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9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50B03-493A-4BF7-991D-C06402FCB492}" type="datetimeFigureOut">
              <a:rPr kumimoji="1" lang="ja-JP" altLang="en-US" smtClean="0"/>
              <a:t>2025/5/30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E305B-06E2-40B2-A4D4-A443A7F4092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4032448" cy="360040"/>
          </a:xfrm>
        </p:spPr>
        <p:txBody>
          <a:bodyPr>
            <a:normAutofit/>
          </a:bodyPr>
          <a:lstStyle/>
          <a:p>
            <a:pPr algn="l"/>
            <a:r>
              <a:rPr lang="ja-JP" altLang="en-US" sz="1300" dirty="0" smtClean="0">
                <a:latin typeface="小塚ゴシック Pro B" pitchFamily="34" charset="-128"/>
                <a:ea typeface="小塚ゴシック Pro B" pitchFamily="34" charset="-128"/>
              </a:rPr>
              <a:t>在庫移動</a:t>
            </a:r>
            <a:r>
              <a:rPr lang="ja-JP" altLang="ja-JP" sz="1300" dirty="0" smtClean="0">
                <a:latin typeface="小塚ゴシック Pro B" pitchFamily="34" charset="-128"/>
                <a:ea typeface="小塚ゴシック Pro B" pitchFamily="34" charset="-128"/>
              </a:rPr>
              <a:t>情報</a:t>
            </a:r>
            <a:r>
              <a:rPr lang="ja-JP" altLang="ja-JP" sz="1300" dirty="0" smtClean="0">
                <a:latin typeface="小塚ゴシック Pro B" pitchFamily="34" charset="-128"/>
                <a:ea typeface="小塚ゴシック Pro B" pitchFamily="34" charset="-128"/>
              </a:rPr>
              <a:t>を時系列でモニターするシステム</a:t>
            </a:r>
            <a:endParaRPr kumimoji="1" lang="ja-JP" altLang="en-US" sz="13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pic>
        <p:nvPicPr>
          <p:cNvPr id="4" name="Picture 14" descr="Customized Lithium-Ion Battery Storage Cabinets | Wesg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992559" cy="72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840"/>
            <a:ext cx="458372" cy="69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17032"/>
            <a:ext cx="292281" cy="533649"/>
          </a:xfrm>
          <a:prstGeom prst="rect">
            <a:avLst/>
          </a:prstGeom>
        </p:spPr>
      </p:pic>
      <p:pic>
        <p:nvPicPr>
          <p:cNvPr id="7" name="Picture 17" descr="G:\Japan\j03comm\1Pda001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717032"/>
            <a:ext cx="456259" cy="65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 descr="新品のノートパソコンのイラスト | エコのモト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609794" cy="60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88840"/>
            <a:ext cx="458372" cy="69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図 9" descr="BLOON009.WM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568838">
            <a:off x="3150475" y="1695287"/>
            <a:ext cx="990651" cy="110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サーバーのアイコンの無料イラスト / イラストセンター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36912"/>
            <a:ext cx="655036" cy="49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4499992" y="1700808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 smtClean="0">
                <a:latin typeface="小塚ゴシック Pro B" pitchFamily="34" charset="-128"/>
                <a:ea typeface="小塚ゴシック Pro B" pitchFamily="34" charset="-128"/>
              </a:rPr>
              <a:t>Ｗｅｂサーバー</a:t>
            </a:r>
            <a:endParaRPr kumimoji="1" lang="ja-JP" altLang="en-US" sz="1100" b="1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084168" y="1700808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 smtClean="0">
                <a:latin typeface="小塚ゴシック Pro B" pitchFamily="34" charset="-128"/>
                <a:ea typeface="小塚ゴシック Pro B" pitchFamily="34" charset="-128"/>
              </a:rPr>
              <a:t>メールサーバー</a:t>
            </a:r>
            <a:endParaRPr kumimoji="1" lang="ja-JP" altLang="en-US" sz="1100" b="1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cxnSp>
        <p:nvCxnSpPr>
          <p:cNvPr id="15" name="直線コネクタ 14"/>
          <p:cNvCxnSpPr/>
          <p:nvPr/>
        </p:nvCxnSpPr>
        <p:spPr>
          <a:xfrm>
            <a:off x="5220072" y="2348880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5724128" y="234888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V="1">
            <a:off x="3923928" y="2708920"/>
            <a:ext cx="576064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4283968" y="2780928"/>
            <a:ext cx="360040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4572000" y="3284984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小塚ゴシック Pro B" pitchFamily="34" charset="-128"/>
                <a:ea typeface="小塚ゴシック Pro B" pitchFamily="34" charset="-128"/>
              </a:rPr>
              <a:t>ブラウザーによる</a:t>
            </a:r>
            <a:endParaRPr kumimoji="1" lang="en-US" altLang="ja-JP" sz="1200" b="1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kumimoji="1" lang="ja-JP" altLang="en-US" sz="1200" b="1" dirty="0" smtClean="0">
                <a:latin typeface="小塚ゴシック Pro B" pitchFamily="34" charset="-128"/>
                <a:ea typeface="小塚ゴシック Pro B" pitchFamily="34" charset="-128"/>
              </a:rPr>
              <a:t>モニター</a:t>
            </a:r>
            <a:endParaRPr kumimoji="1" lang="ja-JP" altLang="en-US" sz="1200" b="1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707904" y="2492896"/>
            <a:ext cx="21602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フローチャート : 書類 23"/>
          <p:cNvSpPr/>
          <p:nvPr/>
        </p:nvSpPr>
        <p:spPr>
          <a:xfrm>
            <a:off x="6732240" y="3429000"/>
            <a:ext cx="360040" cy="28803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フローチャート : 書類 24"/>
          <p:cNvSpPr/>
          <p:nvPr/>
        </p:nvSpPr>
        <p:spPr>
          <a:xfrm>
            <a:off x="7452320" y="3140968"/>
            <a:ext cx="360040" cy="28803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>
            <a:off x="6732240" y="2780928"/>
            <a:ext cx="72008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endCxn id="25" idx="1"/>
          </p:cNvCxnSpPr>
          <p:nvPr/>
        </p:nvCxnSpPr>
        <p:spPr>
          <a:xfrm>
            <a:off x="6732240" y="2780928"/>
            <a:ext cx="72008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矢印 29"/>
          <p:cNvSpPr/>
          <p:nvPr/>
        </p:nvSpPr>
        <p:spPr>
          <a:xfrm>
            <a:off x="2699792" y="2204864"/>
            <a:ext cx="28803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右矢印 30"/>
          <p:cNvSpPr/>
          <p:nvPr/>
        </p:nvSpPr>
        <p:spPr>
          <a:xfrm>
            <a:off x="4139952" y="2276872"/>
            <a:ext cx="28803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27584" y="1772816"/>
            <a:ext cx="17281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 smtClean="0">
                <a:latin typeface="小塚ゴシック Pro B" pitchFamily="34" charset="-128"/>
                <a:ea typeface="小塚ゴシック Pro B" pitchFamily="34" charset="-128"/>
              </a:rPr>
              <a:t>ソラコムプラットホーム</a:t>
            </a:r>
            <a:endParaRPr kumimoji="1" lang="ja-JP" altLang="en-US" sz="1050" b="1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372200" y="3861048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定型文の自動配信</a:t>
            </a:r>
            <a:endParaRPr kumimoji="1" lang="ja-JP" altLang="en-US" sz="12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987824" y="1484784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ソラコム</a:t>
            </a:r>
            <a:r>
              <a:rPr kumimoji="1" lang="en-US" altLang="ja-JP" sz="1200" dirty="0" smtClean="0">
                <a:latin typeface="小塚ゴシック Pro B" pitchFamily="34" charset="-128"/>
                <a:ea typeface="小塚ゴシック Pro B" pitchFamily="34" charset="-128"/>
              </a:rPr>
              <a:t>Beam</a:t>
            </a:r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通信</a:t>
            </a:r>
            <a:endParaRPr kumimoji="1" lang="ja-JP" altLang="en-US" sz="12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cxnSp>
        <p:nvCxnSpPr>
          <p:cNvPr id="39" name="直線コネクタ 38"/>
          <p:cNvCxnSpPr/>
          <p:nvPr/>
        </p:nvCxnSpPr>
        <p:spPr>
          <a:xfrm flipV="1">
            <a:off x="971600" y="2420888"/>
            <a:ext cx="72008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V="1">
            <a:off x="1619672" y="2564904"/>
            <a:ext cx="216024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>
            <a:endCxn id="4" idx="2"/>
          </p:cNvCxnSpPr>
          <p:nvPr/>
        </p:nvCxnSpPr>
        <p:spPr>
          <a:xfrm flipH="1" flipV="1">
            <a:off x="2187960" y="2639909"/>
            <a:ext cx="79784" cy="357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正方形/長方形 43"/>
          <p:cNvSpPr/>
          <p:nvPr/>
        </p:nvSpPr>
        <p:spPr>
          <a:xfrm>
            <a:off x="251520" y="1700808"/>
            <a:ext cx="2808312" cy="2592288"/>
          </a:xfrm>
          <a:prstGeom prst="rect">
            <a:avLst/>
          </a:prstGeom>
          <a:noFill/>
          <a:ln w="95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743400" y="4509120"/>
            <a:ext cx="4933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①ソラコムから転送されるデータを取得</a:t>
            </a:r>
            <a:endParaRPr kumimoji="1"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②データ判別後に指定</a:t>
            </a:r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アドレスにメール配信</a:t>
            </a:r>
            <a:endParaRPr kumimoji="1"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③状況をブラウザーで閲覧</a:t>
            </a:r>
            <a:endParaRPr kumimoji="1"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④処理状況はログに残す。</a:t>
            </a:r>
            <a:r>
              <a:rPr lang="en-US" altLang="ja-JP" sz="1200" dirty="0" smtClean="0">
                <a:latin typeface="小塚ゴシック Pro B" pitchFamily="34" charset="-128"/>
                <a:ea typeface="小塚ゴシック Pro B" pitchFamily="34" charset="-128"/>
              </a:rPr>
              <a:t>DB</a:t>
            </a:r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管理（オプション）</a:t>
            </a:r>
            <a:endParaRPr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kumimoji="1" lang="ja-JP" altLang="en-US" sz="1200" dirty="0">
                <a:latin typeface="小塚ゴシック Pro B" pitchFamily="34" charset="-128"/>
                <a:ea typeface="小塚ゴシック Pro B" pitchFamily="34" charset="-128"/>
              </a:rPr>
              <a:t>⑤設置</a:t>
            </a:r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リスト、メールリスト、定型文はコンソールで登録・修正</a:t>
            </a:r>
            <a:endParaRPr kumimoji="1" lang="ja-JP" altLang="en-US" sz="12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07504" y="4509120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⒜通信料金は固定枠内無料</a:t>
            </a:r>
            <a:endParaRPr kumimoji="1"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  <a:p>
            <a:r>
              <a:rPr lang="ja-JP" altLang="en-US" sz="1200" dirty="0">
                <a:latin typeface="小塚ゴシック Pro B" pitchFamily="34" charset="-128"/>
                <a:ea typeface="小塚ゴシック Pro B" pitchFamily="34" charset="-128"/>
              </a:rPr>
              <a:t>⒝</a:t>
            </a:r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トランザクション量は極めて</a:t>
            </a:r>
            <a:r>
              <a:rPr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少ない</a:t>
            </a:r>
            <a:endParaRPr lang="en-US" altLang="ja-JP" sz="1200" dirty="0" smtClean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251520" y="5805264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データ発生源（端末側</a:t>
            </a:r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）システム完成済</a:t>
            </a:r>
            <a:endParaRPr kumimoji="1" lang="ja-JP" altLang="en-US" sz="12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23528" y="134076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小塚ゴシック Pro B" pitchFamily="34" charset="-128"/>
                <a:ea typeface="小塚ゴシック Pro B" pitchFamily="34" charset="-128"/>
              </a:rPr>
              <a:t>データ発生元（端末）システム</a:t>
            </a:r>
            <a:endParaRPr kumimoji="1" lang="ja-JP" altLang="en-US" sz="1200" dirty="0">
              <a:latin typeface="小塚ゴシック Pro B" pitchFamily="34" charset="-128"/>
              <a:ea typeface="小塚ゴシック Pro B" pitchFamily="34" charset="-128"/>
            </a:endParaRPr>
          </a:p>
        </p:txBody>
      </p:sp>
      <p:sp>
        <p:nvSpPr>
          <p:cNvPr id="14" name="ドーナツ 13"/>
          <p:cNvSpPr/>
          <p:nvPr/>
        </p:nvSpPr>
        <p:spPr>
          <a:xfrm>
            <a:off x="2156433" y="3042479"/>
            <a:ext cx="288032" cy="28803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ドーナツ 41"/>
          <p:cNvSpPr/>
          <p:nvPr/>
        </p:nvSpPr>
        <p:spPr>
          <a:xfrm>
            <a:off x="1439652" y="2977130"/>
            <a:ext cx="288032" cy="288032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ドーナツ 44"/>
          <p:cNvSpPr/>
          <p:nvPr/>
        </p:nvSpPr>
        <p:spPr>
          <a:xfrm flipH="1">
            <a:off x="660237" y="2453587"/>
            <a:ext cx="239355" cy="40351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100</Words>
  <Application>Microsoft Office PowerPoint</Application>
  <PresentationFormat>画面に合わせる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小塚ゴシック Pro B</vt:lpstr>
      <vt:lpstr>Arial</vt:lpstr>
      <vt:lpstr>Calibri</vt:lpstr>
      <vt:lpstr>Office テーマ</vt:lpstr>
      <vt:lpstr>在庫移動情報を時系列でモニターするシステム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AEDの持出情報を時系列でモニターするシステム</dc:title>
  <dc:creator>amci</dc:creator>
  <cp:lastModifiedBy>正木明</cp:lastModifiedBy>
  <cp:revision>2</cp:revision>
  <dcterms:created xsi:type="dcterms:W3CDTF">2025-05-29T00:29:18Z</dcterms:created>
  <dcterms:modified xsi:type="dcterms:W3CDTF">2025-05-30T07:06:33Z</dcterms:modified>
</cp:coreProperties>
</file>