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</p:sldIdLst>
  <p:sldSz cx="3276600" cy="19796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2" autoAdjust="0"/>
    <p:restoredTop sz="94660"/>
  </p:normalViewPr>
  <p:slideViewPr>
    <p:cSldViewPr snapToGrid="0" showGuides="1">
      <p:cViewPr>
        <p:scale>
          <a:sx n="154" d="100"/>
          <a:sy n="154" d="100"/>
        </p:scale>
        <p:origin x="237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58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845F2A0D-BC5C-4837-8C31-D36E8A5FF9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807" y="125582"/>
            <a:ext cx="2164036" cy="172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0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245791" rtl="0" eaLnBrk="1" latinLnBrk="0" hangingPunct="1">
        <a:lnSpc>
          <a:spcPct val="90000"/>
        </a:lnSpc>
        <a:spcBef>
          <a:spcPct val="0"/>
        </a:spcBef>
        <a:buNone/>
        <a:defRPr kumimoji="1" sz="11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448" indent="-61448" algn="l" defTabSz="245791" rtl="0" eaLnBrk="1" latinLnBrk="0" hangingPunct="1">
        <a:lnSpc>
          <a:spcPct val="90000"/>
        </a:lnSpc>
        <a:spcBef>
          <a:spcPts val="269"/>
        </a:spcBef>
        <a:buFont typeface="Arial" panose="020B0604020202020204" pitchFamily="34" charset="0"/>
        <a:buChar char="•"/>
        <a:defRPr kumimoji="1" sz="753" kern="1200">
          <a:solidFill>
            <a:schemeClr val="tx1"/>
          </a:solidFill>
          <a:latin typeface="+mn-lt"/>
          <a:ea typeface="+mn-ea"/>
          <a:cs typeface="+mn-cs"/>
        </a:defRPr>
      </a:lvl1pPr>
      <a:lvl2pPr marL="184343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645" kern="1200">
          <a:solidFill>
            <a:schemeClr val="tx1"/>
          </a:solidFill>
          <a:latin typeface="+mn-lt"/>
          <a:ea typeface="+mn-ea"/>
          <a:cs typeface="+mn-cs"/>
        </a:defRPr>
      </a:lvl2pPr>
      <a:lvl3pPr marL="307238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538" kern="1200">
          <a:solidFill>
            <a:schemeClr val="tx1"/>
          </a:solidFill>
          <a:latin typeface="+mn-lt"/>
          <a:ea typeface="+mn-ea"/>
          <a:cs typeface="+mn-cs"/>
        </a:defRPr>
      </a:lvl3pPr>
      <a:lvl4pPr marL="430134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4pPr>
      <a:lvl5pPr marL="553029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5pPr>
      <a:lvl6pPr marL="675924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6pPr>
      <a:lvl7pPr marL="798820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7pPr>
      <a:lvl8pPr marL="921715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8pPr>
      <a:lvl9pPr marL="1044611" indent="-61448" algn="l" defTabSz="245791" rtl="0" eaLnBrk="1" latinLnBrk="0" hangingPunct="1">
        <a:lnSpc>
          <a:spcPct val="90000"/>
        </a:lnSpc>
        <a:spcBef>
          <a:spcPts val="134"/>
        </a:spcBef>
        <a:buFont typeface="Arial" panose="020B0604020202020204" pitchFamily="34" charset="0"/>
        <a:buChar char="•"/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1pPr>
      <a:lvl2pPr marL="122895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2pPr>
      <a:lvl3pPr marL="245791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3pPr>
      <a:lvl4pPr marL="368686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4pPr>
      <a:lvl5pPr marL="491581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5pPr>
      <a:lvl6pPr marL="614477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6pPr>
      <a:lvl7pPr marL="737372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7pPr>
      <a:lvl8pPr marL="860268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8pPr>
      <a:lvl9pPr marL="983163" algn="l" defTabSz="245791" rtl="0" eaLnBrk="1" latinLnBrk="0" hangingPunct="1">
        <a:defRPr kumimoji="1" sz="4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" userDrawn="1">
          <p15:clr>
            <a:srgbClr val="F26B43"/>
          </p15:clr>
        </p15:guide>
        <p15:guide id="2" pos="79" userDrawn="1">
          <p15:clr>
            <a:srgbClr val="F26B43"/>
          </p15:clr>
        </p15:guide>
        <p15:guide id="3" pos="1985" userDrawn="1">
          <p15:clr>
            <a:srgbClr val="F26B43"/>
          </p15:clr>
        </p15:guide>
        <p15:guide id="4" orient="horz" pos="1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802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biztel</dc:creator>
  <cp:lastModifiedBy>Eximage-25</cp:lastModifiedBy>
  <cp:revision>10</cp:revision>
  <dcterms:created xsi:type="dcterms:W3CDTF">2017-07-31T10:46:25Z</dcterms:created>
  <dcterms:modified xsi:type="dcterms:W3CDTF">2021-06-24T05:10:49Z</dcterms:modified>
</cp:coreProperties>
</file>