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76" r:id="rId4"/>
    <p:sldId id="277" r:id="rId5"/>
    <p:sldId id="257" r:id="rId6"/>
    <p:sldId id="266" r:id="rId7"/>
    <p:sldId id="258" r:id="rId8"/>
    <p:sldId id="272" r:id="rId9"/>
    <p:sldId id="261" r:id="rId10"/>
    <p:sldId id="271" r:id="rId11"/>
    <p:sldId id="273" r:id="rId12"/>
    <p:sldId id="274" r:id="rId13"/>
    <p:sldId id="259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40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6F515-2E4D-42AD-A36F-120964D28DE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9127E6D-6474-4647-A980-BEC95BAE916B}">
      <dgm:prSet phldrT="[テキスト]"/>
      <dgm:spPr/>
      <dgm:t>
        <a:bodyPr/>
        <a:lstStyle/>
        <a:p>
          <a:r>
            <a:rPr kumimoji="1" lang="ja-JP" altLang="en-US" dirty="0"/>
            <a:t>防大雨、ゲリラ豪雨</a:t>
          </a:r>
        </a:p>
      </dgm:t>
    </dgm:pt>
    <dgm:pt modelId="{11A7D9AC-36D7-40A4-A06B-59EF425D1E8F}" type="parTrans" cxnId="{3A1F454C-F6F8-461F-AFDF-0259FBB57208}">
      <dgm:prSet/>
      <dgm:spPr/>
      <dgm:t>
        <a:bodyPr/>
        <a:lstStyle/>
        <a:p>
          <a:endParaRPr kumimoji="1" lang="ja-JP" altLang="en-US"/>
        </a:p>
      </dgm:t>
    </dgm:pt>
    <dgm:pt modelId="{2E9DAFE7-3A22-49B1-AA34-17E7CE6CAEA9}" type="sibTrans" cxnId="{3A1F454C-F6F8-461F-AFDF-0259FBB57208}">
      <dgm:prSet/>
      <dgm:spPr/>
      <dgm:t>
        <a:bodyPr/>
        <a:lstStyle/>
        <a:p>
          <a:endParaRPr kumimoji="1" lang="ja-JP" altLang="en-US"/>
        </a:p>
      </dgm:t>
    </dgm:pt>
    <dgm:pt modelId="{15713E5B-11FE-4BF3-B873-3FFFC1EF68CA}">
      <dgm:prSet phldrT="[テキスト]"/>
      <dgm:spPr/>
      <dgm:t>
        <a:bodyPr/>
        <a:lstStyle/>
        <a:p>
          <a:r>
            <a:rPr kumimoji="1" lang="ja-JP" altLang="en-US" dirty="0"/>
            <a:t>表面銀イオン抗菌加工</a:t>
          </a:r>
        </a:p>
      </dgm:t>
    </dgm:pt>
    <dgm:pt modelId="{FEE12EDE-3A0E-4657-AC50-E9C835BE7458}" type="parTrans" cxnId="{43BD2BBF-043A-477B-AF96-1A7865152332}">
      <dgm:prSet/>
      <dgm:spPr/>
      <dgm:t>
        <a:bodyPr/>
        <a:lstStyle/>
        <a:p>
          <a:endParaRPr kumimoji="1" lang="ja-JP" altLang="en-US"/>
        </a:p>
      </dgm:t>
    </dgm:pt>
    <dgm:pt modelId="{9B787D58-F027-4954-955D-1ED0FB6DACF8}" type="sibTrans" cxnId="{43BD2BBF-043A-477B-AF96-1A7865152332}">
      <dgm:prSet/>
      <dgm:spPr/>
      <dgm:t>
        <a:bodyPr/>
        <a:lstStyle/>
        <a:p>
          <a:endParaRPr kumimoji="1" lang="ja-JP" altLang="en-US"/>
        </a:p>
      </dgm:t>
    </dgm:pt>
    <dgm:pt modelId="{D2D4C1CB-423A-4A1A-AD4D-5A4494BD282F}">
      <dgm:prSet phldrT="[テキスト]"/>
      <dgm:spPr/>
      <dgm:t>
        <a:bodyPr/>
        <a:lstStyle/>
        <a:p>
          <a:r>
            <a:rPr kumimoji="1" lang="ja-JP" altLang="en-US" dirty="0"/>
            <a:t>撥水性</a:t>
          </a:r>
        </a:p>
      </dgm:t>
    </dgm:pt>
    <dgm:pt modelId="{526B5CC0-7C07-4FB1-A274-C9BC33D27224}" type="parTrans" cxnId="{DF5AFAF8-2218-43D3-A251-380DA0839644}">
      <dgm:prSet/>
      <dgm:spPr/>
      <dgm:t>
        <a:bodyPr/>
        <a:lstStyle/>
        <a:p>
          <a:endParaRPr kumimoji="1" lang="ja-JP" altLang="en-US"/>
        </a:p>
      </dgm:t>
    </dgm:pt>
    <dgm:pt modelId="{ED885612-7E90-4179-B21F-8C1828D5981D}" type="sibTrans" cxnId="{DF5AFAF8-2218-43D3-A251-380DA0839644}">
      <dgm:prSet/>
      <dgm:spPr/>
      <dgm:t>
        <a:bodyPr/>
        <a:lstStyle/>
        <a:p>
          <a:endParaRPr kumimoji="1" lang="ja-JP" altLang="en-US"/>
        </a:p>
      </dgm:t>
    </dgm:pt>
    <dgm:pt modelId="{D2E71EB7-2E0C-4BE3-A28E-27B1608661B4}">
      <dgm:prSet phldrT="[テキスト]"/>
      <dgm:spPr/>
      <dgm:t>
        <a:bodyPr/>
        <a:lstStyle/>
        <a:p>
          <a:r>
            <a:rPr kumimoji="1" lang="ja-JP" altLang="en-US" dirty="0"/>
            <a:t>セルフ収納機能（バッグに変形可能）</a:t>
          </a:r>
        </a:p>
      </dgm:t>
    </dgm:pt>
    <dgm:pt modelId="{8DB81476-D1C4-4F67-ABD7-12B2F5E7EEE0}" type="parTrans" cxnId="{F72CA06D-5679-4D63-8FA8-DD85CAB4C33F}">
      <dgm:prSet/>
      <dgm:spPr/>
      <dgm:t>
        <a:bodyPr/>
        <a:lstStyle/>
        <a:p>
          <a:endParaRPr kumimoji="1" lang="ja-JP" altLang="en-US"/>
        </a:p>
      </dgm:t>
    </dgm:pt>
    <dgm:pt modelId="{C13D0CAA-EFA6-4D9A-911A-72B57AF1D486}" type="sibTrans" cxnId="{F72CA06D-5679-4D63-8FA8-DD85CAB4C33F}">
      <dgm:prSet/>
      <dgm:spPr/>
      <dgm:t>
        <a:bodyPr/>
        <a:lstStyle/>
        <a:p>
          <a:endParaRPr kumimoji="1" lang="ja-JP" altLang="en-US"/>
        </a:p>
      </dgm:t>
    </dgm:pt>
    <dgm:pt modelId="{6CB8FF0E-F695-487D-A09F-31669B8786E0}">
      <dgm:prSet phldrT="[テキスト]"/>
      <dgm:spPr/>
      <dgm:t>
        <a:bodyPr/>
        <a:lstStyle/>
        <a:p>
          <a:r>
            <a:rPr kumimoji="1" lang="ja-JP" altLang="en-US" dirty="0"/>
            <a:t>インナーバックベルト付き（暑い時は抜いて肩にかける）</a:t>
          </a:r>
        </a:p>
      </dgm:t>
    </dgm:pt>
    <dgm:pt modelId="{8BC2B8F7-C9B2-41CA-AC79-4512DA5DCB45}" type="parTrans" cxnId="{EC864F63-F4CA-41E1-B36F-FA4205E029B8}">
      <dgm:prSet/>
      <dgm:spPr/>
      <dgm:t>
        <a:bodyPr/>
        <a:lstStyle/>
        <a:p>
          <a:endParaRPr kumimoji="1" lang="ja-JP" altLang="en-US"/>
        </a:p>
      </dgm:t>
    </dgm:pt>
    <dgm:pt modelId="{F9D8BBBF-35CA-448A-A28D-117DA42EDDF5}" type="sibTrans" cxnId="{EC864F63-F4CA-41E1-B36F-FA4205E029B8}">
      <dgm:prSet/>
      <dgm:spPr/>
      <dgm:t>
        <a:bodyPr/>
        <a:lstStyle/>
        <a:p>
          <a:endParaRPr kumimoji="1" lang="ja-JP" altLang="en-US"/>
        </a:p>
      </dgm:t>
    </dgm:pt>
    <dgm:pt modelId="{F4F7F62C-E3A7-4523-8A6D-BCE3914CB99A}">
      <dgm:prSet phldrT="[テキスト]"/>
      <dgm:spPr/>
      <dgm:t>
        <a:bodyPr/>
        <a:lstStyle/>
        <a:p>
          <a:r>
            <a:rPr kumimoji="1" lang="ja-JP" altLang="en-US" dirty="0"/>
            <a:t>裏に高反射ロゴ付き（夜ランニングに安心）</a:t>
          </a:r>
        </a:p>
      </dgm:t>
    </dgm:pt>
    <dgm:pt modelId="{4BE41AC2-0864-4464-9FB4-FA5502F0DBAB}" type="parTrans" cxnId="{5965F776-FCF5-4EDE-A2AE-C2325A09920C}">
      <dgm:prSet/>
      <dgm:spPr/>
      <dgm:t>
        <a:bodyPr/>
        <a:lstStyle/>
        <a:p>
          <a:endParaRPr kumimoji="1" lang="ja-JP" altLang="en-US"/>
        </a:p>
      </dgm:t>
    </dgm:pt>
    <dgm:pt modelId="{8ED4D741-76F0-493A-93E5-799DAEBA6B9D}" type="sibTrans" cxnId="{5965F776-FCF5-4EDE-A2AE-C2325A09920C}">
      <dgm:prSet/>
      <dgm:spPr/>
      <dgm:t>
        <a:bodyPr/>
        <a:lstStyle/>
        <a:p>
          <a:endParaRPr kumimoji="1" lang="ja-JP" altLang="en-US"/>
        </a:p>
      </dgm:t>
    </dgm:pt>
    <dgm:pt modelId="{1910FA65-7D63-409F-8613-52F097B16961}">
      <dgm:prSet phldrT="[テキスト]"/>
      <dgm:spPr/>
      <dgm:t>
        <a:bodyPr/>
        <a:lstStyle/>
        <a:p>
          <a:r>
            <a:rPr kumimoji="1" lang="ja-JP" altLang="en-US" dirty="0"/>
            <a:t>防飛沫</a:t>
          </a:r>
        </a:p>
      </dgm:t>
    </dgm:pt>
    <dgm:pt modelId="{F7D45854-88B4-42F3-88B4-BBC775B658FD}" type="parTrans" cxnId="{86CFF217-D771-48B9-AC2C-6BD8E2168C3B}">
      <dgm:prSet/>
      <dgm:spPr/>
      <dgm:t>
        <a:bodyPr/>
        <a:lstStyle/>
        <a:p>
          <a:endParaRPr kumimoji="1" lang="ja-JP" altLang="en-US"/>
        </a:p>
      </dgm:t>
    </dgm:pt>
    <dgm:pt modelId="{206C3BBE-2A53-4487-A52C-47C640F18006}" type="sibTrans" cxnId="{86CFF217-D771-48B9-AC2C-6BD8E2168C3B}">
      <dgm:prSet/>
      <dgm:spPr/>
      <dgm:t>
        <a:bodyPr/>
        <a:lstStyle/>
        <a:p>
          <a:endParaRPr kumimoji="1" lang="ja-JP" altLang="en-US"/>
        </a:p>
      </dgm:t>
    </dgm:pt>
    <dgm:pt modelId="{D98F9689-068F-47B4-B8C2-F117FE4FB85B}">
      <dgm:prSet phldrT="[テキスト]"/>
      <dgm:spPr/>
      <dgm:t>
        <a:bodyPr/>
        <a:lstStyle/>
        <a:p>
          <a:r>
            <a:rPr kumimoji="1" lang="ja-JP" altLang="en-US" dirty="0"/>
            <a:t>軽量</a:t>
          </a:r>
        </a:p>
      </dgm:t>
    </dgm:pt>
    <dgm:pt modelId="{E53714A0-D4C9-41CE-A895-C3447AF4E7C0}" type="parTrans" cxnId="{5910088A-FFDF-4C8C-A2C9-FD0BB2F26EBD}">
      <dgm:prSet/>
      <dgm:spPr/>
      <dgm:t>
        <a:bodyPr/>
        <a:lstStyle/>
        <a:p>
          <a:endParaRPr kumimoji="1" lang="ja-JP" altLang="en-US"/>
        </a:p>
      </dgm:t>
    </dgm:pt>
    <dgm:pt modelId="{876DBDB6-37AF-4CBA-86C7-1D6E1A33C1F1}" type="sibTrans" cxnId="{5910088A-FFDF-4C8C-A2C9-FD0BB2F26EBD}">
      <dgm:prSet/>
      <dgm:spPr/>
      <dgm:t>
        <a:bodyPr/>
        <a:lstStyle/>
        <a:p>
          <a:endParaRPr kumimoji="1" lang="ja-JP" altLang="en-US"/>
        </a:p>
      </dgm:t>
    </dgm:pt>
    <dgm:pt modelId="{4DF907E7-0BE4-494D-810C-4107D4518458}">
      <dgm:prSet phldrT="[テキスト]"/>
      <dgm:spPr/>
      <dgm:t>
        <a:bodyPr/>
        <a:lstStyle/>
        <a:p>
          <a:r>
            <a:rPr kumimoji="1" lang="ja-JP" altLang="en-US" dirty="0"/>
            <a:t>ナノテク繊維使用</a:t>
          </a:r>
          <a:r>
            <a:rPr kumimoji="1" lang="en-US" altLang="ja-JP" dirty="0"/>
            <a:t>(</a:t>
          </a:r>
          <a:r>
            <a:rPr kumimoji="1" lang="ja-JP" altLang="en-US" dirty="0"/>
            <a:t>優れた強度</a:t>
          </a:r>
          <a:r>
            <a:rPr kumimoji="1" lang="en-US" altLang="ja-JP" dirty="0"/>
            <a:t>)</a:t>
          </a:r>
        </a:p>
        <a:p>
          <a:r>
            <a:rPr kumimoji="1" lang="ja-JP" altLang="en-US" dirty="0"/>
            <a:t>耐引っ張り力：</a:t>
          </a:r>
          <a:r>
            <a:rPr kumimoji="1" lang="en-US" altLang="ja-JP" dirty="0"/>
            <a:t>&gt;300N</a:t>
          </a:r>
        </a:p>
        <a:p>
          <a:r>
            <a:rPr kumimoji="1" lang="ja-JP" altLang="en-US" dirty="0"/>
            <a:t>破裂強さ</a:t>
          </a:r>
          <a:r>
            <a:rPr kumimoji="1" lang="en-US" altLang="ja-JP" dirty="0"/>
            <a:t>: 1,000kPz</a:t>
          </a:r>
        </a:p>
      </dgm:t>
    </dgm:pt>
    <dgm:pt modelId="{4AC764BB-E234-4CF8-A208-6595545CBA4B}" type="parTrans" cxnId="{FB81D210-5663-49C7-A005-C5019E046C85}">
      <dgm:prSet/>
      <dgm:spPr/>
      <dgm:t>
        <a:bodyPr/>
        <a:lstStyle/>
        <a:p>
          <a:endParaRPr kumimoji="1" lang="ja-JP" altLang="en-US"/>
        </a:p>
      </dgm:t>
    </dgm:pt>
    <dgm:pt modelId="{6ED5D00C-C05E-4570-9DC6-33B34ACDEA66}" type="sibTrans" cxnId="{FB81D210-5663-49C7-A005-C5019E046C85}">
      <dgm:prSet/>
      <dgm:spPr/>
      <dgm:t>
        <a:bodyPr/>
        <a:lstStyle/>
        <a:p>
          <a:endParaRPr kumimoji="1" lang="ja-JP" altLang="en-US"/>
        </a:p>
      </dgm:t>
    </dgm:pt>
    <dgm:pt modelId="{492DE669-4F1F-4FF8-BB59-EA26C8144613}">
      <dgm:prSet phldrT="[テキスト]"/>
      <dgm:spPr/>
      <dgm:t>
        <a:bodyPr/>
        <a:lstStyle/>
        <a:p>
          <a:r>
            <a:rPr kumimoji="1" lang="ja-JP" altLang="en-US" dirty="0"/>
            <a:t>取り外し可能フェースシールド付き</a:t>
          </a:r>
        </a:p>
      </dgm:t>
    </dgm:pt>
    <dgm:pt modelId="{62D8B5E9-AF48-478A-9F5F-521922A7659D}" type="parTrans" cxnId="{7E8A5FAF-58BE-4F25-A9C0-35DF8C8597D8}">
      <dgm:prSet/>
      <dgm:spPr/>
      <dgm:t>
        <a:bodyPr/>
        <a:lstStyle/>
        <a:p>
          <a:endParaRPr kumimoji="1" lang="ja-JP" altLang="en-US"/>
        </a:p>
      </dgm:t>
    </dgm:pt>
    <dgm:pt modelId="{BE41EC01-EAF2-4BE7-A88B-A46B84377685}" type="sibTrans" cxnId="{7E8A5FAF-58BE-4F25-A9C0-35DF8C8597D8}">
      <dgm:prSet/>
      <dgm:spPr/>
      <dgm:t>
        <a:bodyPr/>
        <a:lstStyle/>
        <a:p>
          <a:endParaRPr kumimoji="1" lang="ja-JP" altLang="en-US"/>
        </a:p>
      </dgm:t>
    </dgm:pt>
    <dgm:pt modelId="{A8530420-F0CF-4912-9634-A718313F8F4F}">
      <dgm:prSet phldrT="[テキスト]"/>
      <dgm:spPr/>
      <dgm:t>
        <a:bodyPr/>
        <a:lstStyle/>
        <a:p>
          <a:r>
            <a:rPr kumimoji="1" lang="ja-JP" altLang="en-US" dirty="0"/>
            <a:t>収納楽々</a:t>
          </a:r>
        </a:p>
      </dgm:t>
    </dgm:pt>
    <dgm:pt modelId="{067A2D4A-3D8D-4D0C-8050-FE4E18E9B4A2}" type="parTrans" cxnId="{972BF615-8A52-4FE2-B2EB-A4C8276D30FB}">
      <dgm:prSet/>
      <dgm:spPr/>
      <dgm:t>
        <a:bodyPr/>
        <a:lstStyle/>
        <a:p>
          <a:endParaRPr kumimoji="1" lang="ja-JP" altLang="en-US"/>
        </a:p>
      </dgm:t>
    </dgm:pt>
    <dgm:pt modelId="{AD22B728-974C-4C9B-AEDA-23D6A288521A}" type="sibTrans" cxnId="{972BF615-8A52-4FE2-B2EB-A4C8276D30FB}">
      <dgm:prSet/>
      <dgm:spPr/>
      <dgm:t>
        <a:bodyPr/>
        <a:lstStyle/>
        <a:p>
          <a:endParaRPr kumimoji="1" lang="ja-JP" altLang="en-US"/>
        </a:p>
      </dgm:t>
    </dgm:pt>
    <dgm:pt modelId="{6D03A222-DE3F-49F3-917D-458983E5F6C5}">
      <dgm:prSet phldrT="[テキスト]"/>
      <dgm:spPr/>
      <dgm:t>
        <a:bodyPr/>
        <a:lstStyle/>
        <a:p>
          <a:r>
            <a:rPr kumimoji="1" lang="ja-JP" altLang="en-US" dirty="0"/>
            <a:t>テフロン最高規格撥水剤</a:t>
          </a:r>
        </a:p>
      </dgm:t>
    </dgm:pt>
    <dgm:pt modelId="{2DA12980-25CE-4983-9483-94961204F5E7}" type="parTrans" cxnId="{249AB9DE-AFFA-460E-B936-26CA9FD2F507}">
      <dgm:prSet/>
      <dgm:spPr/>
      <dgm:t>
        <a:bodyPr/>
        <a:lstStyle/>
        <a:p>
          <a:endParaRPr kumimoji="1" lang="ja-JP" altLang="en-US"/>
        </a:p>
      </dgm:t>
    </dgm:pt>
    <dgm:pt modelId="{A5125E8B-4C37-4F64-944F-C87D0B526D44}" type="sibTrans" cxnId="{249AB9DE-AFFA-460E-B936-26CA9FD2F507}">
      <dgm:prSet/>
      <dgm:spPr/>
      <dgm:t>
        <a:bodyPr/>
        <a:lstStyle/>
        <a:p>
          <a:endParaRPr kumimoji="1" lang="ja-JP" altLang="en-US"/>
        </a:p>
      </dgm:t>
    </dgm:pt>
    <dgm:pt modelId="{60097F2C-B811-4D71-92CB-69D0FA755596}">
      <dgm:prSet phldrT="[テキスト]"/>
      <dgm:spPr/>
      <dgm:t>
        <a:bodyPr/>
        <a:lstStyle/>
        <a:p>
          <a:r>
            <a:rPr kumimoji="1" lang="ja-JP" altLang="en-US" dirty="0"/>
            <a:t>破れにくい、傷つきにくい</a:t>
          </a:r>
        </a:p>
      </dgm:t>
    </dgm:pt>
    <dgm:pt modelId="{5C45F191-2123-425B-91DE-D17FC48931FD}" type="parTrans" cxnId="{5F38BE07-A835-4E4F-A244-4E0A9C89F816}">
      <dgm:prSet/>
      <dgm:spPr/>
      <dgm:t>
        <a:bodyPr/>
        <a:lstStyle/>
        <a:p>
          <a:endParaRPr kumimoji="1" lang="ja-JP" altLang="en-US"/>
        </a:p>
      </dgm:t>
    </dgm:pt>
    <dgm:pt modelId="{0C446724-8A86-4CDB-B0E3-88E47A0AD910}" type="sibTrans" cxnId="{5F38BE07-A835-4E4F-A244-4E0A9C89F816}">
      <dgm:prSet/>
      <dgm:spPr/>
      <dgm:t>
        <a:bodyPr/>
        <a:lstStyle/>
        <a:p>
          <a:endParaRPr kumimoji="1" lang="ja-JP" altLang="en-US"/>
        </a:p>
      </dgm:t>
    </dgm:pt>
    <dgm:pt modelId="{AB1B0506-C1AE-48DE-BE07-F82429A4A91F}">
      <dgm:prSet phldrT="[テキスト]"/>
      <dgm:spPr/>
      <dgm:t>
        <a:bodyPr/>
        <a:lstStyle/>
        <a:p>
          <a:r>
            <a:rPr kumimoji="1" lang="ja-JP" altLang="en-US" dirty="0"/>
            <a:t>ハイカラーデザイン（口鼻保護）</a:t>
          </a:r>
        </a:p>
      </dgm:t>
    </dgm:pt>
    <dgm:pt modelId="{9196B814-3218-4FFE-89FA-888081842DED}" type="parTrans" cxnId="{6D5F9BD6-974B-41D8-BFEB-F7EE4A81B3B2}">
      <dgm:prSet/>
      <dgm:spPr/>
      <dgm:t>
        <a:bodyPr/>
        <a:lstStyle/>
        <a:p>
          <a:endParaRPr kumimoji="1" lang="ja-JP" altLang="en-US"/>
        </a:p>
      </dgm:t>
    </dgm:pt>
    <dgm:pt modelId="{F3CC260E-68B7-4207-B296-CBCC53E0B350}" type="sibTrans" cxnId="{6D5F9BD6-974B-41D8-BFEB-F7EE4A81B3B2}">
      <dgm:prSet/>
      <dgm:spPr/>
      <dgm:t>
        <a:bodyPr/>
        <a:lstStyle/>
        <a:p>
          <a:endParaRPr kumimoji="1" lang="ja-JP" altLang="en-US"/>
        </a:p>
      </dgm:t>
    </dgm:pt>
    <dgm:pt modelId="{5556B1D9-62A6-4139-91D6-FE0AA6110EB7}">
      <dgm:prSet phldrT="[テキスト]"/>
      <dgm:spPr/>
      <dgm:t>
        <a:bodyPr/>
        <a:lstStyle/>
        <a:p>
          <a:r>
            <a:rPr kumimoji="1" lang="en-US" altLang="ja-JP" dirty="0"/>
            <a:t>340g</a:t>
          </a:r>
          <a:endParaRPr kumimoji="1" lang="ja-JP" altLang="en-US" dirty="0"/>
        </a:p>
      </dgm:t>
    </dgm:pt>
    <dgm:pt modelId="{AE41A759-B045-4989-8264-671922882362}" type="parTrans" cxnId="{F91E0049-9CAE-4CB3-A820-04ACA87B073E}">
      <dgm:prSet/>
      <dgm:spPr/>
      <dgm:t>
        <a:bodyPr/>
        <a:lstStyle/>
        <a:p>
          <a:endParaRPr kumimoji="1" lang="ja-JP" altLang="en-US"/>
        </a:p>
      </dgm:t>
    </dgm:pt>
    <dgm:pt modelId="{42701C4E-9885-46D3-AD06-9B7962B10912}" type="sibTrans" cxnId="{F91E0049-9CAE-4CB3-A820-04ACA87B073E}">
      <dgm:prSet/>
      <dgm:spPr/>
      <dgm:t>
        <a:bodyPr/>
        <a:lstStyle/>
        <a:p>
          <a:endParaRPr kumimoji="1" lang="ja-JP" altLang="en-US"/>
        </a:p>
      </dgm:t>
    </dgm:pt>
    <dgm:pt modelId="{ACBB6B7F-3167-42C4-9E13-726FAA0F28A6}">
      <dgm:prSet phldrT="[テキスト]"/>
      <dgm:spPr/>
      <dgm:t>
        <a:bodyPr/>
        <a:lstStyle/>
        <a:p>
          <a:r>
            <a:rPr kumimoji="1" lang="ja-JP" altLang="en-US" dirty="0"/>
            <a:t>抗菌性</a:t>
          </a:r>
        </a:p>
      </dgm:t>
    </dgm:pt>
    <dgm:pt modelId="{D8AFB30D-323E-4A95-9FD2-2650A94D62FA}" type="parTrans" cxnId="{B29BFF26-F349-4ABE-9CEB-469A27F33C8A}">
      <dgm:prSet/>
      <dgm:spPr/>
      <dgm:t>
        <a:bodyPr/>
        <a:lstStyle/>
        <a:p>
          <a:endParaRPr kumimoji="1" lang="ja-JP" altLang="en-US"/>
        </a:p>
      </dgm:t>
    </dgm:pt>
    <dgm:pt modelId="{4989F03E-740C-432E-864C-9FD0CB7875F8}" type="sibTrans" cxnId="{B29BFF26-F349-4ABE-9CEB-469A27F33C8A}">
      <dgm:prSet/>
      <dgm:spPr/>
      <dgm:t>
        <a:bodyPr/>
        <a:lstStyle/>
        <a:p>
          <a:endParaRPr kumimoji="1" lang="ja-JP" altLang="en-US"/>
        </a:p>
      </dgm:t>
    </dgm:pt>
    <dgm:pt modelId="{115360E2-04BF-470E-8E2C-35C3FF938240}">
      <dgm:prSet phldrT="[テキスト]"/>
      <dgm:spPr/>
      <dgm:t>
        <a:bodyPr/>
        <a:lstStyle/>
        <a:p>
          <a:r>
            <a:rPr kumimoji="1" lang="ja-JP" altLang="en-US" dirty="0"/>
            <a:t>耐水圧</a:t>
          </a:r>
          <a:r>
            <a:rPr kumimoji="1" lang="en-US" altLang="ja-JP" dirty="0"/>
            <a:t>19,000mm</a:t>
          </a:r>
          <a:endParaRPr kumimoji="1" lang="ja-JP" altLang="en-US" dirty="0"/>
        </a:p>
      </dgm:t>
    </dgm:pt>
    <dgm:pt modelId="{3CD559EF-AE81-4C3D-BDDE-B7E099430D47}" type="parTrans" cxnId="{73EE8B68-429C-4BBF-822E-5FE45EED062E}">
      <dgm:prSet/>
      <dgm:spPr/>
      <dgm:t>
        <a:bodyPr/>
        <a:lstStyle/>
        <a:p>
          <a:endParaRPr kumimoji="1" lang="ja-JP" altLang="en-US"/>
        </a:p>
      </dgm:t>
    </dgm:pt>
    <dgm:pt modelId="{1A2E0FB2-C123-427A-80E8-D6459A173E14}" type="sibTrans" cxnId="{73EE8B68-429C-4BBF-822E-5FE45EED062E}">
      <dgm:prSet/>
      <dgm:spPr/>
      <dgm:t>
        <a:bodyPr/>
        <a:lstStyle/>
        <a:p>
          <a:endParaRPr kumimoji="1" lang="ja-JP" altLang="en-US"/>
        </a:p>
      </dgm:t>
    </dgm:pt>
    <dgm:pt modelId="{34EE82C7-77DB-465A-8A2E-FC26FD0C1B86}">
      <dgm:prSet phldrT="[テキスト]"/>
      <dgm:spPr/>
      <dgm:t>
        <a:bodyPr/>
        <a:lstStyle/>
        <a:p>
          <a:r>
            <a:rPr kumimoji="1" lang="ja-JP" altLang="en-US" dirty="0"/>
            <a:t>通気透湿性</a:t>
          </a:r>
          <a:r>
            <a:rPr kumimoji="1" lang="en-US" altLang="ja-JP" dirty="0"/>
            <a:t>,</a:t>
          </a:r>
        </a:p>
        <a:p>
          <a:r>
            <a:rPr kumimoji="1" lang="ja-JP" altLang="en-US" dirty="0"/>
            <a:t>透湿度</a:t>
          </a:r>
          <a:r>
            <a:rPr kumimoji="1" lang="en-US" altLang="ja-JP" dirty="0"/>
            <a:t>: &gt;3,000g/m2</a:t>
          </a:r>
          <a:r>
            <a:rPr kumimoji="1" lang="ja-JP" altLang="en-US" dirty="0"/>
            <a:t>・</a:t>
          </a:r>
          <a:r>
            <a:rPr kumimoji="1" lang="en-US" altLang="ja-JP" dirty="0"/>
            <a:t>24h</a:t>
          </a:r>
          <a:endParaRPr kumimoji="1" lang="ja-JP" altLang="en-US" dirty="0"/>
        </a:p>
      </dgm:t>
    </dgm:pt>
    <dgm:pt modelId="{0FED7E09-148B-4365-963F-A6898981FD0F}" type="parTrans" cxnId="{7781F04E-BEEB-4CD7-A971-0F7C90008F5E}">
      <dgm:prSet/>
      <dgm:spPr/>
      <dgm:t>
        <a:bodyPr/>
        <a:lstStyle/>
        <a:p>
          <a:endParaRPr kumimoji="1" lang="ja-JP" altLang="en-US"/>
        </a:p>
      </dgm:t>
    </dgm:pt>
    <dgm:pt modelId="{99DC7D8C-056C-45E6-B41B-0A290DD7D13D}" type="sibTrans" cxnId="{7781F04E-BEEB-4CD7-A971-0F7C90008F5E}">
      <dgm:prSet/>
      <dgm:spPr/>
      <dgm:t>
        <a:bodyPr/>
        <a:lstStyle/>
        <a:p>
          <a:endParaRPr kumimoji="1" lang="ja-JP" altLang="en-US"/>
        </a:p>
      </dgm:t>
    </dgm:pt>
    <dgm:pt modelId="{0C38D416-466B-4130-AC1B-3BC16DBA0C60}">
      <dgm:prSet phldrT="[テキスト]"/>
      <dgm:spPr/>
      <dgm:t>
        <a:bodyPr/>
        <a:lstStyle/>
        <a:p>
          <a:r>
            <a:rPr kumimoji="1" lang="en-US" altLang="ja-JP" dirty="0"/>
            <a:t>UV</a:t>
          </a:r>
          <a:r>
            <a:rPr kumimoji="1" lang="ja-JP" altLang="en-US" dirty="0"/>
            <a:t>カット（</a:t>
          </a:r>
          <a:r>
            <a:rPr kumimoji="1" lang="en-US" altLang="ja-JP" dirty="0"/>
            <a:t>UPF50+</a:t>
          </a:r>
          <a:r>
            <a:rPr kumimoji="1" lang="ja-JP" altLang="en-US" dirty="0"/>
            <a:t>）</a:t>
          </a:r>
        </a:p>
      </dgm:t>
    </dgm:pt>
    <dgm:pt modelId="{06855BF4-F7F2-424C-9765-443450E084FA}" type="parTrans" cxnId="{896D371D-B676-4AC5-A569-24633CA48A12}">
      <dgm:prSet/>
      <dgm:spPr/>
      <dgm:t>
        <a:bodyPr/>
        <a:lstStyle/>
        <a:p>
          <a:endParaRPr kumimoji="1" lang="ja-JP" altLang="en-US"/>
        </a:p>
      </dgm:t>
    </dgm:pt>
    <dgm:pt modelId="{4C4F2090-837D-4F6E-B196-C58A06A89B61}" type="sibTrans" cxnId="{896D371D-B676-4AC5-A569-24633CA48A12}">
      <dgm:prSet/>
      <dgm:spPr/>
      <dgm:t>
        <a:bodyPr/>
        <a:lstStyle/>
        <a:p>
          <a:endParaRPr kumimoji="1" lang="ja-JP" altLang="en-US"/>
        </a:p>
      </dgm:t>
    </dgm:pt>
    <dgm:pt modelId="{140022E8-08DF-47D2-A1A4-66CDE05694DC}" type="pres">
      <dgm:prSet presAssocID="{6BA6F515-2E4D-42AD-A36F-120964D28D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B0E9731-427A-4CCC-A15F-AA38ABD37F17}" type="pres">
      <dgm:prSet presAssocID="{4DF907E7-0BE4-494D-810C-4107D4518458}" presName="vertOne" presStyleCnt="0"/>
      <dgm:spPr/>
    </dgm:pt>
    <dgm:pt modelId="{D46FFDD5-F429-4DBF-B22F-D9E40B82893D}" type="pres">
      <dgm:prSet presAssocID="{4DF907E7-0BE4-494D-810C-4107D4518458}" presName="txOne" presStyleLbl="node0" presStyleIdx="0" presStyleCnt="8">
        <dgm:presLayoutVars>
          <dgm:chPref val="3"/>
        </dgm:presLayoutVars>
      </dgm:prSet>
      <dgm:spPr/>
    </dgm:pt>
    <dgm:pt modelId="{707079B7-38A2-4AF6-B792-494C559DF2BA}" type="pres">
      <dgm:prSet presAssocID="{4DF907E7-0BE4-494D-810C-4107D4518458}" presName="parTransOne" presStyleCnt="0"/>
      <dgm:spPr/>
    </dgm:pt>
    <dgm:pt modelId="{56A3E966-1CF2-4227-BAEB-90C5D77CD52A}" type="pres">
      <dgm:prSet presAssocID="{4DF907E7-0BE4-494D-810C-4107D4518458}" presName="horzOne" presStyleCnt="0"/>
      <dgm:spPr/>
    </dgm:pt>
    <dgm:pt modelId="{732A5F32-15BA-4501-A346-D384D76E4502}" type="pres">
      <dgm:prSet presAssocID="{60097F2C-B811-4D71-92CB-69D0FA755596}" presName="vertTwo" presStyleCnt="0"/>
      <dgm:spPr/>
    </dgm:pt>
    <dgm:pt modelId="{AC669B19-BF94-4AB4-A0D8-395ADE35B655}" type="pres">
      <dgm:prSet presAssocID="{60097F2C-B811-4D71-92CB-69D0FA755596}" presName="txTwo" presStyleLbl="node2" presStyleIdx="0" presStyleCnt="11">
        <dgm:presLayoutVars>
          <dgm:chPref val="3"/>
        </dgm:presLayoutVars>
      </dgm:prSet>
      <dgm:spPr/>
    </dgm:pt>
    <dgm:pt modelId="{82534923-8FA7-4627-A0DC-1B727D70859D}" type="pres">
      <dgm:prSet presAssocID="{60097F2C-B811-4D71-92CB-69D0FA755596}" presName="horzTwo" presStyleCnt="0"/>
      <dgm:spPr/>
    </dgm:pt>
    <dgm:pt modelId="{C73B128B-F099-490F-A7E9-1258EA420E78}" type="pres">
      <dgm:prSet presAssocID="{0C446724-8A86-4CDB-B0E3-88E47A0AD910}" presName="sibSpaceTwo" presStyleCnt="0"/>
      <dgm:spPr/>
    </dgm:pt>
    <dgm:pt modelId="{B45D1FB3-62AA-4B11-A149-A28D798CEA70}" type="pres">
      <dgm:prSet presAssocID="{34EE82C7-77DB-465A-8A2E-FC26FD0C1B86}" presName="vertTwo" presStyleCnt="0"/>
      <dgm:spPr/>
    </dgm:pt>
    <dgm:pt modelId="{12FF1308-C539-44F4-A3C6-DDE3E56F6787}" type="pres">
      <dgm:prSet presAssocID="{34EE82C7-77DB-465A-8A2E-FC26FD0C1B86}" presName="txTwo" presStyleLbl="node2" presStyleIdx="1" presStyleCnt="11">
        <dgm:presLayoutVars>
          <dgm:chPref val="3"/>
        </dgm:presLayoutVars>
      </dgm:prSet>
      <dgm:spPr/>
    </dgm:pt>
    <dgm:pt modelId="{19485730-AD17-430B-89B2-9C05B0B8A4B5}" type="pres">
      <dgm:prSet presAssocID="{34EE82C7-77DB-465A-8A2E-FC26FD0C1B86}" presName="horzTwo" presStyleCnt="0"/>
      <dgm:spPr/>
    </dgm:pt>
    <dgm:pt modelId="{AADACB33-6D04-4A60-991D-11748DFFF6D0}" type="pres">
      <dgm:prSet presAssocID="{99DC7D8C-056C-45E6-B41B-0A290DD7D13D}" presName="sibSpaceTwo" presStyleCnt="0"/>
      <dgm:spPr/>
    </dgm:pt>
    <dgm:pt modelId="{DC7FA81B-EB78-484A-8B51-465513C9665D}" type="pres">
      <dgm:prSet presAssocID="{0C38D416-466B-4130-AC1B-3BC16DBA0C60}" presName="vertTwo" presStyleCnt="0"/>
      <dgm:spPr/>
    </dgm:pt>
    <dgm:pt modelId="{CFAE51A2-EF91-45F0-BFB2-5FD85EE583F8}" type="pres">
      <dgm:prSet presAssocID="{0C38D416-466B-4130-AC1B-3BC16DBA0C60}" presName="txTwo" presStyleLbl="node2" presStyleIdx="2" presStyleCnt="11">
        <dgm:presLayoutVars>
          <dgm:chPref val="3"/>
        </dgm:presLayoutVars>
      </dgm:prSet>
      <dgm:spPr/>
    </dgm:pt>
    <dgm:pt modelId="{CA0C9722-9DB1-4337-9598-9363FE0607F1}" type="pres">
      <dgm:prSet presAssocID="{0C38D416-466B-4130-AC1B-3BC16DBA0C60}" presName="horzTwo" presStyleCnt="0"/>
      <dgm:spPr/>
    </dgm:pt>
    <dgm:pt modelId="{2BD74168-81AD-48CD-A05E-7997614851B8}" type="pres">
      <dgm:prSet presAssocID="{6ED5D00C-C05E-4570-9DC6-33B34ACDEA66}" presName="sibSpaceOne" presStyleCnt="0"/>
      <dgm:spPr/>
    </dgm:pt>
    <dgm:pt modelId="{8BA824DC-25C4-4134-A05B-DBD8E39BC3D5}" type="pres">
      <dgm:prSet presAssocID="{D9127E6D-6474-4647-A980-BEC95BAE916B}" presName="vertOne" presStyleCnt="0"/>
      <dgm:spPr/>
    </dgm:pt>
    <dgm:pt modelId="{CFA03F67-B85D-449B-B6FF-CD9B11861430}" type="pres">
      <dgm:prSet presAssocID="{D9127E6D-6474-4647-A980-BEC95BAE916B}" presName="txOne" presStyleLbl="node0" presStyleIdx="1" presStyleCnt="8">
        <dgm:presLayoutVars>
          <dgm:chPref val="3"/>
        </dgm:presLayoutVars>
      </dgm:prSet>
      <dgm:spPr/>
    </dgm:pt>
    <dgm:pt modelId="{33437FE5-0EDE-432B-9955-3BE3DF69D3B1}" type="pres">
      <dgm:prSet presAssocID="{D9127E6D-6474-4647-A980-BEC95BAE916B}" presName="parTransOne" presStyleCnt="0"/>
      <dgm:spPr/>
    </dgm:pt>
    <dgm:pt modelId="{8006739F-EADD-4005-93D6-AE3E7A5F9AA8}" type="pres">
      <dgm:prSet presAssocID="{D9127E6D-6474-4647-A980-BEC95BAE916B}" presName="horzOne" presStyleCnt="0"/>
      <dgm:spPr/>
    </dgm:pt>
    <dgm:pt modelId="{D3FD8771-D01A-45A4-95D7-29FA66C0D03A}" type="pres">
      <dgm:prSet presAssocID="{115360E2-04BF-470E-8E2C-35C3FF938240}" presName="vertTwo" presStyleCnt="0"/>
      <dgm:spPr/>
    </dgm:pt>
    <dgm:pt modelId="{8A5EA0D7-003E-4705-A1FD-6A038E1E3268}" type="pres">
      <dgm:prSet presAssocID="{115360E2-04BF-470E-8E2C-35C3FF938240}" presName="txTwo" presStyleLbl="node2" presStyleIdx="3" presStyleCnt="11">
        <dgm:presLayoutVars>
          <dgm:chPref val="3"/>
        </dgm:presLayoutVars>
      </dgm:prSet>
      <dgm:spPr/>
    </dgm:pt>
    <dgm:pt modelId="{3417A777-307A-4034-8918-32E7AEEB4A44}" type="pres">
      <dgm:prSet presAssocID="{115360E2-04BF-470E-8E2C-35C3FF938240}" presName="horzTwo" presStyleCnt="0"/>
      <dgm:spPr/>
    </dgm:pt>
    <dgm:pt modelId="{E3D8D07F-B697-45F6-B3FE-0A1072EB1C72}" type="pres">
      <dgm:prSet presAssocID="{2E9DAFE7-3A22-49B1-AA34-17E7CE6CAEA9}" presName="sibSpaceOne" presStyleCnt="0"/>
      <dgm:spPr/>
    </dgm:pt>
    <dgm:pt modelId="{ED64CBFF-F6A0-4D46-BD79-F3983E0BC8FD}" type="pres">
      <dgm:prSet presAssocID="{D98F9689-068F-47B4-B8C2-F117FE4FB85B}" presName="vertOne" presStyleCnt="0"/>
      <dgm:spPr/>
    </dgm:pt>
    <dgm:pt modelId="{767FDE01-380E-428D-9FA4-8300AE7E659A}" type="pres">
      <dgm:prSet presAssocID="{D98F9689-068F-47B4-B8C2-F117FE4FB85B}" presName="txOne" presStyleLbl="node0" presStyleIdx="2" presStyleCnt="8">
        <dgm:presLayoutVars>
          <dgm:chPref val="3"/>
        </dgm:presLayoutVars>
      </dgm:prSet>
      <dgm:spPr/>
    </dgm:pt>
    <dgm:pt modelId="{5EC6CEAA-6772-4BCA-A015-B37B87D778B1}" type="pres">
      <dgm:prSet presAssocID="{D98F9689-068F-47B4-B8C2-F117FE4FB85B}" presName="parTransOne" presStyleCnt="0"/>
      <dgm:spPr/>
    </dgm:pt>
    <dgm:pt modelId="{F61EEA26-4379-440C-A14B-FF5B1CE84AD3}" type="pres">
      <dgm:prSet presAssocID="{D98F9689-068F-47B4-B8C2-F117FE4FB85B}" presName="horzOne" presStyleCnt="0"/>
      <dgm:spPr/>
    </dgm:pt>
    <dgm:pt modelId="{83482025-2147-43E8-8173-A02A4F2E013E}" type="pres">
      <dgm:prSet presAssocID="{5556B1D9-62A6-4139-91D6-FE0AA6110EB7}" presName="vertTwo" presStyleCnt="0"/>
      <dgm:spPr/>
    </dgm:pt>
    <dgm:pt modelId="{A874F9C6-E2AB-44EB-B57C-7CFB00C1F59D}" type="pres">
      <dgm:prSet presAssocID="{5556B1D9-62A6-4139-91D6-FE0AA6110EB7}" presName="txTwo" presStyleLbl="node2" presStyleIdx="4" presStyleCnt="11">
        <dgm:presLayoutVars>
          <dgm:chPref val="3"/>
        </dgm:presLayoutVars>
      </dgm:prSet>
      <dgm:spPr/>
    </dgm:pt>
    <dgm:pt modelId="{78A07912-41C1-4C9E-BE37-6766B3522225}" type="pres">
      <dgm:prSet presAssocID="{5556B1D9-62A6-4139-91D6-FE0AA6110EB7}" presName="horzTwo" presStyleCnt="0"/>
      <dgm:spPr/>
    </dgm:pt>
    <dgm:pt modelId="{176444E2-8499-4911-9B68-0C791BA59DE7}" type="pres">
      <dgm:prSet presAssocID="{876DBDB6-37AF-4CBA-86C7-1D6E1A33C1F1}" presName="sibSpaceOne" presStyleCnt="0"/>
      <dgm:spPr/>
    </dgm:pt>
    <dgm:pt modelId="{EAE58BBE-087C-4987-B456-98EBD01F94DB}" type="pres">
      <dgm:prSet presAssocID="{ACBB6B7F-3167-42C4-9E13-726FAA0F28A6}" presName="vertOne" presStyleCnt="0"/>
      <dgm:spPr/>
    </dgm:pt>
    <dgm:pt modelId="{383623E2-9E8A-41FB-B243-242E340754DB}" type="pres">
      <dgm:prSet presAssocID="{ACBB6B7F-3167-42C4-9E13-726FAA0F28A6}" presName="txOne" presStyleLbl="node0" presStyleIdx="3" presStyleCnt="8">
        <dgm:presLayoutVars>
          <dgm:chPref val="3"/>
        </dgm:presLayoutVars>
      </dgm:prSet>
      <dgm:spPr/>
    </dgm:pt>
    <dgm:pt modelId="{5C496831-8005-4367-90E5-9903025297A0}" type="pres">
      <dgm:prSet presAssocID="{ACBB6B7F-3167-42C4-9E13-726FAA0F28A6}" presName="parTransOne" presStyleCnt="0"/>
      <dgm:spPr/>
    </dgm:pt>
    <dgm:pt modelId="{4C3B0A66-D739-405A-9341-3291F151A5F9}" type="pres">
      <dgm:prSet presAssocID="{ACBB6B7F-3167-42C4-9E13-726FAA0F28A6}" presName="horzOne" presStyleCnt="0"/>
      <dgm:spPr/>
    </dgm:pt>
    <dgm:pt modelId="{DDC35DDF-EADC-4544-9B46-5FEF3340C1A4}" type="pres">
      <dgm:prSet presAssocID="{15713E5B-11FE-4BF3-B873-3FFFC1EF68CA}" presName="vertTwo" presStyleCnt="0"/>
      <dgm:spPr/>
    </dgm:pt>
    <dgm:pt modelId="{71C22B39-09F1-42BB-A72F-A35388D6F2FF}" type="pres">
      <dgm:prSet presAssocID="{15713E5B-11FE-4BF3-B873-3FFFC1EF68CA}" presName="txTwo" presStyleLbl="node2" presStyleIdx="5" presStyleCnt="11">
        <dgm:presLayoutVars>
          <dgm:chPref val="3"/>
        </dgm:presLayoutVars>
      </dgm:prSet>
      <dgm:spPr/>
    </dgm:pt>
    <dgm:pt modelId="{CADC3E6C-BCD3-4D85-B041-B74DEED8D294}" type="pres">
      <dgm:prSet presAssocID="{15713E5B-11FE-4BF3-B873-3FFFC1EF68CA}" presName="horzTwo" presStyleCnt="0"/>
      <dgm:spPr/>
    </dgm:pt>
    <dgm:pt modelId="{0BB9F45B-8D8A-472D-B559-FCE1B95D522A}" type="pres">
      <dgm:prSet presAssocID="{4989F03E-740C-432E-864C-9FD0CB7875F8}" presName="sibSpaceOne" presStyleCnt="0"/>
      <dgm:spPr/>
    </dgm:pt>
    <dgm:pt modelId="{BBE808F8-EE8F-40E4-8E61-C19233245F47}" type="pres">
      <dgm:prSet presAssocID="{1910FA65-7D63-409F-8613-52F097B16961}" presName="vertOne" presStyleCnt="0"/>
      <dgm:spPr/>
    </dgm:pt>
    <dgm:pt modelId="{2E67ECAD-E4FE-4538-A4DE-10F834B1FDDD}" type="pres">
      <dgm:prSet presAssocID="{1910FA65-7D63-409F-8613-52F097B16961}" presName="txOne" presStyleLbl="node0" presStyleIdx="4" presStyleCnt="8">
        <dgm:presLayoutVars>
          <dgm:chPref val="3"/>
        </dgm:presLayoutVars>
      </dgm:prSet>
      <dgm:spPr/>
    </dgm:pt>
    <dgm:pt modelId="{AA4DBD0E-E354-438C-ADCF-204956CB9536}" type="pres">
      <dgm:prSet presAssocID="{1910FA65-7D63-409F-8613-52F097B16961}" presName="parTransOne" presStyleCnt="0"/>
      <dgm:spPr/>
    </dgm:pt>
    <dgm:pt modelId="{702B693F-C9BE-4B07-82CA-6FDB83ABDACC}" type="pres">
      <dgm:prSet presAssocID="{1910FA65-7D63-409F-8613-52F097B16961}" presName="horzOne" presStyleCnt="0"/>
      <dgm:spPr/>
    </dgm:pt>
    <dgm:pt modelId="{0B16CEA6-C372-44C8-B2D2-8CF4BBF84B6F}" type="pres">
      <dgm:prSet presAssocID="{492DE669-4F1F-4FF8-BB59-EA26C8144613}" presName="vertTwo" presStyleCnt="0"/>
      <dgm:spPr/>
    </dgm:pt>
    <dgm:pt modelId="{C80A4D90-418D-45D8-A3AF-BB291069BEE0}" type="pres">
      <dgm:prSet presAssocID="{492DE669-4F1F-4FF8-BB59-EA26C8144613}" presName="txTwo" presStyleLbl="node2" presStyleIdx="6" presStyleCnt="11">
        <dgm:presLayoutVars>
          <dgm:chPref val="3"/>
        </dgm:presLayoutVars>
      </dgm:prSet>
      <dgm:spPr/>
    </dgm:pt>
    <dgm:pt modelId="{04EB6EB2-F8AD-43CF-933A-60BF6EC173BF}" type="pres">
      <dgm:prSet presAssocID="{492DE669-4F1F-4FF8-BB59-EA26C8144613}" presName="horzTwo" presStyleCnt="0"/>
      <dgm:spPr/>
    </dgm:pt>
    <dgm:pt modelId="{E3B63A22-3115-4C1C-9175-CD5DDD66832C}" type="pres">
      <dgm:prSet presAssocID="{206C3BBE-2A53-4487-A52C-47C640F18006}" presName="sibSpaceOne" presStyleCnt="0"/>
      <dgm:spPr/>
    </dgm:pt>
    <dgm:pt modelId="{71AC40A8-9D4F-4876-BD85-F7802FF9E047}" type="pres">
      <dgm:prSet presAssocID="{D2D4C1CB-423A-4A1A-AD4D-5A4494BD282F}" presName="vertOne" presStyleCnt="0"/>
      <dgm:spPr/>
    </dgm:pt>
    <dgm:pt modelId="{8D41C8BF-EBC1-4E47-803B-3C052B1842B2}" type="pres">
      <dgm:prSet presAssocID="{D2D4C1CB-423A-4A1A-AD4D-5A4494BD282F}" presName="txOne" presStyleLbl="node0" presStyleIdx="5" presStyleCnt="8">
        <dgm:presLayoutVars>
          <dgm:chPref val="3"/>
        </dgm:presLayoutVars>
      </dgm:prSet>
      <dgm:spPr/>
    </dgm:pt>
    <dgm:pt modelId="{2F7D3F95-27CA-4348-B3B7-51C5FFD0512A}" type="pres">
      <dgm:prSet presAssocID="{D2D4C1CB-423A-4A1A-AD4D-5A4494BD282F}" presName="parTransOne" presStyleCnt="0"/>
      <dgm:spPr/>
    </dgm:pt>
    <dgm:pt modelId="{50B0A9B6-CAF5-481B-91FB-C06B5DD2E971}" type="pres">
      <dgm:prSet presAssocID="{D2D4C1CB-423A-4A1A-AD4D-5A4494BD282F}" presName="horzOne" presStyleCnt="0"/>
      <dgm:spPr/>
    </dgm:pt>
    <dgm:pt modelId="{C96D450E-35AF-4DBE-A6A5-23CE02195CCD}" type="pres">
      <dgm:prSet presAssocID="{6D03A222-DE3F-49F3-917D-458983E5F6C5}" presName="vertTwo" presStyleCnt="0"/>
      <dgm:spPr/>
    </dgm:pt>
    <dgm:pt modelId="{C84EC312-993A-474F-A471-53B5D3F40959}" type="pres">
      <dgm:prSet presAssocID="{6D03A222-DE3F-49F3-917D-458983E5F6C5}" presName="txTwo" presStyleLbl="node2" presStyleIdx="7" presStyleCnt="11">
        <dgm:presLayoutVars>
          <dgm:chPref val="3"/>
        </dgm:presLayoutVars>
      </dgm:prSet>
      <dgm:spPr/>
    </dgm:pt>
    <dgm:pt modelId="{E4A7B1EF-2EBC-44CF-8D4C-FADC4BBA7570}" type="pres">
      <dgm:prSet presAssocID="{6D03A222-DE3F-49F3-917D-458983E5F6C5}" presName="horzTwo" presStyleCnt="0"/>
      <dgm:spPr/>
    </dgm:pt>
    <dgm:pt modelId="{259331D2-2415-4DE0-AB0D-71CCCA048FC9}" type="pres">
      <dgm:prSet presAssocID="{ED885612-7E90-4179-B21F-8C1828D5981D}" presName="sibSpaceOne" presStyleCnt="0"/>
      <dgm:spPr/>
    </dgm:pt>
    <dgm:pt modelId="{886E6A8E-A252-446C-84EC-1AB53C808D70}" type="pres">
      <dgm:prSet presAssocID="{A8530420-F0CF-4912-9634-A718313F8F4F}" presName="vertOne" presStyleCnt="0"/>
      <dgm:spPr/>
    </dgm:pt>
    <dgm:pt modelId="{F2F8A19A-D497-47A9-B08F-EFBB17D2DEFB}" type="pres">
      <dgm:prSet presAssocID="{A8530420-F0CF-4912-9634-A718313F8F4F}" presName="txOne" presStyleLbl="node0" presStyleIdx="6" presStyleCnt="8">
        <dgm:presLayoutVars>
          <dgm:chPref val="3"/>
        </dgm:presLayoutVars>
      </dgm:prSet>
      <dgm:spPr/>
    </dgm:pt>
    <dgm:pt modelId="{95393EC1-D98B-414A-9885-28E81F1F5F2C}" type="pres">
      <dgm:prSet presAssocID="{A8530420-F0CF-4912-9634-A718313F8F4F}" presName="parTransOne" presStyleCnt="0"/>
      <dgm:spPr/>
    </dgm:pt>
    <dgm:pt modelId="{8E211B89-1A13-4459-9A8A-5E79EC126D3D}" type="pres">
      <dgm:prSet presAssocID="{A8530420-F0CF-4912-9634-A718313F8F4F}" presName="horzOne" presStyleCnt="0"/>
      <dgm:spPr/>
    </dgm:pt>
    <dgm:pt modelId="{4D9F93FF-9B20-4323-B96A-9ACDE8B03A75}" type="pres">
      <dgm:prSet presAssocID="{D2E71EB7-2E0C-4BE3-A28E-27B1608661B4}" presName="vertTwo" presStyleCnt="0"/>
      <dgm:spPr/>
    </dgm:pt>
    <dgm:pt modelId="{96CF0235-31A4-4524-8C9E-31A58FC1DD20}" type="pres">
      <dgm:prSet presAssocID="{D2E71EB7-2E0C-4BE3-A28E-27B1608661B4}" presName="txTwo" presStyleLbl="node2" presStyleIdx="8" presStyleCnt="11">
        <dgm:presLayoutVars>
          <dgm:chPref val="3"/>
        </dgm:presLayoutVars>
      </dgm:prSet>
      <dgm:spPr/>
    </dgm:pt>
    <dgm:pt modelId="{E8CC594C-AB34-43A6-9FBE-F96DAA2BDCCC}" type="pres">
      <dgm:prSet presAssocID="{D2E71EB7-2E0C-4BE3-A28E-27B1608661B4}" presName="horzTwo" presStyleCnt="0"/>
      <dgm:spPr/>
    </dgm:pt>
    <dgm:pt modelId="{009D0205-A8F3-4BEB-921D-CDA257BC4EBA}" type="pres">
      <dgm:prSet presAssocID="{C13D0CAA-EFA6-4D9A-911A-72B57AF1D486}" presName="sibSpaceTwo" presStyleCnt="0"/>
      <dgm:spPr/>
    </dgm:pt>
    <dgm:pt modelId="{6EADBBAF-724F-471E-BD15-F35656BC1F89}" type="pres">
      <dgm:prSet presAssocID="{6CB8FF0E-F695-487D-A09F-31669B8786E0}" presName="vertTwo" presStyleCnt="0"/>
      <dgm:spPr/>
    </dgm:pt>
    <dgm:pt modelId="{9EC93E5B-4C6A-490E-B0F8-3F054EF90CF6}" type="pres">
      <dgm:prSet presAssocID="{6CB8FF0E-F695-487D-A09F-31669B8786E0}" presName="txTwo" presStyleLbl="node2" presStyleIdx="9" presStyleCnt="11">
        <dgm:presLayoutVars>
          <dgm:chPref val="3"/>
        </dgm:presLayoutVars>
      </dgm:prSet>
      <dgm:spPr/>
    </dgm:pt>
    <dgm:pt modelId="{40F310DC-B032-4390-8418-EA64D3D466CA}" type="pres">
      <dgm:prSet presAssocID="{6CB8FF0E-F695-487D-A09F-31669B8786E0}" presName="horzTwo" presStyleCnt="0"/>
      <dgm:spPr/>
    </dgm:pt>
    <dgm:pt modelId="{F4F7EC50-0528-4AD7-9496-E052FA7C51A8}" type="pres">
      <dgm:prSet presAssocID="{AD22B728-974C-4C9B-AEDA-23D6A288521A}" presName="sibSpaceOne" presStyleCnt="0"/>
      <dgm:spPr/>
    </dgm:pt>
    <dgm:pt modelId="{58088E8C-4CBD-484D-AF53-CFE15BA8C98D}" type="pres">
      <dgm:prSet presAssocID="{F4F7F62C-E3A7-4523-8A6D-BCE3914CB99A}" presName="vertOne" presStyleCnt="0"/>
      <dgm:spPr/>
    </dgm:pt>
    <dgm:pt modelId="{0F6EA189-7B59-41D0-BABB-55033EBDCA7A}" type="pres">
      <dgm:prSet presAssocID="{F4F7F62C-E3A7-4523-8A6D-BCE3914CB99A}" presName="txOne" presStyleLbl="node0" presStyleIdx="7" presStyleCnt="8">
        <dgm:presLayoutVars>
          <dgm:chPref val="3"/>
        </dgm:presLayoutVars>
      </dgm:prSet>
      <dgm:spPr/>
    </dgm:pt>
    <dgm:pt modelId="{AB59EDF6-8E9E-474F-9108-3B705E2970E9}" type="pres">
      <dgm:prSet presAssocID="{F4F7F62C-E3A7-4523-8A6D-BCE3914CB99A}" presName="parTransOne" presStyleCnt="0"/>
      <dgm:spPr/>
    </dgm:pt>
    <dgm:pt modelId="{714F844F-2AFA-45ED-A2E3-CF5F37B10D84}" type="pres">
      <dgm:prSet presAssocID="{F4F7F62C-E3A7-4523-8A6D-BCE3914CB99A}" presName="horzOne" presStyleCnt="0"/>
      <dgm:spPr/>
    </dgm:pt>
    <dgm:pt modelId="{775A9866-B418-41F0-A50D-E43E6EEA9548}" type="pres">
      <dgm:prSet presAssocID="{AB1B0506-C1AE-48DE-BE07-F82429A4A91F}" presName="vertTwo" presStyleCnt="0"/>
      <dgm:spPr/>
    </dgm:pt>
    <dgm:pt modelId="{A455DB13-58D1-4D67-B690-71C11D30CBE1}" type="pres">
      <dgm:prSet presAssocID="{AB1B0506-C1AE-48DE-BE07-F82429A4A91F}" presName="txTwo" presStyleLbl="node2" presStyleIdx="10" presStyleCnt="11">
        <dgm:presLayoutVars>
          <dgm:chPref val="3"/>
        </dgm:presLayoutVars>
      </dgm:prSet>
      <dgm:spPr/>
    </dgm:pt>
    <dgm:pt modelId="{CF2EAAC9-6D4C-4518-8169-2353D29B85C5}" type="pres">
      <dgm:prSet presAssocID="{AB1B0506-C1AE-48DE-BE07-F82429A4A91F}" presName="horzTwo" presStyleCnt="0"/>
      <dgm:spPr/>
    </dgm:pt>
  </dgm:ptLst>
  <dgm:cxnLst>
    <dgm:cxn modelId="{FCEA8501-7138-4AE1-89BD-6328F1253D66}" type="presOf" srcId="{6BA6F515-2E4D-42AD-A36F-120964D28DE0}" destId="{140022E8-08DF-47D2-A1A4-66CDE05694DC}" srcOrd="0" destOrd="0" presId="urn:microsoft.com/office/officeart/2005/8/layout/hierarchy4"/>
    <dgm:cxn modelId="{C54E0D06-55A9-4645-881D-86232A60CBF7}" type="presOf" srcId="{5556B1D9-62A6-4139-91D6-FE0AA6110EB7}" destId="{A874F9C6-E2AB-44EB-B57C-7CFB00C1F59D}" srcOrd="0" destOrd="0" presId="urn:microsoft.com/office/officeart/2005/8/layout/hierarchy4"/>
    <dgm:cxn modelId="{5F38BE07-A835-4E4F-A244-4E0A9C89F816}" srcId="{4DF907E7-0BE4-494D-810C-4107D4518458}" destId="{60097F2C-B811-4D71-92CB-69D0FA755596}" srcOrd="0" destOrd="0" parTransId="{5C45F191-2123-425B-91DE-D17FC48931FD}" sibTransId="{0C446724-8A86-4CDB-B0E3-88E47A0AD910}"/>
    <dgm:cxn modelId="{A0CE6F10-A866-480E-B44D-B0ED6E9F1239}" type="presOf" srcId="{D9127E6D-6474-4647-A980-BEC95BAE916B}" destId="{CFA03F67-B85D-449B-B6FF-CD9B11861430}" srcOrd="0" destOrd="0" presId="urn:microsoft.com/office/officeart/2005/8/layout/hierarchy4"/>
    <dgm:cxn modelId="{FB81D210-5663-49C7-A005-C5019E046C85}" srcId="{6BA6F515-2E4D-42AD-A36F-120964D28DE0}" destId="{4DF907E7-0BE4-494D-810C-4107D4518458}" srcOrd="0" destOrd="0" parTransId="{4AC764BB-E234-4CF8-A208-6595545CBA4B}" sibTransId="{6ED5D00C-C05E-4570-9DC6-33B34ACDEA66}"/>
    <dgm:cxn modelId="{972BF615-8A52-4FE2-B2EB-A4C8276D30FB}" srcId="{6BA6F515-2E4D-42AD-A36F-120964D28DE0}" destId="{A8530420-F0CF-4912-9634-A718313F8F4F}" srcOrd="6" destOrd="0" parTransId="{067A2D4A-3D8D-4D0C-8050-FE4E18E9B4A2}" sibTransId="{AD22B728-974C-4C9B-AEDA-23D6A288521A}"/>
    <dgm:cxn modelId="{86CFF217-D771-48B9-AC2C-6BD8E2168C3B}" srcId="{6BA6F515-2E4D-42AD-A36F-120964D28DE0}" destId="{1910FA65-7D63-409F-8613-52F097B16961}" srcOrd="4" destOrd="0" parTransId="{F7D45854-88B4-42F3-88B4-BBC775B658FD}" sibTransId="{206C3BBE-2A53-4487-A52C-47C640F18006}"/>
    <dgm:cxn modelId="{896D371D-B676-4AC5-A569-24633CA48A12}" srcId="{4DF907E7-0BE4-494D-810C-4107D4518458}" destId="{0C38D416-466B-4130-AC1B-3BC16DBA0C60}" srcOrd="2" destOrd="0" parTransId="{06855BF4-F7F2-424C-9765-443450E084FA}" sibTransId="{4C4F2090-837D-4F6E-B196-C58A06A89B61}"/>
    <dgm:cxn modelId="{B29BFF26-F349-4ABE-9CEB-469A27F33C8A}" srcId="{6BA6F515-2E4D-42AD-A36F-120964D28DE0}" destId="{ACBB6B7F-3167-42C4-9E13-726FAA0F28A6}" srcOrd="3" destOrd="0" parTransId="{D8AFB30D-323E-4A95-9FD2-2650A94D62FA}" sibTransId="{4989F03E-740C-432E-864C-9FD0CB7875F8}"/>
    <dgm:cxn modelId="{59A5232A-AC0D-48C0-8947-230A284EF365}" type="presOf" srcId="{0C38D416-466B-4130-AC1B-3BC16DBA0C60}" destId="{CFAE51A2-EF91-45F0-BFB2-5FD85EE583F8}" srcOrd="0" destOrd="0" presId="urn:microsoft.com/office/officeart/2005/8/layout/hierarchy4"/>
    <dgm:cxn modelId="{EA73FA32-0576-4E14-8424-CF34BBA45B6E}" type="presOf" srcId="{4DF907E7-0BE4-494D-810C-4107D4518458}" destId="{D46FFDD5-F429-4DBF-B22F-D9E40B82893D}" srcOrd="0" destOrd="0" presId="urn:microsoft.com/office/officeart/2005/8/layout/hierarchy4"/>
    <dgm:cxn modelId="{0F9B4F60-4AB8-4AB4-93E7-A4DC3C892F41}" type="presOf" srcId="{AB1B0506-C1AE-48DE-BE07-F82429A4A91F}" destId="{A455DB13-58D1-4D67-B690-71C11D30CBE1}" srcOrd="0" destOrd="0" presId="urn:microsoft.com/office/officeart/2005/8/layout/hierarchy4"/>
    <dgm:cxn modelId="{EC864F63-F4CA-41E1-B36F-FA4205E029B8}" srcId="{A8530420-F0CF-4912-9634-A718313F8F4F}" destId="{6CB8FF0E-F695-487D-A09F-31669B8786E0}" srcOrd="1" destOrd="0" parTransId="{8BC2B8F7-C9B2-41CA-AC79-4512DA5DCB45}" sibTransId="{F9D8BBBF-35CA-448A-A28D-117DA42EDDF5}"/>
    <dgm:cxn modelId="{21A8E943-7007-4EBB-A33D-17DC127536B0}" type="presOf" srcId="{D98F9689-068F-47B4-B8C2-F117FE4FB85B}" destId="{767FDE01-380E-428D-9FA4-8300AE7E659A}" srcOrd="0" destOrd="0" presId="urn:microsoft.com/office/officeart/2005/8/layout/hierarchy4"/>
    <dgm:cxn modelId="{73EE8B68-429C-4BBF-822E-5FE45EED062E}" srcId="{D9127E6D-6474-4647-A980-BEC95BAE916B}" destId="{115360E2-04BF-470E-8E2C-35C3FF938240}" srcOrd="0" destOrd="0" parTransId="{3CD559EF-AE81-4C3D-BDDE-B7E099430D47}" sibTransId="{1A2E0FB2-C123-427A-80E8-D6459A173E14}"/>
    <dgm:cxn modelId="{F91E0049-9CAE-4CB3-A820-04ACA87B073E}" srcId="{D98F9689-068F-47B4-B8C2-F117FE4FB85B}" destId="{5556B1D9-62A6-4139-91D6-FE0AA6110EB7}" srcOrd="0" destOrd="0" parTransId="{AE41A759-B045-4989-8264-671922882362}" sibTransId="{42701C4E-9885-46D3-AD06-9B7962B10912}"/>
    <dgm:cxn modelId="{3A1F454C-F6F8-461F-AFDF-0259FBB57208}" srcId="{6BA6F515-2E4D-42AD-A36F-120964D28DE0}" destId="{D9127E6D-6474-4647-A980-BEC95BAE916B}" srcOrd="1" destOrd="0" parTransId="{11A7D9AC-36D7-40A4-A06B-59EF425D1E8F}" sibTransId="{2E9DAFE7-3A22-49B1-AA34-17E7CE6CAEA9}"/>
    <dgm:cxn modelId="{F72CA06D-5679-4D63-8FA8-DD85CAB4C33F}" srcId="{A8530420-F0CF-4912-9634-A718313F8F4F}" destId="{D2E71EB7-2E0C-4BE3-A28E-27B1608661B4}" srcOrd="0" destOrd="0" parTransId="{8DB81476-D1C4-4F67-ABD7-12B2F5E7EEE0}" sibTransId="{C13D0CAA-EFA6-4D9A-911A-72B57AF1D486}"/>
    <dgm:cxn modelId="{7781F04E-BEEB-4CD7-A971-0F7C90008F5E}" srcId="{4DF907E7-0BE4-494D-810C-4107D4518458}" destId="{34EE82C7-77DB-465A-8A2E-FC26FD0C1B86}" srcOrd="1" destOrd="0" parTransId="{0FED7E09-148B-4365-963F-A6898981FD0F}" sibTransId="{99DC7D8C-056C-45E6-B41B-0A290DD7D13D}"/>
    <dgm:cxn modelId="{01401F71-BCC4-4438-8489-7A6A50DE8EE2}" type="presOf" srcId="{ACBB6B7F-3167-42C4-9E13-726FAA0F28A6}" destId="{383623E2-9E8A-41FB-B243-242E340754DB}" srcOrd="0" destOrd="0" presId="urn:microsoft.com/office/officeart/2005/8/layout/hierarchy4"/>
    <dgm:cxn modelId="{5965F776-FCF5-4EDE-A2AE-C2325A09920C}" srcId="{6BA6F515-2E4D-42AD-A36F-120964D28DE0}" destId="{F4F7F62C-E3A7-4523-8A6D-BCE3914CB99A}" srcOrd="7" destOrd="0" parTransId="{4BE41AC2-0864-4464-9FB4-FA5502F0DBAB}" sibTransId="{8ED4D741-76F0-493A-93E5-799DAEBA6B9D}"/>
    <dgm:cxn modelId="{06BCD058-F705-407A-BE41-63ECF4134907}" type="presOf" srcId="{15713E5B-11FE-4BF3-B873-3FFFC1EF68CA}" destId="{71C22B39-09F1-42BB-A72F-A35388D6F2FF}" srcOrd="0" destOrd="0" presId="urn:microsoft.com/office/officeart/2005/8/layout/hierarchy4"/>
    <dgm:cxn modelId="{6BF88C82-3BCD-41E2-A86A-B90C5C29EA4B}" type="presOf" srcId="{6CB8FF0E-F695-487D-A09F-31669B8786E0}" destId="{9EC93E5B-4C6A-490E-B0F8-3F054EF90CF6}" srcOrd="0" destOrd="0" presId="urn:microsoft.com/office/officeart/2005/8/layout/hierarchy4"/>
    <dgm:cxn modelId="{5910088A-FFDF-4C8C-A2C9-FD0BB2F26EBD}" srcId="{6BA6F515-2E4D-42AD-A36F-120964D28DE0}" destId="{D98F9689-068F-47B4-B8C2-F117FE4FB85B}" srcOrd="2" destOrd="0" parTransId="{E53714A0-D4C9-41CE-A895-C3447AF4E7C0}" sibTransId="{876DBDB6-37AF-4CBA-86C7-1D6E1A33C1F1}"/>
    <dgm:cxn modelId="{8C8D388D-2195-4796-93A1-70D0BF78AA06}" type="presOf" srcId="{34EE82C7-77DB-465A-8A2E-FC26FD0C1B86}" destId="{12FF1308-C539-44F4-A3C6-DDE3E56F6787}" srcOrd="0" destOrd="0" presId="urn:microsoft.com/office/officeart/2005/8/layout/hierarchy4"/>
    <dgm:cxn modelId="{F5664E8D-8469-4FFC-B713-2209BFD6A7CD}" type="presOf" srcId="{A8530420-F0CF-4912-9634-A718313F8F4F}" destId="{F2F8A19A-D497-47A9-B08F-EFBB17D2DEFB}" srcOrd="0" destOrd="0" presId="urn:microsoft.com/office/officeart/2005/8/layout/hierarchy4"/>
    <dgm:cxn modelId="{BE37318E-7DED-48A9-B0AD-F52AA846CBDD}" type="presOf" srcId="{492DE669-4F1F-4FF8-BB59-EA26C8144613}" destId="{C80A4D90-418D-45D8-A3AF-BB291069BEE0}" srcOrd="0" destOrd="0" presId="urn:microsoft.com/office/officeart/2005/8/layout/hierarchy4"/>
    <dgm:cxn modelId="{5CFB7990-989C-4EF8-986C-78785C8C2686}" type="presOf" srcId="{D2D4C1CB-423A-4A1A-AD4D-5A4494BD282F}" destId="{8D41C8BF-EBC1-4E47-803B-3C052B1842B2}" srcOrd="0" destOrd="0" presId="urn:microsoft.com/office/officeart/2005/8/layout/hierarchy4"/>
    <dgm:cxn modelId="{AB42C99D-ED68-45EF-914C-13ED59288F59}" type="presOf" srcId="{6D03A222-DE3F-49F3-917D-458983E5F6C5}" destId="{C84EC312-993A-474F-A471-53B5D3F40959}" srcOrd="0" destOrd="0" presId="urn:microsoft.com/office/officeart/2005/8/layout/hierarchy4"/>
    <dgm:cxn modelId="{AF088A9E-2421-451F-AE0B-963843C50F19}" type="presOf" srcId="{60097F2C-B811-4D71-92CB-69D0FA755596}" destId="{AC669B19-BF94-4AB4-A0D8-395ADE35B655}" srcOrd="0" destOrd="0" presId="urn:microsoft.com/office/officeart/2005/8/layout/hierarchy4"/>
    <dgm:cxn modelId="{5B6370A3-6BCC-4C5E-B87F-8C2F8FACDAF0}" type="presOf" srcId="{F4F7F62C-E3A7-4523-8A6D-BCE3914CB99A}" destId="{0F6EA189-7B59-41D0-BABB-55033EBDCA7A}" srcOrd="0" destOrd="0" presId="urn:microsoft.com/office/officeart/2005/8/layout/hierarchy4"/>
    <dgm:cxn modelId="{83691DAB-8771-42CB-9D66-69034FC0F1EC}" type="presOf" srcId="{1910FA65-7D63-409F-8613-52F097B16961}" destId="{2E67ECAD-E4FE-4538-A4DE-10F834B1FDDD}" srcOrd="0" destOrd="0" presId="urn:microsoft.com/office/officeart/2005/8/layout/hierarchy4"/>
    <dgm:cxn modelId="{7E8A5FAF-58BE-4F25-A9C0-35DF8C8597D8}" srcId="{1910FA65-7D63-409F-8613-52F097B16961}" destId="{492DE669-4F1F-4FF8-BB59-EA26C8144613}" srcOrd="0" destOrd="0" parTransId="{62D8B5E9-AF48-478A-9F5F-521922A7659D}" sibTransId="{BE41EC01-EAF2-4BE7-A88B-A46B84377685}"/>
    <dgm:cxn modelId="{43BD2BBF-043A-477B-AF96-1A7865152332}" srcId="{ACBB6B7F-3167-42C4-9E13-726FAA0F28A6}" destId="{15713E5B-11FE-4BF3-B873-3FFFC1EF68CA}" srcOrd="0" destOrd="0" parTransId="{FEE12EDE-3A0E-4657-AC50-E9C835BE7458}" sibTransId="{9B787D58-F027-4954-955D-1ED0FB6DACF8}"/>
    <dgm:cxn modelId="{5765C3D2-259F-49AC-8AAA-50AF5B00D337}" type="presOf" srcId="{115360E2-04BF-470E-8E2C-35C3FF938240}" destId="{8A5EA0D7-003E-4705-A1FD-6A038E1E3268}" srcOrd="0" destOrd="0" presId="urn:microsoft.com/office/officeart/2005/8/layout/hierarchy4"/>
    <dgm:cxn modelId="{6D5F9BD6-974B-41D8-BFEB-F7EE4A81B3B2}" srcId="{F4F7F62C-E3A7-4523-8A6D-BCE3914CB99A}" destId="{AB1B0506-C1AE-48DE-BE07-F82429A4A91F}" srcOrd="0" destOrd="0" parTransId="{9196B814-3218-4FFE-89FA-888081842DED}" sibTransId="{F3CC260E-68B7-4207-B296-CBCC53E0B350}"/>
    <dgm:cxn modelId="{249AB9DE-AFFA-460E-B936-26CA9FD2F507}" srcId="{D2D4C1CB-423A-4A1A-AD4D-5A4494BD282F}" destId="{6D03A222-DE3F-49F3-917D-458983E5F6C5}" srcOrd="0" destOrd="0" parTransId="{2DA12980-25CE-4983-9483-94961204F5E7}" sibTransId="{A5125E8B-4C37-4F64-944F-C87D0B526D44}"/>
    <dgm:cxn modelId="{DF5AFAF8-2218-43D3-A251-380DA0839644}" srcId="{6BA6F515-2E4D-42AD-A36F-120964D28DE0}" destId="{D2D4C1CB-423A-4A1A-AD4D-5A4494BD282F}" srcOrd="5" destOrd="0" parTransId="{526B5CC0-7C07-4FB1-A274-C9BC33D27224}" sibTransId="{ED885612-7E90-4179-B21F-8C1828D5981D}"/>
    <dgm:cxn modelId="{238BA7FF-D36C-483F-B63E-FCD9D883EDE7}" type="presOf" srcId="{D2E71EB7-2E0C-4BE3-A28E-27B1608661B4}" destId="{96CF0235-31A4-4524-8C9E-31A58FC1DD20}" srcOrd="0" destOrd="0" presId="urn:microsoft.com/office/officeart/2005/8/layout/hierarchy4"/>
    <dgm:cxn modelId="{617EBA68-417E-466C-9136-9E4581D32903}" type="presParOf" srcId="{140022E8-08DF-47D2-A1A4-66CDE05694DC}" destId="{2B0E9731-427A-4CCC-A15F-AA38ABD37F17}" srcOrd="0" destOrd="0" presId="urn:microsoft.com/office/officeart/2005/8/layout/hierarchy4"/>
    <dgm:cxn modelId="{889E0559-997B-4F57-A686-90A93477FE44}" type="presParOf" srcId="{2B0E9731-427A-4CCC-A15F-AA38ABD37F17}" destId="{D46FFDD5-F429-4DBF-B22F-D9E40B82893D}" srcOrd="0" destOrd="0" presId="urn:microsoft.com/office/officeart/2005/8/layout/hierarchy4"/>
    <dgm:cxn modelId="{56887979-B55A-4664-9F4A-1080D88FCB7A}" type="presParOf" srcId="{2B0E9731-427A-4CCC-A15F-AA38ABD37F17}" destId="{707079B7-38A2-4AF6-B792-494C559DF2BA}" srcOrd="1" destOrd="0" presId="urn:microsoft.com/office/officeart/2005/8/layout/hierarchy4"/>
    <dgm:cxn modelId="{25043654-0FAB-4DCD-AEBE-47416B4399AB}" type="presParOf" srcId="{2B0E9731-427A-4CCC-A15F-AA38ABD37F17}" destId="{56A3E966-1CF2-4227-BAEB-90C5D77CD52A}" srcOrd="2" destOrd="0" presId="urn:microsoft.com/office/officeart/2005/8/layout/hierarchy4"/>
    <dgm:cxn modelId="{9B6685E5-428C-40EE-ADEA-586A43275CBE}" type="presParOf" srcId="{56A3E966-1CF2-4227-BAEB-90C5D77CD52A}" destId="{732A5F32-15BA-4501-A346-D384D76E4502}" srcOrd="0" destOrd="0" presId="urn:microsoft.com/office/officeart/2005/8/layout/hierarchy4"/>
    <dgm:cxn modelId="{A404DC89-B640-41A5-B638-3BC94CF14E29}" type="presParOf" srcId="{732A5F32-15BA-4501-A346-D384D76E4502}" destId="{AC669B19-BF94-4AB4-A0D8-395ADE35B655}" srcOrd="0" destOrd="0" presId="urn:microsoft.com/office/officeart/2005/8/layout/hierarchy4"/>
    <dgm:cxn modelId="{826EC20E-BC59-4542-B2C5-DDEECE67FF47}" type="presParOf" srcId="{732A5F32-15BA-4501-A346-D384D76E4502}" destId="{82534923-8FA7-4627-A0DC-1B727D70859D}" srcOrd="1" destOrd="0" presId="urn:microsoft.com/office/officeart/2005/8/layout/hierarchy4"/>
    <dgm:cxn modelId="{52A9A7F7-76F8-4914-B74E-4BF895FC6D76}" type="presParOf" srcId="{56A3E966-1CF2-4227-BAEB-90C5D77CD52A}" destId="{C73B128B-F099-490F-A7E9-1258EA420E78}" srcOrd="1" destOrd="0" presId="urn:microsoft.com/office/officeart/2005/8/layout/hierarchy4"/>
    <dgm:cxn modelId="{29C67CD4-191E-4005-8930-EBAD8B4F85D5}" type="presParOf" srcId="{56A3E966-1CF2-4227-BAEB-90C5D77CD52A}" destId="{B45D1FB3-62AA-4B11-A149-A28D798CEA70}" srcOrd="2" destOrd="0" presId="urn:microsoft.com/office/officeart/2005/8/layout/hierarchy4"/>
    <dgm:cxn modelId="{AE35298A-2E27-490B-B0B9-F04591AC6D76}" type="presParOf" srcId="{B45D1FB3-62AA-4B11-A149-A28D798CEA70}" destId="{12FF1308-C539-44F4-A3C6-DDE3E56F6787}" srcOrd="0" destOrd="0" presId="urn:microsoft.com/office/officeart/2005/8/layout/hierarchy4"/>
    <dgm:cxn modelId="{694BB675-44E4-4629-A03D-DFF082D44AFF}" type="presParOf" srcId="{B45D1FB3-62AA-4B11-A149-A28D798CEA70}" destId="{19485730-AD17-430B-89B2-9C05B0B8A4B5}" srcOrd="1" destOrd="0" presId="urn:microsoft.com/office/officeart/2005/8/layout/hierarchy4"/>
    <dgm:cxn modelId="{CE365C66-30FC-4991-B777-FC122136D34E}" type="presParOf" srcId="{56A3E966-1CF2-4227-BAEB-90C5D77CD52A}" destId="{AADACB33-6D04-4A60-991D-11748DFFF6D0}" srcOrd="3" destOrd="0" presId="urn:microsoft.com/office/officeart/2005/8/layout/hierarchy4"/>
    <dgm:cxn modelId="{93777550-8AED-4F5D-ACAD-AE49073FACCD}" type="presParOf" srcId="{56A3E966-1CF2-4227-BAEB-90C5D77CD52A}" destId="{DC7FA81B-EB78-484A-8B51-465513C9665D}" srcOrd="4" destOrd="0" presId="urn:microsoft.com/office/officeart/2005/8/layout/hierarchy4"/>
    <dgm:cxn modelId="{5574AC3E-C8B2-404E-9C4A-EF7A6AD3CB93}" type="presParOf" srcId="{DC7FA81B-EB78-484A-8B51-465513C9665D}" destId="{CFAE51A2-EF91-45F0-BFB2-5FD85EE583F8}" srcOrd="0" destOrd="0" presId="urn:microsoft.com/office/officeart/2005/8/layout/hierarchy4"/>
    <dgm:cxn modelId="{CB1B3E80-1801-476B-B4C3-8C291125F7DA}" type="presParOf" srcId="{DC7FA81B-EB78-484A-8B51-465513C9665D}" destId="{CA0C9722-9DB1-4337-9598-9363FE0607F1}" srcOrd="1" destOrd="0" presId="urn:microsoft.com/office/officeart/2005/8/layout/hierarchy4"/>
    <dgm:cxn modelId="{F4807A43-2937-424F-A0DE-EC64D878E154}" type="presParOf" srcId="{140022E8-08DF-47D2-A1A4-66CDE05694DC}" destId="{2BD74168-81AD-48CD-A05E-7997614851B8}" srcOrd="1" destOrd="0" presId="urn:microsoft.com/office/officeart/2005/8/layout/hierarchy4"/>
    <dgm:cxn modelId="{FA78F803-97D8-46DD-8F6C-261E1117DF8C}" type="presParOf" srcId="{140022E8-08DF-47D2-A1A4-66CDE05694DC}" destId="{8BA824DC-25C4-4134-A05B-DBD8E39BC3D5}" srcOrd="2" destOrd="0" presId="urn:microsoft.com/office/officeart/2005/8/layout/hierarchy4"/>
    <dgm:cxn modelId="{72C28A14-FB67-4675-B4CB-6F961629E97D}" type="presParOf" srcId="{8BA824DC-25C4-4134-A05B-DBD8E39BC3D5}" destId="{CFA03F67-B85D-449B-B6FF-CD9B11861430}" srcOrd="0" destOrd="0" presId="urn:microsoft.com/office/officeart/2005/8/layout/hierarchy4"/>
    <dgm:cxn modelId="{AD710222-6A29-417E-ADA5-B3C028F3B10F}" type="presParOf" srcId="{8BA824DC-25C4-4134-A05B-DBD8E39BC3D5}" destId="{33437FE5-0EDE-432B-9955-3BE3DF69D3B1}" srcOrd="1" destOrd="0" presId="urn:microsoft.com/office/officeart/2005/8/layout/hierarchy4"/>
    <dgm:cxn modelId="{B344EB97-DDAA-4D55-91F3-2310FC421D18}" type="presParOf" srcId="{8BA824DC-25C4-4134-A05B-DBD8E39BC3D5}" destId="{8006739F-EADD-4005-93D6-AE3E7A5F9AA8}" srcOrd="2" destOrd="0" presId="urn:microsoft.com/office/officeart/2005/8/layout/hierarchy4"/>
    <dgm:cxn modelId="{AEDDCCEB-706E-4DD1-83A2-F8585716D57E}" type="presParOf" srcId="{8006739F-EADD-4005-93D6-AE3E7A5F9AA8}" destId="{D3FD8771-D01A-45A4-95D7-29FA66C0D03A}" srcOrd="0" destOrd="0" presId="urn:microsoft.com/office/officeart/2005/8/layout/hierarchy4"/>
    <dgm:cxn modelId="{7E9F5A6E-8238-4581-A0EA-8F8B3743D2EE}" type="presParOf" srcId="{D3FD8771-D01A-45A4-95D7-29FA66C0D03A}" destId="{8A5EA0D7-003E-4705-A1FD-6A038E1E3268}" srcOrd="0" destOrd="0" presId="urn:microsoft.com/office/officeart/2005/8/layout/hierarchy4"/>
    <dgm:cxn modelId="{742817BE-12A0-4D97-A422-CA5F87E9CEAF}" type="presParOf" srcId="{D3FD8771-D01A-45A4-95D7-29FA66C0D03A}" destId="{3417A777-307A-4034-8918-32E7AEEB4A44}" srcOrd="1" destOrd="0" presId="urn:microsoft.com/office/officeart/2005/8/layout/hierarchy4"/>
    <dgm:cxn modelId="{3815E63B-F613-4BCD-B6B8-7E398F7B367B}" type="presParOf" srcId="{140022E8-08DF-47D2-A1A4-66CDE05694DC}" destId="{E3D8D07F-B697-45F6-B3FE-0A1072EB1C72}" srcOrd="3" destOrd="0" presId="urn:microsoft.com/office/officeart/2005/8/layout/hierarchy4"/>
    <dgm:cxn modelId="{E7EA801D-9838-4A4F-ADDF-79192FDD9C03}" type="presParOf" srcId="{140022E8-08DF-47D2-A1A4-66CDE05694DC}" destId="{ED64CBFF-F6A0-4D46-BD79-F3983E0BC8FD}" srcOrd="4" destOrd="0" presId="urn:microsoft.com/office/officeart/2005/8/layout/hierarchy4"/>
    <dgm:cxn modelId="{BAB6F4E9-2EB0-4805-AD18-7E9A8D983875}" type="presParOf" srcId="{ED64CBFF-F6A0-4D46-BD79-F3983E0BC8FD}" destId="{767FDE01-380E-428D-9FA4-8300AE7E659A}" srcOrd="0" destOrd="0" presId="urn:microsoft.com/office/officeart/2005/8/layout/hierarchy4"/>
    <dgm:cxn modelId="{35C364EE-00B2-4EB9-961C-20471383FEF1}" type="presParOf" srcId="{ED64CBFF-F6A0-4D46-BD79-F3983E0BC8FD}" destId="{5EC6CEAA-6772-4BCA-A015-B37B87D778B1}" srcOrd="1" destOrd="0" presId="urn:microsoft.com/office/officeart/2005/8/layout/hierarchy4"/>
    <dgm:cxn modelId="{25430600-CF89-45E9-B9CF-B8BA827304B1}" type="presParOf" srcId="{ED64CBFF-F6A0-4D46-BD79-F3983E0BC8FD}" destId="{F61EEA26-4379-440C-A14B-FF5B1CE84AD3}" srcOrd="2" destOrd="0" presId="urn:microsoft.com/office/officeart/2005/8/layout/hierarchy4"/>
    <dgm:cxn modelId="{960AAB65-F695-41C7-A838-1242008ABE35}" type="presParOf" srcId="{F61EEA26-4379-440C-A14B-FF5B1CE84AD3}" destId="{83482025-2147-43E8-8173-A02A4F2E013E}" srcOrd="0" destOrd="0" presId="urn:microsoft.com/office/officeart/2005/8/layout/hierarchy4"/>
    <dgm:cxn modelId="{8C4670DE-6FA8-4A4D-AC7D-3C1FE75698AF}" type="presParOf" srcId="{83482025-2147-43E8-8173-A02A4F2E013E}" destId="{A874F9C6-E2AB-44EB-B57C-7CFB00C1F59D}" srcOrd="0" destOrd="0" presId="urn:microsoft.com/office/officeart/2005/8/layout/hierarchy4"/>
    <dgm:cxn modelId="{0C73859D-63D9-44C4-B533-574C8218DD84}" type="presParOf" srcId="{83482025-2147-43E8-8173-A02A4F2E013E}" destId="{78A07912-41C1-4C9E-BE37-6766B3522225}" srcOrd="1" destOrd="0" presId="urn:microsoft.com/office/officeart/2005/8/layout/hierarchy4"/>
    <dgm:cxn modelId="{22EC9D1D-9778-4305-A8CA-A00CD3DE96A1}" type="presParOf" srcId="{140022E8-08DF-47D2-A1A4-66CDE05694DC}" destId="{176444E2-8499-4911-9B68-0C791BA59DE7}" srcOrd="5" destOrd="0" presId="urn:microsoft.com/office/officeart/2005/8/layout/hierarchy4"/>
    <dgm:cxn modelId="{0941A0F7-4AA8-4DEE-9209-40EBD024C492}" type="presParOf" srcId="{140022E8-08DF-47D2-A1A4-66CDE05694DC}" destId="{EAE58BBE-087C-4987-B456-98EBD01F94DB}" srcOrd="6" destOrd="0" presId="urn:microsoft.com/office/officeart/2005/8/layout/hierarchy4"/>
    <dgm:cxn modelId="{DA540D07-A1F5-4EC4-A449-FCAF20D8714F}" type="presParOf" srcId="{EAE58BBE-087C-4987-B456-98EBD01F94DB}" destId="{383623E2-9E8A-41FB-B243-242E340754DB}" srcOrd="0" destOrd="0" presId="urn:microsoft.com/office/officeart/2005/8/layout/hierarchy4"/>
    <dgm:cxn modelId="{192D8C04-6643-430C-8DA5-E73C04B49DC9}" type="presParOf" srcId="{EAE58BBE-087C-4987-B456-98EBD01F94DB}" destId="{5C496831-8005-4367-90E5-9903025297A0}" srcOrd="1" destOrd="0" presId="urn:microsoft.com/office/officeart/2005/8/layout/hierarchy4"/>
    <dgm:cxn modelId="{8DB30FFB-A982-4FA8-BFFC-4062D7E4B503}" type="presParOf" srcId="{EAE58BBE-087C-4987-B456-98EBD01F94DB}" destId="{4C3B0A66-D739-405A-9341-3291F151A5F9}" srcOrd="2" destOrd="0" presId="urn:microsoft.com/office/officeart/2005/8/layout/hierarchy4"/>
    <dgm:cxn modelId="{CA091CC7-74D2-4D01-95EB-65CD824E20AC}" type="presParOf" srcId="{4C3B0A66-D739-405A-9341-3291F151A5F9}" destId="{DDC35DDF-EADC-4544-9B46-5FEF3340C1A4}" srcOrd="0" destOrd="0" presId="urn:microsoft.com/office/officeart/2005/8/layout/hierarchy4"/>
    <dgm:cxn modelId="{5564DCC3-E449-4EC8-B4C1-3B98D28A7EAA}" type="presParOf" srcId="{DDC35DDF-EADC-4544-9B46-5FEF3340C1A4}" destId="{71C22B39-09F1-42BB-A72F-A35388D6F2FF}" srcOrd="0" destOrd="0" presId="urn:microsoft.com/office/officeart/2005/8/layout/hierarchy4"/>
    <dgm:cxn modelId="{B9BDC985-492C-4243-855D-4F54C3EFEC2F}" type="presParOf" srcId="{DDC35DDF-EADC-4544-9B46-5FEF3340C1A4}" destId="{CADC3E6C-BCD3-4D85-B041-B74DEED8D294}" srcOrd="1" destOrd="0" presId="urn:microsoft.com/office/officeart/2005/8/layout/hierarchy4"/>
    <dgm:cxn modelId="{930C8F67-692B-42E4-B93E-0F395C145894}" type="presParOf" srcId="{140022E8-08DF-47D2-A1A4-66CDE05694DC}" destId="{0BB9F45B-8D8A-472D-B559-FCE1B95D522A}" srcOrd="7" destOrd="0" presId="urn:microsoft.com/office/officeart/2005/8/layout/hierarchy4"/>
    <dgm:cxn modelId="{5382E981-EED2-422D-940C-D081D93A2F7A}" type="presParOf" srcId="{140022E8-08DF-47D2-A1A4-66CDE05694DC}" destId="{BBE808F8-EE8F-40E4-8E61-C19233245F47}" srcOrd="8" destOrd="0" presId="urn:microsoft.com/office/officeart/2005/8/layout/hierarchy4"/>
    <dgm:cxn modelId="{63C6F23E-1C01-4F7A-B7AA-9949D88F2A0A}" type="presParOf" srcId="{BBE808F8-EE8F-40E4-8E61-C19233245F47}" destId="{2E67ECAD-E4FE-4538-A4DE-10F834B1FDDD}" srcOrd="0" destOrd="0" presId="urn:microsoft.com/office/officeart/2005/8/layout/hierarchy4"/>
    <dgm:cxn modelId="{B03EDA80-8FDE-457B-803B-1D5F83B54FD6}" type="presParOf" srcId="{BBE808F8-EE8F-40E4-8E61-C19233245F47}" destId="{AA4DBD0E-E354-438C-ADCF-204956CB9536}" srcOrd="1" destOrd="0" presId="urn:microsoft.com/office/officeart/2005/8/layout/hierarchy4"/>
    <dgm:cxn modelId="{05394F43-CBC8-4A77-B5E3-04BBA791B1A2}" type="presParOf" srcId="{BBE808F8-EE8F-40E4-8E61-C19233245F47}" destId="{702B693F-C9BE-4B07-82CA-6FDB83ABDACC}" srcOrd="2" destOrd="0" presId="urn:microsoft.com/office/officeart/2005/8/layout/hierarchy4"/>
    <dgm:cxn modelId="{556303BA-11BD-4132-8AC9-4AF8066E5CE2}" type="presParOf" srcId="{702B693F-C9BE-4B07-82CA-6FDB83ABDACC}" destId="{0B16CEA6-C372-44C8-B2D2-8CF4BBF84B6F}" srcOrd="0" destOrd="0" presId="urn:microsoft.com/office/officeart/2005/8/layout/hierarchy4"/>
    <dgm:cxn modelId="{A15C08F0-535F-4420-A7E2-5943723BEF7B}" type="presParOf" srcId="{0B16CEA6-C372-44C8-B2D2-8CF4BBF84B6F}" destId="{C80A4D90-418D-45D8-A3AF-BB291069BEE0}" srcOrd="0" destOrd="0" presId="urn:microsoft.com/office/officeart/2005/8/layout/hierarchy4"/>
    <dgm:cxn modelId="{2534929C-5869-4FCF-BE5A-3E808BDA9836}" type="presParOf" srcId="{0B16CEA6-C372-44C8-B2D2-8CF4BBF84B6F}" destId="{04EB6EB2-F8AD-43CF-933A-60BF6EC173BF}" srcOrd="1" destOrd="0" presId="urn:microsoft.com/office/officeart/2005/8/layout/hierarchy4"/>
    <dgm:cxn modelId="{5D45101D-AA2F-4BC9-9F8B-5C46F0E3A9A0}" type="presParOf" srcId="{140022E8-08DF-47D2-A1A4-66CDE05694DC}" destId="{E3B63A22-3115-4C1C-9175-CD5DDD66832C}" srcOrd="9" destOrd="0" presId="urn:microsoft.com/office/officeart/2005/8/layout/hierarchy4"/>
    <dgm:cxn modelId="{7D131373-72B5-4170-805E-D216EA0BC5B6}" type="presParOf" srcId="{140022E8-08DF-47D2-A1A4-66CDE05694DC}" destId="{71AC40A8-9D4F-4876-BD85-F7802FF9E047}" srcOrd="10" destOrd="0" presId="urn:microsoft.com/office/officeart/2005/8/layout/hierarchy4"/>
    <dgm:cxn modelId="{44AF18B9-F94C-4DC7-8386-6479539D3A89}" type="presParOf" srcId="{71AC40A8-9D4F-4876-BD85-F7802FF9E047}" destId="{8D41C8BF-EBC1-4E47-803B-3C052B1842B2}" srcOrd="0" destOrd="0" presId="urn:microsoft.com/office/officeart/2005/8/layout/hierarchy4"/>
    <dgm:cxn modelId="{CD7F09A5-4069-4771-BDA2-87AE1BDD67EE}" type="presParOf" srcId="{71AC40A8-9D4F-4876-BD85-F7802FF9E047}" destId="{2F7D3F95-27CA-4348-B3B7-51C5FFD0512A}" srcOrd="1" destOrd="0" presId="urn:microsoft.com/office/officeart/2005/8/layout/hierarchy4"/>
    <dgm:cxn modelId="{28A00F00-015D-4509-A4A1-617081FC219A}" type="presParOf" srcId="{71AC40A8-9D4F-4876-BD85-F7802FF9E047}" destId="{50B0A9B6-CAF5-481B-91FB-C06B5DD2E971}" srcOrd="2" destOrd="0" presId="urn:microsoft.com/office/officeart/2005/8/layout/hierarchy4"/>
    <dgm:cxn modelId="{18624627-2241-444E-84C0-D3355A7AF8F2}" type="presParOf" srcId="{50B0A9B6-CAF5-481B-91FB-C06B5DD2E971}" destId="{C96D450E-35AF-4DBE-A6A5-23CE02195CCD}" srcOrd="0" destOrd="0" presId="urn:microsoft.com/office/officeart/2005/8/layout/hierarchy4"/>
    <dgm:cxn modelId="{5AF654C2-F65C-4FE6-A046-2437F8C493BB}" type="presParOf" srcId="{C96D450E-35AF-4DBE-A6A5-23CE02195CCD}" destId="{C84EC312-993A-474F-A471-53B5D3F40959}" srcOrd="0" destOrd="0" presId="urn:microsoft.com/office/officeart/2005/8/layout/hierarchy4"/>
    <dgm:cxn modelId="{F87DA12A-F41F-4D5F-ACFD-CCBDE8CE5048}" type="presParOf" srcId="{C96D450E-35AF-4DBE-A6A5-23CE02195CCD}" destId="{E4A7B1EF-2EBC-44CF-8D4C-FADC4BBA7570}" srcOrd="1" destOrd="0" presId="urn:microsoft.com/office/officeart/2005/8/layout/hierarchy4"/>
    <dgm:cxn modelId="{A109CFFA-046D-4765-8C11-0FBF1BDF044A}" type="presParOf" srcId="{140022E8-08DF-47D2-A1A4-66CDE05694DC}" destId="{259331D2-2415-4DE0-AB0D-71CCCA048FC9}" srcOrd="11" destOrd="0" presId="urn:microsoft.com/office/officeart/2005/8/layout/hierarchy4"/>
    <dgm:cxn modelId="{85FE8FFC-D0D6-4391-BA46-E2F8DED7D2AF}" type="presParOf" srcId="{140022E8-08DF-47D2-A1A4-66CDE05694DC}" destId="{886E6A8E-A252-446C-84EC-1AB53C808D70}" srcOrd="12" destOrd="0" presId="urn:microsoft.com/office/officeart/2005/8/layout/hierarchy4"/>
    <dgm:cxn modelId="{B0284441-7C19-4E3B-9712-34F0C76C17A9}" type="presParOf" srcId="{886E6A8E-A252-446C-84EC-1AB53C808D70}" destId="{F2F8A19A-D497-47A9-B08F-EFBB17D2DEFB}" srcOrd="0" destOrd="0" presId="urn:microsoft.com/office/officeart/2005/8/layout/hierarchy4"/>
    <dgm:cxn modelId="{15A58105-6D20-4692-9B2D-C91DA10063A1}" type="presParOf" srcId="{886E6A8E-A252-446C-84EC-1AB53C808D70}" destId="{95393EC1-D98B-414A-9885-28E81F1F5F2C}" srcOrd="1" destOrd="0" presId="urn:microsoft.com/office/officeart/2005/8/layout/hierarchy4"/>
    <dgm:cxn modelId="{28D23F5A-E894-41EC-8166-C59E6E1A4844}" type="presParOf" srcId="{886E6A8E-A252-446C-84EC-1AB53C808D70}" destId="{8E211B89-1A13-4459-9A8A-5E79EC126D3D}" srcOrd="2" destOrd="0" presId="urn:microsoft.com/office/officeart/2005/8/layout/hierarchy4"/>
    <dgm:cxn modelId="{0B9C3875-AE88-4614-82AC-A02EE1EFDF94}" type="presParOf" srcId="{8E211B89-1A13-4459-9A8A-5E79EC126D3D}" destId="{4D9F93FF-9B20-4323-B96A-9ACDE8B03A75}" srcOrd="0" destOrd="0" presId="urn:microsoft.com/office/officeart/2005/8/layout/hierarchy4"/>
    <dgm:cxn modelId="{176FFC81-68E9-44AE-BBE2-0E60C7FED5D3}" type="presParOf" srcId="{4D9F93FF-9B20-4323-B96A-9ACDE8B03A75}" destId="{96CF0235-31A4-4524-8C9E-31A58FC1DD20}" srcOrd="0" destOrd="0" presId="urn:microsoft.com/office/officeart/2005/8/layout/hierarchy4"/>
    <dgm:cxn modelId="{706F7F17-FC72-4810-A242-862D1BD660F6}" type="presParOf" srcId="{4D9F93FF-9B20-4323-B96A-9ACDE8B03A75}" destId="{E8CC594C-AB34-43A6-9FBE-F96DAA2BDCCC}" srcOrd="1" destOrd="0" presId="urn:microsoft.com/office/officeart/2005/8/layout/hierarchy4"/>
    <dgm:cxn modelId="{CACABC01-0477-4CCA-BB57-C437D552A25A}" type="presParOf" srcId="{8E211B89-1A13-4459-9A8A-5E79EC126D3D}" destId="{009D0205-A8F3-4BEB-921D-CDA257BC4EBA}" srcOrd="1" destOrd="0" presId="urn:microsoft.com/office/officeart/2005/8/layout/hierarchy4"/>
    <dgm:cxn modelId="{7352DBF6-35E4-4A56-BCCD-F0BB7CF0B2EE}" type="presParOf" srcId="{8E211B89-1A13-4459-9A8A-5E79EC126D3D}" destId="{6EADBBAF-724F-471E-BD15-F35656BC1F89}" srcOrd="2" destOrd="0" presId="urn:microsoft.com/office/officeart/2005/8/layout/hierarchy4"/>
    <dgm:cxn modelId="{23000ACA-3056-4D60-BAF2-FF2C3C6F8D46}" type="presParOf" srcId="{6EADBBAF-724F-471E-BD15-F35656BC1F89}" destId="{9EC93E5B-4C6A-490E-B0F8-3F054EF90CF6}" srcOrd="0" destOrd="0" presId="urn:microsoft.com/office/officeart/2005/8/layout/hierarchy4"/>
    <dgm:cxn modelId="{BECB7413-566B-4744-91FA-FFE5C5DF86AD}" type="presParOf" srcId="{6EADBBAF-724F-471E-BD15-F35656BC1F89}" destId="{40F310DC-B032-4390-8418-EA64D3D466CA}" srcOrd="1" destOrd="0" presId="urn:microsoft.com/office/officeart/2005/8/layout/hierarchy4"/>
    <dgm:cxn modelId="{38DA5D3C-E03B-47DA-9DA6-E485F162050C}" type="presParOf" srcId="{140022E8-08DF-47D2-A1A4-66CDE05694DC}" destId="{F4F7EC50-0528-4AD7-9496-E052FA7C51A8}" srcOrd="13" destOrd="0" presId="urn:microsoft.com/office/officeart/2005/8/layout/hierarchy4"/>
    <dgm:cxn modelId="{2AB2ADCA-E664-4849-BBB3-350C69A06893}" type="presParOf" srcId="{140022E8-08DF-47D2-A1A4-66CDE05694DC}" destId="{58088E8C-4CBD-484D-AF53-CFE15BA8C98D}" srcOrd="14" destOrd="0" presId="urn:microsoft.com/office/officeart/2005/8/layout/hierarchy4"/>
    <dgm:cxn modelId="{49649973-DD61-4171-8EBA-2D921E2BD573}" type="presParOf" srcId="{58088E8C-4CBD-484D-AF53-CFE15BA8C98D}" destId="{0F6EA189-7B59-41D0-BABB-55033EBDCA7A}" srcOrd="0" destOrd="0" presId="urn:microsoft.com/office/officeart/2005/8/layout/hierarchy4"/>
    <dgm:cxn modelId="{4BF7B20E-4C7E-422D-9342-3589BC14460B}" type="presParOf" srcId="{58088E8C-4CBD-484D-AF53-CFE15BA8C98D}" destId="{AB59EDF6-8E9E-474F-9108-3B705E2970E9}" srcOrd="1" destOrd="0" presId="urn:microsoft.com/office/officeart/2005/8/layout/hierarchy4"/>
    <dgm:cxn modelId="{171B1861-7282-45F3-B4AF-D7AC532DA8DE}" type="presParOf" srcId="{58088E8C-4CBD-484D-AF53-CFE15BA8C98D}" destId="{714F844F-2AFA-45ED-A2E3-CF5F37B10D84}" srcOrd="2" destOrd="0" presId="urn:microsoft.com/office/officeart/2005/8/layout/hierarchy4"/>
    <dgm:cxn modelId="{C32748D8-87D8-4296-83B5-DA67E9522ACE}" type="presParOf" srcId="{714F844F-2AFA-45ED-A2E3-CF5F37B10D84}" destId="{775A9866-B418-41F0-A50D-E43E6EEA9548}" srcOrd="0" destOrd="0" presId="urn:microsoft.com/office/officeart/2005/8/layout/hierarchy4"/>
    <dgm:cxn modelId="{CB9D01C2-51D5-4494-A005-1DA40CEAA2E9}" type="presParOf" srcId="{775A9866-B418-41F0-A50D-E43E6EEA9548}" destId="{A455DB13-58D1-4D67-B690-71C11D30CBE1}" srcOrd="0" destOrd="0" presId="urn:microsoft.com/office/officeart/2005/8/layout/hierarchy4"/>
    <dgm:cxn modelId="{79DFD331-DC5B-43AD-B4CE-3EE44341AFEB}" type="presParOf" srcId="{775A9866-B418-41F0-A50D-E43E6EEA9548}" destId="{CF2EAAC9-6D4C-4518-8169-2353D29B85C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FA52C-DF1C-40D0-8F19-C70C577C0274}" type="doc">
      <dgm:prSet loTypeId="urn:microsoft.com/office/officeart/2005/8/layout/pyramid1" loCatId="pyramid" qsTypeId="urn:microsoft.com/office/officeart/2005/8/quickstyle/simple2" qsCatId="simple" csTypeId="urn:microsoft.com/office/officeart/2005/8/colors/accent1_5" csCatId="accent1" phldr="1"/>
      <dgm:spPr/>
    </dgm:pt>
    <dgm:pt modelId="{FC69B2FF-FD72-409A-AE1A-384AABC230BE}">
      <dgm:prSet phldrT="[テキスト]"/>
      <dgm:spPr/>
      <dgm:t>
        <a:bodyPr/>
        <a:lstStyle/>
        <a:p>
          <a:r>
            <a:rPr kumimoji="1" lang="ja-JP" altLang="en-US" dirty="0"/>
            <a:t>情緒的ベネフィット＝どう思るか？</a:t>
          </a:r>
        </a:p>
      </dgm:t>
    </dgm:pt>
    <dgm:pt modelId="{9B766C3B-1017-48C2-AB8A-B464980B9E0B}" type="par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401D82E7-60EF-4679-967F-6387BEE872FD}" type="sib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C2FBAAEA-C120-4E08-9AED-A4E2506D57A0}">
      <dgm:prSet phldrT="[テキスト]"/>
      <dgm:spPr/>
      <dgm:t>
        <a:bodyPr/>
        <a:lstStyle/>
        <a:p>
          <a:r>
            <a:rPr kumimoji="1" lang="ja-JP" altLang="en-US" dirty="0"/>
            <a:t>機能的ベネフィット＝どう良いのか？</a:t>
          </a:r>
        </a:p>
      </dgm:t>
    </dgm:pt>
    <dgm:pt modelId="{5D5A7068-DF98-439E-881A-7CF7BA7DFDEE}" type="par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60783BDE-EF74-4008-818E-C64ACC8F8567}" type="sib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3A65C3DE-57CC-4007-BBC8-798427AB0EF6}">
      <dgm:prSet phldrT="[テキスト]"/>
      <dgm:spPr/>
      <dgm:t>
        <a:bodyPr/>
        <a:lstStyle/>
        <a:p>
          <a:r>
            <a:rPr kumimoji="1" lang="en-US" altLang="ja-JP" dirty="0"/>
            <a:t>Reason to believe</a:t>
          </a:r>
          <a:endParaRPr kumimoji="1" lang="ja-JP" altLang="en-US" dirty="0"/>
        </a:p>
      </dgm:t>
    </dgm:pt>
    <dgm:pt modelId="{C80C8341-52B0-462C-A8CB-528B77A57AF5}" type="par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778706A4-A3D5-4C5F-95B3-331A8FD8D879}" type="sib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EE3A49D8-7FA4-4695-B165-B2AC78360817}">
      <dgm:prSet phldrT="[テキスト]"/>
      <dgm:spPr/>
      <dgm:t>
        <a:bodyPr/>
        <a:lstStyle/>
        <a:p>
          <a:r>
            <a:rPr kumimoji="1" lang="ja-JP" altLang="en-US" dirty="0"/>
            <a:t>エンドリザルト</a:t>
          </a:r>
        </a:p>
      </dgm:t>
    </dgm:pt>
    <dgm:pt modelId="{4341EBF3-2493-4C1C-AB27-66050448020A}" type="par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9714214E-DFAC-4C3A-A415-7FDE8BC454A9}" type="sib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6F2CD0C9-0878-4127-8C32-AAF071B22B23}" type="pres">
      <dgm:prSet presAssocID="{0DEFA52C-DF1C-40D0-8F19-C70C577C0274}" presName="Name0" presStyleCnt="0">
        <dgm:presLayoutVars>
          <dgm:dir/>
          <dgm:animLvl val="lvl"/>
          <dgm:resizeHandles val="exact"/>
        </dgm:presLayoutVars>
      </dgm:prSet>
      <dgm:spPr/>
    </dgm:pt>
    <dgm:pt modelId="{5A5C4143-422B-481F-A37E-01096AAC76EB}" type="pres">
      <dgm:prSet presAssocID="{FC69B2FF-FD72-409A-AE1A-384AABC230BE}" presName="Name8" presStyleCnt="0"/>
      <dgm:spPr/>
    </dgm:pt>
    <dgm:pt modelId="{D8E5E27D-E298-48EB-8AF2-7E8F82DEC5AA}" type="pres">
      <dgm:prSet presAssocID="{FC69B2FF-FD72-409A-AE1A-384AABC230BE}" presName="level" presStyleLbl="node1" presStyleIdx="0" presStyleCnt="4">
        <dgm:presLayoutVars>
          <dgm:chMax val="1"/>
          <dgm:bulletEnabled val="1"/>
        </dgm:presLayoutVars>
      </dgm:prSet>
      <dgm:spPr/>
    </dgm:pt>
    <dgm:pt modelId="{8F2141EE-F15C-4277-B4EC-D1872EBFB343}" type="pres">
      <dgm:prSet presAssocID="{FC69B2FF-FD72-409A-AE1A-384AABC23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F98587-4884-4043-B235-2F840BAB822D}" type="pres">
      <dgm:prSet presAssocID="{EE3A49D8-7FA4-4695-B165-B2AC78360817}" presName="Name8" presStyleCnt="0"/>
      <dgm:spPr/>
    </dgm:pt>
    <dgm:pt modelId="{AA9D07FB-8C9E-489C-98CB-07A9FA032E37}" type="pres">
      <dgm:prSet presAssocID="{EE3A49D8-7FA4-4695-B165-B2AC78360817}" presName="level" presStyleLbl="node1" presStyleIdx="1" presStyleCnt="4">
        <dgm:presLayoutVars>
          <dgm:chMax val="1"/>
          <dgm:bulletEnabled val="1"/>
        </dgm:presLayoutVars>
      </dgm:prSet>
      <dgm:spPr/>
    </dgm:pt>
    <dgm:pt modelId="{2ECF866A-948C-42BD-BAD8-377E5DDEE67C}" type="pres">
      <dgm:prSet presAssocID="{EE3A49D8-7FA4-4695-B165-B2AC783608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BF8120-1641-45D3-88D1-0F5E46AE356F}" type="pres">
      <dgm:prSet presAssocID="{C2FBAAEA-C120-4E08-9AED-A4E2506D57A0}" presName="Name8" presStyleCnt="0"/>
      <dgm:spPr/>
    </dgm:pt>
    <dgm:pt modelId="{08A660B0-4FDC-4620-B559-039EAEC448FC}" type="pres">
      <dgm:prSet presAssocID="{C2FBAAEA-C120-4E08-9AED-A4E2506D57A0}" presName="level" presStyleLbl="node1" presStyleIdx="2" presStyleCnt="4">
        <dgm:presLayoutVars>
          <dgm:chMax val="1"/>
          <dgm:bulletEnabled val="1"/>
        </dgm:presLayoutVars>
      </dgm:prSet>
      <dgm:spPr/>
    </dgm:pt>
    <dgm:pt modelId="{2FADE239-5C14-4EE7-A60E-973717A12B99}" type="pres">
      <dgm:prSet presAssocID="{C2FBAAEA-C120-4E08-9AED-A4E2506D57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C8E2D-92B6-4B59-8E27-0DCB93A8578F}" type="pres">
      <dgm:prSet presAssocID="{3A65C3DE-57CC-4007-BBC8-798427AB0EF6}" presName="Name8" presStyleCnt="0"/>
      <dgm:spPr/>
    </dgm:pt>
    <dgm:pt modelId="{4018A0C1-E771-4408-B329-67D101609AFF}" type="pres">
      <dgm:prSet presAssocID="{3A65C3DE-57CC-4007-BBC8-798427AB0EF6}" presName="level" presStyleLbl="node1" presStyleIdx="3" presStyleCnt="4">
        <dgm:presLayoutVars>
          <dgm:chMax val="1"/>
          <dgm:bulletEnabled val="1"/>
        </dgm:presLayoutVars>
      </dgm:prSet>
      <dgm:spPr/>
    </dgm:pt>
    <dgm:pt modelId="{BE669831-7793-49C8-9D9D-9CBD0ED0E9D6}" type="pres">
      <dgm:prSet presAssocID="{3A65C3DE-57CC-4007-BBC8-798427AB0E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035E04-B17A-4EDB-AD7C-55568620AAE6}" type="presOf" srcId="{C2FBAAEA-C120-4E08-9AED-A4E2506D57A0}" destId="{2FADE239-5C14-4EE7-A60E-973717A12B99}" srcOrd="1" destOrd="0" presId="urn:microsoft.com/office/officeart/2005/8/layout/pyramid1"/>
    <dgm:cxn modelId="{58254D05-A8BF-4BC9-8C31-40B83CB8D8B4}" type="presOf" srcId="{C2FBAAEA-C120-4E08-9AED-A4E2506D57A0}" destId="{08A660B0-4FDC-4620-B559-039EAEC448FC}" srcOrd="0" destOrd="0" presId="urn:microsoft.com/office/officeart/2005/8/layout/pyramid1"/>
    <dgm:cxn modelId="{AE4A3C44-9925-42DB-9F8D-EADCB9E506D3}" srcId="{0DEFA52C-DF1C-40D0-8F19-C70C577C0274}" destId="{3A65C3DE-57CC-4007-BBC8-798427AB0EF6}" srcOrd="3" destOrd="0" parTransId="{C80C8341-52B0-462C-A8CB-528B77A57AF5}" sibTransId="{778706A4-A3D5-4C5F-95B3-331A8FD8D879}"/>
    <dgm:cxn modelId="{9DC0EE6D-00E3-4E38-B46C-A47BAC0DE00A}" srcId="{0DEFA52C-DF1C-40D0-8F19-C70C577C0274}" destId="{EE3A49D8-7FA4-4695-B165-B2AC78360817}" srcOrd="1" destOrd="0" parTransId="{4341EBF3-2493-4C1C-AB27-66050448020A}" sibTransId="{9714214E-DFAC-4C3A-A415-7FDE8BC454A9}"/>
    <dgm:cxn modelId="{217E0651-26FC-4E59-9F64-6D589890F59E}" srcId="{0DEFA52C-DF1C-40D0-8F19-C70C577C0274}" destId="{FC69B2FF-FD72-409A-AE1A-384AABC230BE}" srcOrd="0" destOrd="0" parTransId="{9B766C3B-1017-48C2-AB8A-B464980B9E0B}" sibTransId="{401D82E7-60EF-4679-967F-6387BEE872FD}"/>
    <dgm:cxn modelId="{1F3D8E56-0311-4464-B7C8-43E33839E393}" type="presOf" srcId="{EE3A49D8-7FA4-4695-B165-B2AC78360817}" destId="{2ECF866A-948C-42BD-BAD8-377E5DDEE67C}" srcOrd="1" destOrd="0" presId="urn:microsoft.com/office/officeart/2005/8/layout/pyramid1"/>
    <dgm:cxn modelId="{E5BBBA76-3977-43BA-9963-9C9E81ADC189}" srcId="{0DEFA52C-DF1C-40D0-8F19-C70C577C0274}" destId="{C2FBAAEA-C120-4E08-9AED-A4E2506D57A0}" srcOrd="2" destOrd="0" parTransId="{5D5A7068-DF98-439E-881A-7CF7BA7DFDEE}" sibTransId="{60783BDE-EF74-4008-818E-C64ACC8F8567}"/>
    <dgm:cxn modelId="{08DD80B1-DA48-4EF8-886F-24EC48369950}" type="presOf" srcId="{EE3A49D8-7FA4-4695-B165-B2AC78360817}" destId="{AA9D07FB-8C9E-489C-98CB-07A9FA032E37}" srcOrd="0" destOrd="0" presId="urn:microsoft.com/office/officeart/2005/8/layout/pyramid1"/>
    <dgm:cxn modelId="{69A049B5-077D-40AD-8CDE-77DC692B396F}" type="presOf" srcId="{3A65C3DE-57CC-4007-BBC8-798427AB0EF6}" destId="{BE669831-7793-49C8-9D9D-9CBD0ED0E9D6}" srcOrd="1" destOrd="0" presId="urn:microsoft.com/office/officeart/2005/8/layout/pyramid1"/>
    <dgm:cxn modelId="{9253D2C4-0376-46D4-880B-20CC75FDB8F3}" type="presOf" srcId="{FC69B2FF-FD72-409A-AE1A-384AABC230BE}" destId="{D8E5E27D-E298-48EB-8AF2-7E8F82DEC5AA}" srcOrd="0" destOrd="0" presId="urn:microsoft.com/office/officeart/2005/8/layout/pyramid1"/>
    <dgm:cxn modelId="{F5C6DFEE-E649-4E61-B896-03F57B839018}" type="presOf" srcId="{3A65C3DE-57CC-4007-BBC8-798427AB0EF6}" destId="{4018A0C1-E771-4408-B329-67D101609AFF}" srcOrd="0" destOrd="0" presId="urn:microsoft.com/office/officeart/2005/8/layout/pyramid1"/>
    <dgm:cxn modelId="{4A78D7F4-4A01-4C34-9777-B9C7ABAE2226}" type="presOf" srcId="{FC69B2FF-FD72-409A-AE1A-384AABC230BE}" destId="{8F2141EE-F15C-4277-B4EC-D1872EBFB343}" srcOrd="1" destOrd="0" presId="urn:microsoft.com/office/officeart/2005/8/layout/pyramid1"/>
    <dgm:cxn modelId="{A49779F9-9432-4F0D-A4FA-EC50A2EC625F}" type="presOf" srcId="{0DEFA52C-DF1C-40D0-8F19-C70C577C0274}" destId="{6F2CD0C9-0878-4127-8C32-AAF071B22B23}" srcOrd="0" destOrd="0" presId="urn:microsoft.com/office/officeart/2005/8/layout/pyramid1"/>
    <dgm:cxn modelId="{934B0E2A-7E4B-4260-9B67-2BB2862B3584}" type="presParOf" srcId="{6F2CD0C9-0878-4127-8C32-AAF071B22B23}" destId="{5A5C4143-422B-481F-A37E-01096AAC76EB}" srcOrd="0" destOrd="0" presId="urn:microsoft.com/office/officeart/2005/8/layout/pyramid1"/>
    <dgm:cxn modelId="{613898E9-FA97-4AF5-AE9F-6E0C9B5D07D1}" type="presParOf" srcId="{5A5C4143-422B-481F-A37E-01096AAC76EB}" destId="{D8E5E27D-E298-48EB-8AF2-7E8F82DEC5AA}" srcOrd="0" destOrd="0" presId="urn:microsoft.com/office/officeart/2005/8/layout/pyramid1"/>
    <dgm:cxn modelId="{CC7229FC-E19D-4766-9896-4403E2C925D7}" type="presParOf" srcId="{5A5C4143-422B-481F-A37E-01096AAC76EB}" destId="{8F2141EE-F15C-4277-B4EC-D1872EBFB343}" srcOrd="1" destOrd="0" presId="urn:microsoft.com/office/officeart/2005/8/layout/pyramid1"/>
    <dgm:cxn modelId="{69EE8714-540D-4072-9AD8-738EC4F25C9C}" type="presParOf" srcId="{6F2CD0C9-0878-4127-8C32-AAF071B22B23}" destId="{6BF98587-4884-4043-B235-2F840BAB822D}" srcOrd="1" destOrd="0" presId="urn:microsoft.com/office/officeart/2005/8/layout/pyramid1"/>
    <dgm:cxn modelId="{4096F930-5FC9-4CE7-A1F5-0946D465C0BB}" type="presParOf" srcId="{6BF98587-4884-4043-B235-2F840BAB822D}" destId="{AA9D07FB-8C9E-489C-98CB-07A9FA032E37}" srcOrd="0" destOrd="0" presId="urn:microsoft.com/office/officeart/2005/8/layout/pyramid1"/>
    <dgm:cxn modelId="{5EBA4935-4D85-46A2-B2A2-35C90714C2EC}" type="presParOf" srcId="{6BF98587-4884-4043-B235-2F840BAB822D}" destId="{2ECF866A-948C-42BD-BAD8-377E5DDEE67C}" srcOrd="1" destOrd="0" presId="urn:microsoft.com/office/officeart/2005/8/layout/pyramid1"/>
    <dgm:cxn modelId="{A2D9B76F-24EC-406D-B369-D1FF42D2B232}" type="presParOf" srcId="{6F2CD0C9-0878-4127-8C32-AAF071B22B23}" destId="{C1BF8120-1641-45D3-88D1-0F5E46AE356F}" srcOrd="2" destOrd="0" presId="urn:microsoft.com/office/officeart/2005/8/layout/pyramid1"/>
    <dgm:cxn modelId="{D4756108-2059-4DE7-924C-0400F6B0C7D2}" type="presParOf" srcId="{C1BF8120-1641-45D3-88D1-0F5E46AE356F}" destId="{08A660B0-4FDC-4620-B559-039EAEC448FC}" srcOrd="0" destOrd="0" presId="urn:microsoft.com/office/officeart/2005/8/layout/pyramid1"/>
    <dgm:cxn modelId="{D3E9882B-4B5D-4676-B446-EF0FBFEE2122}" type="presParOf" srcId="{C1BF8120-1641-45D3-88D1-0F5E46AE356F}" destId="{2FADE239-5C14-4EE7-A60E-973717A12B99}" srcOrd="1" destOrd="0" presId="urn:microsoft.com/office/officeart/2005/8/layout/pyramid1"/>
    <dgm:cxn modelId="{625E742F-3C98-4CB4-B43E-2800A9B6F583}" type="presParOf" srcId="{6F2CD0C9-0878-4127-8C32-AAF071B22B23}" destId="{1CAC8E2D-92B6-4B59-8E27-0DCB93A8578F}" srcOrd="3" destOrd="0" presId="urn:microsoft.com/office/officeart/2005/8/layout/pyramid1"/>
    <dgm:cxn modelId="{63AD74FF-E65A-4544-A897-388717884356}" type="presParOf" srcId="{1CAC8E2D-92B6-4B59-8E27-0DCB93A8578F}" destId="{4018A0C1-E771-4408-B329-67D101609AFF}" srcOrd="0" destOrd="0" presId="urn:microsoft.com/office/officeart/2005/8/layout/pyramid1"/>
    <dgm:cxn modelId="{73889437-02EC-457C-A66D-38D318550454}" type="presParOf" srcId="{1CAC8E2D-92B6-4B59-8E27-0DCB93A8578F}" destId="{BE669831-7793-49C8-9D9D-9CBD0ED0E9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912412-F8BE-4FAD-8EA3-68E387E88D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05E8085-5B40-432A-8CFE-0273E0FD4E91}">
      <dgm:prSet phldrT="[テキスト]" custT="1"/>
      <dgm:spPr/>
      <dgm:t>
        <a:bodyPr/>
        <a:lstStyle/>
        <a:p>
          <a:endParaRPr lang="ja-JP" altLang="en-US" sz="800" dirty="0"/>
        </a:p>
      </dgm:t>
    </dgm:pt>
    <dgm:pt modelId="{3FE485D0-7396-4D5F-9120-5837B9359CF1}" type="parTrans" cxnId="{1C7A684C-F437-42D9-8135-033658A32252}">
      <dgm:prSet/>
      <dgm:spPr/>
      <dgm:t>
        <a:bodyPr/>
        <a:lstStyle/>
        <a:p>
          <a:endParaRPr lang="ja-JP" altLang="en-US" sz="2800"/>
        </a:p>
      </dgm:t>
    </dgm:pt>
    <dgm:pt modelId="{D7EFE7C3-13BC-4032-818F-57177101F17D}" type="sibTrans" cxnId="{1C7A684C-F437-42D9-8135-033658A32252}">
      <dgm:prSet/>
      <dgm:spPr/>
      <dgm:t>
        <a:bodyPr/>
        <a:lstStyle/>
        <a:p>
          <a:endParaRPr lang="ja-JP" altLang="en-US" sz="2800"/>
        </a:p>
      </dgm:t>
    </dgm:pt>
    <dgm:pt modelId="{6811D229-513A-48A2-8BCF-DCCE7B6AB86B}">
      <dgm:prSet phldrT="[テキスト]" custT="1"/>
      <dgm:spPr/>
      <dgm:t>
        <a:bodyPr/>
        <a:lstStyle/>
        <a:p>
          <a:r>
            <a:rPr lang="ja-JP" altLang="en-US" sz="800" dirty="0"/>
            <a:t>一般衣料品の生地の</a:t>
          </a:r>
          <a:r>
            <a:rPr lang="en-US" altLang="ja-JP" sz="800" dirty="0"/>
            <a:t>1.5</a:t>
          </a:r>
          <a:r>
            <a:rPr lang="ja-JP" altLang="en-US" sz="800" dirty="0"/>
            <a:t>倍の強さ</a:t>
          </a:r>
        </a:p>
      </dgm:t>
    </dgm:pt>
    <dgm:pt modelId="{DBE15020-296E-43F2-991B-4C64F9F2CC7D}" type="parTrans" cxnId="{ABABA04A-39EA-4D95-AB7F-4299A3F90D64}">
      <dgm:prSet/>
      <dgm:spPr/>
      <dgm:t>
        <a:bodyPr/>
        <a:lstStyle/>
        <a:p>
          <a:endParaRPr lang="ja-JP" altLang="en-US" sz="2800"/>
        </a:p>
      </dgm:t>
    </dgm:pt>
    <dgm:pt modelId="{420D55F4-6DD5-438A-B709-F3749CD84F67}" type="sibTrans" cxnId="{ABABA04A-39EA-4D95-AB7F-4299A3F90D64}">
      <dgm:prSet/>
      <dgm:spPr/>
      <dgm:t>
        <a:bodyPr/>
        <a:lstStyle/>
        <a:p>
          <a:endParaRPr lang="ja-JP" altLang="en-US" sz="2800"/>
        </a:p>
      </dgm:t>
    </dgm:pt>
    <dgm:pt modelId="{17692B75-0C1C-4003-BE66-DB519AAE97E9}">
      <dgm:prSet phldrT="[テキスト]" custT="1"/>
      <dgm:spPr/>
      <dgm:t>
        <a:bodyPr/>
        <a:lstStyle/>
        <a:p>
          <a:r>
            <a:rPr lang="ja-JP" altLang="en-US" sz="800" dirty="0"/>
            <a:t>ナノテク繊維使用</a:t>
          </a:r>
          <a:endParaRPr lang="en-US" altLang="ja-JP" sz="800" dirty="0"/>
        </a:p>
        <a:p>
          <a:r>
            <a:rPr lang="ja-JP" altLang="en-US" sz="800" dirty="0"/>
            <a:t>引っ張り強度</a:t>
          </a:r>
          <a:r>
            <a:rPr lang="en-US" altLang="ja-JP" sz="800" dirty="0"/>
            <a:t>&gt;300N; </a:t>
          </a:r>
          <a:r>
            <a:rPr lang="ja-JP" altLang="en-US" sz="800" dirty="0"/>
            <a:t>破裂強さ</a:t>
          </a:r>
          <a:r>
            <a:rPr lang="en-US" altLang="ja-JP" sz="800" dirty="0"/>
            <a:t>&gt;1000kPa</a:t>
          </a:r>
          <a:endParaRPr lang="ja-JP" altLang="en-US" sz="800" dirty="0"/>
        </a:p>
      </dgm:t>
    </dgm:pt>
    <dgm:pt modelId="{9A9C6DF4-3426-486D-87A1-C3E29F452B6A}" type="parTrans" cxnId="{CBBD85A9-3DB5-47A4-8B6B-F5F4E82EDB93}">
      <dgm:prSet/>
      <dgm:spPr/>
      <dgm:t>
        <a:bodyPr/>
        <a:lstStyle/>
        <a:p>
          <a:endParaRPr lang="ja-JP" altLang="en-US" sz="2800"/>
        </a:p>
      </dgm:t>
    </dgm:pt>
    <dgm:pt modelId="{AE81FBC6-0BC5-4B84-9C40-C331062E76C8}" type="sibTrans" cxnId="{CBBD85A9-3DB5-47A4-8B6B-F5F4E82EDB93}">
      <dgm:prSet/>
      <dgm:spPr/>
      <dgm:t>
        <a:bodyPr/>
        <a:lstStyle/>
        <a:p>
          <a:endParaRPr lang="ja-JP" altLang="en-US" sz="2800"/>
        </a:p>
      </dgm:t>
    </dgm:pt>
    <dgm:pt modelId="{8F0A6379-C1D4-40B2-8ECC-F0D919B4F120}">
      <dgm:prSet phldrT="[テキスト]" custT="1"/>
      <dgm:spPr/>
      <dgm:t>
        <a:bodyPr/>
        <a:lstStyle/>
        <a:p>
          <a:r>
            <a:rPr lang="ja-JP" altLang="en-US" sz="2400" dirty="0"/>
            <a:t>情緒的ベネフィット</a:t>
          </a:r>
        </a:p>
      </dgm:t>
    </dgm:pt>
    <dgm:pt modelId="{1AD1AF2B-45FB-4ABE-8E4B-B3E3960FEE16}" type="parTrans" cxnId="{1C3CCB9E-D5F9-4321-943C-817DAAA85B8F}">
      <dgm:prSet/>
      <dgm:spPr/>
      <dgm:t>
        <a:bodyPr/>
        <a:lstStyle/>
        <a:p>
          <a:endParaRPr lang="ja-JP" altLang="en-US" sz="2800"/>
        </a:p>
      </dgm:t>
    </dgm:pt>
    <dgm:pt modelId="{8337F974-F0B7-44B6-8612-936C14EC2D5E}" type="sibTrans" cxnId="{1C3CCB9E-D5F9-4321-943C-817DAAA85B8F}">
      <dgm:prSet/>
      <dgm:spPr/>
      <dgm:t>
        <a:bodyPr/>
        <a:lstStyle/>
        <a:p>
          <a:endParaRPr lang="ja-JP" altLang="en-US" sz="2800"/>
        </a:p>
      </dgm:t>
    </dgm:pt>
    <dgm:pt modelId="{B4967379-69DB-4824-B844-1A74A7069F76}">
      <dgm:prSet phldrT="[テキスト]" custT="1"/>
      <dgm:spPr/>
      <dgm:t>
        <a:bodyPr/>
        <a:lstStyle/>
        <a:p>
          <a:r>
            <a:rPr lang="ja-JP" altLang="en-US" sz="2400" dirty="0"/>
            <a:t>機能的ベネフィット</a:t>
          </a:r>
        </a:p>
      </dgm:t>
    </dgm:pt>
    <dgm:pt modelId="{F5BD245A-0712-4D75-873C-89BA1B866652}" type="parTrans" cxnId="{D237523A-81A7-4C23-A106-EB91DD3D8B8B}">
      <dgm:prSet/>
      <dgm:spPr/>
      <dgm:t>
        <a:bodyPr/>
        <a:lstStyle/>
        <a:p>
          <a:endParaRPr lang="ja-JP" altLang="en-US" sz="2800"/>
        </a:p>
      </dgm:t>
    </dgm:pt>
    <dgm:pt modelId="{C26C4DEE-6B95-4030-A4ED-44275DC8FD29}" type="sibTrans" cxnId="{D237523A-81A7-4C23-A106-EB91DD3D8B8B}">
      <dgm:prSet/>
      <dgm:spPr/>
      <dgm:t>
        <a:bodyPr/>
        <a:lstStyle/>
        <a:p>
          <a:endParaRPr lang="ja-JP" altLang="en-US" sz="2800"/>
        </a:p>
      </dgm:t>
    </dgm:pt>
    <dgm:pt modelId="{16B5F41F-49E1-4980-939B-F7D82CEA2714}">
      <dgm:prSet phldrT="[テキスト]" custT="1"/>
      <dgm:spPr/>
      <dgm:t>
        <a:bodyPr/>
        <a:lstStyle/>
        <a:p>
          <a:r>
            <a:rPr lang="en-US" altLang="ja-JP" sz="2400" dirty="0"/>
            <a:t>Reason to believe</a:t>
          </a:r>
          <a:endParaRPr lang="ja-JP" altLang="en-US" sz="2400" dirty="0"/>
        </a:p>
      </dgm:t>
    </dgm:pt>
    <dgm:pt modelId="{D24C1B4C-E596-46C9-A93C-9AB6F4E441C6}" type="parTrans" cxnId="{1E74785E-1128-4626-BD52-B1A77A780707}">
      <dgm:prSet/>
      <dgm:spPr/>
      <dgm:t>
        <a:bodyPr/>
        <a:lstStyle/>
        <a:p>
          <a:endParaRPr lang="ja-JP" altLang="en-US" sz="2800"/>
        </a:p>
      </dgm:t>
    </dgm:pt>
    <dgm:pt modelId="{B9D24D83-A81B-40F1-A7AA-30EF7EFF6451}" type="sibTrans" cxnId="{1E74785E-1128-4626-BD52-B1A77A780707}">
      <dgm:prSet/>
      <dgm:spPr/>
      <dgm:t>
        <a:bodyPr/>
        <a:lstStyle/>
        <a:p>
          <a:endParaRPr lang="ja-JP" altLang="en-US" sz="2800"/>
        </a:p>
      </dgm:t>
    </dgm:pt>
    <dgm:pt modelId="{910ECDA5-A99C-4848-BBF9-DDA9FA108CD6}">
      <dgm:prSet phldrT="[テキスト]" custT="1"/>
      <dgm:spPr/>
      <dgm:t>
        <a:bodyPr/>
        <a:lstStyle/>
        <a:p>
          <a:r>
            <a:rPr lang="ja-JP" altLang="en-US" sz="2400" dirty="0"/>
            <a:t>エンドリザルト</a:t>
          </a:r>
        </a:p>
      </dgm:t>
    </dgm:pt>
    <dgm:pt modelId="{C1F21D58-7361-430C-A421-30B1FEEEA116}" type="parTrans" cxnId="{955EEE84-A00D-4E3B-B410-D31F069F79B1}">
      <dgm:prSet/>
      <dgm:spPr/>
      <dgm:t>
        <a:bodyPr/>
        <a:lstStyle/>
        <a:p>
          <a:endParaRPr lang="ja-JP" altLang="en-US" sz="2800"/>
        </a:p>
      </dgm:t>
    </dgm:pt>
    <dgm:pt modelId="{55140561-283D-49D8-9A00-7B10CF0CF813}" type="sibTrans" cxnId="{955EEE84-A00D-4E3B-B410-D31F069F79B1}">
      <dgm:prSet/>
      <dgm:spPr/>
      <dgm:t>
        <a:bodyPr/>
        <a:lstStyle/>
        <a:p>
          <a:endParaRPr lang="ja-JP" altLang="en-US" sz="2800"/>
        </a:p>
      </dgm:t>
    </dgm:pt>
    <dgm:pt modelId="{C1313AB1-A48C-42DC-B2F9-B717289F6C4A}">
      <dgm:prSet phldrT="[テキスト]" custT="1"/>
      <dgm:spPr/>
      <dgm:t>
        <a:bodyPr/>
        <a:lstStyle/>
        <a:p>
          <a:r>
            <a:rPr lang="ja-JP" altLang="en-US" sz="800" dirty="0"/>
            <a:t>枝木に引っ掛かても、簡単に破れません</a:t>
          </a:r>
        </a:p>
      </dgm:t>
    </dgm:pt>
    <dgm:pt modelId="{9D27B947-8E5F-4496-8798-C9BBB107C0D5}" type="parTrans" cxnId="{FE2D29B6-1520-4D70-BABB-541F68F0DCCA}">
      <dgm:prSet/>
      <dgm:spPr/>
      <dgm:t>
        <a:bodyPr/>
        <a:lstStyle/>
        <a:p>
          <a:endParaRPr lang="ja-JP" altLang="en-US" sz="2800"/>
        </a:p>
      </dgm:t>
    </dgm:pt>
    <dgm:pt modelId="{08B5A7A7-BDD1-43B0-8C6A-0FC76E8E10E9}" type="sibTrans" cxnId="{FE2D29B6-1520-4D70-BABB-541F68F0DCCA}">
      <dgm:prSet/>
      <dgm:spPr/>
      <dgm:t>
        <a:bodyPr/>
        <a:lstStyle/>
        <a:p>
          <a:endParaRPr lang="ja-JP" altLang="en-US" sz="2800"/>
        </a:p>
      </dgm:t>
    </dgm:pt>
    <dgm:pt modelId="{0802A69D-EE5D-43C8-A1B5-83ED5B65D2D3}">
      <dgm:prSet phldrT="[テキスト]" custT="1"/>
      <dgm:spPr/>
      <dgm:t>
        <a:bodyPr/>
        <a:lstStyle/>
        <a:p>
          <a:r>
            <a:rPr lang="ja-JP" altLang="en-US" sz="800" dirty="0"/>
            <a:t>滑り止めのラバー付き袖口</a:t>
          </a:r>
        </a:p>
      </dgm:t>
    </dgm:pt>
    <dgm:pt modelId="{BA7D11E7-A956-4D48-A896-C67E5BD8655B}" type="parTrans" cxnId="{715ADC88-36F1-4FDF-A124-456F1F9243D1}">
      <dgm:prSet/>
      <dgm:spPr/>
      <dgm:t>
        <a:bodyPr/>
        <a:lstStyle/>
        <a:p>
          <a:endParaRPr lang="ja-JP" altLang="en-US" sz="2800"/>
        </a:p>
      </dgm:t>
    </dgm:pt>
    <dgm:pt modelId="{AE32C314-50BF-4EC6-9B80-22A2E037809D}" type="sibTrans" cxnId="{715ADC88-36F1-4FDF-A124-456F1F9243D1}">
      <dgm:prSet/>
      <dgm:spPr/>
      <dgm:t>
        <a:bodyPr/>
        <a:lstStyle/>
        <a:p>
          <a:endParaRPr lang="ja-JP" altLang="en-US" sz="2800"/>
        </a:p>
      </dgm:t>
    </dgm:pt>
    <dgm:pt modelId="{2404D824-C3FA-48C6-A974-5C9C710BC075}">
      <dgm:prSet phldrT="[テキスト]" custT="1"/>
      <dgm:spPr/>
      <dgm:t>
        <a:bodyPr/>
        <a:lstStyle/>
        <a:p>
          <a:r>
            <a:rPr lang="ja-JP" altLang="en-US" sz="800" dirty="0"/>
            <a:t>ハイカラーと調整可能なフードで水侵入防止</a:t>
          </a:r>
        </a:p>
      </dgm:t>
    </dgm:pt>
    <dgm:pt modelId="{9474946D-2965-441C-B5A5-569C8C4E76FE}" type="parTrans" cxnId="{AA0AC999-8AAD-42FB-84C8-6F51997E57CE}">
      <dgm:prSet/>
      <dgm:spPr/>
      <dgm:t>
        <a:bodyPr/>
        <a:lstStyle/>
        <a:p>
          <a:endParaRPr lang="ja-JP" altLang="en-US" sz="2800"/>
        </a:p>
      </dgm:t>
    </dgm:pt>
    <dgm:pt modelId="{B38E70C7-8E56-416E-B3CB-8A80CDA7A2AB}" type="sibTrans" cxnId="{AA0AC999-8AAD-42FB-84C8-6F51997E57CE}">
      <dgm:prSet/>
      <dgm:spPr/>
      <dgm:t>
        <a:bodyPr/>
        <a:lstStyle/>
        <a:p>
          <a:endParaRPr lang="ja-JP" altLang="en-US" sz="2800"/>
        </a:p>
      </dgm:t>
    </dgm:pt>
    <dgm:pt modelId="{049ADD87-FAE0-45D8-B02F-390A21BE8CA7}">
      <dgm:prSet phldrT="[テキスト]" custT="1"/>
      <dgm:spPr/>
      <dgm:t>
        <a:bodyPr/>
        <a:lstStyle/>
        <a:p>
          <a:r>
            <a:rPr lang="en-US" altLang="ja-JP" sz="800" dirty="0"/>
            <a:t>340g</a:t>
          </a:r>
          <a:endParaRPr lang="ja-JP" altLang="en-US" sz="800" dirty="0"/>
        </a:p>
      </dgm:t>
    </dgm:pt>
    <dgm:pt modelId="{A46335D7-FA97-40E1-8A44-F1A8AC67DD4C}" type="parTrans" cxnId="{F78E08F4-6680-4F54-8D0B-8EA0041995A6}">
      <dgm:prSet/>
      <dgm:spPr/>
      <dgm:t>
        <a:bodyPr/>
        <a:lstStyle/>
        <a:p>
          <a:endParaRPr lang="ja-JP" altLang="en-US" sz="2800"/>
        </a:p>
      </dgm:t>
    </dgm:pt>
    <dgm:pt modelId="{6778A59F-BD27-4A59-8A0E-835E5FB01220}" type="sibTrans" cxnId="{F78E08F4-6680-4F54-8D0B-8EA0041995A6}">
      <dgm:prSet/>
      <dgm:spPr/>
      <dgm:t>
        <a:bodyPr/>
        <a:lstStyle/>
        <a:p>
          <a:endParaRPr lang="ja-JP" altLang="en-US" sz="2800"/>
        </a:p>
      </dgm:t>
    </dgm:pt>
    <dgm:pt modelId="{8E092F23-7F8B-4720-BD2F-3405C83BA231}">
      <dgm:prSet phldrT="[テキスト]" custT="1"/>
      <dgm:spPr/>
      <dgm:t>
        <a:bodyPr/>
        <a:lstStyle/>
        <a:p>
          <a:r>
            <a:rPr lang="ja-JP" altLang="en-US" sz="800" dirty="0"/>
            <a:t>軽量で通気透湿</a:t>
          </a:r>
        </a:p>
      </dgm:t>
    </dgm:pt>
    <dgm:pt modelId="{47BE76F3-B8D5-4B4C-BA2B-34C2BF1C17ED}" type="parTrans" cxnId="{55A57C5B-149F-46BB-8F72-AEB09265FCB9}">
      <dgm:prSet/>
      <dgm:spPr/>
      <dgm:t>
        <a:bodyPr/>
        <a:lstStyle/>
        <a:p>
          <a:endParaRPr lang="ja-JP" altLang="en-US" sz="2800"/>
        </a:p>
      </dgm:t>
    </dgm:pt>
    <dgm:pt modelId="{E7F838E3-9DC0-41BD-9670-5DF654E1F40A}" type="sibTrans" cxnId="{55A57C5B-149F-46BB-8F72-AEB09265FCB9}">
      <dgm:prSet/>
      <dgm:spPr/>
      <dgm:t>
        <a:bodyPr/>
        <a:lstStyle/>
        <a:p>
          <a:endParaRPr lang="ja-JP" altLang="en-US" sz="2800"/>
        </a:p>
      </dgm:t>
    </dgm:pt>
    <dgm:pt modelId="{88718A15-46A6-4BAF-BA51-35FAD9AE0A74}">
      <dgm:prSet phldrT="[テキスト]" custT="1"/>
      <dgm:spPr/>
      <dgm:t>
        <a:bodyPr/>
        <a:lstStyle/>
        <a:p>
          <a:r>
            <a:rPr lang="ja-JP" altLang="en-US" sz="800" dirty="0"/>
            <a:t>快適に着用</a:t>
          </a:r>
        </a:p>
      </dgm:t>
    </dgm:pt>
    <dgm:pt modelId="{72C2E391-EF85-43B1-B973-581DCFF80B07}" type="parTrans" cxnId="{C06F1A9A-4E4E-417D-8120-69A9B8A06906}">
      <dgm:prSet/>
      <dgm:spPr/>
      <dgm:t>
        <a:bodyPr/>
        <a:lstStyle/>
        <a:p>
          <a:endParaRPr lang="ja-JP" altLang="en-US" sz="2800"/>
        </a:p>
      </dgm:t>
    </dgm:pt>
    <dgm:pt modelId="{33C82AC8-0BD5-46BB-A030-02BF08532B16}" type="sibTrans" cxnId="{C06F1A9A-4E4E-417D-8120-69A9B8A06906}">
      <dgm:prSet/>
      <dgm:spPr/>
      <dgm:t>
        <a:bodyPr/>
        <a:lstStyle/>
        <a:p>
          <a:endParaRPr lang="ja-JP" altLang="en-US" sz="2800"/>
        </a:p>
      </dgm:t>
    </dgm:pt>
    <dgm:pt modelId="{C419EEBB-814C-48BA-86AA-741C40E7F3B6}">
      <dgm:prSet phldrT="[テキスト]" custT="1"/>
      <dgm:spPr/>
      <dgm:t>
        <a:bodyPr/>
        <a:lstStyle/>
        <a:p>
          <a:r>
            <a:rPr lang="ja-JP" altLang="en-US" sz="800" dirty="0"/>
            <a:t>耐水圧</a:t>
          </a:r>
          <a:r>
            <a:rPr lang="en-US" altLang="ja-JP" sz="800" dirty="0"/>
            <a:t>19,000mm</a:t>
          </a:r>
          <a:endParaRPr lang="ja-JP" altLang="en-US" sz="800" dirty="0"/>
        </a:p>
      </dgm:t>
    </dgm:pt>
    <dgm:pt modelId="{BF4A4C33-1A1D-432A-893E-D009048E2D98}" type="parTrans" cxnId="{02114A30-0618-489C-87F8-A498D947879D}">
      <dgm:prSet/>
      <dgm:spPr/>
      <dgm:t>
        <a:bodyPr/>
        <a:lstStyle/>
        <a:p>
          <a:endParaRPr lang="ja-JP" altLang="en-US" sz="2800"/>
        </a:p>
      </dgm:t>
    </dgm:pt>
    <dgm:pt modelId="{269BFDB9-D273-4955-9F62-2E8845F1DC81}" type="sibTrans" cxnId="{02114A30-0618-489C-87F8-A498D947879D}">
      <dgm:prSet/>
      <dgm:spPr/>
      <dgm:t>
        <a:bodyPr/>
        <a:lstStyle/>
        <a:p>
          <a:endParaRPr lang="ja-JP" altLang="en-US" sz="2800"/>
        </a:p>
      </dgm:t>
    </dgm:pt>
    <dgm:pt modelId="{ABE3CF71-1193-4A8A-B178-BEF01E8E08A7}">
      <dgm:prSet phldrT="[テキスト]" custT="1"/>
      <dgm:spPr/>
      <dgm:t>
        <a:bodyPr/>
        <a:lstStyle/>
        <a:p>
          <a:r>
            <a:rPr lang="ja-JP" altLang="en-US" sz="800" dirty="0"/>
            <a:t>突然の雨、梅雨、連続雨に対応できる</a:t>
          </a:r>
        </a:p>
      </dgm:t>
    </dgm:pt>
    <dgm:pt modelId="{822E6624-15D2-4D7E-B471-1DC67B8335CC}" type="parTrans" cxnId="{5997985B-8AEF-41E8-849C-CB7CE9BF65FA}">
      <dgm:prSet/>
      <dgm:spPr/>
      <dgm:t>
        <a:bodyPr/>
        <a:lstStyle/>
        <a:p>
          <a:endParaRPr lang="ja-JP" altLang="en-US" sz="2800"/>
        </a:p>
      </dgm:t>
    </dgm:pt>
    <dgm:pt modelId="{D74EBA53-1DBF-4B7E-8F54-35308BB07611}" type="sibTrans" cxnId="{5997985B-8AEF-41E8-849C-CB7CE9BF65FA}">
      <dgm:prSet/>
      <dgm:spPr/>
      <dgm:t>
        <a:bodyPr/>
        <a:lstStyle/>
        <a:p>
          <a:endParaRPr lang="ja-JP" altLang="en-US" sz="2800"/>
        </a:p>
      </dgm:t>
    </dgm:pt>
    <dgm:pt modelId="{1F5E0FFE-A7C8-4E61-BAE5-10BFD5DEC376}">
      <dgm:prSet phldrT="[テキスト]" custT="1"/>
      <dgm:spPr/>
      <dgm:t>
        <a:bodyPr/>
        <a:lstStyle/>
        <a:p>
          <a:r>
            <a:rPr lang="ja-JP" altLang="en-US" sz="800" dirty="0"/>
            <a:t>大雨、ゲリラ豪雨でも濡れない</a:t>
          </a:r>
        </a:p>
      </dgm:t>
    </dgm:pt>
    <dgm:pt modelId="{E7868A43-E892-4456-BB59-F4F7BDFD39A4}" type="parTrans" cxnId="{A0B32CD2-FC22-441D-8A4B-0FE6F9D4FF88}">
      <dgm:prSet/>
      <dgm:spPr/>
      <dgm:t>
        <a:bodyPr/>
        <a:lstStyle/>
        <a:p>
          <a:endParaRPr lang="ja-JP" altLang="en-US" sz="2800"/>
        </a:p>
      </dgm:t>
    </dgm:pt>
    <dgm:pt modelId="{5B519427-8043-4086-BDB2-64FCD7ED3788}" type="sibTrans" cxnId="{A0B32CD2-FC22-441D-8A4B-0FE6F9D4FF88}">
      <dgm:prSet/>
      <dgm:spPr/>
      <dgm:t>
        <a:bodyPr/>
        <a:lstStyle/>
        <a:p>
          <a:endParaRPr lang="ja-JP" altLang="en-US" sz="2800"/>
        </a:p>
      </dgm:t>
    </dgm:pt>
    <dgm:pt modelId="{2E5E264E-E9B4-4330-A351-2BFEA524D3DE}">
      <dgm:prSet phldrT="[テキスト]" custT="1"/>
      <dgm:spPr/>
      <dgm:t>
        <a:bodyPr/>
        <a:lstStyle/>
        <a:p>
          <a:r>
            <a:rPr lang="ja-JP" altLang="en-US" sz="800" dirty="0"/>
            <a:t>透湿度</a:t>
          </a:r>
          <a:r>
            <a:rPr lang="en-US" altLang="ja-JP" sz="800" dirty="0"/>
            <a:t>:3000g/m2</a:t>
          </a:r>
          <a:r>
            <a:rPr lang="ja-JP" altLang="en-US" sz="800" dirty="0"/>
            <a:t>・</a:t>
          </a:r>
          <a:r>
            <a:rPr lang="en-US" altLang="ja-JP" sz="800" dirty="0"/>
            <a:t>24h</a:t>
          </a:r>
          <a:endParaRPr lang="ja-JP" altLang="en-US" sz="800" dirty="0"/>
        </a:p>
      </dgm:t>
    </dgm:pt>
    <dgm:pt modelId="{3B5039E0-B6AD-46D1-AC94-EE5D6AC04221}" type="parTrans" cxnId="{1619F71A-F987-4E6C-91F7-0ED1B55E7F86}">
      <dgm:prSet/>
      <dgm:spPr/>
      <dgm:t>
        <a:bodyPr/>
        <a:lstStyle/>
        <a:p>
          <a:endParaRPr lang="ja-JP" altLang="en-US" sz="2800"/>
        </a:p>
      </dgm:t>
    </dgm:pt>
    <dgm:pt modelId="{C82E02F7-E076-4EFC-AC02-E618C128CCA6}" type="sibTrans" cxnId="{1619F71A-F987-4E6C-91F7-0ED1B55E7F86}">
      <dgm:prSet/>
      <dgm:spPr/>
      <dgm:t>
        <a:bodyPr/>
        <a:lstStyle/>
        <a:p>
          <a:endParaRPr lang="ja-JP" altLang="en-US" sz="2800"/>
        </a:p>
      </dgm:t>
    </dgm:pt>
    <dgm:pt modelId="{3DAABA68-5374-4869-AF51-7E073CC66B71}">
      <dgm:prSet phldrT="[テキスト]" custT="1"/>
      <dgm:spPr/>
      <dgm:t>
        <a:bodyPr/>
        <a:lstStyle/>
        <a:p>
          <a:r>
            <a:rPr lang="ja-JP" altLang="en-US" sz="800" dirty="0"/>
            <a:t>ナノテク繊維、風が通しにくい</a:t>
          </a:r>
        </a:p>
      </dgm:t>
    </dgm:pt>
    <dgm:pt modelId="{745DC57E-B697-49C9-95A1-C0AD7DCF488E}" type="parTrans" cxnId="{BDB460B5-4F3D-4691-91B9-5F7BB79403AD}">
      <dgm:prSet/>
      <dgm:spPr/>
      <dgm:t>
        <a:bodyPr/>
        <a:lstStyle/>
        <a:p>
          <a:endParaRPr lang="ja-JP" altLang="en-US" sz="2800"/>
        </a:p>
      </dgm:t>
    </dgm:pt>
    <dgm:pt modelId="{6146F395-4E5A-4854-A9C1-C3421EAE9547}" type="sibTrans" cxnId="{BDB460B5-4F3D-4691-91B9-5F7BB79403AD}">
      <dgm:prSet/>
      <dgm:spPr/>
      <dgm:t>
        <a:bodyPr/>
        <a:lstStyle/>
        <a:p>
          <a:endParaRPr lang="ja-JP" altLang="en-US" sz="2800"/>
        </a:p>
      </dgm:t>
    </dgm:pt>
    <dgm:pt modelId="{DAEEB9C1-0867-460D-9941-BB3232942096}">
      <dgm:prSet phldrT="[テキスト]" custT="1"/>
      <dgm:spPr/>
      <dgm:t>
        <a:bodyPr/>
        <a:lstStyle/>
        <a:p>
          <a:r>
            <a:rPr lang="ja-JP" altLang="en-US" sz="800" dirty="0"/>
            <a:t>優れた防風性、ウィンドブレーカー</a:t>
          </a:r>
        </a:p>
      </dgm:t>
    </dgm:pt>
    <dgm:pt modelId="{2DF4225D-8AF3-43BE-966E-F211754E1227}" type="parTrans" cxnId="{8BF8D9E5-E1A3-478D-AEED-51BC995A9DE5}">
      <dgm:prSet/>
      <dgm:spPr/>
      <dgm:t>
        <a:bodyPr/>
        <a:lstStyle/>
        <a:p>
          <a:endParaRPr lang="ja-JP" altLang="en-US" sz="2800"/>
        </a:p>
      </dgm:t>
    </dgm:pt>
    <dgm:pt modelId="{DE45A470-D212-4DA3-8BA7-5686CC6D7589}" type="sibTrans" cxnId="{8BF8D9E5-E1A3-478D-AEED-51BC995A9DE5}">
      <dgm:prSet/>
      <dgm:spPr/>
      <dgm:t>
        <a:bodyPr/>
        <a:lstStyle/>
        <a:p>
          <a:endParaRPr lang="ja-JP" altLang="en-US" sz="2800"/>
        </a:p>
      </dgm:t>
    </dgm:pt>
    <dgm:pt modelId="{FB0452DD-778A-420A-A176-D468C5E3B00B}">
      <dgm:prSet phldrT="[テキスト]" custT="1"/>
      <dgm:spPr/>
      <dgm:t>
        <a:bodyPr/>
        <a:lstStyle/>
        <a:p>
          <a:r>
            <a:rPr lang="ja-JP" altLang="en-US" sz="800" dirty="0"/>
            <a:t>風が通しにくい</a:t>
          </a:r>
        </a:p>
      </dgm:t>
    </dgm:pt>
    <dgm:pt modelId="{DFBE465A-53AD-49E2-AE9C-F31810402EF1}" type="parTrans" cxnId="{A60871BD-B296-4FDC-A9F5-B6D28FE4EBEF}">
      <dgm:prSet/>
      <dgm:spPr/>
      <dgm:t>
        <a:bodyPr/>
        <a:lstStyle/>
        <a:p>
          <a:endParaRPr lang="ja-JP" altLang="en-US" sz="2800"/>
        </a:p>
      </dgm:t>
    </dgm:pt>
    <dgm:pt modelId="{7F2FD856-805A-4559-B550-32383F235309}" type="sibTrans" cxnId="{A60871BD-B296-4FDC-A9F5-B6D28FE4EBEF}">
      <dgm:prSet/>
      <dgm:spPr/>
      <dgm:t>
        <a:bodyPr/>
        <a:lstStyle/>
        <a:p>
          <a:endParaRPr lang="ja-JP" altLang="en-US" sz="2800"/>
        </a:p>
      </dgm:t>
    </dgm:pt>
    <dgm:pt modelId="{5D1283F8-1BA4-4B25-B225-41F7CAF36062}">
      <dgm:prSet phldrT="[テキスト]" custT="1"/>
      <dgm:spPr/>
      <dgm:t>
        <a:bodyPr/>
        <a:lstStyle/>
        <a:p>
          <a:r>
            <a:rPr lang="ja-JP" altLang="en-US" sz="800" dirty="0"/>
            <a:t>お洒落なデザイン</a:t>
          </a:r>
        </a:p>
      </dgm:t>
    </dgm:pt>
    <dgm:pt modelId="{E7C3270F-1E04-4EFF-8E19-CEAF524EA3D0}" type="parTrans" cxnId="{9C3FF2EB-6A81-4389-9212-316608B72511}">
      <dgm:prSet/>
      <dgm:spPr/>
      <dgm:t>
        <a:bodyPr/>
        <a:lstStyle/>
        <a:p>
          <a:endParaRPr lang="ja-JP" altLang="en-US" sz="2800"/>
        </a:p>
      </dgm:t>
    </dgm:pt>
    <dgm:pt modelId="{2E63E585-3C21-40B3-A7FC-E7F2F1D2CF3C}" type="sibTrans" cxnId="{9C3FF2EB-6A81-4389-9212-316608B72511}">
      <dgm:prSet/>
      <dgm:spPr/>
      <dgm:t>
        <a:bodyPr/>
        <a:lstStyle/>
        <a:p>
          <a:endParaRPr lang="ja-JP" altLang="en-US" sz="2800"/>
        </a:p>
      </dgm:t>
    </dgm:pt>
    <dgm:pt modelId="{498A15CD-AC20-4BDA-BB94-4502436A6039}">
      <dgm:prSet phldrT="[テキスト]" custT="1"/>
      <dgm:spPr/>
      <dgm:t>
        <a:bodyPr/>
        <a:lstStyle/>
        <a:p>
          <a:r>
            <a:rPr lang="ja-JP" altLang="en-US" sz="800" dirty="0"/>
            <a:t>ミニマムデザイン</a:t>
          </a:r>
        </a:p>
      </dgm:t>
    </dgm:pt>
    <dgm:pt modelId="{AA61B16E-2AEA-4136-9D0F-BAE1D989A45E}" type="parTrans" cxnId="{7B27D27A-7634-4615-AE09-086BC6E50A75}">
      <dgm:prSet/>
      <dgm:spPr/>
      <dgm:t>
        <a:bodyPr/>
        <a:lstStyle/>
        <a:p>
          <a:endParaRPr lang="ja-JP" altLang="en-US" sz="2800"/>
        </a:p>
      </dgm:t>
    </dgm:pt>
    <dgm:pt modelId="{81805D39-9462-4C39-BF21-C622B71190D2}" type="sibTrans" cxnId="{7B27D27A-7634-4615-AE09-086BC6E50A75}">
      <dgm:prSet/>
      <dgm:spPr/>
      <dgm:t>
        <a:bodyPr/>
        <a:lstStyle/>
        <a:p>
          <a:endParaRPr lang="ja-JP" altLang="en-US" sz="2800"/>
        </a:p>
      </dgm:t>
    </dgm:pt>
    <dgm:pt modelId="{E6BB4642-B92A-4133-9F2E-354AC8CD4952}">
      <dgm:prSet phldrT="[テキスト]" custT="1"/>
      <dgm:spPr/>
      <dgm:t>
        <a:bodyPr/>
        <a:lstStyle/>
        <a:p>
          <a:r>
            <a:rPr lang="ja-JP" altLang="en-US" sz="800" dirty="0"/>
            <a:t>テフロン撥水加工</a:t>
          </a:r>
        </a:p>
      </dgm:t>
    </dgm:pt>
    <dgm:pt modelId="{170FF460-CC18-4663-A11F-2391C3C4FC38}" type="parTrans" cxnId="{0C57B6B1-1AAF-4EB3-B553-DCB42DBC3304}">
      <dgm:prSet/>
      <dgm:spPr/>
      <dgm:t>
        <a:bodyPr/>
        <a:lstStyle/>
        <a:p>
          <a:endParaRPr kumimoji="1" lang="ja-JP" altLang="en-US" sz="2800"/>
        </a:p>
      </dgm:t>
    </dgm:pt>
    <dgm:pt modelId="{3C99140F-5761-435C-B327-8247CD875BA3}" type="sibTrans" cxnId="{0C57B6B1-1AAF-4EB3-B553-DCB42DBC3304}">
      <dgm:prSet/>
      <dgm:spPr/>
      <dgm:t>
        <a:bodyPr/>
        <a:lstStyle/>
        <a:p>
          <a:endParaRPr kumimoji="1" lang="ja-JP" altLang="en-US" sz="2800"/>
        </a:p>
      </dgm:t>
    </dgm:pt>
    <dgm:pt modelId="{FA0C7789-B30F-44AC-AD58-70F9EB836342}">
      <dgm:prSet phldrT="[テキスト]" custT="1"/>
      <dgm:spPr/>
      <dgm:t>
        <a:bodyPr/>
        <a:lstStyle/>
        <a:p>
          <a:r>
            <a:rPr lang="ja-JP" altLang="en-US" sz="800" dirty="0"/>
            <a:t>速乾性有</a:t>
          </a:r>
        </a:p>
      </dgm:t>
    </dgm:pt>
    <dgm:pt modelId="{45F31FD2-5FA4-4642-B5A0-8CF6C311CC46}" type="parTrans" cxnId="{5EFB971A-00C4-4560-85BD-5FE1CC384BEC}">
      <dgm:prSet/>
      <dgm:spPr/>
      <dgm:t>
        <a:bodyPr/>
        <a:lstStyle/>
        <a:p>
          <a:endParaRPr kumimoji="1" lang="ja-JP" altLang="en-US" sz="2800"/>
        </a:p>
      </dgm:t>
    </dgm:pt>
    <dgm:pt modelId="{533DB721-09D4-4AB0-B3C8-8D20EDD6BEE9}" type="sibTrans" cxnId="{5EFB971A-00C4-4560-85BD-5FE1CC384BEC}">
      <dgm:prSet/>
      <dgm:spPr/>
      <dgm:t>
        <a:bodyPr/>
        <a:lstStyle/>
        <a:p>
          <a:endParaRPr kumimoji="1" lang="ja-JP" altLang="en-US" sz="2800"/>
        </a:p>
      </dgm:t>
    </dgm:pt>
    <dgm:pt modelId="{0277BDCD-F5BD-4679-8535-9F9A9067E5A4}">
      <dgm:prSet phldrT="[テキスト]" custT="1"/>
      <dgm:spPr/>
      <dgm:t>
        <a:bodyPr/>
        <a:lstStyle/>
        <a:p>
          <a:r>
            <a:rPr lang="ja-JP" altLang="en-US" sz="800" dirty="0"/>
            <a:t>ポリエステル素材</a:t>
          </a:r>
        </a:p>
      </dgm:t>
    </dgm:pt>
    <dgm:pt modelId="{E75D659D-FA66-4B6B-98A2-40EFD57E29DE}" type="parTrans" cxnId="{018F3DFE-DFD7-4540-8E9E-F9184CEA8831}">
      <dgm:prSet/>
      <dgm:spPr/>
      <dgm:t>
        <a:bodyPr/>
        <a:lstStyle/>
        <a:p>
          <a:endParaRPr kumimoji="1" lang="ja-JP" altLang="en-US" sz="2800"/>
        </a:p>
      </dgm:t>
    </dgm:pt>
    <dgm:pt modelId="{73E03E0A-04C1-4257-AA63-B092E1CF50D8}" type="sibTrans" cxnId="{018F3DFE-DFD7-4540-8E9E-F9184CEA8831}">
      <dgm:prSet/>
      <dgm:spPr/>
      <dgm:t>
        <a:bodyPr/>
        <a:lstStyle/>
        <a:p>
          <a:endParaRPr kumimoji="1" lang="ja-JP" altLang="en-US" sz="2800"/>
        </a:p>
      </dgm:t>
    </dgm:pt>
    <dgm:pt modelId="{BC843E2B-7A03-47D2-8CF4-8618ECF1F771}" type="pres">
      <dgm:prSet presAssocID="{6A912412-F8BE-4FAD-8EA3-68E387E88D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B1B512-672C-416C-BF6D-281BF61F33F8}" type="pres">
      <dgm:prSet presAssocID="{6A912412-F8BE-4FAD-8EA3-68E387E88D93}" presName="hierFlow" presStyleCnt="0"/>
      <dgm:spPr/>
    </dgm:pt>
    <dgm:pt modelId="{0F261C3D-82E6-4822-AFD9-A7D74BDA7E28}" type="pres">
      <dgm:prSet presAssocID="{6A912412-F8BE-4FAD-8EA3-68E387E88D93}" presName="firstBuf" presStyleCnt="0"/>
      <dgm:spPr/>
    </dgm:pt>
    <dgm:pt modelId="{BCE2E967-45B4-455E-A8BD-E451E5773AB4}" type="pres">
      <dgm:prSet presAssocID="{6A912412-F8BE-4FAD-8EA3-68E387E88D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BBCCF85-D89E-44FD-A83A-8B5CD254E681}" type="pres">
      <dgm:prSet presAssocID="{405E8085-5B40-432A-8CFE-0273E0FD4E91}" presName="Name14" presStyleCnt="0"/>
      <dgm:spPr/>
    </dgm:pt>
    <dgm:pt modelId="{B235F391-642F-4A51-AEF2-95DA206463C8}" type="pres">
      <dgm:prSet presAssocID="{405E8085-5B40-432A-8CFE-0273E0FD4E91}" presName="level1Shape" presStyleLbl="node0" presStyleIdx="0" presStyleCnt="1">
        <dgm:presLayoutVars>
          <dgm:chPref val="3"/>
        </dgm:presLayoutVars>
      </dgm:prSet>
      <dgm:spPr/>
    </dgm:pt>
    <dgm:pt modelId="{1123CD4B-D827-4D7B-935D-AAFFCD133392}" type="pres">
      <dgm:prSet presAssocID="{405E8085-5B40-432A-8CFE-0273E0FD4E91}" presName="hierChild2" presStyleCnt="0"/>
      <dgm:spPr/>
    </dgm:pt>
    <dgm:pt modelId="{6D28CD3C-17EB-4098-85A7-EFAF6E15A72A}" type="pres">
      <dgm:prSet presAssocID="{9D27B947-8E5F-4496-8798-C9BBB107C0D5}" presName="Name19" presStyleLbl="parChTrans1D2" presStyleIdx="0" presStyleCnt="5"/>
      <dgm:spPr/>
    </dgm:pt>
    <dgm:pt modelId="{488F1560-A68B-4B48-85AF-7DF38E0448B8}" type="pres">
      <dgm:prSet presAssocID="{C1313AB1-A48C-42DC-B2F9-B717289F6C4A}" presName="Name21" presStyleCnt="0"/>
      <dgm:spPr/>
    </dgm:pt>
    <dgm:pt modelId="{34F8F531-9203-432F-87EC-483229CF5417}" type="pres">
      <dgm:prSet presAssocID="{C1313AB1-A48C-42DC-B2F9-B717289F6C4A}" presName="level2Shape" presStyleLbl="node2" presStyleIdx="0" presStyleCnt="5"/>
      <dgm:spPr/>
    </dgm:pt>
    <dgm:pt modelId="{96E09BB2-3DC4-4790-B315-26BBD0BD10F9}" type="pres">
      <dgm:prSet presAssocID="{C1313AB1-A48C-42DC-B2F9-B717289F6C4A}" presName="hierChild3" presStyleCnt="0"/>
      <dgm:spPr/>
    </dgm:pt>
    <dgm:pt modelId="{D3E1C8EA-2E47-4CDF-AF7B-4F9940F75C80}" type="pres">
      <dgm:prSet presAssocID="{DBE15020-296E-43F2-991B-4C64F9F2CC7D}" presName="Name19" presStyleLbl="parChTrans1D3" presStyleIdx="0" presStyleCnt="6"/>
      <dgm:spPr/>
    </dgm:pt>
    <dgm:pt modelId="{891E40F3-DFC7-4730-9AA0-FD05AE4CC176}" type="pres">
      <dgm:prSet presAssocID="{6811D229-513A-48A2-8BCF-DCCE7B6AB86B}" presName="Name21" presStyleCnt="0"/>
      <dgm:spPr/>
    </dgm:pt>
    <dgm:pt modelId="{D4710FB4-7CF1-47B7-873F-AA949B0B52AB}" type="pres">
      <dgm:prSet presAssocID="{6811D229-513A-48A2-8BCF-DCCE7B6AB86B}" presName="level2Shape" presStyleLbl="node3" presStyleIdx="0" presStyleCnt="6"/>
      <dgm:spPr/>
    </dgm:pt>
    <dgm:pt modelId="{B18CC0CC-172C-4233-931D-B3FDA8E6EEA4}" type="pres">
      <dgm:prSet presAssocID="{6811D229-513A-48A2-8BCF-DCCE7B6AB86B}" presName="hierChild3" presStyleCnt="0"/>
      <dgm:spPr/>
    </dgm:pt>
    <dgm:pt modelId="{96365F4A-4D06-4396-8BCE-3C590DAC6FA3}" type="pres">
      <dgm:prSet presAssocID="{9A9C6DF4-3426-486D-87A1-C3E29F452B6A}" presName="Name19" presStyleLbl="parChTrans1D4" presStyleIdx="0" presStyleCnt="9"/>
      <dgm:spPr/>
    </dgm:pt>
    <dgm:pt modelId="{08106D08-AB04-4CA1-9132-CBB1BF0D6722}" type="pres">
      <dgm:prSet presAssocID="{17692B75-0C1C-4003-BE66-DB519AAE97E9}" presName="Name21" presStyleCnt="0"/>
      <dgm:spPr/>
    </dgm:pt>
    <dgm:pt modelId="{A1341B08-AF73-44F2-830B-EF99545F2A8E}" type="pres">
      <dgm:prSet presAssocID="{17692B75-0C1C-4003-BE66-DB519AAE97E9}" presName="level2Shape" presStyleLbl="node4" presStyleIdx="0" presStyleCnt="9"/>
      <dgm:spPr/>
    </dgm:pt>
    <dgm:pt modelId="{8329D990-5BD4-47EC-83A3-A502A502A9B6}" type="pres">
      <dgm:prSet presAssocID="{17692B75-0C1C-4003-BE66-DB519AAE97E9}" presName="hierChild3" presStyleCnt="0"/>
      <dgm:spPr/>
    </dgm:pt>
    <dgm:pt modelId="{FAFEA76A-2D03-41AA-B208-647B44A604F6}" type="pres">
      <dgm:prSet presAssocID="{BA7D11E7-A956-4D48-A896-C67E5BD8655B}" presName="Name19" presStyleLbl="parChTrans1D4" presStyleIdx="1" presStyleCnt="9"/>
      <dgm:spPr/>
    </dgm:pt>
    <dgm:pt modelId="{249D821C-74A6-4282-BBF2-07CC433A4F2C}" type="pres">
      <dgm:prSet presAssocID="{0802A69D-EE5D-43C8-A1B5-83ED5B65D2D3}" presName="Name21" presStyleCnt="0"/>
      <dgm:spPr/>
    </dgm:pt>
    <dgm:pt modelId="{2A4D1B44-5B5E-4AC6-B904-E0C8F6CD69DC}" type="pres">
      <dgm:prSet presAssocID="{0802A69D-EE5D-43C8-A1B5-83ED5B65D2D3}" presName="level2Shape" presStyleLbl="node4" presStyleIdx="1" presStyleCnt="9"/>
      <dgm:spPr/>
    </dgm:pt>
    <dgm:pt modelId="{84178053-764D-41E1-86B0-910D710A58D1}" type="pres">
      <dgm:prSet presAssocID="{0802A69D-EE5D-43C8-A1B5-83ED5B65D2D3}" presName="hierChild3" presStyleCnt="0"/>
      <dgm:spPr/>
    </dgm:pt>
    <dgm:pt modelId="{365EDD72-8B8E-4FEF-9F2A-DF9D1C2FCC8B}" type="pres">
      <dgm:prSet presAssocID="{9474946D-2965-441C-B5A5-569C8C4E76FE}" presName="Name19" presStyleLbl="parChTrans1D4" presStyleIdx="2" presStyleCnt="9"/>
      <dgm:spPr/>
    </dgm:pt>
    <dgm:pt modelId="{E64AD72C-570E-462D-A6A2-A2A30840FB5F}" type="pres">
      <dgm:prSet presAssocID="{2404D824-C3FA-48C6-A974-5C9C710BC075}" presName="Name21" presStyleCnt="0"/>
      <dgm:spPr/>
    </dgm:pt>
    <dgm:pt modelId="{590FE11B-4753-45D1-9469-C3CC40671116}" type="pres">
      <dgm:prSet presAssocID="{2404D824-C3FA-48C6-A974-5C9C710BC075}" presName="level2Shape" presStyleLbl="node4" presStyleIdx="2" presStyleCnt="9"/>
      <dgm:spPr/>
    </dgm:pt>
    <dgm:pt modelId="{4FB1CC69-6201-42CB-AFF9-548F439E6878}" type="pres">
      <dgm:prSet presAssocID="{2404D824-C3FA-48C6-A974-5C9C710BC075}" presName="hierChild3" presStyleCnt="0"/>
      <dgm:spPr/>
    </dgm:pt>
    <dgm:pt modelId="{EAF3FA71-9B20-4780-83DC-028FC2272ABB}" type="pres">
      <dgm:prSet presAssocID="{2DF4225D-8AF3-43BE-966E-F211754E1227}" presName="Name19" presStyleLbl="parChTrans1D2" presStyleIdx="1" presStyleCnt="5"/>
      <dgm:spPr/>
    </dgm:pt>
    <dgm:pt modelId="{61ADA434-7BCB-4B5C-B6F5-96C6182F8568}" type="pres">
      <dgm:prSet presAssocID="{DAEEB9C1-0867-460D-9941-BB3232942096}" presName="Name21" presStyleCnt="0"/>
      <dgm:spPr/>
    </dgm:pt>
    <dgm:pt modelId="{E3D6110A-5424-433D-8FE2-8813C9F4C6CF}" type="pres">
      <dgm:prSet presAssocID="{DAEEB9C1-0867-460D-9941-BB3232942096}" presName="level2Shape" presStyleLbl="node2" presStyleIdx="1" presStyleCnt="5"/>
      <dgm:spPr/>
    </dgm:pt>
    <dgm:pt modelId="{6CA7EC86-4DB5-4697-8004-6A03E434F7A8}" type="pres">
      <dgm:prSet presAssocID="{DAEEB9C1-0867-460D-9941-BB3232942096}" presName="hierChild3" presStyleCnt="0"/>
      <dgm:spPr/>
    </dgm:pt>
    <dgm:pt modelId="{39680A01-ED4E-470F-A72F-7788CB7E1BAE}" type="pres">
      <dgm:prSet presAssocID="{DFBE465A-53AD-49E2-AE9C-F31810402EF1}" presName="Name19" presStyleLbl="parChTrans1D3" presStyleIdx="1" presStyleCnt="6"/>
      <dgm:spPr/>
    </dgm:pt>
    <dgm:pt modelId="{9DF4A33A-E882-492C-ADE1-B43721980E75}" type="pres">
      <dgm:prSet presAssocID="{FB0452DD-778A-420A-A176-D468C5E3B00B}" presName="Name21" presStyleCnt="0"/>
      <dgm:spPr/>
    </dgm:pt>
    <dgm:pt modelId="{BFC35EA3-C327-4E2C-A8F9-EA25C3653234}" type="pres">
      <dgm:prSet presAssocID="{FB0452DD-778A-420A-A176-D468C5E3B00B}" presName="level2Shape" presStyleLbl="node3" presStyleIdx="1" presStyleCnt="6"/>
      <dgm:spPr/>
    </dgm:pt>
    <dgm:pt modelId="{779C3CF6-CFAE-425F-AD2A-AE4DCC7879D0}" type="pres">
      <dgm:prSet presAssocID="{FB0452DD-778A-420A-A176-D468C5E3B00B}" presName="hierChild3" presStyleCnt="0"/>
      <dgm:spPr/>
    </dgm:pt>
    <dgm:pt modelId="{7E5AE060-A8BD-4567-8ACA-13B44A6C9A80}" type="pres">
      <dgm:prSet presAssocID="{745DC57E-B697-49C9-95A1-C0AD7DCF488E}" presName="Name19" presStyleLbl="parChTrans1D4" presStyleIdx="3" presStyleCnt="9"/>
      <dgm:spPr/>
    </dgm:pt>
    <dgm:pt modelId="{3B55E71B-22BD-48A7-8BDD-2BC557C65EC2}" type="pres">
      <dgm:prSet presAssocID="{3DAABA68-5374-4869-AF51-7E073CC66B71}" presName="Name21" presStyleCnt="0"/>
      <dgm:spPr/>
    </dgm:pt>
    <dgm:pt modelId="{E1C841CF-3FEB-4DB2-94C4-EF89A6ACC817}" type="pres">
      <dgm:prSet presAssocID="{3DAABA68-5374-4869-AF51-7E073CC66B71}" presName="level2Shape" presStyleLbl="node4" presStyleIdx="3" presStyleCnt="9"/>
      <dgm:spPr/>
    </dgm:pt>
    <dgm:pt modelId="{F319F8E1-03C5-4377-A1A8-7BF4DD688D06}" type="pres">
      <dgm:prSet presAssocID="{3DAABA68-5374-4869-AF51-7E073CC66B71}" presName="hierChild3" presStyleCnt="0"/>
      <dgm:spPr/>
    </dgm:pt>
    <dgm:pt modelId="{603EBF4F-FBC5-4812-A5BA-4EBAE0BD20B6}" type="pres">
      <dgm:prSet presAssocID="{72C2E391-EF85-43B1-B973-581DCFF80B07}" presName="Name19" presStyleLbl="parChTrans1D2" presStyleIdx="2" presStyleCnt="5"/>
      <dgm:spPr/>
    </dgm:pt>
    <dgm:pt modelId="{E91B07BA-1CD0-4511-997C-5A00D152CFA1}" type="pres">
      <dgm:prSet presAssocID="{88718A15-46A6-4BAF-BA51-35FAD9AE0A74}" presName="Name21" presStyleCnt="0"/>
      <dgm:spPr/>
    </dgm:pt>
    <dgm:pt modelId="{92153DF1-D03B-4705-9189-B186D8A197C8}" type="pres">
      <dgm:prSet presAssocID="{88718A15-46A6-4BAF-BA51-35FAD9AE0A74}" presName="level2Shape" presStyleLbl="node2" presStyleIdx="2" presStyleCnt="5"/>
      <dgm:spPr/>
    </dgm:pt>
    <dgm:pt modelId="{773107BA-F24B-4FFD-9092-0B69750AEDEE}" type="pres">
      <dgm:prSet presAssocID="{88718A15-46A6-4BAF-BA51-35FAD9AE0A74}" presName="hierChild3" presStyleCnt="0"/>
      <dgm:spPr/>
    </dgm:pt>
    <dgm:pt modelId="{FCC19306-890B-419F-B1A1-4CDE390B4DAC}" type="pres">
      <dgm:prSet presAssocID="{45F31FD2-5FA4-4642-B5A0-8CF6C311CC46}" presName="Name19" presStyleLbl="parChTrans1D3" presStyleIdx="2" presStyleCnt="6"/>
      <dgm:spPr/>
    </dgm:pt>
    <dgm:pt modelId="{EBB16CC6-494C-4B51-96BA-FADAFC4F07F8}" type="pres">
      <dgm:prSet presAssocID="{FA0C7789-B30F-44AC-AD58-70F9EB836342}" presName="Name21" presStyleCnt="0"/>
      <dgm:spPr/>
    </dgm:pt>
    <dgm:pt modelId="{3512780B-B73F-4620-A4E3-4E780F3137DD}" type="pres">
      <dgm:prSet presAssocID="{FA0C7789-B30F-44AC-AD58-70F9EB836342}" presName="level2Shape" presStyleLbl="node3" presStyleIdx="2" presStyleCnt="6"/>
      <dgm:spPr/>
    </dgm:pt>
    <dgm:pt modelId="{95690B72-20B5-4154-BFDF-06F23A1CB557}" type="pres">
      <dgm:prSet presAssocID="{FA0C7789-B30F-44AC-AD58-70F9EB836342}" presName="hierChild3" presStyleCnt="0"/>
      <dgm:spPr/>
    </dgm:pt>
    <dgm:pt modelId="{AD6F3225-7D6E-46A7-8C41-2AD96864220D}" type="pres">
      <dgm:prSet presAssocID="{E75D659D-FA66-4B6B-98A2-40EFD57E29DE}" presName="Name19" presStyleLbl="parChTrans1D4" presStyleIdx="4" presStyleCnt="9"/>
      <dgm:spPr/>
    </dgm:pt>
    <dgm:pt modelId="{A1E4D32D-2CF2-458B-B3B9-7B3EE7A6B055}" type="pres">
      <dgm:prSet presAssocID="{0277BDCD-F5BD-4679-8535-9F9A9067E5A4}" presName="Name21" presStyleCnt="0"/>
      <dgm:spPr/>
    </dgm:pt>
    <dgm:pt modelId="{FDD8CB70-EEAF-4EC8-BBDE-1F0A8C9013CE}" type="pres">
      <dgm:prSet presAssocID="{0277BDCD-F5BD-4679-8535-9F9A9067E5A4}" presName="level2Shape" presStyleLbl="node4" presStyleIdx="4" presStyleCnt="9"/>
      <dgm:spPr/>
    </dgm:pt>
    <dgm:pt modelId="{782E42BF-61E8-4949-BF96-594877639A55}" type="pres">
      <dgm:prSet presAssocID="{0277BDCD-F5BD-4679-8535-9F9A9067E5A4}" presName="hierChild3" presStyleCnt="0"/>
      <dgm:spPr/>
    </dgm:pt>
    <dgm:pt modelId="{9ABE00ED-8AC6-4084-B095-EE2FFA32F169}" type="pres">
      <dgm:prSet presAssocID="{47BE76F3-B8D5-4B4C-BA2B-34C2BF1C17ED}" presName="Name19" presStyleLbl="parChTrans1D3" presStyleIdx="3" presStyleCnt="6"/>
      <dgm:spPr/>
    </dgm:pt>
    <dgm:pt modelId="{A2CD728C-DCEC-4D01-8D86-2C4E20C868C2}" type="pres">
      <dgm:prSet presAssocID="{8E092F23-7F8B-4720-BD2F-3405C83BA231}" presName="Name21" presStyleCnt="0"/>
      <dgm:spPr/>
    </dgm:pt>
    <dgm:pt modelId="{FE0984E7-94A3-48FC-951A-22C60AEB884F}" type="pres">
      <dgm:prSet presAssocID="{8E092F23-7F8B-4720-BD2F-3405C83BA231}" presName="level2Shape" presStyleLbl="node3" presStyleIdx="3" presStyleCnt="6"/>
      <dgm:spPr/>
    </dgm:pt>
    <dgm:pt modelId="{612AEEEA-4A8F-4C54-AF47-89F55EBDC8A9}" type="pres">
      <dgm:prSet presAssocID="{8E092F23-7F8B-4720-BD2F-3405C83BA231}" presName="hierChild3" presStyleCnt="0"/>
      <dgm:spPr/>
    </dgm:pt>
    <dgm:pt modelId="{DED339B8-95A2-436E-8DA2-13846B21852C}" type="pres">
      <dgm:prSet presAssocID="{A46335D7-FA97-40E1-8A44-F1A8AC67DD4C}" presName="Name19" presStyleLbl="parChTrans1D4" presStyleIdx="5" presStyleCnt="9"/>
      <dgm:spPr/>
    </dgm:pt>
    <dgm:pt modelId="{299C37F2-A339-4170-9A71-C820D6EE018B}" type="pres">
      <dgm:prSet presAssocID="{049ADD87-FAE0-45D8-B02F-390A21BE8CA7}" presName="Name21" presStyleCnt="0"/>
      <dgm:spPr/>
    </dgm:pt>
    <dgm:pt modelId="{2E81959F-3047-4DF0-9C94-CA5D9AC7717D}" type="pres">
      <dgm:prSet presAssocID="{049ADD87-FAE0-45D8-B02F-390A21BE8CA7}" presName="level2Shape" presStyleLbl="node4" presStyleIdx="5" presStyleCnt="9"/>
      <dgm:spPr/>
    </dgm:pt>
    <dgm:pt modelId="{278020EC-3A8D-4C2C-B95B-5F2B8D66E146}" type="pres">
      <dgm:prSet presAssocID="{049ADD87-FAE0-45D8-B02F-390A21BE8CA7}" presName="hierChild3" presStyleCnt="0"/>
      <dgm:spPr/>
    </dgm:pt>
    <dgm:pt modelId="{1C90878E-0B63-4E25-B15C-09BC56A25ACB}" type="pres">
      <dgm:prSet presAssocID="{3B5039E0-B6AD-46D1-AC94-EE5D6AC04221}" presName="Name19" presStyleLbl="parChTrans1D4" presStyleIdx="6" presStyleCnt="9"/>
      <dgm:spPr/>
    </dgm:pt>
    <dgm:pt modelId="{1D8733BA-85D7-4F76-B05A-E0972620830A}" type="pres">
      <dgm:prSet presAssocID="{2E5E264E-E9B4-4330-A351-2BFEA524D3DE}" presName="Name21" presStyleCnt="0"/>
      <dgm:spPr/>
    </dgm:pt>
    <dgm:pt modelId="{850DB6A8-9020-46E5-9B1D-7B89160BB6C3}" type="pres">
      <dgm:prSet presAssocID="{2E5E264E-E9B4-4330-A351-2BFEA524D3DE}" presName="level2Shape" presStyleLbl="node4" presStyleIdx="6" presStyleCnt="9"/>
      <dgm:spPr/>
    </dgm:pt>
    <dgm:pt modelId="{21772492-EC3E-492A-88CF-284CA473C3AE}" type="pres">
      <dgm:prSet presAssocID="{2E5E264E-E9B4-4330-A351-2BFEA524D3DE}" presName="hierChild3" presStyleCnt="0"/>
      <dgm:spPr/>
    </dgm:pt>
    <dgm:pt modelId="{7714FD03-9FD1-4D05-893E-EA29FCCA029D}" type="pres">
      <dgm:prSet presAssocID="{822E6624-15D2-4D7E-B471-1DC67B8335CC}" presName="Name19" presStyleLbl="parChTrans1D2" presStyleIdx="3" presStyleCnt="5"/>
      <dgm:spPr/>
    </dgm:pt>
    <dgm:pt modelId="{8FA02861-1DCB-4284-9B77-16CCEFAB80BD}" type="pres">
      <dgm:prSet presAssocID="{ABE3CF71-1193-4A8A-B178-BEF01E8E08A7}" presName="Name21" presStyleCnt="0"/>
      <dgm:spPr/>
    </dgm:pt>
    <dgm:pt modelId="{B1027DC8-FF52-4DC8-A927-659CAB6F5781}" type="pres">
      <dgm:prSet presAssocID="{ABE3CF71-1193-4A8A-B178-BEF01E8E08A7}" presName="level2Shape" presStyleLbl="node2" presStyleIdx="3" presStyleCnt="5"/>
      <dgm:spPr/>
    </dgm:pt>
    <dgm:pt modelId="{E45AF63D-5A71-4EAE-A780-137E04996895}" type="pres">
      <dgm:prSet presAssocID="{ABE3CF71-1193-4A8A-B178-BEF01E8E08A7}" presName="hierChild3" presStyleCnt="0"/>
      <dgm:spPr/>
    </dgm:pt>
    <dgm:pt modelId="{36A6EB12-6B2F-4F53-A24B-674EB32963CA}" type="pres">
      <dgm:prSet presAssocID="{E7868A43-E892-4456-BB59-F4F7BDFD39A4}" presName="Name19" presStyleLbl="parChTrans1D3" presStyleIdx="4" presStyleCnt="6"/>
      <dgm:spPr/>
    </dgm:pt>
    <dgm:pt modelId="{63B5EAC0-EB8B-45B1-BBA8-297A4DC400AC}" type="pres">
      <dgm:prSet presAssocID="{1F5E0FFE-A7C8-4E61-BAE5-10BFD5DEC376}" presName="Name21" presStyleCnt="0"/>
      <dgm:spPr/>
    </dgm:pt>
    <dgm:pt modelId="{335CDE09-D688-4AD7-BDD4-B39D3377DCFB}" type="pres">
      <dgm:prSet presAssocID="{1F5E0FFE-A7C8-4E61-BAE5-10BFD5DEC376}" presName="level2Shape" presStyleLbl="node3" presStyleIdx="4" presStyleCnt="6"/>
      <dgm:spPr/>
    </dgm:pt>
    <dgm:pt modelId="{B0CA31E1-C16D-4CFD-A6CA-831FC5520DCF}" type="pres">
      <dgm:prSet presAssocID="{1F5E0FFE-A7C8-4E61-BAE5-10BFD5DEC376}" presName="hierChild3" presStyleCnt="0"/>
      <dgm:spPr/>
    </dgm:pt>
    <dgm:pt modelId="{BF30B254-7204-490F-9F57-68CD8C700602}" type="pres">
      <dgm:prSet presAssocID="{BF4A4C33-1A1D-432A-893E-D009048E2D98}" presName="Name19" presStyleLbl="parChTrans1D4" presStyleIdx="7" presStyleCnt="9"/>
      <dgm:spPr/>
    </dgm:pt>
    <dgm:pt modelId="{DDF1D6C7-4367-4772-BF9B-9529A3F32E0D}" type="pres">
      <dgm:prSet presAssocID="{C419EEBB-814C-48BA-86AA-741C40E7F3B6}" presName="Name21" presStyleCnt="0"/>
      <dgm:spPr/>
    </dgm:pt>
    <dgm:pt modelId="{13F43702-809D-4E27-918F-B2FA918798ED}" type="pres">
      <dgm:prSet presAssocID="{C419EEBB-814C-48BA-86AA-741C40E7F3B6}" presName="level2Shape" presStyleLbl="node4" presStyleIdx="7" presStyleCnt="9"/>
      <dgm:spPr/>
    </dgm:pt>
    <dgm:pt modelId="{009DC008-E9D9-4D2A-ADB7-3117FDE975FB}" type="pres">
      <dgm:prSet presAssocID="{C419EEBB-814C-48BA-86AA-741C40E7F3B6}" presName="hierChild3" presStyleCnt="0"/>
      <dgm:spPr/>
    </dgm:pt>
    <dgm:pt modelId="{A02538A5-CBA5-494F-B421-A6A9C101464C}" type="pres">
      <dgm:prSet presAssocID="{170FF460-CC18-4663-A11F-2391C3C4FC38}" presName="Name19" presStyleLbl="parChTrans1D4" presStyleIdx="8" presStyleCnt="9"/>
      <dgm:spPr/>
    </dgm:pt>
    <dgm:pt modelId="{786F7926-8215-4211-BEE2-D9BC8C25DAA3}" type="pres">
      <dgm:prSet presAssocID="{E6BB4642-B92A-4133-9F2E-354AC8CD4952}" presName="Name21" presStyleCnt="0"/>
      <dgm:spPr/>
    </dgm:pt>
    <dgm:pt modelId="{1E3C266B-62A8-4E86-BE69-E662B5D1CCB9}" type="pres">
      <dgm:prSet presAssocID="{E6BB4642-B92A-4133-9F2E-354AC8CD4952}" presName="level2Shape" presStyleLbl="node4" presStyleIdx="8" presStyleCnt="9"/>
      <dgm:spPr/>
    </dgm:pt>
    <dgm:pt modelId="{AB243F7E-4E4E-4549-9FA4-F06248175A0B}" type="pres">
      <dgm:prSet presAssocID="{E6BB4642-B92A-4133-9F2E-354AC8CD4952}" presName="hierChild3" presStyleCnt="0"/>
      <dgm:spPr/>
    </dgm:pt>
    <dgm:pt modelId="{05C89414-C9B6-4ACA-883C-2F5F87567592}" type="pres">
      <dgm:prSet presAssocID="{E7C3270F-1E04-4EFF-8E19-CEAF524EA3D0}" presName="Name19" presStyleLbl="parChTrans1D2" presStyleIdx="4" presStyleCnt="5"/>
      <dgm:spPr/>
    </dgm:pt>
    <dgm:pt modelId="{797CDF0A-C9EF-49C2-9661-3BAA23F9B6FE}" type="pres">
      <dgm:prSet presAssocID="{5D1283F8-1BA4-4B25-B225-41F7CAF36062}" presName="Name21" presStyleCnt="0"/>
      <dgm:spPr/>
    </dgm:pt>
    <dgm:pt modelId="{4A52B301-FDB2-4726-B62F-7B968F0752A8}" type="pres">
      <dgm:prSet presAssocID="{5D1283F8-1BA4-4B25-B225-41F7CAF36062}" presName="level2Shape" presStyleLbl="node2" presStyleIdx="4" presStyleCnt="5"/>
      <dgm:spPr/>
    </dgm:pt>
    <dgm:pt modelId="{666DB5CA-ED6B-49F1-B6B1-6BC81AD6850C}" type="pres">
      <dgm:prSet presAssocID="{5D1283F8-1BA4-4B25-B225-41F7CAF36062}" presName="hierChild3" presStyleCnt="0"/>
      <dgm:spPr/>
    </dgm:pt>
    <dgm:pt modelId="{9C3C0ED3-16A3-4B28-B7E3-6FE767E62D88}" type="pres">
      <dgm:prSet presAssocID="{AA61B16E-2AEA-4136-9D0F-BAE1D989A45E}" presName="Name19" presStyleLbl="parChTrans1D3" presStyleIdx="5" presStyleCnt="6"/>
      <dgm:spPr/>
    </dgm:pt>
    <dgm:pt modelId="{8713FB6B-D021-4A7F-A76F-AEBAA7A3861E}" type="pres">
      <dgm:prSet presAssocID="{498A15CD-AC20-4BDA-BB94-4502436A6039}" presName="Name21" presStyleCnt="0"/>
      <dgm:spPr/>
    </dgm:pt>
    <dgm:pt modelId="{8477B6AB-6813-40D7-B830-AADADEBD363F}" type="pres">
      <dgm:prSet presAssocID="{498A15CD-AC20-4BDA-BB94-4502436A6039}" presName="level2Shape" presStyleLbl="node3" presStyleIdx="5" presStyleCnt="6"/>
      <dgm:spPr/>
    </dgm:pt>
    <dgm:pt modelId="{6166BF3D-5713-4CAE-8659-AF551F1EFC43}" type="pres">
      <dgm:prSet presAssocID="{498A15CD-AC20-4BDA-BB94-4502436A6039}" presName="hierChild3" presStyleCnt="0"/>
      <dgm:spPr/>
    </dgm:pt>
    <dgm:pt modelId="{296AC17A-375D-4214-B67C-3EA1E4E9F6E9}" type="pres">
      <dgm:prSet presAssocID="{6A912412-F8BE-4FAD-8EA3-68E387E88D93}" presName="bgShapesFlow" presStyleCnt="0"/>
      <dgm:spPr/>
    </dgm:pt>
    <dgm:pt modelId="{6459A322-1C13-4387-9DFD-5B6D86B9371D}" type="pres">
      <dgm:prSet presAssocID="{8F0A6379-C1D4-40B2-8ECC-F0D919B4F120}" presName="rectComp" presStyleCnt="0"/>
      <dgm:spPr/>
    </dgm:pt>
    <dgm:pt modelId="{6A49B5D1-159B-47F0-912D-4848243A40B9}" type="pres">
      <dgm:prSet presAssocID="{8F0A6379-C1D4-40B2-8ECC-F0D919B4F120}" presName="bgRect" presStyleLbl="bgShp" presStyleIdx="0" presStyleCnt="4"/>
      <dgm:spPr/>
    </dgm:pt>
    <dgm:pt modelId="{E8D6AB37-477D-46C9-9201-FBA86F3D0577}" type="pres">
      <dgm:prSet presAssocID="{8F0A6379-C1D4-40B2-8ECC-F0D919B4F120}" presName="bgRectTx" presStyleLbl="bgShp" presStyleIdx="0" presStyleCnt="4">
        <dgm:presLayoutVars>
          <dgm:bulletEnabled val="1"/>
        </dgm:presLayoutVars>
      </dgm:prSet>
      <dgm:spPr/>
    </dgm:pt>
    <dgm:pt modelId="{D88DA9F9-874D-4F4D-97C4-D6AE7C7BA13F}" type="pres">
      <dgm:prSet presAssocID="{8F0A6379-C1D4-40B2-8ECC-F0D919B4F120}" presName="spComp" presStyleCnt="0"/>
      <dgm:spPr/>
    </dgm:pt>
    <dgm:pt modelId="{F73158B3-7C25-419D-9572-6D86A342672B}" type="pres">
      <dgm:prSet presAssocID="{8F0A6379-C1D4-40B2-8ECC-F0D919B4F120}" presName="vSp" presStyleCnt="0"/>
      <dgm:spPr/>
    </dgm:pt>
    <dgm:pt modelId="{282122FA-3446-4BC7-B198-4EE9599C3573}" type="pres">
      <dgm:prSet presAssocID="{910ECDA5-A99C-4848-BBF9-DDA9FA108CD6}" presName="rectComp" presStyleCnt="0"/>
      <dgm:spPr/>
    </dgm:pt>
    <dgm:pt modelId="{82E0C537-5C66-4F8D-9DD6-748A4AD71222}" type="pres">
      <dgm:prSet presAssocID="{910ECDA5-A99C-4848-BBF9-DDA9FA108CD6}" presName="bgRect" presStyleLbl="bgShp" presStyleIdx="1" presStyleCnt="4"/>
      <dgm:spPr/>
    </dgm:pt>
    <dgm:pt modelId="{67F7EF1E-B10E-48C4-84CA-B35996777252}" type="pres">
      <dgm:prSet presAssocID="{910ECDA5-A99C-4848-BBF9-DDA9FA108CD6}" presName="bgRectTx" presStyleLbl="bgShp" presStyleIdx="1" presStyleCnt="4">
        <dgm:presLayoutVars>
          <dgm:bulletEnabled val="1"/>
        </dgm:presLayoutVars>
      </dgm:prSet>
      <dgm:spPr/>
    </dgm:pt>
    <dgm:pt modelId="{A41070B1-0624-49ED-B0FF-ED9C75527448}" type="pres">
      <dgm:prSet presAssocID="{910ECDA5-A99C-4848-BBF9-DDA9FA108CD6}" presName="spComp" presStyleCnt="0"/>
      <dgm:spPr/>
    </dgm:pt>
    <dgm:pt modelId="{A84A965E-D548-41E3-90BF-24DB585FEF2E}" type="pres">
      <dgm:prSet presAssocID="{910ECDA5-A99C-4848-BBF9-DDA9FA108CD6}" presName="vSp" presStyleCnt="0"/>
      <dgm:spPr/>
    </dgm:pt>
    <dgm:pt modelId="{05D5DA3A-11B3-432B-B33D-95D6E16D0810}" type="pres">
      <dgm:prSet presAssocID="{B4967379-69DB-4824-B844-1A74A7069F76}" presName="rectComp" presStyleCnt="0"/>
      <dgm:spPr/>
    </dgm:pt>
    <dgm:pt modelId="{536865BD-CF33-4BD3-9197-E3221A1B7DF5}" type="pres">
      <dgm:prSet presAssocID="{B4967379-69DB-4824-B844-1A74A7069F76}" presName="bgRect" presStyleLbl="bgShp" presStyleIdx="2" presStyleCnt="4"/>
      <dgm:spPr/>
    </dgm:pt>
    <dgm:pt modelId="{C265626D-F864-4229-B438-F87D56DEFA52}" type="pres">
      <dgm:prSet presAssocID="{B4967379-69DB-4824-B844-1A74A7069F76}" presName="bgRectTx" presStyleLbl="bgShp" presStyleIdx="2" presStyleCnt="4">
        <dgm:presLayoutVars>
          <dgm:bulletEnabled val="1"/>
        </dgm:presLayoutVars>
      </dgm:prSet>
      <dgm:spPr/>
    </dgm:pt>
    <dgm:pt modelId="{C10A334E-0F84-42C6-BBF1-2609D17C2D63}" type="pres">
      <dgm:prSet presAssocID="{B4967379-69DB-4824-B844-1A74A7069F76}" presName="spComp" presStyleCnt="0"/>
      <dgm:spPr/>
    </dgm:pt>
    <dgm:pt modelId="{E6C7806E-8B65-4FB1-8392-D02437E38A33}" type="pres">
      <dgm:prSet presAssocID="{B4967379-69DB-4824-B844-1A74A7069F76}" presName="vSp" presStyleCnt="0"/>
      <dgm:spPr/>
    </dgm:pt>
    <dgm:pt modelId="{A9BF1F29-FE5E-4CC4-A25D-DB9A34228CD4}" type="pres">
      <dgm:prSet presAssocID="{16B5F41F-49E1-4980-939B-F7D82CEA2714}" presName="rectComp" presStyleCnt="0"/>
      <dgm:spPr/>
    </dgm:pt>
    <dgm:pt modelId="{CE737719-FCA1-486F-9BB2-F93BD762DF65}" type="pres">
      <dgm:prSet presAssocID="{16B5F41F-49E1-4980-939B-F7D82CEA2714}" presName="bgRect" presStyleLbl="bgShp" presStyleIdx="3" presStyleCnt="4"/>
      <dgm:spPr/>
    </dgm:pt>
    <dgm:pt modelId="{74D81331-2E6B-4C2D-801B-73ACD17E4CE8}" type="pres">
      <dgm:prSet presAssocID="{16B5F41F-49E1-4980-939B-F7D82CEA2714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94CF9101-32F5-4F18-88C2-1590D09E5243}" type="presOf" srcId="{8F0A6379-C1D4-40B2-8ECC-F0D919B4F120}" destId="{E8D6AB37-477D-46C9-9201-FBA86F3D0577}" srcOrd="1" destOrd="0" presId="urn:microsoft.com/office/officeart/2005/8/layout/hierarchy6"/>
    <dgm:cxn modelId="{D93A0D06-8BE1-4643-B95E-A5FC8C106FFD}" type="presOf" srcId="{0277BDCD-F5BD-4679-8535-9F9A9067E5A4}" destId="{FDD8CB70-EEAF-4EC8-BBDE-1F0A8C9013CE}" srcOrd="0" destOrd="0" presId="urn:microsoft.com/office/officeart/2005/8/layout/hierarchy6"/>
    <dgm:cxn modelId="{F0F3FF0B-11BD-445F-8A85-79CE0EEC4160}" type="presOf" srcId="{88718A15-46A6-4BAF-BA51-35FAD9AE0A74}" destId="{92153DF1-D03B-4705-9189-B186D8A197C8}" srcOrd="0" destOrd="0" presId="urn:microsoft.com/office/officeart/2005/8/layout/hierarchy6"/>
    <dgm:cxn modelId="{820E021A-C2C9-43D0-B390-6641A63D7A74}" type="presOf" srcId="{6A912412-F8BE-4FAD-8EA3-68E387E88D93}" destId="{BC843E2B-7A03-47D2-8CF4-8618ECF1F771}" srcOrd="0" destOrd="0" presId="urn:microsoft.com/office/officeart/2005/8/layout/hierarchy6"/>
    <dgm:cxn modelId="{5EFB971A-00C4-4560-85BD-5FE1CC384BEC}" srcId="{88718A15-46A6-4BAF-BA51-35FAD9AE0A74}" destId="{FA0C7789-B30F-44AC-AD58-70F9EB836342}" srcOrd="0" destOrd="0" parTransId="{45F31FD2-5FA4-4642-B5A0-8CF6C311CC46}" sibTransId="{533DB721-09D4-4AB0-B3C8-8D20EDD6BEE9}"/>
    <dgm:cxn modelId="{1619F71A-F987-4E6C-91F7-0ED1B55E7F86}" srcId="{8E092F23-7F8B-4720-BD2F-3405C83BA231}" destId="{2E5E264E-E9B4-4330-A351-2BFEA524D3DE}" srcOrd="1" destOrd="0" parTransId="{3B5039E0-B6AD-46D1-AC94-EE5D6AC04221}" sibTransId="{C82E02F7-E076-4EFC-AC02-E618C128CCA6}"/>
    <dgm:cxn modelId="{180E611C-3DFE-4AC6-AE42-10070DC6B88B}" type="presOf" srcId="{170FF460-CC18-4663-A11F-2391C3C4FC38}" destId="{A02538A5-CBA5-494F-B421-A6A9C101464C}" srcOrd="0" destOrd="0" presId="urn:microsoft.com/office/officeart/2005/8/layout/hierarchy6"/>
    <dgm:cxn modelId="{315A881C-8F6F-4B7E-A7F1-5EF0818121CF}" type="presOf" srcId="{3DAABA68-5374-4869-AF51-7E073CC66B71}" destId="{E1C841CF-3FEB-4DB2-94C4-EF89A6ACC817}" srcOrd="0" destOrd="0" presId="urn:microsoft.com/office/officeart/2005/8/layout/hierarchy6"/>
    <dgm:cxn modelId="{66326B20-07C1-47A8-9C4E-79F3211D3EDD}" type="presOf" srcId="{9474946D-2965-441C-B5A5-569C8C4E76FE}" destId="{365EDD72-8B8E-4FEF-9F2A-DF9D1C2FCC8B}" srcOrd="0" destOrd="0" presId="urn:microsoft.com/office/officeart/2005/8/layout/hierarchy6"/>
    <dgm:cxn modelId="{005AC421-9825-44C2-A781-F26004F6D278}" type="presOf" srcId="{2DF4225D-8AF3-43BE-966E-F211754E1227}" destId="{EAF3FA71-9B20-4780-83DC-028FC2272ABB}" srcOrd="0" destOrd="0" presId="urn:microsoft.com/office/officeart/2005/8/layout/hierarchy6"/>
    <dgm:cxn modelId="{334E1622-4B77-45BC-AD18-3A5869A4A00C}" type="presOf" srcId="{45F31FD2-5FA4-4642-B5A0-8CF6C311CC46}" destId="{FCC19306-890B-419F-B1A1-4CDE390B4DAC}" srcOrd="0" destOrd="0" presId="urn:microsoft.com/office/officeart/2005/8/layout/hierarchy6"/>
    <dgm:cxn modelId="{14F11528-47DB-4B31-9829-FB14428FDDDF}" type="presOf" srcId="{6811D229-513A-48A2-8BCF-DCCE7B6AB86B}" destId="{D4710FB4-7CF1-47B7-873F-AA949B0B52AB}" srcOrd="0" destOrd="0" presId="urn:microsoft.com/office/officeart/2005/8/layout/hierarchy6"/>
    <dgm:cxn modelId="{174DA12B-2959-407A-9B7B-EC0B8F681C96}" type="presOf" srcId="{745DC57E-B697-49C9-95A1-C0AD7DCF488E}" destId="{7E5AE060-A8BD-4567-8ACA-13B44A6C9A80}" srcOrd="0" destOrd="0" presId="urn:microsoft.com/office/officeart/2005/8/layout/hierarchy6"/>
    <dgm:cxn modelId="{D5E48E2E-5D86-42A0-9FC3-B4192E2A6917}" type="presOf" srcId="{3B5039E0-B6AD-46D1-AC94-EE5D6AC04221}" destId="{1C90878E-0B63-4E25-B15C-09BC56A25ACB}" srcOrd="0" destOrd="0" presId="urn:microsoft.com/office/officeart/2005/8/layout/hierarchy6"/>
    <dgm:cxn modelId="{02114A30-0618-489C-87F8-A498D947879D}" srcId="{1F5E0FFE-A7C8-4E61-BAE5-10BFD5DEC376}" destId="{C419EEBB-814C-48BA-86AA-741C40E7F3B6}" srcOrd="0" destOrd="0" parTransId="{BF4A4C33-1A1D-432A-893E-D009048E2D98}" sibTransId="{269BFDB9-D273-4955-9F62-2E8845F1DC81}"/>
    <dgm:cxn modelId="{D237523A-81A7-4C23-A106-EB91DD3D8B8B}" srcId="{6A912412-F8BE-4FAD-8EA3-68E387E88D93}" destId="{B4967379-69DB-4824-B844-1A74A7069F76}" srcOrd="3" destOrd="0" parTransId="{F5BD245A-0712-4D75-873C-89BA1B866652}" sibTransId="{C26C4DEE-6B95-4030-A4ED-44275DC8FD29}"/>
    <dgm:cxn modelId="{55A57C5B-149F-46BB-8F72-AEB09265FCB9}" srcId="{88718A15-46A6-4BAF-BA51-35FAD9AE0A74}" destId="{8E092F23-7F8B-4720-BD2F-3405C83BA231}" srcOrd="1" destOrd="0" parTransId="{47BE76F3-B8D5-4B4C-BA2B-34C2BF1C17ED}" sibTransId="{E7F838E3-9DC0-41BD-9670-5DF654E1F40A}"/>
    <dgm:cxn modelId="{5997985B-8AEF-41E8-849C-CB7CE9BF65FA}" srcId="{405E8085-5B40-432A-8CFE-0273E0FD4E91}" destId="{ABE3CF71-1193-4A8A-B178-BEF01E8E08A7}" srcOrd="3" destOrd="0" parTransId="{822E6624-15D2-4D7E-B471-1DC67B8335CC}" sibTransId="{D74EBA53-1DBF-4B7E-8F54-35308BB07611}"/>
    <dgm:cxn modelId="{1E74785E-1128-4626-BD52-B1A77A780707}" srcId="{6A912412-F8BE-4FAD-8EA3-68E387E88D93}" destId="{16B5F41F-49E1-4980-939B-F7D82CEA2714}" srcOrd="4" destOrd="0" parTransId="{D24C1B4C-E596-46C9-A93C-9AB6F4E441C6}" sibTransId="{B9D24D83-A81B-40F1-A7AA-30EF7EFF6451}"/>
    <dgm:cxn modelId="{6A5CA95F-C9C6-4A5C-80D0-536BBA62AF14}" type="presOf" srcId="{9A9C6DF4-3426-486D-87A1-C3E29F452B6A}" destId="{96365F4A-4D06-4396-8BCE-3C590DAC6FA3}" srcOrd="0" destOrd="0" presId="urn:microsoft.com/office/officeart/2005/8/layout/hierarchy6"/>
    <dgm:cxn modelId="{34A42960-517B-4F61-98B9-D03B624B5302}" type="presOf" srcId="{E75D659D-FA66-4B6B-98A2-40EFD57E29DE}" destId="{AD6F3225-7D6E-46A7-8C41-2AD96864220D}" srcOrd="0" destOrd="0" presId="urn:microsoft.com/office/officeart/2005/8/layout/hierarchy6"/>
    <dgm:cxn modelId="{7D630565-45C2-46CD-9890-F69A2AABFD3B}" type="presOf" srcId="{8E092F23-7F8B-4720-BD2F-3405C83BA231}" destId="{FE0984E7-94A3-48FC-951A-22C60AEB884F}" srcOrd="0" destOrd="0" presId="urn:microsoft.com/office/officeart/2005/8/layout/hierarchy6"/>
    <dgm:cxn modelId="{D07F0546-EAC9-4460-A3E7-F9902168ECFD}" type="presOf" srcId="{16B5F41F-49E1-4980-939B-F7D82CEA2714}" destId="{74D81331-2E6B-4C2D-801B-73ACD17E4CE8}" srcOrd="1" destOrd="0" presId="urn:microsoft.com/office/officeart/2005/8/layout/hierarchy6"/>
    <dgm:cxn modelId="{5D461F6A-075E-481F-AC9C-AB87520972CD}" type="presOf" srcId="{47BE76F3-B8D5-4B4C-BA2B-34C2BF1C17ED}" destId="{9ABE00ED-8AC6-4084-B095-EE2FFA32F169}" srcOrd="0" destOrd="0" presId="urn:microsoft.com/office/officeart/2005/8/layout/hierarchy6"/>
    <dgm:cxn modelId="{ABABA04A-39EA-4D95-AB7F-4299A3F90D64}" srcId="{C1313AB1-A48C-42DC-B2F9-B717289F6C4A}" destId="{6811D229-513A-48A2-8BCF-DCCE7B6AB86B}" srcOrd="0" destOrd="0" parTransId="{DBE15020-296E-43F2-991B-4C64F9F2CC7D}" sibTransId="{420D55F4-6DD5-438A-B709-F3749CD84F67}"/>
    <dgm:cxn modelId="{1C7A684C-F437-42D9-8135-033658A32252}" srcId="{6A912412-F8BE-4FAD-8EA3-68E387E88D93}" destId="{405E8085-5B40-432A-8CFE-0273E0FD4E91}" srcOrd="0" destOrd="0" parTransId="{3FE485D0-7396-4D5F-9120-5837B9359CF1}" sibTransId="{D7EFE7C3-13BC-4032-818F-57177101F17D}"/>
    <dgm:cxn modelId="{7F69906E-ED70-4903-AA8A-0E062A25E5F6}" type="presOf" srcId="{C419EEBB-814C-48BA-86AA-741C40E7F3B6}" destId="{13F43702-809D-4E27-918F-B2FA918798ED}" srcOrd="0" destOrd="0" presId="urn:microsoft.com/office/officeart/2005/8/layout/hierarchy6"/>
    <dgm:cxn modelId="{7BA7D177-A5AA-409C-AB5F-7992A2D5EB0A}" type="presOf" srcId="{72C2E391-EF85-43B1-B973-581DCFF80B07}" destId="{603EBF4F-FBC5-4812-A5BA-4EBAE0BD20B6}" srcOrd="0" destOrd="0" presId="urn:microsoft.com/office/officeart/2005/8/layout/hierarchy6"/>
    <dgm:cxn modelId="{7B27D27A-7634-4615-AE09-086BC6E50A75}" srcId="{5D1283F8-1BA4-4B25-B225-41F7CAF36062}" destId="{498A15CD-AC20-4BDA-BB94-4502436A6039}" srcOrd="0" destOrd="0" parTransId="{AA61B16E-2AEA-4136-9D0F-BAE1D989A45E}" sibTransId="{81805D39-9462-4C39-BF21-C622B71190D2}"/>
    <dgm:cxn modelId="{1F5B727D-577E-49D9-BACE-1B8B6F40108B}" type="presOf" srcId="{BA7D11E7-A956-4D48-A896-C67E5BD8655B}" destId="{FAFEA76A-2D03-41AA-B208-647B44A604F6}" srcOrd="0" destOrd="0" presId="urn:microsoft.com/office/officeart/2005/8/layout/hierarchy6"/>
    <dgm:cxn modelId="{714AF881-5CB6-4FE0-BE74-A4069567A622}" type="presOf" srcId="{910ECDA5-A99C-4848-BBF9-DDA9FA108CD6}" destId="{67F7EF1E-B10E-48C4-84CA-B35996777252}" srcOrd="1" destOrd="0" presId="urn:microsoft.com/office/officeart/2005/8/layout/hierarchy6"/>
    <dgm:cxn modelId="{98944083-1A7E-4550-ABBF-87EC38E5FD3F}" type="presOf" srcId="{FB0452DD-778A-420A-A176-D468C5E3B00B}" destId="{BFC35EA3-C327-4E2C-A8F9-EA25C3653234}" srcOrd="0" destOrd="0" presId="urn:microsoft.com/office/officeart/2005/8/layout/hierarchy6"/>
    <dgm:cxn modelId="{0346BA84-6461-407D-B99A-7BBA80E488D9}" type="presOf" srcId="{DFBE465A-53AD-49E2-AE9C-F31810402EF1}" destId="{39680A01-ED4E-470F-A72F-7788CB7E1BAE}" srcOrd="0" destOrd="0" presId="urn:microsoft.com/office/officeart/2005/8/layout/hierarchy6"/>
    <dgm:cxn modelId="{955EEE84-A00D-4E3B-B410-D31F069F79B1}" srcId="{6A912412-F8BE-4FAD-8EA3-68E387E88D93}" destId="{910ECDA5-A99C-4848-BBF9-DDA9FA108CD6}" srcOrd="2" destOrd="0" parTransId="{C1F21D58-7361-430C-A421-30B1FEEEA116}" sibTransId="{55140561-283D-49D8-9A00-7B10CF0CF813}"/>
    <dgm:cxn modelId="{8710FA84-9C89-4882-B613-2B6ED20EFE9B}" type="presOf" srcId="{9D27B947-8E5F-4496-8798-C9BBB107C0D5}" destId="{6D28CD3C-17EB-4098-85A7-EFAF6E15A72A}" srcOrd="0" destOrd="0" presId="urn:microsoft.com/office/officeart/2005/8/layout/hierarchy6"/>
    <dgm:cxn modelId="{38868A86-CDB2-4A54-A313-26CC9DCB3B38}" type="presOf" srcId="{498A15CD-AC20-4BDA-BB94-4502436A6039}" destId="{8477B6AB-6813-40D7-B830-AADADEBD363F}" srcOrd="0" destOrd="0" presId="urn:microsoft.com/office/officeart/2005/8/layout/hierarchy6"/>
    <dgm:cxn modelId="{715ADC88-36F1-4FDF-A124-456F1F9243D1}" srcId="{6811D229-513A-48A2-8BCF-DCCE7B6AB86B}" destId="{0802A69D-EE5D-43C8-A1B5-83ED5B65D2D3}" srcOrd="1" destOrd="0" parTransId="{BA7D11E7-A956-4D48-A896-C67E5BD8655B}" sibTransId="{AE32C314-50BF-4EC6-9B80-22A2E037809D}"/>
    <dgm:cxn modelId="{EA45068F-E883-4B32-8D94-E567F6D105EA}" type="presOf" srcId="{2404D824-C3FA-48C6-A974-5C9C710BC075}" destId="{590FE11B-4753-45D1-9469-C3CC40671116}" srcOrd="0" destOrd="0" presId="urn:microsoft.com/office/officeart/2005/8/layout/hierarchy6"/>
    <dgm:cxn modelId="{62397092-125B-4AA3-A8A0-77E681013AFA}" type="presOf" srcId="{17692B75-0C1C-4003-BE66-DB519AAE97E9}" destId="{A1341B08-AF73-44F2-830B-EF99545F2A8E}" srcOrd="0" destOrd="0" presId="urn:microsoft.com/office/officeart/2005/8/layout/hierarchy6"/>
    <dgm:cxn modelId="{11466A94-0DE2-4E4F-9C16-7A589C15D5F9}" type="presOf" srcId="{ABE3CF71-1193-4A8A-B178-BEF01E8E08A7}" destId="{B1027DC8-FF52-4DC8-A927-659CAB6F5781}" srcOrd="0" destOrd="0" presId="urn:microsoft.com/office/officeart/2005/8/layout/hierarchy6"/>
    <dgm:cxn modelId="{FF8F6D97-1564-40E0-982D-FC60E5A3B40A}" type="presOf" srcId="{E7C3270F-1E04-4EFF-8E19-CEAF524EA3D0}" destId="{05C89414-C9B6-4ACA-883C-2F5F87567592}" srcOrd="0" destOrd="0" presId="urn:microsoft.com/office/officeart/2005/8/layout/hierarchy6"/>
    <dgm:cxn modelId="{AA0AC999-8AAD-42FB-84C8-6F51997E57CE}" srcId="{6811D229-513A-48A2-8BCF-DCCE7B6AB86B}" destId="{2404D824-C3FA-48C6-A974-5C9C710BC075}" srcOrd="2" destOrd="0" parTransId="{9474946D-2965-441C-B5A5-569C8C4E76FE}" sibTransId="{B38E70C7-8E56-416E-B3CB-8A80CDA7A2AB}"/>
    <dgm:cxn modelId="{C06F1A9A-4E4E-417D-8120-69A9B8A06906}" srcId="{405E8085-5B40-432A-8CFE-0273E0FD4E91}" destId="{88718A15-46A6-4BAF-BA51-35FAD9AE0A74}" srcOrd="2" destOrd="0" parTransId="{72C2E391-EF85-43B1-B973-581DCFF80B07}" sibTransId="{33C82AC8-0BD5-46BB-A030-02BF08532B16}"/>
    <dgm:cxn modelId="{1C3CCB9E-D5F9-4321-943C-817DAAA85B8F}" srcId="{6A912412-F8BE-4FAD-8EA3-68E387E88D93}" destId="{8F0A6379-C1D4-40B2-8ECC-F0D919B4F120}" srcOrd="1" destOrd="0" parTransId="{1AD1AF2B-45FB-4ABE-8E4B-B3E3960FEE16}" sibTransId="{8337F974-F0B7-44B6-8612-936C14EC2D5E}"/>
    <dgm:cxn modelId="{E762D49E-BFAC-49D6-9522-585EA080944E}" type="presOf" srcId="{E7868A43-E892-4456-BB59-F4F7BDFD39A4}" destId="{36A6EB12-6B2F-4F53-A24B-674EB32963CA}" srcOrd="0" destOrd="0" presId="urn:microsoft.com/office/officeart/2005/8/layout/hierarchy6"/>
    <dgm:cxn modelId="{EFF1219F-A424-4E90-9800-5210886218EF}" type="presOf" srcId="{0802A69D-EE5D-43C8-A1B5-83ED5B65D2D3}" destId="{2A4D1B44-5B5E-4AC6-B904-E0C8F6CD69DC}" srcOrd="0" destOrd="0" presId="urn:microsoft.com/office/officeart/2005/8/layout/hierarchy6"/>
    <dgm:cxn modelId="{C5AE1AA1-E859-4AAA-B2B0-BC64AF14DD25}" type="presOf" srcId="{16B5F41F-49E1-4980-939B-F7D82CEA2714}" destId="{CE737719-FCA1-486F-9BB2-F93BD762DF65}" srcOrd="0" destOrd="0" presId="urn:microsoft.com/office/officeart/2005/8/layout/hierarchy6"/>
    <dgm:cxn modelId="{8D1DE3A1-2AE3-44AE-86FC-26D7F91A5542}" type="presOf" srcId="{DAEEB9C1-0867-460D-9941-BB3232942096}" destId="{E3D6110A-5424-433D-8FE2-8813C9F4C6CF}" srcOrd="0" destOrd="0" presId="urn:microsoft.com/office/officeart/2005/8/layout/hierarchy6"/>
    <dgm:cxn modelId="{B2B63EA7-54CE-4366-9889-85F50C546FF4}" type="presOf" srcId="{910ECDA5-A99C-4848-BBF9-DDA9FA108CD6}" destId="{82E0C537-5C66-4F8D-9DD6-748A4AD71222}" srcOrd="0" destOrd="0" presId="urn:microsoft.com/office/officeart/2005/8/layout/hierarchy6"/>
    <dgm:cxn modelId="{CBBD85A9-3DB5-47A4-8B6B-F5F4E82EDB93}" srcId="{6811D229-513A-48A2-8BCF-DCCE7B6AB86B}" destId="{17692B75-0C1C-4003-BE66-DB519AAE97E9}" srcOrd="0" destOrd="0" parTransId="{9A9C6DF4-3426-486D-87A1-C3E29F452B6A}" sibTransId="{AE81FBC6-0BC5-4B84-9C40-C331062E76C8}"/>
    <dgm:cxn modelId="{043E62AA-B5AC-4A5F-B80E-DD86931CD83C}" type="presOf" srcId="{C1313AB1-A48C-42DC-B2F9-B717289F6C4A}" destId="{34F8F531-9203-432F-87EC-483229CF5417}" srcOrd="0" destOrd="0" presId="urn:microsoft.com/office/officeart/2005/8/layout/hierarchy6"/>
    <dgm:cxn modelId="{0C57B6B1-1AAF-4EB3-B553-DCB42DBC3304}" srcId="{1F5E0FFE-A7C8-4E61-BAE5-10BFD5DEC376}" destId="{E6BB4642-B92A-4133-9F2E-354AC8CD4952}" srcOrd="1" destOrd="0" parTransId="{170FF460-CC18-4663-A11F-2391C3C4FC38}" sibTransId="{3C99140F-5761-435C-B327-8247CD875BA3}"/>
    <dgm:cxn modelId="{BDB460B5-4F3D-4691-91B9-5F7BB79403AD}" srcId="{FB0452DD-778A-420A-A176-D468C5E3B00B}" destId="{3DAABA68-5374-4869-AF51-7E073CC66B71}" srcOrd="0" destOrd="0" parTransId="{745DC57E-B697-49C9-95A1-C0AD7DCF488E}" sibTransId="{6146F395-4E5A-4854-A9C1-C3421EAE9547}"/>
    <dgm:cxn modelId="{FE2D29B6-1520-4D70-BABB-541F68F0DCCA}" srcId="{405E8085-5B40-432A-8CFE-0273E0FD4E91}" destId="{C1313AB1-A48C-42DC-B2F9-B717289F6C4A}" srcOrd="0" destOrd="0" parTransId="{9D27B947-8E5F-4496-8798-C9BBB107C0D5}" sibTransId="{08B5A7A7-BDD1-43B0-8C6A-0FC76E8E10E9}"/>
    <dgm:cxn modelId="{55D194B7-8E65-4B2A-AAE8-2735A511E26B}" type="presOf" srcId="{2E5E264E-E9B4-4330-A351-2BFEA524D3DE}" destId="{850DB6A8-9020-46E5-9B1D-7B89160BB6C3}" srcOrd="0" destOrd="0" presId="urn:microsoft.com/office/officeart/2005/8/layout/hierarchy6"/>
    <dgm:cxn modelId="{D523E8B8-33BF-4B26-99B1-F59E4B0EE094}" type="presOf" srcId="{AA61B16E-2AEA-4136-9D0F-BAE1D989A45E}" destId="{9C3C0ED3-16A3-4B28-B7E3-6FE767E62D88}" srcOrd="0" destOrd="0" presId="urn:microsoft.com/office/officeart/2005/8/layout/hierarchy6"/>
    <dgm:cxn modelId="{5A7310BA-C11C-4368-9B51-2C7FD046C20C}" type="presOf" srcId="{5D1283F8-1BA4-4B25-B225-41F7CAF36062}" destId="{4A52B301-FDB2-4726-B62F-7B968F0752A8}" srcOrd="0" destOrd="0" presId="urn:microsoft.com/office/officeart/2005/8/layout/hierarchy6"/>
    <dgm:cxn modelId="{B12AB0BA-E068-4BFF-B70C-B4A92E51DE77}" type="presOf" srcId="{FA0C7789-B30F-44AC-AD58-70F9EB836342}" destId="{3512780B-B73F-4620-A4E3-4E780F3137DD}" srcOrd="0" destOrd="0" presId="urn:microsoft.com/office/officeart/2005/8/layout/hierarchy6"/>
    <dgm:cxn modelId="{75C46FBB-46EC-42FE-B1C9-8D2D5AEE4E9F}" type="presOf" srcId="{A46335D7-FA97-40E1-8A44-F1A8AC67DD4C}" destId="{DED339B8-95A2-436E-8DA2-13846B21852C}" srcOrd="0" destOrd="0" presId="urn:microsoft.com/office/officeart/2005/8/layout/hierarchy6"/>
    <dgm:cxn modelId="{A60871BD-B296-4FDC-A9F5-B6D28FE4EBEF}" srcId="{DAEEB9C1-0867-460D-9941-BB3232942096}" destId="{FB0452DD-778A-420A-A176-D468C5E3B00B}" srcOrd="0" destOrd="0" parTransId="{DFBE465A-53AD-49E2-AE9C-F31810402EF1}" sibTransId="{7F2FD856-805A-4559-B550-32383F235309}"/>
    <dgm:cxn modelId="{9A71B9C0-AD91-4B6F-AD1D-32019C446882}" type="presOf" srcId="{8F0A6379-C1D4-40B2-8ECC-F0D919B4F120}" destId="{6A49B5D1-159B-47F0-912D-4848243A40B9}" srcOrd="0" destOrd="0" presId="urn:microsoft.com/office/officeart/2005/8/layout/hierarchy6"/>
    <dgm:cxn modelId="{BD18F8C0-C869-4911-94F2-F33E33292F54}" type="presOf" srcId="{B4967379-69DB-4824-B844-1A74A7069F76}" destId="{C265626D-F864-4229-B438-F87D56DEFA52}" srcOrd="1" destOrd="0" presId="urn:microsoft.com/office/officeart/2005/8/layout/hierarchy6"/>
    <dgm:cxn modelId="{A7268FC5-F645-4048-A8F8-3386857DF018}" type="presOf" srcId="{DBE15020-296E-43F2-991B-4C64F9F2CC7D}" destId="{D3E1C8EA-2E47-4CDF-AF7B-4F9940F75C80}" srcOrd="0" destOrd="0" presId="urn:microsoft.com/office/officeart/2005/8/layout/hierarchy6"/>
    <dgm:cxn modelId="{25E750C8-6979-4EE6-AB10-7F03F0BE76F8}" type="presOf" srcId="{BF4A4C33-1A1D-432A-893E-D009048E2D98}" destId="{BF30B254-7204-490F-9F57-68CD8C700602}" srcOrd="0" destOrd="0" presId="urn:microsoft.com/office/officeart/2005/8/layout/hierarchy6"/>
    <dgm:cxn modelId="{9F26F5CB-F624-4406-888E-080AB62A780E}" type="presOf" srcId="{E6BB4642-B92A-4133-9F2E-354AC8CD4952}" destId="{1E3C266B-62A8-4E86-BE69-E662B5D1CCB9}" srcOrd="0" destOrd="0" presId="urn:microsoft.com/office/officeart/2005/8/layout/hierarchy6"/>
    <dgm:cxn modelId="{A0B32CD2-FC22-441D-8A4B-0FE6F9D4FF88}" srcId="{ABE3CF71-1193-4A8A-B178-BEF01E8E08A7}" destId="{1F5E0FFE-A7C8-4E61-BAE5-10BFD5DEC376}" srcOrd="0" destOrd="0" parTransId="{E7868A43-E892-4456-BB59-F4F7BDFD39A4}" sibTransId="{5B519427-8043-4086-BDB2-64FCD7ED3788}"/>
    <dgm:cxn modelId="{71F96FDB-8254-4D2B-9896-2CBCCC2A3399}" type="presOf" srcId="{B4967379-69DB-4824-B844-1A74A7069F76}" destId="{536865BD-CF33-4BD3-9197-E3221A1B7DF5}" srcOrd="0" destOrd="0" presId="urn:microsoft.com/office/officeart/2005/8/layout/hierarchy6"/>
    <dgm:cxn modelId="{31EE7FDF-9622-4D09-8587-5E425B1E9BC6}" type="presOf" srcId="{049ADD87-FAE0-45D8-B02F-390A21BE8CA7}" destId="{2E81959F-3047-4DF0-9C94-CA5D9AC7717D}" srcOrd="0" destOrd="0" presId="urn:microsoft.com/office/officeart/2005/8/layout/hierarchy6"/>
    <dgm:cxn modelId="{8BF8D9E5-E1A3-478D-AEED-51BC995A9DE5}" srcId="{405E8085-5B40-432A-8CFE-0273E0FD4E91}" destId="{DAEEB9C1-0867-460D-9941-BB3232942096}" srcOrd="1" destOrd="0" parTransId="{2DF4225D-8AF3-43BE-966E-F211754E1227}" sibTransId="{DE45A470-D212-4DA3-8BA7-5686CC6D7589}"/>
    <dgm:cxn modelId="{58AEDCE6-1A4A-4816-BDC6-09C5BB256945}" type="presOf" srcId="{1F5E0FFE-A7C8-4E61-BAE5-10BFD5DEC376}" destId="{335CDE09-D688-4AD7-BDD4-B39D3377DCFB}" srcOrd="0" destOrd="0" presId="urn:microsoft.com/office/officeart/2005/8/layout/hierarchy6"/>
    <dgm:cxn modelId="{9C3FF2EB-6A81-4389-9212-316608B72511}" srcId="{405E8085-5B40-432A-8CFE-0273E0FD4E91}" destId="{5D1283F8-1BA4-4B25-B225-41F7CAF36062}" srcOrd="4" destOrd="0" parTransId="{E7C3270F-1E04-4EFF-8E19-CEAF524EA3D0}" sibTransId="{2E63E585-3C21-40B3-A7FC-E7F2F1D2CF3C}"/>
    <dgm:cxn modelId="{10B0B9EC-76F1-40AB-8707-65A698F553F6}" type="presOf" srcId="{405E8085-5B40-432A-8CFE-0273E0FD4E91}" destId="{B235F391-642F-4A51-AEF2-95DA206463C8}" srcOrd="0" destOrd="0" presId="urn:microsoft.com/office/officeart/2005/8/layout/hierarchy6"/>
    <dgm:cxn modelId="{F78E08F4-6680-4F54-8D0B-8EA0041995A6}" srcId="{8E092F23-7F8B-4720-BD2F-3405C83BA231}" destId="{049ADD87-FAE0-45D8-B02F-390A21BE8CA7}" srcOrd="0" destOrd="0" parTransId="{A46335D7-FA97-40E1-8A44-F1A8AC67DD4C}" sibTransId="{6778A59F-BD27-4A59-8A0E-835E5FB01220}"/>
    <dgm:cxn modelId="{1C039CFD-2745-4725-89BF-832B1D28303A}" type="presOf" srcId="{822E6624-15D2-4D7E-B471-1DC67B8335CC}" destId="{7714FD03-9FD1-4D05-893E-EA29FCCA029D}" srcOrd="0" destOrd="0" presId="urn:microsoft.com/office/officeart/2005/8/layout/hierarchy6"/>
    <dgm:cxn modelId="{018F3DFE-DFD7-4540-8E9E-F9184CEA8831}" srcId="{FA0C7789-B30F-44AC-AD58-70F9EB836342}" destId="{0277BDCD-F5BD-4679-8535-9F9A9067E5A4}" srcOrd="0" destOrd="0" parTransId="{E75D659D-FA66-4B6B-98A2-40EFD57E29DE}" sibTransId="{73E03E0A-04C1-4257-AA63-B092E1CF50D8}"/>
    <dgm:cxn modelId="{A3EA28A0-2077-4060-BD58-BD5FFE6509F7}" type="presParOf" srcId="{BC843E2B-7A03-47D2-8CF4-8618ECF1F771}" destId="{8AB1B512-672C-416C-BF6D-281BF61F33F8}" srcOrd="0" destOrd="0" presId="urn:microsoft.com/office/officeart/2005/8/layout/hierarchy6"/>
    <dgm:cxn modelId="{90E4609C-169E-45AB-A42F-DFC7986BB88D}" type="presParOf" srcId="{8AB1B512-672C-416C-BF6D-281BF61F33F8}" destId="{0F261C3D-82E6-4822-AFD9-A7D74BDA7E28}" srcOrd="0" destOrd="0" presId="urn:microsoft.com/office/officeart/2005/8/layout/hierarchy6"/>
    <dgm:cxn modelId="{97A1AAD6-46B6-4C64-839C-C3ACA9F74623}" type="presParOf" srcId="{8AB1B512-672C-416C-BF6D-281BF61F33F8}" destId="{BCE2E967-45B4-455E-A8BD-E451E5773AB4}" srcOrd="1" destOrd="0" presId="urn:microsoft.com/office/officeart/2005/8/layout/hierarchy6"/>
    <dgm:cxn modelId="{93C65CFC-B597-4D6A-8066-F00103094D0E}" type="presParOf" srcId="{BCE2E967-45B4-455E-A8BD-E451E5773AB4}" destId="{EBBCCF85-D89E-44FD-A83A-8B5CD254E681}" srcOrd="0" destOrd="0" presId="urn:microsoft.com/office/officeart/2005/8/layout/hierarchy6"/>
    <dgm:cxn modelId="{14DCA39A-5D67-4A97-A473-FC9218E9877D}" type="presParOf" srcId="{EBBCCF85-D89E-44FD-A83A-8B5CD254E681}" destId="{B235F391-642F-4A51-AEF2-95DA206463C8}" srcOrd="0" destOrd="0" presId="urn:microsoft.com/office/officeart/2005/8/layout/hierarchy6"/>
    <dgm:cxn modelId="{FD90A747-1661-443C-B14D-E50801E331FF}" type="presParOf" srcId="{EBBCCF85-D89E-44FD-A83A-8B5CD254E681}" destId="{1123CD4B-D827-4D7B-935D-AAFFCD133392}" srcOrd="1" destOrd="0" presId="urn:microsoft.com/office/officeart/2005/8/layout/hierarchy6"/>
    <dgm:cxn modelId="{26ABA532-C5DF-44AF-8B79-7A7EFAC44351}" type="presParOf" srcId="{1123CD4B-D827-4D7B-935D-AAFFCD133392}" destId="{6D28CD3C-17EB-4098-85A7-EFAF6E15A72A}" srcOrd="0" destOrd="0" presId="urn:microsoft.com/office/officeart/2005/8/layout/hierarchy6"/>
    <dgm:cxn modelId="{1315B8BF-32B7-4B5E-A99A-BEEA626FFE5D}" type="presParOf" srcId="{1123CD4B-D827-4D7B-935D-AAFFCD133392}" destId="{488F1560-A68B-4B48-85AF-7DF38E0448B8}" srcOrd="1" destOrd="0" presId="urn:microsoft.com/office/officeart/2005/8/layout/hierarchy6"/>
    <dgm:cxn modelId="{A8907434-ECB5-457D-8258-BE114AB95097}" type="presParOf" srcId="{488F1560-A68B-4B48-85AF-7DF38E0448B8}" destId="{34F8F531-9203-432F-87EC-483229CF5417}" srcOrd="0" destOrd="0" presId="urn:microsoft.com/office/officeart/2005/8/layout/hierarchy6"/>
    <dgm:cxn modelId="{26875F4C-97F8-43F7-A5E1-9FD41C76CCED}" type="presParOf" srcId="{488F1560-A68B-4B48-85AF-7DF38E0448B8}" destId="{96E09BB2-3DC4-4790-B315-26BBD0BD10F9}" srcOrd="1" destOrd="0" presId="urn:microsoft.com/office/officeart/2005/8/layout/hierarchy6"/>
    <dgm:cxn modelId="{A345449F-BD91-4DAF-A5F1-F363E8363912}" type="presParOf" srcId="{96E09BB2-3DC4-4790-B315-26BBD0BD10F9}" destId="{D3E1C8EA-2E47-4CDF-AF7B-4F9940F75C80}" srcOrd="0" destOrd="0" presId="urn:microsoft.com/office/officeart/2005/8/layout/hierarchy6"/>
    <dgm:cxn modelId="{1BC4E3F3-5D63-4AF4-B6B0-CEE09DDEF927}" type="presParOf" srcId="{96E09BB2-3DC4-4790-B315-26BBD0BD10F9}" destId="{891E40F3-DFC7-4730-9AA0-FD05AE4CC176}" srcOrd="1" destOrd="0" presId="urn:microsoft.com/office/officeart/2005/8/layout/hierarchy6"/>
    <dgm:cxn modelId="{0A79FC5F-7CB6-4535-BED2-57A68742B164}" type="presParOf" srcId="{891E40F3-DFC7-4730-9AA0-FD05AE4CC176}" destId="{D4710FB4-7CF1-47B7-873F-AA949B0B52AB}" srcOrd="0" destOrd="0" presId="urn:microsoft.com/office/officeart/2005/8/layout/hierarchy6"/>
    <dgm:cxn modelId="{A1B6B263-4233-4261-A8E6-F199E35618F4}" type="presParOf" srcId="{891E40F3-DFC7-4730-9AA0-FD05AE4CC176}" destId="{B18CC0CC-172C-4233-931D-B3FDA8E6EEA4}" srcOrd="1" destOrd="0" presId="urn:microsoft.com/office/officeart/2005/8/layout/hierarchy6"/>
    <dgm:cxn modelId="{CA12BBB7-77AD-4509-8240-293E430389AE}" type="presParOf" srcId="{B18CC0CC-172C-4233-931D-B3FDA8E6EEA4}" destId="{96365F4A-4D06-4396-8BCE-3C590DAC6FA3}" srcOrd="0" destOrd="0" presId="urn:microsoft.com/office/officeart/2005/8/layout/hierarchy6"/>
    <dgm:cxn modelId="{66564279-1BBA-470A-A44C-06162F7C05BA}" type="presParOf" srcId="{B18CC0CC-172C-4233-931D-B3FDA8E6EEA4}" destId="{08106D08-AB04-4CA1-9132-CBB1BF0D6722}" srcOrd="1" destOrd="0" presId="urn:microsoft.com/office/officeart/2005/8/layout/hierarchy6"/>
    <dgm:cxn modelId="{CE3EF3BA-F2D6-4044-AC22-9365D0729209}" type="presParOf" srcId="{08106D08-AB04-4CA1-9132-CBB1BF0D6722}" destId="{A1341B08-AF73-44F2-830B-EF99545F2A8E}" srcOrd="0" destOrd="0" presId="urn:microsoft.com/office/officeart/2005/8/layout/hierarchy6"/>
    <dgm:cxn modelId="{8D890E85-4658-478C-B41E-ACACC4A795EE}" type="presParOf" srcId="{08106D08-AB04-4CA1-9132-CBB1BF0D6722}" destId="{8329D990-5BD4-47EC-83A3-A502A502A9B6}" srcOrd="1" destOrd="0" presId="urn:microsoft.com/office/officeart/2005/8/layout/hierarchy6"/>
    <dgm:cxn modelId="{00A833AE-F75B-49EE-B4F8-759DB9DFAD08}" type="presParOf" srcId="{B18CC0CC-172C-4233-931D-B3FDA8E6EEA4}" destId="{FAFEA76A-2D03-41AA-B208-647B44A604F6}" srcOrd="2" destOrd="0" presId="urn:microsoft.com/office/officeart/2005/8/layout/hierarchy6"/>
    <dgm:cxn modelId="{55062A67-C883-46EE-9296-F8390CA4C355}" type="presParOf" srcId="{B18CC0CC-172C-4233-931D-B3FDA8E6EEA4}" destId="{249D821C-74A6-4282-BBF2-07CC433A4F2C}" srcOrd="3" destOrd="0" presId="urn:microsoft.com/office/officeart/2005/8/layout/hierarchy6"/>
    <dgm:cxn modelId="{6F9EA565-7E9C-4715-8BC2-A700214E3D37}" type="presParOf" srcId="{249D821C-74A6-4282-BBF2-07CC433A4F2C}" destId="{2A4D1B44-5B5E-4AC6-B904-E0C8F6CD69DC}" srcOrd="0" destOrd="0" presId="urn:microsoft.com/office/officeart/2005/8/layout/hierarchy6"/>
    <dgm:cxn modelId="{9C9EF900-5F25-4E03-96B6-491BFF4F9B3C}" type="presParOf" srcId="{249D821C-74A6-4282-BBF2-07CC433A4F2C}" destId="{84178053-764D-41E1-86B0-910D710A58D1}" srcOrd="1" destOrd="0" presId="urn:microsoft.com/office/officeart/2005/8/layout/hierarchy6"/>
    <dgm:cxn modelId="{CE2E1B89-B5D4-4310-93B7-B560283FB7E1}" type="presParOf" srcId="{B18CC0CC-172C-4233-931D-B3FDA8E6EEA4}" destId="{365EDD72-8B8E-4FEF-9F2A-DF9D1C2FCC8B}" srcOrd="4" destOrd="0" presId="urn:microsoft.com/office/officeart/2005/8/layout/hierarchy6"/>
    <dgm:cxn modelId="{F4B7F435-9627-4575-8EDF-CFFB71C4D433}" type="presParOf" srcId="{B18CC0CC-172C-4233-931D-B3FDA8E6EEA4}" destId="{E64AD72C-570E-462D-A6A2-A2A30840FB5F}" srcOrd="5" destOrd="0" presId="urn:microsoft.com/office/officeart/2005/8/layout/hierarchy6"/>
    <dgm:cxn modelId="{390C9287-B2AC-433C-BE7D-1BA5937C9ED2}" type="presParOf" srcId="{E64AD72C-570E-462D-A6A2-A2A30840FB5F}" destId="{590FE11B-4753-45D1-9469-C3CC40671116}" srcOrd="0" destOrd="0" presId="urn:microsoft.com/office/officeart/2005/8/layout/hierarchy6"/>
    <dgm:cxn modelId="{D58E393F-6B05-41A1-86F2-A085D45DC7E7}" type="presParOf" srcId="{E64AD72C-570E-462D-A6A2-A2A30840FB5F}" destId="{4FB1CC69-6201-42CB-AFF9-548F439E6878}" srcOrd="1" destOrd="0" presId="urn:microsoft.com/office/officeart/2005/8/layout/hierarchy6"/>
    <dgm:cxn modelId="{747A313D-434A-42CE-90C9-498252D7AA6B}" type="presParOf" srcId="{1123CD4B-D827-4D7B-935D-AAFFCD133392}" destId="{EAF3FA71-9B20-4780-83DC-028FC2272ABB}" srcOrd="2" destOrd="0" presId="urn:microsoft.com/office/officeart/2005/8/layout/hierarchy6"/>
    <dgm:cxn modelId="{9A3FFB4C-C93B-405E-AD37-F8D7033283C7}" type="presParOf" srcId="{1123CD4B-D827-4D7B-935D-AAFFCD133392}" destId="{61ADA434-7BCB-4B5C-B6F5-96C6182F8568}" srcOrd="3" destOrd="0" presId="urn:microsoft.com/office/officeart/2005/8/layout/hierarchy6"/>
    <dgm:cxn modelId="{58513F32-C3C8-44A0-A491-4DED287A6207}" type="presParOf" srcId="{61ADA434-7BCB-4B5C-B6F5-96C6182F8568}" destId="{E3D6110A-5424-433D-8FE2-8813C9F4C6CF}" srcOrd="0" destOrd="0" presId="urn:microsoft.com/office/officeart/2005/8/layout/hierarchy6"/>
    <dgm:cxn modelId="{9FD8FF03-ACA9-4744-A9D4-38434EFE8781}" type="presParOf" srcId="{61ADA434-7BCB-4B5C-B6F5-96C6182F8568}" destId="{6CA7EC86-4DB5-4697-8004-6A03E434F7A8}" srcOrd="1" destOrd="0" presId="urn:microsoft.com/office/officeart/2005/8/layout/hierarchy6"/>
    <dgm:cxn modelId="{4EC12AC6-A79D-48D3-9490-F2F2628CF774}" type="presParOf" srcId="{6CA7EC86-4DB5-4697-8004-6A03E434F7A8}" destId="{39680A01-ED4E-470F-A72F-7788CB7E1BAE}" srcOrd="0" destOrd="0" presId="urn:microsoft.com/office/officeart/2005/8/layout/hierarchy6"/>
    <dgm:cxn modelId="{CD29AA5F-0D2F-4576-8FC8-EC40107F7130}" type="presParOf" srcId="{6CA7EC86-4DB5-4697-8004-6A03E434F7A8}" destId="{9DF4A33A-E882-492C-ADE1-B43721980E75}" srcOrd="1" destOrd="0" presId="urn:microsoft.com/office/officeart/2005/8/layout/hierarchy6"/>
    <dgm:cxn modelId="{CC8F9AD9-F368-40A4-8704-5A9F8AB17E1D}" type="presParOf" srcId="{9DF4A33A-E882-492C-ADE1-B43721980E75}" destId="{BFC35EA3-C327-4E2C-A8F9-EA25C3653234}" srcOrd="0" destOrd="0" presId="urn:microsoft.com/office/officeart/2005/8/layout/hierarchy6"/>
    <dgm:cxn modelId="{9381EC1B-BB58-4137-BFEF-7969FF6E65EB}" type="presParOf" srcId="{9DF4A33A-E882-492C-ADE1-B43721980E75}" destId="{779C3CF6-CFAE-425F-AD2A-AE4DCC7879D0}" srcOrd="1" destOrd="0" presId="urn:microsoft.com/office/officeart/2005/8/layout/hierarchy6"/>
    <dgm:cxn modelId="{888BFAEC-1C95-465C-821E-2ECFAAAC6A0E}" type="presParOf" srcId="{779C3CF6-CFAE-425F-AD2A-AE4DCC7879D0}" destId="{7E5AE060-A8BD-4567-8ACA-13B44A6C9A80}" srcOrd="0" destOrd="0" presId="urn:microsoft.com/office/officeart/2005/8/layout/hierarchy6"/>
    <dgm:cxn modelId="{3715A5B6-2426-4A0A-97F5-EBFE1F569E7D}" type="presParOf" srcId="{779C3CF6-CFAE-425F-AD2A-AE4DCC7879D0}" destId="{3B55E71B-22BD-48A7-8BDD-2BC557C65EC2}" srcOrd="1" destOrd="0" presId="urn:microsoft.com/office/officeart/2005/8/layout/hierarchy6"/>
    <dgm:cxn modelId="{1DE54AFA-87DF-4B09-A7A1-3DE1E9302069}" type="presParOf" srcId="{3B55E71B-22BD-48A7-8BDD-2BC557C65EC2}" destId="{E1C841CF-3FEB-4DB2-94C4-EF89A6ACC817}" srcOrd="0" destOrd="0" presId="urn:microsoft.com/office/officeart/2005/8/layout/hierarchy6"/>
    <dgm:cxn modelId="{17DDD463-99B0-4934-A59C-B8ABD881CDAA}" type="presParOf" srcId="{3B55E71B-22BD-48A7-8BDD-2BC557C65EC2}" destId="{F319F8E1-03C5-4377-A1A8-7BF4DD688D06}" srcOrd="1" destOrd="0" presId="urn:microsoft.com/office/officeart/2005/8/layout/hierarchy6"/>
    <dgm:cxn modelId="{EF693DC5-655B-474D-9D8B-FE878DEB3369}" type="presParOf" srcId="{1123CD4B-D827-4D7B-935D-AAFFCD133392}" destId="{603EBF4F-FBC5-4812-A5BA-4EBAE0BD20B6}" srcOrd="4" destOrd="0" presId="urn:microsoft.com/office/officeart/2005/8/layout/hierarchy6"/>
    <dgm:cxn modelId="{A0C05F14-2579-4AC2-BF4F-6152928A0CDF}" type="presParOf" srcId="{1123CD4B-D827-4D7B-935D-AAFFCD133392}" destId="{E91B07BA-1CD0-4511-997C-5A00D152CFA1}" srcOrd="5" destOrd="0" presId="urn:microsoft.com/office/officeart/2005/8/layout/hierarchy6"/>
    <dgm:cxn modelId="{B3CA2C73-F066-4AA3-9364-98462A93CFD1}" type="presParOf" srcId="{E91B07BA-1CD0-4511-997C-5A00D152CFA1}" destId="{92153DF1-D03B-4705-9189-B186D8A197C8}" srcOrd="0" destOrd="0" presId="urn:microsoft.com/office/officeart/2005/8/layout/hierarchy6"/>
    <dgm:cxn modelId="{E145E113-F67C-466F-AECD-957464ED0BAC}" type="presParOf" srcId="{E91B07BA-1CD0-4511-997C-5A00D152CFA1}" destId="{773107BA-F24B-4FFD-9092-0B69750AEDEE}" srcOrd="1" destOrd="0" presId="urn:microsoft.com/office/officeart/2005/8/layout/hierarchy6"/>
    <dgm:cxn modelId="{A30F6825-5C50-4D7C-B549-59AA1EFC41BB}" type="presParOf" srcId="{773107BA-F24B-4FFD-9092-0B69750AEDEE}" destId="{FCC19306-890B-419F-B1A1-4CDE390B4DAC}" srcOrd="0" destOrd="0" presId="urn:microsoft.com/office/officeart/2005/8/layout/hierarchy6"/>
    <dgm:cxn modelId="{80B62A68-55AE-4850-9F70-F0DC06EAAADC}" type="presParOf" srcId="{773107BA-F24B-4FFD-9092-0B69750AEDEE}" destId="{EBB16CC6-494C-4B51-96BA-FADAFC4F07F8}" srcOrd="1" destOrd="0" presId="urn:microsoft.com/office/officeart/2005/8/layout/hierarchy6"/>
    <dgm:cxn modelId="{6F6666AC-FFB4-450A-9451-A305B435BD52}" type="presParOf" srcId="{EBB16CC6-494C-4B51-96BA-FADAFC4F07F8}" destId="{3512780B-B73F-4620-A4E3-4E780F3137DD}" srcOrd="0" destOrd="0" presId="urn:microsoft.com/office/officeart/2005/8/layout/hierarchy6"/>
    <dgm:cxn modelId="{71050237-5ED7-4F3F-9DFE-3523D0B64585}" type="presParOf" srcId="{EBB16CC6-494C-4B51-96BA-FADAFC4F07F8}" destId="{95690B72-20B5-4154-BFDF-06F23A1CB557}" srcOrd="1" destOrd="0" presId="urn:microsoft.com/office/officeart/2005/8/layout/hierarchy6"/>
    <dgm:cxn modelId="{F1A9681B-7804-49E9-B815-1EC6CAA0EA29}" type="presParOf" srcId="{95690B72-20B5-4154-BFDF-06F23A1CB557}" destId="{AD6F3225-7D6E-46A7-8C41-2AD96864220D}" srcOrd="0" destOrd="0" presId="urn:microsoft.com/office/officeart/2005/8/layout/hierarchy6"/>
    <dgm:cxn modelId="{6F8C5BC6-CF8B-4AA5-9456-3098695DADB1}" type="presParOf" srcId="{95690B72-20B5-4154-BFDF-06F23A1CB557}" destId="{A1E4D32D-2CF2-458B-B3B9-7B3EE7A6B055}" srcOrd="1" destOrd="0" presId="urn:microsoft.com/office/officeart/2005/8/layout/hierarchy6"/>
    <dgm:cxn modelId="{6CF82A1D-2972-471B-A8CE-7927679502B4}" type="presParOf" srcId="{A1E4D32D-2CF2-458B-B3B9-7B3EE7A6B055}" destId="{FDD8CB70-EEAF-4EC8-BBDE-1F0A8C9013CE}" srcOrd="0" destOrd="0" presId="urn:microsoft.com/office/officeart/2005/8/layout/hierarchy6"/>
    <dgm:cxn modelId="{1191F47F-32EA-44A7-81BE-76DFCE7C3C11}" type="presParOf" srcId="{A1E4D32D-2CF2-458B-B3B9-7B3EE7A6B055}" destId="{782E42BF-61E8-4949-BF96-594877639A55}" srcOrd="1" destOrd="0" presId="urn:microsoft.com/office/officeart/2005/8/layout/hierarchy6"/>
    <dgm:cxn modelId="{C64E3DA5-17C7-4D76-A53B-9D2C2B2EA4F5}" type="presParOf" srcId="{773107BA-F24B-4FFD-9092-0B69750AEDEE}" destId="{9ABE00ED-8AC6-4084-B095-EE2FFA32F169}" srcOrd="2" destOrd="0" presId="urn:microsoft.com/office/officeart/2005/8/layout/hierarchy6"/>
    <dgm:cxn modelId="{F59C949F-3571-4320-AA33-1D8CDCA672D1}" type="presParOf" srcId="{773107BA-F24B-4FFD-9092-0B69750AEDEE}" destId="{A2CD728C-DCEC-4D01-8D86-2C4E20C868C2}" srcOrd="3" destOrd="0" presId="urn:microsoft.com/office/officeart/2005/8/layout/hierarchy6"/>
    <dgm:cxn modelId="{966DF870-96C2-4CFB-A253-30F2563434D4}" type="presParOf" srcId="{A2CD728C-DCEC-4D01-8D86-2C4E20C868C2}" destId="{FE0984E7-94A3-48FC-951A-22C60AEB884F}" srcOrd="0" destOrd="0" presId="urn:microsoft.com/office/officeart/2005/8/layout/hierarchy6"/>
    <dgm:cxn modelId="{4CBB59B0-0062-49D3-A9EA-92009F571962}" type="presParOf" srcId="{A2CD728C-DCEC-4D01-8D86-2C4E20C868C2}" destId="{612AEEEA-4A8F-4C54-AF47-89F55EBDC8A9}" srcOrd="1" destOrd="0" presId="urn:microsoft.com/office/officeart/2005/8/layout/hierarchy6"/>
    <dgm:cxn modelId="{8B9A4C37-7943-4BFF-A46B-8CCC098399FC}" type="presParOf" srcId="{612AEEEA-4A8F-4C54-AF47-89F55EBDC8A9}" destId="{DED339B8-95A2-436E-8DA2-13846B21852C}" srcOrd="0" destOrd="0" presId="urn:microsoft.com/office/officeart/2005/8/layout/hierarchy6"/>
    <dgm:cxn modelId="{701BFE29-E17E-402D-BB3D-B6B38F34042A}" type="presParOf" srcId="{612AEEEA-4A8F-4C54-AF47-89F55EBDC8A9}" destId="{299C37F2-A339-4170-9A71-C820D6EE018B}" srcOrd="1" destOrd="0" presId="urn:microsoft.com/office/officeart/2005/8/layout/hierarchy6"/>
    <dgm:cxn modelId="{4F63F84D-382F-494D-8393-7EA09C475A27}" type="presParOf" srcId="{299C37F2-A339-4170-9A71-C820D6EE018B}" destId="{2E81959F-3047-4DF0-9C94-CA5D9AC7717D}" srcOrd="0" destOrd="0" presId="urn:microsoft.com/office/officeart/2005/8/layout/hierarchy6"/>
    <dgm:cxn modelId="{75CA8886-776C-4F1F-8DF6-0D63AD0C653E}" type="presParOf" srcId="{299C37F2-A339-4170-9A71-C820D6EE018B}" destId="{278020EC-3A8D-4C2C-B95B-5F2B8D66E146}" srcOrd="1" destOrd="0" presId="urn:microsoft.com/office/officeart/2005/8/layout/hierarchy6"/>
    <dgm:cxn modelId="{B55D578D-4174-4E67-8F6F-EBED26D474B9}" type="presParOf" srcId="{612AEEEA-4A8F-4C54-AF47-89F55EBDC8A9}" destId="{1C90878E-0B63-4E25-B15C-09BC56A25ACB}" srcOrd="2" destOrd="0" presId="urn:microsoft.com/office/officeart/2005/8/layout/hierarchy6"/>
    <dgm:cxn modelId="{E9BBFAC5-CB60-404B-9B72-3FB763807AA4}" type="presParOf" srcId="{612AEEEA-4A8F-4C54-AF47-89F55EBDC8A9}" destId="{1D8733BA-85D7-4F76-B05A-E0972620830A}" srcOrd="3" destOrd="0" presId="urn:microsoft.com/office/officeart/2005/8/layout/hierarchy6"/>
    <dgm:cxn modelId="{4D50704B-8E8B-46E9-9623-4F776E25F4D5}" type="presParOf" srcId="{1D8733BA-85D7-4F76-B05A-E0972620830A}" destId="{850DB6A8-9020-46E5-9B1D-7B89160BB6C3}" srcOrd="0" destOrd="0" presId="urn:microsoft.com/office/officeart/2005/8/layout/hierarchy6"/>
    <dgm:cxn modelId="{D699B366-B917-4571-9C56-3BCDF87438CA}" type="presParOf" srcId="{1D8733BA-85D7-4F76-B05A-E0972620830A}" destId="{21772492-EC3E-492A-88CF-284CA473C3AE}" srcOrd="1" destOrd="0" presId="urn:microsoft.com/office/officeart/2005/8/layout/hierarchy6"/>
    <dgm:cxn modelId="{75C63FA1-8E34-457D-A185-13211BB897FB}" type="presParOf" srcId="{1123CD4B-D827-4D7B-935D-AAFFCD133392}" destId="{7714FD03-9FD1-4D05-893E-EA29FCCA029D}" srcOrd="6" destOrd="0" presId="urn:microsoft.com/office/officeart/2005/8/layout/hierarchy6"/>
    <dgm:cxn modelId="{19E20FE9-34D4-451B-8134-7E2FB293C525}" type="presParOf" srcId="{1123CD4B-D827-4D7B-935D-AAFFCD133392}" destId="{8FA02861-1DCB-4284-9B77-16CCEFAB80BD}" srcOrd="7" destOrd="0" presId="urn:microsoft.com/office/officeart/2005/8/layout/hierarchy6"/>
    <dgm:cxn modelId="{FED87098-634C-4573-B963-A7A4A330DD71}" type="presParOf" srcId="{8FA02861-1DCB-4284-9B77-16CCEFAB80BD}" destId="{B1027DC8-FF52-4DC8-A927-659CAB6F5781}" srcOrd="0" destOrd="0" presId="urn:microsoft.com/office/officeart/2005/8/layout/hierarchy6"/>
    <dgm:cxn modelId="{9350135B-955C-46A6-91E2-766BCF199C26}" type="presParOf" srcId="{8FA02861-1DCB-4284-9B77-16CCEFAB80BD}" destId="{E45AF63D-5A71-4EAE-A780-137E04996895}" srcOrd="1" destOrd="0" presId="urn:microsoft.com/office/officeart/2005/8/layout/hierarchy6"/>
    <dgm:cxn modelId="{92A2A037-BFC2-417E-8D44-354A785BF8CF}" type="presParOf" srcId="{E45AF63D-5A71-4EAE-A780-137E04996895}" destId="{36A6EB12-6B2F-4F53-A24B-674EB32963CA}" srcOrd="0" destOrd="0" presId="urn:microsoft.com/office/officeart/2005/8/layout/hierarchy6"/>
    <dgm:cxn modelId="{3034A717-58F4-45DF-B46F-2829E110B258}" type="presParOf" srcId="{E45AF63D-5A71-4EAE-A780-137E04996895}" destId="{63B5EAC0-EB8B-45B1-BBA8-297A4DC400AC}" srcOrd="1" destOrd="0" presId="urn:microsoft.com/office/officeart/2005/8/layout/hierarchy6"/>
    <dgm:cxn modelId="{711DBBCD-3664-4477-837D-6F259FB8BDDF}" type="presParOf" srcId="{63B5EAC0-EB8B-45B1-BBA8-297A4DC400AC}" destId="{335CDE09-D688-4AD7-BDD4-B39D3377DCFB}" srcOrd="0" destOrd="0" presId="urn:microsoft.com/office/officeart/2005/8/layout/hierarchy6"/>
    <dgm:cxn modelId="{E87FADB3-C1AD-4D66-845F-5B4EDF1A00D5}" type="presParOf" srcId="{63B5EAC0-EB8B-45B1-BBA8-297A4DC400AC}" destId="{B0CA31E1-C16D-4CFD-A6CA-831FC5520DCF}" srcOrd="1" destOrd="0" presId="urn:microsoft.com/office/officeart/2005/8/layout/hierarchy6"/>
    <dgm:cxn modelId="{D2099217-07BA-4A65-9B4C-703A33CD8FF1}" type="presParOf" srcId="{B0CA31E1-C16D-4CFD-A6CA-831FC5520DCF}" destId="{BF30B254-7204-490F-9F57-68CD8C700602}" srcOrd="0" destOrd="0" presId="urn:microsoft.com/office/officeart/2005/8/layout/hierarchy6"/>
    <dgm:cxn modelId="{C3844CEE-EF63-4E9D-A188-19B8FD2BB9D6}" type="presParOf" srcId="{B0CA31E1-C16D-4CFD-A6CA-831FC5520DCF}" destId="{DDF1D6C7-4367-4772-BF9B-9529A3F32E0D}" srcOrd="1" destOrd="0" presId="urn:microsoft.com/office/officeart/2005/8/layout/hierarchy6"/>
    <dgm:cxn modelId="{9E0BB57E-775D-46E3-AB84-90FB77C7DCA7}" type="presParOf" srcId="{DDF1D6C7-4367-4772-BF9B-9529A3F32E0D}" destId="{13F43702-809D-4E27-918F-B2FA918798ED}" srcOrd="0" destOrd="0" presId="urn:microsoft.com/office/officeart/2005/8/layout/hierarchy6"/>
    <dgm:cxn modelId="{6AF94B82-7322-462E-97E7-E323651BA838}" type="presParOf" srcId="{DDF1D6C7-4367-4772-BF9B-9529A3F32E0D}" destId="{009DC008-E9D9-4D2A-ADB7-3117FDE975FB}" srcOrd="1" destOrd="0" presId="urn:microsoft.com/office/officeart/2005/8/layout/hierarchy6"/>
    <dgm:cxn modelId="{5381CE7A-BDDC-4972-82AE-FD58363316B3}" type="presParOf" srcId="{B0CA31E1-C16D-4CFD-A6CA-831FC5520DCF}" destId="{A02538A5-CBA5-494F-B421-A6A9C101464C}" srcOrd="2" destOrd="0" presId="urn:microsoft.com/office/officeart/2005/8/layout/hierarchy6"/>
    <dgm:cxn modelId="{5EE24BBB-A915-4835-8D6F-60A59A4179D9}" type="presParOf" srcId="{B0CA31E1-C16D-4CFD-A6CA-831FC5520DCF}" destId="{786F7926-8215-4211-BEE2-D9BC8C25DAA3}" srcOrd="3" destOrd="0" presId="urn:microsoft.com/office/officeart/2005/8/layout/hierarchy6"/>
    <dgm:cxn modelId="{B72EFC34-0DD8-4CAB-AD80-31A50F11B2BD}" type="presParOf" srcId="{786F7926-8215-4211-BEE2-D9BC8C25DAA3}" destId="{1E3C266B-62A8-4E86-BE69-E662B5D1CCB9}" srcOrd="0" destOrd="0" presId="urn:microsoft.com/office/officeart/2005/8/layout/hierarchy6"/>
    <dgm:cxn modelId="{54812FCA-FF1E-4B5C-877B-7B3C6C0459FA}" type="presParOf" srcId="{786F7926-8215-4211-BEE2-D9BC8C25DAA3}" destId="{AB243F7E-4E4E-4549-9FA4-F06248175A0B}" srcOrd="1" destOrd="0" presId="urn:microsoft.com/office/officeart/2005/8/layout/hierarchy6"/>
    <dgm:cxn modelId="{2CEDDCE3-BCB9-4607-9E30-0BE094DDD0CF}" type="presParOf" srcId="{1123CD4B-D827-4D7B-935D-AAFFCD133392}" destId="{05C89414-C9B6-4ACA-883C-2F5F87567592}" srcOrd="8" destOrd="0" presId="urn:microsoft.com/office/officeart/2005/8/layout/hierarchy6"/>
    <dgm:cxn modelId="{BB342545-19C3-41E7-9C5A-B7FF61D6FD0E}" type="presParOf" srcId="{1123CD4B-D827-4D7B-935D-AAFFCD133392}" destId="{797CDF0A-C9EF-49C2-9661-3BAA23F9B6FE}" srcOrd="9" destOrd="0" presId="urn:microsoft.com/office/officeart/2005/8/layout/hierarchy6"/>
    <dgm:cxn modelId="{5D30DECD-C39C-4586-8402-CE0A25121B7D}" type="presParOf" srcId="{797CDF0A-C9EF-49C2-9661-3BAA23F9B6FE}" destId="{4A52B301-FDB2-4726-B62F-7B968F0752A8}" srcOrd="0" destOrd="0" presId="urn:microsoft.com/office/officeart/2005/8/layout/hierarchy6"/>
    <dgm:cxn modelId="{147056F4-9CDC-4E14-83AB-A69D5CB2A499}" type="presParOf" srcId="{797CDF0A-C9EF-49C2-9661-3BAA23F9B6FE}" destId="{666DB5CA-ED6B-49F1-B6B1-6BC81AD6850C}" srcOrd="1" destOrd="0" presId="urn:microsoft.com/office/officeart/2005/8/layout/hierarchy6"/>
    <dgm:cxn modelId="{F7CE0DC6-D508-490D-8A6C-18F3E24C4353}" type="presParOf" srcId="{666DB5CA-ED6B-49F1-B6B1-6BC81AD6850C}" destId="{9C3C0ED3-16A3-4B28-B7E3-6FE767E62D88}" srcOrd="0" destOrd="0" presId="urn:microsoft.com/office/officeart/2005/8/layout/hierarchy6"/>
    <dgm:cxn modelId="{8C7EF2FD-0EF8-4EB6-B264-7A17367D884B}" type="presParOf" srcId="{666DB5CA-ED6B-49F1-B6B1-6BC81AD6850C}" destId="{8713FB6B-D021-4A7F-A76F-AEBAA7A3861E}" srcOrd="1" destOrd="0" presId="urn:microsoft.com/office/officeart/2005/8/layout/hierarchy6"/>
    <dgm:cxn modelId="{FA9AC10E-B9FB-4F1D-A3FC-7047D865F195}" type="presParOf" srcId="{8713FB6B-D021-4A7F-A76F-AEBAA7A3861E}" destId="{8477B6AB-6813-40D7-B830-AADADEBD363F}" srcOrd="0" destOrd="0" presId="urn:microsoft.com/office/officeart/2005/8/layout/hierarchy6"/>
    <dgm:cxn modelId="{0362637E-4D91-41D6-A01F-31E868529C8C}" type="presParOf" srcId="{8713FB6B-D021-4A7F-A76F-AEBAA7A3861E}" destId="{6166BF3D-5713-4CAE-8659-AF551F1EFC43}" srcOrd="1" destOrd="0" presId="urn:microsoft.com/office/officeart/2005/8/layout/hierarchy6"/>
    <dgm:cxn modelId="{F0AB06B1-21FA-4282-9CAD-A1251F40A3E3}" type="presParOf" srcId="{BC843E2B-7A03-47D2-8CF4-8618ECF1F771}" destId="{296AC17A-375D-4214-B67C-3EA1E4E9F6E9}" srcOrd="1" destOrd="0" presId="urn:microsoft.com/office/officeart/2005/8/layout/hierarchy6"/>
    <dgm:cxn modelId="{5CD8CAB8-DB0C-42D1-85F0-76A1FE58BBC3}" type="presParOf" srcId="{296AC17A-375D-4214-B67C-3EA1E4E9F6E9}" destId="{6459A322-1C13-4387-9DFD-5B6D86B9371D}" srcOrd="0" destOrd="0" presId="urn:microsoft.com/office/officeart/2005/8/layout/hierarchy6"/>
    <dgm:cxn modelId="{20207697-9B15-45CA-AAAF-B798768F521C}" type="presParOf" srcId="{6459A322-1C13-4387-9DFD-5B6D86B9371D}" destId="{6A49B5D1-159B-47F0-912D-4848243A40B9}" srcOrd="0" destOrd="0" presId="urn:microsoft.com/office/officeart/2005/8/layout/hierarchy6"/>
    <dgm:cxn modelId="{66664F64-37CD-496E-9416-DE43209F5BF7}" type="presParOf" srcId="{6459A322-1C13-4387-9DFD-5B6D86B9371D}" destId="{E8D6AB37-477D-46C9-9201-FBA86F3D0577}" srcOrd="1" destOrd="0" presId="urn:microsoft.com/office/officeart/2005/8/layout/hierarchy6"/>
    <dgm:cxn modelId="{9237DBAC-01D6-4CFF-AD37-078C6B76F0EA}" type="presParOf" srcId="{296AC17A-375D-4214-B67C-3EA1E4E9F6E9}" destId="{D88DA9F9-874D-4F4D-97C4-D6AE7C7BA13F}" srcOrd="1" destOrd="0" presId="urn:microsoft.com/office/officeart/2005/8/layout/hierarchy6"/>
    <dgm:cxn modelId="{1BECC6F9-92E1-4819-AF41-A77F5D76609B}" type="presParOf" srcId="{D88DA9F9-874D-4F4D-97C4-D6AE7C7BA13F}" destId="{F73158B3-7C25-419D-9572-6D86A342672B}" srcOrd="0" destOrd="0" presId="urn:microsoft.com/office/officeart/2005/8/layout/hierarchy6"/>
    <dgm:cxn modelId="{7199B613-82D8-4561-9758-B7CFB4AD5C99}" type="presParOf" srcId="{296AC17A-375D-4214-B67C-3EA1E4E9F6E9}" destId="{282122FA-3446-4BC7-B198-4EE9599C3573}" srcOrd="2" destOrd="0" presId="urn:microsoft.com/office/officeart/2005/8/layout/hierarchy6"/>
    <dgm:cxn modelId="{AE38D7A1-4717-48CB-853B-05F8BD419228}" type="presParOf" srcId="{282122FA-3446-4BC7-B198-4EE9599C3573}" destId="{82E0C537-5C66-4F8D-9DD6-748A4AD71222}" srcOrd="0" destOrd="0" presId="urn:microsoft.com/office/officeart/2005/8/layout/hierarchy6"/>
    <dgm:cxn modelId="{AECB8B5A-7910-4CEF-A022-EF6C758A9D91}" type="presParOf" srcId="{282122FA-3446-4BC7-B198-4EE9599C3573}" destId="{67F7EF1E-B10E-48C4-84CA-B35996777252}" srcOrd="1" destOrd="0" presId="urn:microsoft.com/office/officeart/2005/8/layout/hierarchy6"/>
    <dgm:cxn modelId="{74BC9CDC-0A2E-4E3F-B4DE-0477544A2865}" type="presParOf" srcId="{296AC17A-375D-4214-B67C-3EA1E4E9F6E9}" destId="{A41070B1-0624-49ED-B0FF-ED9C75527448}" srcOrd="3" destOrd="0" presId="urn:microsoft.com/office/officeart/2005/8/layout/hierarchy6"/>
    <dgm:cxn modelId="{3E34998C-3232-4CF5-9168-422120834E2A}" type="presParOf" srcId="{A41070B1-0624-49ED-B0FF-ED9C75527448}" destId="{A84A965E-D548-41E3-90BF-24DB585FEF2E}" srcOrd="0" destOrd="0" presId="urn:microsoft.com/office/officeart/2005/8/layout/hierarchy6"/>
    <dgm:cxn modelId="{AF7E5948-BD35-4CFD-B462-A0722EC24F09}" type="presParOf" srcId="{296AC17A-375D-4214-B67C-3EA1E4E9F6E9}" destId="{05D5DA3A-11B3-432B-B33D-95D6E16D0810}" srcOrd="4" destOrd="0" presId="urn:microsoft.com/office/officeart/2005/8/layout/hierarchy6"/>
    <dgm:cxn modelId="{6A1A7608-D210-45AA-B5AF-F3F1F7A1CFD6}" type="presParOf" srcId="{05D5DA3A-11B3-432B-B33D-95D6E16D0810}" destId="{536865BD-CF33-4BD3-9197-E3221A1B7DF5}" srcOrd="0" destOrd="0" presId="urn:microsoft.com/office/officeart/2005/8/layout/hierarchy6"/>
    <dgm:cxn modelId="{EE1324CD-B614-4A8C-AE53-3BA3ED105460}" type="presParOf" srcId="{05D5DA3A-11B3-432B-B33D-95D6E16D0810}" destId="{C265626D-F864-4229-B438-F87D56DEFA52}" srcOrd="1" destOrd="0" presId="urn:microsoft.com/office/officeart/2005/8/layout/hierarchy6"/>
    <dgm:cxn modelId="{B0C5BC78-E0A1-4102-AC28-A5EE35439614}" type="presParOf" srcId="{296AC17A-375D-4214-B67C-3EA1E4E9F6E9}" destId="{C10A334E-0F84-42C6-BBF1-2609D17C2D63}" srcOrd="5" destOrd="0" presId="urn:microsoft.com/office/officeart/2005/8/layout/hierarchy6"/>
    <dgm:cxn modelId="{EFFD1C67-04FC-4152-B9C6-B66ED181B936}" type="presParOf" srcId="{C10A334E-0F84-42C6-BBF1-2609D17C2D63}" destId="{E6C7806E-8B65-4FB1-8392-D02437E38A33}" srcOrd="0" destOrd="0" presId="urn:microsoft.com/office/officeart/2005/8/layout/hierarchy6"/>
    <dgm:cxn modelId="{EDAE2C3D-0724-425C-9F7F-EE8DB4E2514A}" type="presParOf" srcId="{296AC17A-375D-4214-B67C-3EA1E4E9F6E9}" destId="{A9BF1F29-FE5E-4CC4-A25D-DB9A34228CD4}" srcOrd="6" destOrd="0" presId="urn:microsoft.com/office/officeart/2005/8/layout/hierarchy6"/>
    <dgm:cxn modelId="{09F33091-B6A2-466D-86D4-AEF6CC350321}" type="presParOf" srcId="{A9BF1F29-FE5E-4CC4-A25D-DB9A34228CD4}" destId="{CE737719-FCA1-486F-9BB2-F93BD762DF65}" srcOrd="0" destOrd="0" presId="urn:microsoft.com/office/officeart/2005/8/layout/hierarchy6"/>
    <dgm:cxn modelId="{4083C563-E3FB-460D-8F66-EAAB47E9ADD6}" type="presParOf" srcId="{A9BF1F29-FE5E-4CC4-A25D-DB9A34228CD4}" destId="{74D81331-2E6B-4C2D-801B-73ACD17E4CE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FA52C-DF1C-40D0-8F19-C70C577C0274}" type="doc">
      <dgm:prSet loTypeId="urn:microsoft.com/office/officeart/2005/8/layout/pyramid1" loCatId="pyramid" qsTypeId="urn:microsoft.com/office/officeart/2005/8/quickstyle/simple2" qsCatId="simple" csTypeId="urn:microsoft.com/office/officeart/2005/8/colors/accent1_5" csCatId="accent1" phldr="1"/>
      <dgm:spPr/>
    </dgm:pt>
    <dgm:pt modelId="{FC69B2FF-FD72-409A-AE1A-384AABC230BE}">
      <dgm:prSet phldrT="[テキスト]"/>
      <dgm:spPr/>
      <dgm:t>
        <a:bodyPr/>
        <a:lstStyle/>
        <a:p>
          <a:r>
            <a:rPr kumimoji="1" lang="ja-JP" altLang="en-US" dirty="0"/>
            <a:t>情緒的ベネフィット＝どう思るか？</a:t>
          </a:r>
        </a:p>
      </dgm:t>
    </dgm:pt>
    <dgm:pt modelId="{9B766C3B-1017-48C2-AB8A-B464980B9E0B}" type="par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401D82E7-60EF-4679-967F-6387BEE872FD}" type="sib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C2FBAAEA-C120-4E08-9AED-A4E2506D57A0}">
      <dgm:prSet phldrT="[テキスト]"/>
      <dgm:spPr/>
      <dgm:t>
        <a:bodyPr/>
        <a:lstStyle/>
        <a:p>
          <a:r>
            <a:rPr kumimoji="1" lang="ja-JP" altLang="en-US" dirty="0"/>
            <a:t>機能的ベネフィット＝どう良いのか？</a:t>
          </a:r>
        </a:p>
      </dgm:t>
    </dgm:pt>
    <dgm:pt modelId="{5D5A7068-DF98-439E-881A-7CF7BA7DFDEE}" type="par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60783BDE-EF74-4008-818E-C64ACC8F8567}" type="sib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3A65C3DE-57CC-4007-BBC8-798427AB0EF6}">
      <dgm:prSet phldrT="[テキスト]"/>
      <dgm:spPr/>
      <dgm:t>
        <a:bodyPr/>
        <a:lstStyle/>
        <a:p>
          <a:r>
            <a:rPr kumimoji="1" lang="en-US" altLang="ja-JP" dirty="0"/>
            <a:t>Reason to believe</a:t>
          </a:r>
          <a:endParaRPr kumimoji="1" lang="ja-JP" altLang="en-US" dirty="0"/>
        </a:p>
      </dgm:t>
    </dgm:pt>
    <dgm:pt modelId="{C80C8341-52B0-462C-A8CB-528B77A57AF5}" type="par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778706A4-A3D5-4C5F-95B3-331A8FD8D879}" type="sib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EE3A49D8-7FA4-4695-B165-B2AC78360817}">
      <dgm:prSet phldrT="[テキスト]"/>
      <dgm:spPr/>
      <dgm:t>
        <a:bodyPr/>
        <a:lstStyle/>
        <a:p>
          <a:r>
            <a:rPr kumimoji="1" lang="ja-JP" altLang="en-US" dirty="0"/>
            <a:t>エンドリザルト</a:t>
          </a:r>
        </a:p>
      </dgm:t>
    </dgm:pt>
    <dgm:pt modelId="{4341EBF3-2493-4C1C-AB27-66050448020A}" type="par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9714214E-DFAC-4C3A-A415-7FDE8BC454A9}" type="sib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6F2CD0C9-0878-4127-8C32-AAF071B22B23}" type="pres">
      <dgm:prSet presAssocID="{0DEFA52C-DF1C-40D0-8F19-C70C577C0274}" presName="Name0" presStyleCnt="0">
        <dgm:presLayoutVars>
          <dgm:dir/>
          <dgm:animLvl val="lvl"/>
          <dgm:resizeHandles val="exact"/>
        </dgm:presLayoutVars>
      </dgm:prSet>
      <dgm:spPr/>
    </dgm:pt>
    <dgm:pt modelId="{5A5C4143-422B-481F-A37E-01096AAC76EB}" type="pres">
      <dgm:prSet presAssocID="{FC69B2FF-FD72-409A-AE1A-384AABC230BE}" presName="Name8" presStyleCnt="0"/>
      <dgm:spPr/>
    </dgm:pt>
    <dgm:pt modelId="{D8E5E27D-E298-48EB-8AF2-7E8F82DEC5AA}" type="pres">
      <dgm:prSet presAssocID="{FC69B2FF-FD72-409A-AE1A-384AABC230BE}" presName="level" presStyleLbl="node1" presStyleIdx="0" presStyleCnt="4">
        <dgm:presLayoutVars>
          <dgm:chMax val="1"/>
          <dgm:bulletEnabled val="1"/>
        </dgm:presLayoutVars>
      </dgm:prSet>
      <dgm:spPr/>
    </dgm:pt>
    <dgm:pt modelId="{8F2141EE-F15C-4277-B4EC-D1872EBFB343}" type="pres">
      <dgm:prSet presAssocID="{FC69B2FF-FD72-409A-AE1A-384AABC23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F98587-4884-4043-B235-2F840BAB822D}" type="pres">
      <dgm:prSet presAssocID="{EE3A49D8-7FA4-4695-B165-B2AC78360817}" presName="Name8" presStyleCnt="0"/>
      <dgm:spPr/>
    </dgm:pt>
    <dgm:pt modelId="{AA9D07FB-8C9E-489C-98CB-07A9FA032E37}" type="pres">
      <dgm:prSet presAssocID="{EE3A49D8-7FA4-4695-B165-B2AC78360817}" presName="level" presStyleLbl="node1" presStyleIdx="1" presStyleCnt="4">
        <dgm:presLayoutVars>
          <dgm:chMax val="1"/>
          <dgm:bulletEnabled val="1"/>
        </dgm:presLayoutVars>
      </dgm:prSet>
      <dgm:spPr/>
    </dgm:pt>
    <dgm:pt modelId="{2ECF866A-948C-42BD-BAD8-377E5DDEE67C}" type="pres">
      <dgm:prSet presAssocID="{EE3A49D8-7FA4-4695-B165-B2AC783608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BF8120-1641-45D3-88D1-0F5E46AE356F}" type="pres">
      <dgm:prSet presAssocID="{C2FBAAEA-C120-4E08-9AED-A4E2506D57A0}" presName="Name8" presStyleCnt="0"/>
      <dgm:spPr/>
    </dgm:pt>
    <dgm:pt modelId="{08A660B0-4FDC-4620-B559-039EAEC448FC}" type="pres">
      <dgm:prSet presAssocID="{C2FBAAEA-C120-4E08-9AED-A4E2506D57A0}" presName="level" presStyleLbl="node1" presStyleIdx="2" presStyleCnt="4">
        <dgm:presLayoutVars>
          <dgm:chMax val="1"/>
          <dgm:bulletEnabled val="1"/>
        </dgm:presLayoutVars>
      </dgm:prSet>
      <dgm:spPr/>
    </dgm:pt>
    <dgm:pt modelId="{2FADE239-5C14-4EE7-A60E-973717A12B99}" type="pres">
      <dgm:prSet presAssocID="{C2FBAAEA-C120-4E08-9AED-A4E2506D57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C8E2D-92B6-4B59-8E27-0DCB93A8578F}" type="pres">
      <dgm:prSet presAssocID="{3A65C3DE-57CC-4007-BBC8-798427AB0EF6}" presName="Name8" presStyleCnt="0"/>
      <dgm:spPr/>
    </dgm:pt>
    <dgm:pt modelId="{4018A0C1-E771-4408-B329-67D101609AFF}" type="pres">
      <dgm:prSet presAssocID="{3A65C3DE-57CC-4007-BBC8-798427AB0EF6}" presName="level" presStyleLbl="node1" presStyleIdx="3" presStyleCnt="4">
        <dgm:presLayoutVars>
          <dgm:chMax val="1"/>
          <dgm:bulletEnabled val="1"/>
        </dgm:presLayoutVars>
      </dgm:prSet>
      <dgm:spPr/>
    </dgm:pt>
    <dgm:pt modelId="{BE669831-7793-49C8-9D9D-9CBD0ED0E9D6}" type="pres">
      <dgm:prSet presAssocID="{3A65C3DE-57CC-4007-BBC8-798427AB0E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035E04-B17A-4EDB-AD7C-55568620AAE6}" type="presOf" srcId="{C2FBAAEA-C120-4E08-9AED-A4E2506D57A0}" destId="{2FADE239-5C14-4EE7-A60E-973717A12B99}" srcOrd="1" destOrd="0" presId="urn:microsoft.com/office/officeart/2005/8/layout/pyramid1"/>
    <dgm:cxn modelId="{58254D05-A8BF-4BC9-8C31-40B83CB8D8B4}" type="presOf" srcId="{C2FBAAEA-C120-4E08-9AED-A4E2506D57A0}" destId="{08A660B0-4FDC-4620-B559-039EAEC448FC}" srcOrd="0" destOrd="0" presId="urn:microsoft.com/office/officeart/2005/8/layout/pyramid1"/>
    <dgm:cxn modelId="{AE4A3C44-9925-42DB-9F8D-EADCB9E506D3}" srcId="{0DEFA52C-DF1C-40D0-8F19-C70C577C0274}" destId="{3A65C3DE-57CC-4007-BBC8-798427AB0EF6}" srcOrd="3" destOrd="0" parTransId="{C80C8341-52B0-462C-A8CB-528B77A57AF5}" sibTransId="{778706A4-A3D5-4C5F-95B3-331A8FD8D879}"/>
    <dgm:cxn modelId="{9DC0EE6D-00E3-4E38-B46C-A47BAC0DE00A}" srcId="{0DEFA52C-DF1C-40D0-8F19-C70C577C0274}" destId="{EE3A49D8-7FA4-4695-B165-B2AC78360817}" srcOrd="1" destOrd="0" parTransId="{4341EBF3-2493-4C1C-AB27-66050448020A}" sibTransId="{9714214E-DFAC-4C3A-A415-7FDE8BC454A9}"/>
    <dgm:cxn modelId="{217E0651-26FC-4E59-9F64-6D589890F59E}" srcId="{0DEFA52C-DF1C-40D0-8F19-C70C577C0274}" destId="{FC69B2FF-FD72-409A-AE1A-384AABC230BE}" srcOrd="0" destOrd="0" parTransId="{9B766C3B-1017-48C2-AB8A-B464980B9E0B}" sibTransId="{401D82E7-60EF-4679-967F-6387BEE872FD}"/>
    <dgm:cxn modelId="{1F3D8E56-0311-4464-B7C8-43E33839E393}" type="presOf" srcId="{EE3A49D8-7FA4-4695-B165-B2AC78360817}" destId="{2ECF866A-948C-42BD-BAD8-377E5DDEE67C}" srcOrd="1" destOrd="0" presId="urn:microsoft.com/office/officeart/2005/8/layout/pyramid1"/>
    <dgm:cxn modelId="{E5BBBA76-3977-43BA-9963-9C9E81ADC189}" srcId="{0DEFA52C-DF1C-40D0-8F19-C70C577C0274}" destId="{C2FBAAEA-C120-4E08-9AED-A4E2506D57A0}" srcOrd="2" destOrd="0" parTransId="{5D5A7068-DF98-439E-881A-7CF7BA7DFDEE}" sibTransId="{60783BDE-EF74-4008-818E-C64ACC8F8567}"/>
    <dgm:cxn modelId="{08DD80B1-DA48-4EF8-886F-24EC48369950}" type="presOf" srcId="{EE3A49D8-7FA4-4695-B165-B2AC78360817}" destId="{AA9D07FB-8C9E-489C-98CB-07A9FA032E37}" srcOrd="0" destOrd="0" presId="urn:microsoft.com/office/officeart/2005/8/layout/pyramid1"/>
    <dgm:cxn modelId="{69A049B5-077D-40AD-8CDE-77DC692B396F}" type="presOf" srcId="{3A65C3DE-57CC-4007-BBC8-798427AB0EF6}" destId="{BE669831-7793-49C8-9D9D-9CBD0ED0E9D6}" srcOrd="1" destOrd="0" presId="urn:microsoft.com/office/officeart/2005/8/layout/pyramid1"/>
    <dgm:cxn modelId="{9253D2C4-0376-46D4-880B-20CC75FDB8F3}" type="presOf" srcId="{FC69B2FF-FD72-409A-AE1A-384AABC230BE}" destId="{D8E5E27D-E298-48EB-8AF2-7E8F82DEC5AA}" srcOrd="0" destOrd="0" presId="urn:microsoft.com/office/officeart/2005/8/layout/pyramid1"/>
    <dgm:cxn modelId="{F5C6DFEE-E649-4E61-B896-03F57B839018}" type="presOf" srcId="{3A65C3DE-57CC-4007-BBC8-798427AB0EF6}" destId="{4018A0C1-E771-4408-B329-67D101609AFF}" srcOrd="0" destOrd="0" presId="urn:microsoft.com/office/officeart/2005/8/layout/pyramid1"/>
    <dgm:cxn modelId="{4A78D7F4-4A01-4C34-9777-B9C7ABAE2226}" type="presOf" srcId="{FC69B2FF-FD72-409A-AE1A-384AABC230BE}" destId="{8F2141EE-F15C-4277-B4EC-D1872EBFB343}" srcOrd="1" destOrd="0" presId="urn:microsoft.com/office/officeart/2005/8/layout/pyramid1"/>
    <dgm:cxn modelId="{A49779F9-9432-4F0D-A4FA-EC50A2EC625F}" type="presOf" srcId="{0DEFA52C-DF1C-40D0-8F19-C70C577C0274}" destId="{6F2CD0C9-0878-4127-8C32-AAF071B22B23}" srcOrd="0" destOrd="0" presId="urn:microsoft.com/office/officeart/2005/8/layout/pyramid1"/>
    <dgm:cxn modelId="{934B0E2A-7E4B-4260-9B67-2BB2862B3584}" type="presParOf" srcId="{6F2CD0C9-0878-4127-8C32-AAF071B22B23}" destId="{5A5C4143-422B-481F-A37E-01096AAC76EB}" srcOrd="0" destOrd="0" presId="urn:microsoft.com/office/officeart/2005/8/layout/pyramid1"/>
    <dgm:cxn modelId="{613898E9-FA97-4AF5-AE9F-6E0C9B5D07D1}" type="presParOf" srcId="{5A5C4143-422B-481F-A37E-01096AAC76EB}" destId="{D8E5E27D-E298-48EB-8AF2-7E8F82DEC5AA}" srcOrd="0" destOrd="0" presId="urn:microsoft.com/office/officeart/2005/8/layout/pyramid1"/>
    <dgm:cxn modelId="{CC7229FC-E19D-4766-9896-4403E2C925D7}" type="presParOf" srcId="{5A5C4143-422B-481F-A37E-01096AAC76EB}" destId="{8F2141EE-F15C-4277-B4EC-D1872EBFB343}" srcOrd="1" destOrd="0" presId="urn:microsoft.com/office/officeart/2005/8/layout/pyramid1"/>
    <dgm:cxn modelId="{69EE8714-540D-4072-9AD8-738EC4F25C9C}" type="presParOf" srcId="{6F2CD0C9-0878-4127-8C32-AAF071B22B23}" destId="{6BF98587-4884-4043-B235-2F840BAB822D}" srcOrd="1" destOrd="0" presId="urn:microsoft.com/office/officeart/2005/8/layout/pyramid1"/>
    <dgm:cxn modelId="{4096F930-5FC9-4CE7-A1F5-0946D465C0BB}" type="presParOf" srcId="{6BF98587-4884-4043-B235-2F840BAB822D}" destId="{AA9D07FB-8C9E-489C-98CB-07A9FA032E37}" srcOrd="0" destOrd="0" presId="urn:microsoft.com/office/officeart/2005/8/layout/pyramid1"/>
    <dgm:cxn modelId="{5EBA4935-4D85-46A2-B2A2-35C90714C2EC}" type="presParOf" srcId="{6BF98587-4884-4043-B235-2F840BAB822D}" destId="{2ECF866A-948C-42BD-BAD8-377E5DDEE67C}" srcOrd="1" destOrd="0" presId="urn:microsoft.com/office/officeart/2005/8/layout/pyramid1"/>
    <dgm:cxn modelId="{A2D9B76F-24EC-406D-B369-D1FF42D2B232}" type="presParOf" srcId="{6F2CD0C9-0878-4127-8C32-AAF071B22B23}" destId="{C1BF8120-1641-45D3-88D1-0F5E46AE356F}" srcOrd="2" destOrd="0" presId="urn:microsoft.com/office/officeart/2005/8/layout/pyramid1"/>
    <dgm:cxn modelId="{D4756108-2059-4DE7-924C-0400F6B0C7D2}" type="presParOf" srcId="{C1BF8120-1641-45D3-88D1-0F5E46AE356F}" destId="{08A660B0-4FDC-4620-B559-039EAEC448FC}" srcOrd="0" destOrd="0" presId="urn:microsoft.com/office/officeart/2005/8/layout/pyramid1"/>
    <dgm:cxn modelId="{D3E9882B-4B5D-4676-B446-EF0FBFEE2122}" type="presParOf" srcId="{C1BF8120-1641-45D3-88D1-0F5E46AE356F}" destId="{2FADE239-5C14-4EE7-A60E-973717A12B99}" srcOrd="1" destOrd="0" presId="urn:microsoft.com/office/officeart/2005/8/layout/pyramid1"/>
    <dgm:cxn modelId="{625E742F-3C98-4CB4-B43E-2800A9B6F583}" type="presParOf" srcId="{6F2CD0C9-0878-4127-8C32-AAF071B22B23}" destId="{1CAC8E2D-92B6-4B59-8E27-0DCB93A8578F}" srcOrd="3" destOrd="0" presId="urn:microsoft.com/office/officeart/2005/8/layout/pyramid1"/>
    <dgm:cxn modelId="{63AD74FF-E65A-4544-A897-388717884356}" type="presParOf" srcId="{1CAC8E2D-92B6-4B59-8E27-0DCB93A8578F}" destId="{4018A0C1-E771-4408-B329-67D101609AFF}" srcOrd="0" destOrd="0" presId="urn:microsoft.com/office/officeart/2005/8/layout/pyramid1"/>
    <dgm:cxn modelId="{73889437-02EC-457C-A66D-38D318550454}" type="presParOf" srcId="{1CAC8E2D-92B6-4B59-8E27-0DCB93A8578F}" destId="{BE669831-7793-49C8-9D9D-9CBD0ED0E9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912412-F8BE-4FAD-8EA3-68E387E88D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05E8085-5B40-432A-8CFE-0273E0FD4E91}">
      <dgm:prSet phldrT="[テキスト]" custT="1"/>
      <dgm:spPr/>
      <dgm:t>
        <a:bodyPr/>
        <a:lstStyle/>
        <a:p>
          <a:endParaRPr lang="ja-JP" altLang="en-US" sz="900" dirty="0"/>
        </a:p>
      </dgm:t>
    </dgm:pt>
    <dgm:pt modelId="{3FE485D0-7396-4D5F-9120-5837B9359CF1}" type="parTrans" cxnId="{1C7A684C-F437-42D9-8135-033658A32252}">
      <dgm:prSet/>
      <dgm:spPr/>
      <dgm:t>
        <a:bodyPr/>
        <a:lstStyle/>
        <a:p>
          <a:endParaRPr lang="ja-JP" altLang="en-US" sz="2400"/>
        </a:p>
      </dgm:t>
    </dgm:pt>
    <dgm:pt modelId="{D7EFE7C3-13BC-4032-818F-57177101F17D}" type="sibTrans" cxnId="{1C7A684C-F437-42D9-8135-033658A32252}">
      <dgm:prSet/>
      <dgm:spPr/>
      <dgm:t>
        <a:bodyPr/>
        <a:lstStyle/>
        <a:p>
          <a:endParaRPr lang="ja-JP" altLang="en-US" sz="2400"/>
        </a:p>
      </dgm:t>
    </dgm:pt>
    <dgm:pt modelId="{8F0A6379-C1D4-40B2-8ECC-F0D919B4F120}">
      <dgm:prSet phldrT="[テキスト]" custT="1"/>
      <dgm:spPr/>
      <dgm:t>
        <a:bodyPr/>
        <a:lstStyle/>
        <a:p>
          <a:r>
            <a:rPr lang="ja-JP" altLang="en-US" sz="2400" dirty="0"/>
            <a:t>情緒的ベネフィット</a:t>
          </a:r>
        </a:p>
      </dgm:t>
    </dgm:pt>
    <dgm:pt modelId="{1AD1AF2B-45FB-4ABE-8E4B-B3E3960FEE16}" type="parTrans" cxnId="{1C3CCB9E-D5F9-4321-943C-817DAAA85B8F}">
      <dgm:prSet/>
      <dgm:spPr/>
      <dgm:t>
        <a:bodyPr/>
        <a:lstStyle/>
        <a:p>
          <a:endParaRPr lang="ja-JP" altLang="en-US" sz="2400"/>
        </a:p>
      </dgm:t>
    </dgm:pt>
    <dgm:pt modelId="{8337F974-F0B7-44B6-8612-936C14EC2D5E}" type="sibTrans" cxnId="{1C3CCB9E-D5F9-4321-943C-817DAAA85B8F}">
      <dgm:prSet/>
      <dgm:spPr/>
      <dgm:t>
        <a:bodyPr/>
        <a:lstStyle/>
        <a:p>
          <a:endParaRPr lang="ja-JP" altLang="en-US" sz="2400"/>
        </a:p>
      </dgm:t>
    </dgm:pt>
    <dgm:pt modelId="{B4967379-69DB-4824-B844-1A74A7069F76}">
      <dgm:prSet phldrT="[テキスト]" custT="1"/>
      <dgm:spPr/>
      <dgm:t>
        <a:bodyPr/>
        <a:lstStyle/>
        <a:p>
          <a:r>
            <a:rPr lang="ja-JP" altLang="en-US" sz="2400" dirty="0"/>
            <a:t>機能的ベネフィット</a:t>
          </a:r>
        </a:p>
      </dgm:t>
    </dgm:pt>
    <dgm:pt modelId="{F5BD245A-0712-4D75-873C-89BA1B866652}" type="parTrans" cxnId="{D237523A-81A7-4C23-A106-EB91DD3D8B8B}">
      <dgm:prSet/>
      <dgm:spPr/>
      <dgm:t>
        <a:bodyPr/>
        <a:lstStyle/>
        <a:p>
          <a:endParaRPr lang="ja-JP" altLang="en-US" sz="2400"/>
        </a:p>
      </dgm:t>
    </dgm:pt>
    <dgm:pt modelId="{C26C4DEE-6B95-4030-A4ED-44275DC8FD29}" type="sibTrans" cxnId="{D237523A-81A7-4C23-A106-EB91DD3D8B8B}">
      <dgm:prSet/>
      <dgm:spPr/>
      <dgm:t>
        <a:bodyPr/>
        <a:lstStyle/>
        <a:p>
          <a:endParaRPr lang="ja-JP" altLang="en-US" sz="2400"/>
        </a:p>
      </dgm:t>
    </dgm:pt>
    <dgm:pt modelId="{16B5F41F-49E1-4980-939B-F7D82CEA2714}">
      <dgm:prSet phldrT="[テキスト]" custT="1"/>
      <dgm:spPr/>
      <dgm:t>
        <a:bodyPr/>
        <a:lstStyle/>
        <a:p>
          <a:r>
            <a:rPr lang="en-US" altLang="ja-JP" sz="2400" dirty="0"/>
            <a:t>Reason to believe</a:t>
          </a:r>
          <a:endParaRPr lang="ja-JP" altLang="en-US" sz="2400" dirty="0"/>
        </a:p>
      </dgm:t>
    </dgm:pt>
    <dgm:pt modelId="{D24C1B4C-E596-46C9-A93C-9AB6F4E441C6}" type="parTrans" cxnId="{1E74785E-1128-4626-BD52-B1A77A780707}">
      <dgm:prSet/>
      <dgm:spPr/>
      <dgm:t>
        <a:bodyPr/>
        <a:lstStyle/>
        <a:p>
          <a:endParaRPr lang="ja-JP" altLang="en-US" sz="2400"/>
        </a:p>
      </dgm:t>
    </dgm:pt>
    <dgm:pt modelId="{B9D24D83-A81B-40F1-A7AA-30EF7EFF6451}" type="sibTrans" cxnId="{1E74785E-1128-4626-BD52-B1A77A780707}">
      <dgm:prSet/>
      <dgm:spPr/>
      <dgm:t>
        <a:bodyPr/>
        <a:lstStyle/>
        <a:p>
          <a:endParaRPr lang="ja-JP" altLang="en-US" sz="2400"/>
        </a:p>
      </dgm:t>
    </dgm:pt>
    <dgm:pt modelId="{910ECDA5-A99C-4848-BBF9-DDA9FA108CD6}">
      <dgm:prSet phldrT="[テキスト]" custT="1"/>
      <dgm:spPr/>
      <dgm:t>
        <a:bodyPr/>
        <a:lstStyle/>
        <a:p>
          <a:r>
            <a:rPr lang="ja-JP" altLang="en-US" sz="2400" dirty="0"/>
            <a:t>エンドリザルト</a:t>
          </a:r>
        </a:p>
      </dgm:t>
    </dgm:pt>
    <dgm:pt modelId="{C1F21D58-7361-430C-A421-30B1FEEEA116}" type="parTrans" cxnId="{955EEE84-A00D-4E3B-B410-D31F069F79B1}">
      <dgm:prSet/>
      <dgm:spPr/>
      <dgm:t>
        <a:bodyPr/>
        <a:lstStyle/>
        <a:p>
          <a:endParaRPr lang="ja-JP" altLang="en-US" sz="2400"/>
        </a:p>
      </dgm:t>
    </dgm:pt>
    <dgm:pt modelId="{55140561-283D-49D8-9A00-7B10CF0CF813}" type="sibTrans" cxnId="{955EEE84-A00D-4E3B-B410-D31F069F79B1}">
      <dgm:prSet/>
      <dgm:spPr/>
      <dgm:t>
        <a:bodyPr/>
        <a:lstStyle/>
        <a:p>
          <a:endParaRPr lang="ja-JP" altLang="en-US" sz="2400"/>
        </a:p>
      </dgm:t>
    </dgm:pt>
    <dgm:pt modelId="{049ADD87-FAE0-45D8-B02F-390A21BE8CA7}">
      <dgm:prSet phldrT="[テキスト]" custT="1"/>
      <dgm:spPr/>
      <dgm:t>
        <a:bodyPr/>
        <a:lstStyle/>
        <a:p>
          <a:r>
            <a:rPr lang="en-US" altLang="ja-JP" sz="900" dirty="0"/>
            <a:t>340g</a:t>
          </a:r>
          <a:endParaRPr lang="ja-JP" altLang="en-US" sz="900" dirty="0"/>
        </a:p>
      </dgm:t>
    </dgm:pt>
    <dgm:pt modelId="{A46335D7-FA97-40E1-8A44-F1A8AC67DD4C}" type="parTrans" cxnId="{F78E08F4-6680-4F54-8D0B-8EA0041995A6}">
      <dgm:prSet/>
      <dgm:spPr/>
      <dgm:t>
        <a:bodyPr/>
        <a:lstStyle/>
        <a:p>
          <a:endParaRPr kumimoji="1" lang="ja-JP" altLang="en-US" sz="2400"/>
        </a:p>
      </dgm:t>
    </dgm:pt>
    <dgm:pt modelId="{6778A59F-BD27-4A59-8A0E-835E5FB01220}" type="sibTrans" cxnId="{F78E08F4-6680-4F54-8D0B-8EA0041995A6}">
      <dgm:prSet/>
      <dgm:spPr/>
      <dgm:t>
        <a:bodyPr/>
        <a:lstStyle/>
        <a:p>
          <a:endParaRPr kumimoji="1" lang="ja-JP" altLang="en-US" sz="2400"/>
        </a:p>
      </dgm:t>
    </dgm:pt>
    <dgm:pt modelId="{8E092F23-7F8B-4720-BD2F-3405C83BA231}">
      <dgm:prSet phldrT="[テキスト]" custT="1"/>
      <dgm:spPr/>
      <dgm:t>
        <a:bodyPr/>
        <a:lstStyle/>
        <a:p>
          <a:r>
            <a:rPr lang="ja-JP" altLang="en-US" sz="900" dirty="0"/>
            <a:t>軽量で通気透湿</a:t>
          </a:r>
        </a:p>
      </dgm:t>
    </dgm:pt>
    <dgm:pt modelId="{47BE76F3-B8D5-4B4C-BA2B-34C2BF1C17ED}" type="parTrans" cxnId="{55A57C5B-149F-46BB-8F72-AEB09265FCB9}">
      <dgm:prSet/>
      <dgm:spPr/>
      <dgm:t>
        <a:bodyPr/>
        <a:lstStyle/>
        <a:p>
          <a:endParaRPr kumimoji="1" lang="ja-JP" altLang="en-US" sz="2400"/>
        </a:p>
      </dgm:t>
    </dgm:pt>
    <dgm:pt modelId="{E7F838E3-9DC0-41BD-9670-5DF654E1F40A}" type="sibTrans" cxnId="{55A57C5B-149F-46BB-8F72-AEB09265FCB9}">
      <dgm:prSet/>
      <dgm:spPr/>
      <dgm:t>
        <a:bodyPr/>
        <a:lstStyle/>
        <a:p>
          <a:endParaRPr kumimoji="1" lang="ja-JP" altLang="en-US" sz="2400"/>
        </a:p>
      </dgm:t>
    </dgm:pt>
    <dgm:pt modelId="{88718A15-46A6-4BAF-BA51-35FAD9AE0A74}">
      <dgm:prSet phldrT="[テキスト]" custT="1"/>
      <dgm:spPr/>
      <dgm:t>
        <a:bodyPr/>
        <a:lstStyle/>
        <a:p>
          <a:r>
            <a:rPr lang="ja-JP" altLang="en-US" sz="900" dirty="0"/>
            <a:t>着用時楽々</a:t>
          </a:r>
        </a:p>
      </dgm:t>
    </dgm:pt>
    <dgm:pt modelId="{72C2E391-EF85-43B1-B973-581DCFF80B07}" type="parTrans" cxnId="{C06F1A9A-4E4E-417D-8120-69A9B8A06906}">
      <dgm:prSet/>
      <dgm:spPr/>
      <dgm:t>
        <a:bodyPr/>
        <a:lstStyle/>
        <a:p>
          <a:endParaRPr kumimoji="1" lang="ja-JP" altLang="en-US" sz="2400"/>
        </a:p>
      </dgm:t>
    </dgm:pt>
    <dgm:pt modelId="{33C82AC8-0BD5-46BB-A030-02BF08532B16}" type="sibTrans" cxnId="{C06F1A9A-4E4E-417D-8120-69A9B8A06906}">
      <dgm:prSet/>
      <dgm:spPr/>
      <dgm:t>
        <a:bodyPr/>
        <a:lstStyle/>
        <a:p>
          <a:endParaRPr kumimoji="1" lang="ja-JP" altLang="en-US" sz="2400"/>
        </a:p>
      </dgm:t>
    </dgm:pt>
    <dgm:pt modelId="{C419EEBB-814C-48BA-86AA-741C40E7F3B6}">
      <dgm:prSet phldrT="[テキスト]" custT="1"/>
      <dgm:spPr/>
      <dgm:t>
        <a:bodyPr/>
        <a:lstStyle/>
        <a:p>
          <a:r>
            <a:rPr lang="ja-JP" altLang="en-US" sz="900" dirty="0"/>
            <a:t>耐水圧</a:t>
          </a:r>
          <a:r>
            <a:rPr lang="en-US" altLang="ja-JP" sz="900" dirty="0"/>
            <a:t>19,000mm</a:t>
          </a:r>
          <a:endParaRPr lang="ja-JP" altLang="en-US" sz="900" dirty="0"/>
        </a:p>
      </dgm:t>
    </dgm:pt>
    <dgm:pt modelId="{BF4A4C33-1A1D-432A-893E-D009048E2D98}" type="parTrans" cxnId="{02114A30-0618-489C-87F8-A498D947879D}">
      <dgm:prSet/>
      <dgm:spPr/>
      <dgm:t>
        <a:bodyPr/>
        <a:lstStyle/>
        <a:p>
          <a:endParaRPr kumimoji="1" lang="ja-JP" altLang="en-US" sz="2400"/>
        </a:p>
      </dgm:t>
    </dgm:pt>
    <dgm:pt modelId="{269BFDB9-D273-4955-9F62-2E8845F1DC81}" type="sibTrans" cxnId="{02114A30-0618-489C-87F8-A498D947879D}">
      <dgm:prSet/>
      <dgm:spPr/>
      <dgm:t>
        <a:bodyPr/>
        <a:lstStyle/>
        <a:p>
          <a:endParaRPr kumimoji="1" lang="ja-JP" altLang="en-US" sz="2400"/>
        </a:p>
      </dgm:t>
    </dgm:pt>
    <dgm:pt modelId="{ABE3CF71-1193-4A8A-B178-BEF01E8E08A7}">
      <dgm:prSet phldrT="[テキスト]" custT="1"/>
      <dgm:spPr/>
      <dgm:t>
        <a:bodyPr/>
        <a:lstStyle/>
        <a:p>
          <a:r>
            <a:rPr lang="ja-JP" altLang="en-US" sz="900" dirty="0"/>
            <a:t>突然の雨に対応できる</a:t>
          </a:r>
        </a:p>
      </dgm:t>
    </dgm:pt>
    <dgm:pt modelId="{822E6624-15D2-4D7E-B471-1DC67B8335CC}" type="parTrans" cxnId="{5997985B-8AEF-41E8-849C-CB7CE9BF65FA}">
      <dgm:prSet/>
      <dgm:spPr/>
      <dgm:t>
        <a:bodyPr/>
        <a:lstStyle/>
        <a:p>
          <a:endParaRPr kumimoji="1" lang="ja-JP" altLang="en-US" sz="2400"/>
        </a:p>
      </dgm:t>
    </dgm:pt>
    <dgm:pt modelId="{D74EBA53-1DBF-4B7E-8F54-35308BB07611}" type="sibTrans" cxnId="{5997985B-8AEF-41E8-849C-CB7CE9BF65FA}">
      <dgm:prSet/>
      <dgm:spPr/>
      <dgm:t>
        <a:bodyPr/>
        <a:lstStyle/>
        <a:p>
          <a:endParaRPr kumimoji="1" lang="ja-JP" altLang="en-US" sz="2400"/>
        </a:p>
      </dgm:t>
    </dgm:pt>
    <dgm:pt modelId="{1F5E0FFE-A7C8-4E61-BAE5-10BFD5DEC376}">
      <dgm:prSet phldrT="[テキスト]" custT="1"/>
      <dgm:spPr/>
      <dgm:t>
        <a:bodyPr/>
        <a:lstStyle/>
        <a:p>
          <a:r>
            <a:rPr lang="ja-JP" altLang="en-US" sz="900" dirty="0"/>
            <a:t>大雨、ゲリラ豪雨でも濡れない</a:t>
          </a:r>
        </a:p>
      </dgm:t>
    </dgm:pt>
    <dgm:pt modelId="{E7868A43-E892-4456-BB59-F4F7BDFD39A4}" type="parTrans" cxnId="{A0B32CD2-FC22-441D-8A4B-0FE6F9D4FF88}">
      <dgm:prSet/>
      <dgm:spPr/>
      <dgm:t>
        <a:bodyPr/>
        <a:lstStyle/>
        <a:p>
          <a:endParaRPr kumimoji="1" lang="ja-JP" altLang="en-US" sz="2400"/>
        </a:p>
      </dgm:t>
    </dgm:pt>
    <dgm:pt modelId="{5B519427-8043-4086-BDB2-64FCD7ED3788}" type="sibTrans" cxnId="{A0B32CD2-FC22-441D-8A4B-0FE6F9D4FF88}">
      <dgm:prSet/>
      <dgm:spPr/>
      <dgm:t>
        <a:bodyPr/>
        <a:lstStyle/>
        <a:p>
          <a:endParaRPr kumimoji="1" lang="ja-JP" altLang="en-US" sz="2400"/>
        </a:p>
      </dgm:t>
    </dgm:pt>
    <dgm:pt modelId="{2E5E264E-E9B4-4330-A351-2BFEA524D3DE}">
      <dgm:prSet phldrT="[テキスト]" custT="1"/>
      <dgm:spPr/>
      <dgm:t>
        <a:bodyPr/>
        <a:lstStyle/>
        <a:p>
          <a:r>
            <a:rPr lang="ja-JP" altLang="en-US" sz="900" dirty="0"/>
            <a:t>透湿度</a:t>
          </a:r>
          <a:r>
            <a:rPr lang="en-US" altLang="ja-JP" sz="900" dirty="0"/>
            <a:t>:3000g/m2</a:t>
          </a:r>
          <a:r>
            <a:rPr lang="ja-JP" altLang="en-US" sz="900" dirty="0"/>
            <a:t>・</a:t>
          </a:r>
          <a:r>
            <a:rPr lang="en-US" altLang="ja-JP" sz="900" dirty="0"/>
            <a:t>24h</a:t>
          </a:r>
          <a:endParaRPr lang="ja-JP" altLang="en-US" sz="900" dirty="0"/>
        </a:p>
      </dgm:t>
    </dgm:pt>
    <dgm:pt modelId="{3B5039E0-B6AD-46D1-AC94-EE5D6AC04221}" type="parTrans" cxnId="{1619F71A-F987-4E6C-91F7-0ED1B55E7F86}">
      <dgm:prSet/>
      <dgm:spPr/>
      <dgm:t>
        <a:bodyPr/>
        <a:lstStyle/>
        <a:p>
          <a:endParaRPr kumimoji="1" lang="ja-JP" altLang="en-US" sz="2400"/>
        </a:p>
      </dgm:t>
    </dgm:pt>
    <dgm:pt modelId="{C82E02F7-E076-4EFC-AC02-E618C128CCA6}" type="sibTrans" cxnId="{1619F71A-F987-4E6C-91F7-0ED1B55E7F86}">
      <dgm:prSet/>
      <dgm:spPr/>
      <dgm:t>
        <a:bodyPr/>
        <a:lstStyle/>
        <a:p>
          <a:endParaRPr kumimoji="1" lang="ja-JP" altLang="en-US" sz="2400"/>
        </a:p>
      </dgm:t>
    </dgm:pt>
    <dgm:pt modelId="{3DAABA68-5374-4869-AF51-7E073CC66B71}">
      <dgm:prSet phldrT="[テキスト]" custT="1"/>
      <dgm:spPr/>
      <dgm:t>
        <a:bodyPr/>
        <a:lstStyle/>
        <a:p>
          <a:r>
            <a:rPr lang="ja-JP" altLang="en-US" sz="900" dirty="0"/>
            <a:t>ナノテクだから、風が通しにくい</a:t>
          </a:r>
        </a:p>
      </dgm:t>
    </dgm:pt>
    <dgm:pt modelId="{745DC57E-B697-49C9-95A1-C0AD7DCF488E}" type="parTrans" cxnId="{BDB460B5-4F3D-4691-91B9-5F7BB79403AD}">
      <dgm:prSet/>
      <dgm:spPr/>
      <dgm:t>
        <a:bodyPr/>
        <a:lstStyle/>
        <a:p>
          <a:endParaRPr kumimoji="1" lang="ja-JP" altLang="en-US" sz="2400"/>
        </a:p>
      </dgm:t>
    </dgm:pt>
    <dgm:pt modelId="{6146F395-4E5A-4854-A9C1-C3421EAE9547}" type="sibTrans" cxnId="{BDB460B5-4F3D-4691-91B9-5F7BB79403AD}">
      <dgm:prSet/>
      <dgm:spPr/>
      <dgm:t>
        <a:bodyPr/>
        <a:lstStyle/>
        <a:p>
          <a:endParaRPr kumimoji="1" lang="ja-JP" altLang="en-US" sz="2400"/>
        </a:p>
      </dgm:t>
    </dgm:pt>
    <dgm:pt modelId="{DAEEB9C1-0867-460D-9941-BB3232942096}">
      <dgm:prSet phldrT="[テキスト]" custT="1"/>
      <dgm:spPr/>
      <dgm:t>
        <a:bodyPr/>
        <a:lstStyle/>
        <a:p>
          <a:r>
            <a:rPr lang="ja-JP" altLang="en-US" sz="900" dirty="0"/>
            <a:t>防風、ウィンドブレーカー</a:t>
          </a:r>
        </a:p>
      </dgm:t>
    </dgm:pt>
    <dgm:pt modelId="{2DF4225D-8AF3-43BE-966E-F211754E1227}" type="parTrans" cxnId="{8BF8D9E5-E1A3-478D-AEED-51BC995A9DE5}">
      <dgm:prSet/>
      <dgm:spPr/>
      <dgm:t>
        <a:bodyPr/>
        <a:lstStyle/>
        <a:p>
          <a:endParaRPr kumimoji="1" lang="ja-JP" altLang="en-US" sz="2400"/>
        </a:p>
      </dgm:t>
    </dgm:pt>
    <dgm:pt modelId="{DE45A470-D212-4DA3-8BA7-5686CC6D7589}" type="sibTrans" cxnId="{8BF8D9E5-E1A3-478D-AEED-51BC995A9DE5}">
      <dgm:prSet/>
      <dgm:spPr/>
      <dgm:t>
        <a:bodyPr/>
        <a:lstStyle/>
        <a:p>
          <a:endParaRPr kumimoji="1" lang="ja-JP" altLang="en-US" sz="2400"/>
        </a:p>
      </dgm:t>
    </dgm:pt>
    <dgm:pt modelId="{FB0452DD-778A-420A-A176-D468C5E3B00B}">
      <dgm:prSet phldrT="[テキスト]" custT="1"/>
      <dgm:spPr/>
      <dgm:t>
        <a:bodyPr/>
        <a:lstStyle/>
        <a:p>
          <a:r>
            <a:rPr lang="ja-JP" altLang="en-US" sz="900" dirty="0"/>
            <a:t>防風性</a:t>
          </a:r>
        </a:p>
      </dgm:t>
    </dgm:pt>
    <dgm:pt modelId="{DFBE465A-53AD-49E2-AE9C-F31810402EF1}" type="parTrans" cxnId="{A60871BD-B296-4FDC-A9F5-B6D28FE4EBEF}">
      <dgm:prSet/>
      <dgm:spPr/>
      <dgm:t>
        <a:bodyPr/>
        <a:lstStyle/>
        <a:p>
          <a:endParaRPr kumimoji="1" lang="ja-JP" altLang="en-US" sz="2400"/>
        </a:p>
      </dgm:t>
    </dgm:pt>
    <dgm:pt modelId="{7F2FD856-805A-4559-B550-32383F235309}" type="sibTrans" cxnId="{A60871BD-B296-4FDC-A9F5-B6D28FE4EBEF}">
      <dgm:prSet/>
      <dgm:spPr/>
      <dgm:t>
        <a:bodyPr/>
        <a:lstStyle/>
        <a:p>
          <a:endParaRPr kumimoji="1" lang="ja-JP" altLang="en-US" sz="2400"/>
        </a:p>
      </dgm:t>
    </dgm:pt>
    <dgm:pt modelId="{5D1283F8-1BA4-4B25-B225-41F7CAF36062}">
      <dgm:prSet phldrT="[テキスト]" custT="1"/>
      <dgm:spPr/>
      <dgm:t>
        <a:bodyPr/>
        <a:lstStyle/>
        <a:p>
          <a:r>
            <a:rPr lang="ja-JP" altLang="en-US" sz="900" dirty="0"/>
            <a:t>お洒落なデザイン</a:t>
          </a:r>
        </a:p>
      </dgm:t>
    </dgm:pt>
    <dgm:pt modelId="{E7C3270F-1E04-4EFF-8E19-CEAF524EA3D0}" type="parTrans" cxnId="{9C3FF2EB-6A81-4389-9212-316608B72511}">
      <dgm:prSet/>
      <dgm:spPr/>
      <dgm:t>
        <a:bodyPr/>
        <a:lstStyle/>
        <a:p>
          <a:endParaRPr kumimoji="1" lang="ja-JP" altLang="en-US" sz="2400"/>
        </a:p>
      </dgm:t>
    </dgm:pt>
    <dgm:pt modelId="{2E63E585-3C21-40B3-A7FC-E7F2F1D2CF3C}" type="sibTrans" cxnId="{9C3FF2EB-6A81-4389-9212-316608B72511}">
      <dgm:prSet/>
      <dgm:spPr/>
      <dgm:t>
        <a:bodyPr/>
        <a:lstStyle/>
        <a:p>
          <a:endParaRPr kumimoji="1" lang="ja-JP" altLang="en-US" sz="2400"/>
        </a:p>
      </dgm:t>
    </dgm:pt>
    <dgm:pt modelId="{498A15CD-AC20-4BDA-BB94-4502436A6039}">
      <dgm:prSet phldrT="[テキスト]" custT="1"/>
      <dgm:spPr/>
      <dgm:t>
        <a:bodyPr/>
        <a:lstStyle/>
        <a:p>
          <a:r>
            <a:rPr lang="ja-JP" altLang="en-US" sz="900" dirty="0"/>
            <a:t>ミニマムデザイン</a:t>
          </a:r>
        </a:p>
      </dgm:t>
    </dgm:pt>
    <dgm:pt modelId="{AA61B16E-2AEA-4136-9D0F-BAE1D989A45E}" type="parTrans" cxnId="{7B27D27A-7634-4615-AE09-086BC6E50A75}">
      <dgm:prSet/>
      <dgm:spPr/>
      <dgm:t>
        <a:bodyPr/>
        <a:lstStyle/>
        <a:p>
          <a:endParaRPr kumimoji="1" lang="ja-JP" altLang="en-US" sz="2400"/>
        </a:p>
      </dgm:t>
    </dgm:pt>
    <dgm:pt modelId="{81805D39-9462-4C39-BF21-C622B71190D2}" type="sibTrans" cxnId="{7B27D27A-7634-4615-AE09-086BC6E50A75}">
      <dgm:prSet/>
      <dgm:spPr/>
      <dgm:t>
        <a:bodyPr/>
        <a:lstStyle/>
        <a:p>
          <a:endParaRPr kumimoji="1" lang="ja-JP" altLang="en-US" sz="2400"/>
        </a:p>
      </dgm:t>
    </dgm:pt>
    <dgm:pt modelId="{5F6104BB-2773-42AA-9042-B471FFAD4D27}">
      <dgm:prSet phldrT="[テキスト]" custT="1"/>
      <dgm:spPr/>
      <dgm:t>
        <a:bodyPr/>
        <a:lstStyle/>
        <a:p>
          <a:r>
            <a:rPr lang="ja-JP" altLang="en-US" sz="1600" b="1" dirty="0"/>
            <a:t>体温調節</a:t>
          </a:r>
        </a:p>
      </dgm:t>
    </dgm:pt>
    <dgm:pt modelId="{3742603F-94C8-4F55-8A3F-69C33F9FB0C7}" type="parTrans" cxnId="{A5747E45-A97B-4B79-A576-27E63228C5D3}">
      <dgm:prSet/>
      <dgm:spPr/>
      <dgm:t>
        <a:bodyPr/>
        <a:lstStyle/>
        <a:p>
          <a:endParaRPr kumimoji="1" lang="ja-JP" altLang="en-US" sz="2400"/>
        </a:p>
      </dgm:t>
    </dgm:pt>
    <dgm:pt modelId="{1BFBDC7A-8ED1-4007-A218-EECFF253BF25}" type="sibTrans" cxnId="{A5747E45-A97B-4B79-A576-27E63228C5D3}">
      <dgm:prSet/>
      <dgm:spPr/>
      <dgm:t>
        <a:bodyPr/>
        <a:lstStyle/>
        <a:p>
          <a:endParaRPr kumimoji="1" lang="ja-JP" altLang="en-US" sz="2400"/>
        </a:p>
      </dgm:t>
    </dgm:pt>
    <dgm:pt modelId="{3D5226D9-0A62-40E2-9DAA-152425A5653F}">
      <dgm:prSet phldrT="[テキスト]" custT="1"/>
      <dgm:spPr/>
      <dgm:t>
        <a:bodyPr/>
        <a:lstStyle/>
        <a:p>
          <a:r>
            <a:rPr lang="ja-JP" altLang="en-US" sz="900" dirty="0"/>
            <a:t>脱着楽</a:t>
          </a:r>
        </a:p>
      </dgm:t>
    </dgm:pt>
    <dgm:pt modelId="{B46509E9-7475-425D-9C18-88CD7B181503}" type="parTrans" cxnId="{8C048A6E-7175-4FEE-818E-D9A5B1893EE8}">
      <dgm:prSet/>
      <dgm:spPr/>
      <dgm:t>
        <a:bodyPr/>
        <a:lstStyle/>
        <a:p>
          <a:endParaRPr kumimoji="1" lang="ja-JP" altLang="en-US" sz="2400"/>
        </a:p>
      </dgm:t>
    </dgm:pt>
    <dgm:pt modelId="{4F737C46-2D1F-43CF-A1B2-B977A6F14F97}" type="sibTrans" cxnId="{8C048A6E-7175-4FEE-818E-D9A5B1893EE8}">
      <dgm:prSet/>
      <dgm:spPr/>
      <dgm:t>
        <a:bodyPr/>
        <a:lstStyle/>
        <a:p>
          <a:endParaRPr kumimoji="1" lang="ja-JP" altLang="en-US" sz="2400"/>
        </a:p>
      </dgm:t>
    </dgm:pt>
    <dgm:pt modelId="{A8E65D36-CA51-47C7-AB64-6757103DC8D2}">
      <dgm:prSet phldrT="[テキスト]" custT="1"/>
      <dgm:spPr/>
      <dgm:t>
        <a:bodyPr/>
        <a:lstStyle/>
        <a:p>
          <a:r>
            <a:rPr lang="ja-JP" altLang="en-US" sz="900" dirty="0"/>
            <a:t>インナーバックベルト付き</a:t>
          </a:r>
        </a:p>
      </dgm:t>
    </dgm:pt>
    <dgm:pt modelId="{18DA1080-3EED-4230-BC65-DE5D649E3FCE}" type="parTrans" cxnId="{80271270-1E29-43B6-A988-E5988081B2D2}">
      <dgm:prSet/>
      <dgm:spPr/>
      <dgm:t>
        <a:bodyPr/>
        <a:lstStyle/>
        <a:p>
          <a:endParaRPr kumimoji="1" lang="ja-JP" altLang="en-US" sz="2400"/>
        </a:p>
      </dgm:t>
    </dgm:pt>
    <dgm:pt modelId="{0752EB68-1787-492A-8F16-5ED64F2A56C8}" type="sibTrans" cxnId="{80271270-1E29-43B6-A988-E5988081B2D2}">
      <dgm:prSet/>
      <dgm:spPr/>
      <dgm:t>
        <a:bodyPr/>
        <a:lstStyle/>
        <a:p>
          <a:endParaRPr kumimoji="1" lang="ja-JP" altLang="en-US" sz="2400"/>
        </a:p>
      </dgm:t>
    </dgm:pt>
    <dgm:pt modelId="{F5C2A658-62DB-4374-9ED2-825338037B78}">
      <dgm:prSet phldrT="[テキスト]" custT="1"/>
      <dgm:spPr/>
      <dgm:t>
        <a:bodyPr/>
        <a:lstStyle/>
        <a:p>
          <a:r>
            <a:rPr lang="ja-JP" altLang="en-US" sz="900" dirty="0"/>
            <a:t>裏に大きいパックに収納可能</a:t>
          </a:r>
          <a:r>
            <a:rPr lang="en-US" altLang="ja-JP" sz="900" dirty="0"/>
            <a:t>=&gt;</a:t>
          </a:r>
          <a:r>
            <a:rPr lang="ja-JP" altLang="en-US" sz="900" dirty="0"/>
            <a:t>バックに変形</a:t>
          </a:r>
        </a:p>
      </dgm:t>
    </dgm:pt>
    <dgm:pt modelId="{8F7D33E0-C568-4084-B479-EC26D4C31636}" type="parTrans" cxnId="{B576C074-3B18-4D3A-8DEC-0D272143AEEE}">
      <dgm:prSet/>
      <dgm:spPr/>
      <dgm:t>
        <a:bodyPr/>
        <a:lstStyle/>
        <a:p>
          <a:endParaRPr kumimoji="1" lang="ja-JP" altLang="en-US" sz="2400"/>
        </a:p>
      </dgm:t>
    </dgm:pt>
    <dgm:pt modelId="{F0C2F103-97B8-43AD-959E-E94F4CD38D7C}" type="sibTrans" cxnId="{B576C074-3B18-4D3A-8DEC-0D272143AEEE}">
      <dgm:prSet/>
      <dgm:spPr/>
      <dgm:t>
        <a:bodyPr/>
        <a:lstStyle/>
        <a:p>
          <a:endParaRPr kumimoji="1" lang="ja-JP" altLang="en-US" sz="2400"/>
        </a:p>
      </dgm:t>
    </dgm:pt>
    <dgm:pt modelId="{232EA896-2046-4306-8F9B-6F6D67392ED7}">
      <dgm:prSet phldrT="[テキスト]" custT="1"/>
      <dgm:spPr/>
      <dgm:t>
        <a:bodyPr/>
        <a:lstStyle/>
        <a:p>
          <a:r>
            <a:rPr lang="ja-JP" altLang="en-US" sz="900" dirty="0"/>
            <a:t>速乾性</a:t>
          </a:r>
        </a:p>
      </dgm:t>
    </dgm:pt>
    <dgm:pt modelId="{6F347E29-A788-4178-B78F-0852B0A15EEA}" type="parTrans" cxnId="{5CD02FC3-864B-4918-BDEB-2B9C0F229FD3}">
      <dgm:prSet/>
      <dgm:spPr/>
      <dgm:t>
        <a:bodyPr/>
        <a:lstStyle/>
        <a:p>
          <a:endParaRPr kumimoji="1" lang="ja-JP" altLang="en-US" sz="2400"/>
        </a:p>
      </dgm:t>
    </dgm:pt>
    <dgm:pt modelId="{B4BC750F-EF20-439A-AFF4-599F0386FEBB}" type="sibTrans" cxnId="{5CD02FC3-864B-4918-BDEB-2B9C0F229FD3}">
      <dgm:prSet/>
      <dgm:spPr/>
      <dgm:t>
        <a:bodyPr/>
        <a:lstStyle/>
        <a:p>
          <a:endParaRPr kumimoji="1" lang="ja-JP" altLang="en-US" sz="2400"/>
        </a:p>
      </dgm:t>
    </dgm:pt>
    <dgm:pt modelId="{56B7A528-B99D-4296-B548-72CC15C82170}">
      <dgm:prSet phldrT="[テキスト]" custT="1"/>
      <dgm:spPr/>
      <dgm:t>
        <a:bodyPr/>
        <a:lstStyle/>
        <a:p>
          <a:r>
            <a:rPr lang="ja-JP" altLang="en-US" sz="900" dirty="0"/>
            <a:t>ポリエステル素材</a:t>
          </a:r>
        </a:p>
      </dgm:t>
    </dgm:pt>
    <dgm:pt modelId="{50966B91-A07E-4A93-9ABC-6CE1983E663C}" type="parTrans" cxnId="{E998C174-B127-42DA-BB62-7080D29259C7}">
      <dgm:prSet/>
      <dgm:spPr/>
      <dgm:t>
        <a:bodyPr/>
        <a:lstStyle/>
        <a:p>
          <a:endParaRPr kumimoji="1" lang="ja-JP" altLang="en-US" sz="2400"/>
        </a:p>
      </dgm:t>
    </dgm:pt>
    <dgm:pt modelId="{09A36ABE-4688-4F5A-95C5-5CFB08768B70}" type="sibTrans" cxnId="{E998C174-B127-42DA-BB62-7080D29259C7}">
      <dgm:prSet/>
      <dgm:spPr/>
      <dgm:t>
        <a:bodyPr/>
        <a:lstStyle/>
        <a:p>
          <a:endParaRPr kumimoji="1" lang="ja-JP" altLang="en-US" sz="2400"/>
        </a:p>
      </dgm:t>
    </dgm:pt>
    <dgm:pt modelId="{5E2BCC7E-DF71-4EB1-8F49-4CD5A7AFAABE}">
      <dgm:prSet phldrT="[テキスト]" custT="1"/>
      <dgm:spPr/>
      <dgm:t>
        <a:bodyPr/>
        <a:lstStyle/>
        <a:p>
          <a:r>
            <a:rPr lang="ja-JP" altLang="en-US" sz="900" dirty="0"/>
            <a:t>抗</a:t>
          </a:r>
          <a:r>
            <a:rPr lang="en-US" altLang="ja-JP" sz="900" dirty="0"/>
            <a:t>UV</a:t>
          </a:r>
          <a:endParaRPr lang="ja-JP" altLang="en-US" sz="900" dirty="0"/>
        </a:p>
      </dgm:t>
    </dgm:pt>
    <dgm:pt modelId="{B926AD1E-C6A2-436F-B341-3A6BCC3D452C}" type="parTrans" cxnId="{ACFDDD7C-739D-4849-A301-FA218DD86D40}">
      <dgm:prSet/>
      <dgm:spPr/>
      <dgm:t>
        <a:bodyPr/>
        <a:lstStyle/>
        <a:p>
          <a:endParaRPr kumimoji="1" lang="ja-JP" altLang="en-US" sz="2400"/>
        </a:p>
      </dgm:t>
    </dgm:pt>
    <dgm:pt modelId="{DAC54A6D-69C5-4AB3-93D6-CEF2669DEFF0}" type="sibTrans" cxnId="{ACFDDD7C-739D-4849-A301-FA218DD86D40}">
      <dgm:prSet/>
      <dgm:spPr/>
      <dgm:t>
        <a:bodyPr/>
        <a:lstStyle/>
        <a:p>
          <a:endParaRPr kumimoji="1" lang="ja-JP" altLang="en-US" sz="2400"/>
        </a:p>
      </dgm:t>
    </dgm:pt>
    <dgm:pt modelId="{AD288C3F-4F9F-468F-A6F0-1D9C2064E2BA}">
      <dgm:prSet phldrT="[テキスト]" custT="1"/>
      <dgm:spPr/>
      <dgm:t>
        <a:bodyPr/>
        <a:lstStyle/>
        <a:p>
          <a:r>
            <a:rPr lang="ja-JP" altLang="en-US" sz="900" dirty="0"/>
            <a:t>日焼け防止</a:t>
          </a:r>
        </a:p>
      </dgm:t>
    </dgm:pt>
    <dgm:pt modelId="{1B52867F-D04A-4B99-8EFE-BCDABD075605}" type="parTrans" cxnId="{44289044-98E3-47B8-9D73-E4EAD5EAB7E6}">
      <dgm:prSet/>
      <dgm:spPr/>
      <dgm:t>
        <a:bodyPr/>
        <a:lstStyle/>
        <a:p>
          <a:endParaRPr kumimoji="1" lang="ja-JP" altLang="en-US" sz="2400"/>
        </a:p>
      </dgm:t>
    </dgm:pt>
    <dgm:pt modelId="{2A93C48A-DC16-4F8E-8616-4FD4F73B8256}" type="sibTrans" cxnId="{44289044-98E3-47B8-9D73-E4EAD5EAB7E6}">
      <dgm:prSet/>
      <dgm:spPr/>
      <dgm:t>
        <a:bodyPr/>
        <a:lstStyle/>
        <a:p>
          <a:endParaRPr kumimoji="1" lang="ja-JP" altLang="en-US" sz="2400"/>
        </a:p>
      </dgm:t>
    </dgm:pt>
    <dgm:pt modelId="{A4B6D540-EEA7-4CD0-9C47-7AEE42194997}">
      <dgm:prSet phldrT="[テキスト]" custT="1"/>
      <dgm:spPr/>
      <dgm:t>
        <a:bodyPr/>
        <a:lstStyle/>
        <a:p>
          <a:r>
            <a:rPr lang="en-US" altLang="ja-JP" sz="900" dirty="0"/>
            <a:t>UPF50+</a:t>
          </a:r>
          <a:endParaRPr lang="ja-JP" altLang="en-US" sz="900" dirty="0"/>
        </a:p>
      </dgm:t>
    </dgm:pt>
    <dgm:pt modelId="{D92C5D37-7859-4F64-A67E-D7A220565D29}" type="parTrans" cxnId="{5964D15C-5FC7-4F02-B53D-033F0A95C69D}">
      <dgm:prSet/>
      <dgm:spPr/>
      <dgm:t>
        <a:bodyPr/>
        <a:lstStyle/>
        <a:p>
          <a:endParaRPr kumimoji="1" lang="ja-JP" altLang="en-US" sz="2400"/>
        </a:p>
      </dgm:t>
    </dgm:pt>
    <dgm:pt modelId="{DF8A81C0-5A17-4F27-ABFA-5914A0B37F43}" type="sibTrans" cxnId="{5964D15C-5FC7-4F02-B53D-033F0A95C69D}">
      <dgm:prSet/>
      <dgm:spPr/>
      <dgm:t>
        <a:bodyPr/>
        <a:lstStyle/>
        <a:p>
          <a:endParaRPr kumimoji="1" lang="ja-JP" altLang="en-US" sz="2400"/>
        </a:p>
      </dgm:t>
    </dgm:pt>
    <dgm:pt modelId="{BC843E2B-7A03-47D2-8CF4-8618ECF1F771}" type="pres">
      <dgm:prSet presAssocID="{6A912412-F8BE-4FAD-8EA3-68E387E88D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B1B512-672C-416C-BF6D-281BF61F33F8}" type="pres">
      <dgm:prSet presAssocID="{6A912412-F8BE-4FAD-8EA3-68E387E88D93}" presName="hierFlow" presStyleCnt="0"/>
      <dgm:spPr/>
    </dgm:pt>
    <dgm:pt modelId="{0F261C3D-82E6-4822-AFD9-A7D74BDA7E28}" type="pres">
      <dgm:prSet presAssocID="{6A912412-F8BE-4FAD-8EA3-68E387E88D93}" presName="firstBuf" presStyleCnt="0"/>
      <dgm:spPr/>
    </dgm:pt>
    <dgm:pt modelId="{BCE2E967-45B4-455E-A8BD-E451E5773AB4}" type="pres">
      <dgm:prSet presAssocID="{6A912412-F8BE-4FAD-8EA3-68E387E88D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BBCCF85-D89E-44FD-A83A-8B5CD254E681}" type="pres">
      <dgm:prSet presAssocID="{405E8085-5B40-432A-8CFE-0273E0FD4E91}" presName="Name14" presStyleCnt="0"/>
      <dgm:spPr/>
    </dgm:pt>
    <dgm:pt modelId="{B235F391-642F-4A51-AEF2-95DA206463C8}" type="pres">
      <dgm:prSet presAssocID="{405E8085-5B40-432A-8CFE-0273E0FD4E91}" presName="level1Shape" presStyleLbl="node0" presStyleIdx="0" presStyleCnt="1">
        <dgm:presLayoutVars>
          <dgm:chPref val="3"/>
        </dgm:presLayoutVars>
      </dgm:prSet>
      <dgm:spPr/>
    </dgm:pt>
    <dgm:pt modelId="{1123CD4B-D827-4D7B-935D-AAFFCD133392}" type="pres">
      <dgm:prSet presAssocID="{405E8085-5B40-432A-8CFE-0273E0FD4E91}" presName="hierChild2" presStyleCnt="0"/>
      <dgm:spPr/>
    </dgm:pt>
    <dgm:pt modelId="{EAF3FA71-9B20-4780-83DC-028FC2272ABB}" type="pres">
      <dgm:prSet presAssocID="{2DF4225D-8AF3-43BE-966E-F211754E1227}" presName="Name19" presStyleLbl="parChTrans1D2" presStyleIdx="0" presStyleCnt="6"/>
      <dgm:spPr/>
    </dgm:pt>
    <dgm:pt modelId="{61ADA434-7BCB-4B5C-B6F5-96C6182F8568}" type="pres">
      <dgm:prSet presAssocID="{DAEEB9C1-0867-460D-9941-BB3232942096}" presName="Name21" presStyleCnt="0"/>
      <dgm:spPr/>
    </dgm:pt>
    <dgm:pt modelId="{E3D6110A-5424-433D-8FE2-8813C9F4C6CF}" type="pres">
      <dgm:prSet presAssocID="{DAEEB9C1-0867-460D-9941-BB3232942096}" presName="level2Shape" presStyleLbl="node2" presStyleIdx="0" presStyleCnt="6"/>
      <dgm:spPr/>
    </dgm:pt>
    <dgm:pt modelId="{6CA7EC86-4DB5-4697-8004-6A03E434F7A8}" type="pres">
      <dgm:prSet presAssocID="{DAEEB9C1-0867-460D-9941-BB3232942096}" presName="hierChild3" presStyleCnt="0"/>
      <dgm:spPr/>
    </dgm:pt>
    <dgm:pt modelId="{39680A01-ED4E-470F-A72F-7788CB7E1BAE}" type="pres">
      <dgm:prSet presAssocID="{DFBE465A-53AD-49E2-AE9C-F31810402EF1}" presName="Name19" presStyleLbl="parChTrans1D3" presStyleIdx="0" presStyleCnt="7"/>
      <dgm:spPr/>
    </dgm:pt>
    <dgm:pt modelId="{9DF4A33A-E882-492C-ADE1-B43721980E75}" type="pres">
      <dgm:prSet presAssocID="{FB0452DD-778A-420A-A176-D468C5E3B00B}" presName="Name21" presStyleCnt="0"/>
      <dgm:spPr/>
    </dgm:pt>
    <dgm:pt modelId="{BFC35EA3-C327-4E2C-A8F9-EA25C3653234}" type="pres">
      <dgm:prSet presAssocID="{FB0452DD-778A-420A-A176-D468C5E3B00B}" presName="level2Shape" presStyleLbl="node3" presStyleIdx="0" presStyleCnt="7"/>
      <dgm:spPr/>
    </dgm:pt>
    <dgm:pt modelId="{779C3CF6-CFAE-425F-AD2A-AE4DCC7879D0}" type="pres">
      <dgm:prSet presAssocID="{FB0452DD-778A-420A-A176-D468C5E3B00B}" presName="hierChild3" presStyleCnt="0"/>
      <dgm:spPr/>
    </dgm:pt>
    <dgm:pt modelId="{7E5AE060-A8BD-4567-8ACA-13B44A6C9A80}" type="pres">
      <dgm:prSet presAssocID="{745DC57E-B697-49C9-95A1-C0AD7DCF488E}" presName="Name19" presStyleLbl="parChTrans1D4" presStyleIdx="0" presStyleCnt="8"/>
      <dgm:spPr/>
    </dgm:pt>
    <dgm:pt modelId="{3B55E71B-22BD-48A7-8BDD-2BC557C65EC2}" type="pres">
      <dgm:prSet presAssocID="{3DAABA68-5374-4869-AF51-7E073CC66B71}" presName="Name21" presStyleCnt="0"/>
      <dgm:spPr/>
    </dgm:pt>
    <dgm:pt modelId="{E1C841CF-3FEB-4DB2-94C4-EF89A6ACC817}" type="pres">
      <dgm:prSet presAssocID="{3DAABA68-5374-4869-AF51-7E073CC66B71}" presName="level2Shape" presStyleLbl="node4" presStyleIdx="0" presStyleCnt="8"/>
      <dgm:spPr/>
    </dgm:pt>
    <dgm:pt modelId="{F319F8E1-03C5-4377-A1A8-7BF4DD688D06}" type="pres">
      <dgm:prSet presAssocID="{3DAABA68-5374-4869-AF51-7E073CC66B71}" presName="hierChild3" presStyleCnt="0"/>
      <dgm:spPr/>
    </dgm:pt>
    <dgm:pt modelId="{603EBF4F-FBC5-4812-A5BA-4EBAE0BD20B6}" type="pres">
      <dgm:prSet presAssocID="{72C2E391-EF85-43B1-B973-581DCFF80B07}" presName="Name19" presStyleLbl="parChTrans1D2" presStyleIdx="1" presStyleCnt="6"/>
      <dgm:spPr/>
    </dgm:pt>
    <dgm:pt modelId="{E91B07BA-1CD0-4511-997C-5A00D152CFA1}" type="pres">
      <dgm:prSet presAssocID="{88718A15-46A6-4BAF-BA51-35FAD9AE0A74}" presName="Name21" presStyleCnt="0"/>
      <dgm:spPr/>
    </dgm:pt>
    <dgm:pt modelId="{92153DF1-D03B-4705-9189-B186D8A197C8}" type="pres">
      <dgm:prSet presAssocID="{88718A15-46A6-4BAF-BA51-35FAD9AE0A74}" presName="level2Shape" presStyleLbl="node2" presStyleIdx="1" presStyleCnt="6"/>
      <dgm:spPr/>
    </dgm:pt>
    <dgm:pt modelId="{773107BA-F24B-4FFD-9092-0B69750AEDEE}" type="pres">
      <dgm:prSet presAssocID="{88718A15-46A6-4BAF-BA51-35FAD9AE0A74}" presName="hierChild3" presStyleCnt="0"/>
      <dgm:spPr/>
    </dgm:pt>
    <dgm:pt modelId="{D766894C-8422-4553-9032-2074770681FF}" type="pres">
      <dgm:prSet presAssocID="{6F347E29-A788-4178-B78F-0852B0A15EEA}" presName="Name19" presStyleLbl="parChTrans1D3" presStyleIdx="1" presStyleCnt="7"/>
      <dgm:spPr/>
    </dgm:pt>
    <dgm:pt modelId="{C69670C6-1B04-49BA-8B12-88289FFE0E6F}" type="pres">
      <dgm:prSet presAssocID="{232EA896-2046-4306-8F9B-6F6D67392ED7}" presName="Name21" presStyleCnt="0"/>
      <dgm:spPr/>
    </dgm:pt>
    <dgm:pt modelId="{6218AFE3-AE61-4E13-B177-F38325F23272}" type="pres">
      <dgm:prSet presAssocID="{232EA896-2046-4306-8F9B-6F6D67392ED7}" presName="level2Shape" presStyleLbl="node3" presStyleIdx="1" presStyleCnt="7"/>
      <dgm:spPr/>
    </dgm:pt>
    <dgm:pt modelId="{968057C2-1ABE-4368-9378-B97D3D7DC4D2}" type="pres">
      <dgm:prSet presAssocID="{232EA896-2046-4306-8F9B-6F6D67392ED7}" presName="hierChild3" presStyleCnt="0"/>
      <dgm:spPr/>
    </dgm:pt>
    <dgm:pt modelId="{6021FCAB-24B8-4B35-9096-E405BA0CCC1A}" type="pres">
      <dgm:prSet presAssocID="{50966B91-A07E-4A93-9ABC-6CE1983E663C}" presName="Name19" presStyleLbl="parChTrans1D4" presStyleIdx="1" presStyleCnt="8"/>
      <dgm:spPr/>
    </dgm:pt>
    <dgm:pt modelId="{9D4802E1-F7E7-47FA-90AC-12EA418286D3}" type="pres">
      <dgm:prSet presAssocID="{56B7A528-B99D-4296-B548-72CC15C82170}" presName="Name21" presStyleCnt="0"/>
      <dgm:spPr/>
    </dgm:pt>
    <dgm:pt modelId="{050B28CE-BF49-4818-B5AC-83400BD427C0}" type="pres">
      <dgm:prSet presAssocID="{56B7A528-B99D-4296-B548-72CC15C82170}" presName="level2Shape" presStyleLbl="node4" presStyleIdx="1" presStyleCnt="8"/>
      <dgm:spPr/>
    </dgm:pt>
    <dgm:pt modelId="{920A6DF8-172C-45C1-AB17-0E4E9A7DF501}" type="pres">
      <dgm:prSet presAssocID="{56B7A528-B99D-4296-B548-72CC15C82170}" presName="hierChild3" presStyleCnt="0"/>
      <dgm:spPr/>
    </dgm:pt>
    <dgm:pt modelId="{9ABE00ED-8AC6-4084-B095-EE2FFA32F169}" type="pres">
      <dgm:prSet presAssocID="{47BE76F3-B8D5-4B4C-BA2B-34C2BF1C17ED}" presName="Name19" presStyleLbl="parChTrans1D3" presStyleIdx="2" presStyleCnt="7"/>
      <dgm:spPr/>
    </dgm:pt>
    <dgm:pt modelId="{A2CD728C-DCEC-4D01-8D86-2C4E20C868C2}" type="pres">
      <dgm:prSet presAssocID="{8E092F23-7F8B-4720-BD2F-3405C83BA231}" presName="Name21" presStyleCnt="0"/>
      <dgm:spPr/>
    </dgm:pt>
    <dgm:pt modelId="{FE0984E7-94A3-48FC-951A-22C60AEB884F}" type="pres">
      <dgm:prSet presAssocID="{8E092F23-7F8B-4720-BD2F-3405C83BA231}" presName="level2Shape" presStyleLbl="node3" presStyleIdx="2" presStyleCnt="7"/>
      <dgm:spPr/>
    </dgm:pt>
    <dgm:pt modelId="{612AEEEA-4A8F-4C54-AF47-89F55EBDC8A9}" type="pres">
      <dgm:prSet presAssocID="{8E092F23-7F8B-4720-BD2F-3405C83BA231}" presName="hierChild3" presStyleCnt="0"/>
      <dgm:spPr/>
    </dgm:pt>
    <dgm:pt modelId="{DED339B8-95A2-436E-8DA2-13846B21852C}" type="pres">
      <dgm:prSet presAssocID="{A46335D7-FA97-40E1-8A44-F1A8AC67DD4C}" presName="Name19" presStyleLbl="parChTrans1D4" presStyleIdx="2" presStyleCnt="8"/>
      <dgm:spPr/>
    </dgm:pt>
    <dgm:pt modelId="{299C37F2-A339-4170-9A71-C820D6EE018B}" type="pres">
      <dgm:prSet presAssocID="{049ADD87-FAE0-45D8-B02F-390A21BE8CA7}" presName="Name21" presStyleCnt="0"/>
      <dgm:spPr/>
    </dgm:pt>
    <dgm:pt modelId="{2E81959F-3047-4DF0-9C94-CA5D9AC7717D}" type="pres">
      <dgm:prSet presAssocID="{049ADD87-FAE0-45D8-B02F-390A21BE8CA7}" presName="level2Shape" presStyleLbl="node4" presStyleIdx="2" presStyleCnt="8"/>
      <dgm:spPr/>
    </dgm:pt>
    <dgm:pt modelId="{278020EC-3A8D-4C2C-B95B-5F2B8D66E146}" type="pres">
      <dgm:prSet presAssocID="{049ADD87-FAE0-45D8-B02F-390A21BE8CA7}" presName="hierChild3" presStyleCnt="0"/>
      <dgm:spPr/>
    </dgm:pt>
    <dgm:pt modelId="{1C90878E-0B63-4E25-B15C-09BC56A25ACB}" type="pres">
      <dgm:prSet presAssocID="{3B5039E0-B6AD-46D1-AC94-EE5D6AC04221}" presName="Name19" presStyleLbl="parChTrans1D4" presStyleIdx="3" presStyleCnt="8"/>
      <dgm:spPr/>
    </dgm:pt>
    <dgm:pt modelId="{1D8733BA-85D7-4F76-B05A-E0972620830A}" type="pres">
      <dgm:prSet presAssocID="{2E5E264E-E9B4-4330-A351-2BFEA524D3DE}" presName="Name21" presStyleCnt="0"/>
      <dgm:spPr/>
    </dgm:pt>
    <dgm:pt modelId="{850DB6A8-9020-46E5-9B1D-7B89160BB6C3}" type="pres">
      <dgm:prSet presAssocID="{2E5E264E-E9B4-4330-A351-2BFEA524D3DE}" presName="level2Shape" presStyleLbl="node4" presStyleIdx="3" presStyleCnt="8"/>
      <dgm:spPr/>
    </dgm:pt>
    <dgm:pt modelId="{21772492-EC3E-492A-88CF-284CA473C3AE}" type="pres">
      <dgm:prSet presAssocID="{2E5E264E-E9B4-4330-A351-2BFEA524D3DE}" presName="hierChild3" presStyleCnt="0"/>
      <dgm:spPr/>
    </dgm:pt>
    <dgm:pt modelId="{F5CD40E1-298E-489E-89F0-BB6988BCC28B}" type="pres">
      <dgm:prSet presAssocID="{3742603F-94C8-4F55-8A3F-69C33F9FB0C7}" presName="Name19" presStyleLbl="parChTrans1D2" presStyleIdx="2" presStyleCnt="6"/>
      <dgm:spPr/>
    </dgm:pt>
    <dgm:pt modelId="{F5581A63-32C5-4B05-9C56-A03F4EE90038}" type="pres">
      <dgm:prSet presAssocID="{5F6104BB-2773-42AA-9042-B471FFAD4D27}" presName="Name21" presStyleCnt="0"/>
      <dgm:spPr/>
    </dgm:pt>
    <dgm:pt modelId="{19882E0C-7494-4B25-8A8E-02ADB755CD3F}" type="pres">
      <dgm:prSet presAssocID="{5F6104BB-2773-42AA-9042-B471FFAD4D27}" presName="level2Shape" presStyleLbl="node2" presStyleIdx="2" presStyleCnt="6"/>
      <dgm:spPr/>
    </dgm:pt>
    <dgm:pt modelId="{CB3E7832-9B6E-4EE1-890F-AD2391241218}" type="pres">
      <dgm:prSet presAssocID="{5F6104BB-2773-42AA-9042-B471FFAD4D27}" presName="hierChild3" presStyleCnt="0"/>
      <dgm:spPr/>
    </dgm:pt>
    <dgm:pt modelId="{176FBEEA-5270-46BD-A59E-4AB54C7FC45E}" type="pres">
      <dgm:prSet presAssocID="{B46509E9-7475-425D-9C18-88CD7B181503}" presName="Name19" presStyleLbl="parChTrans1D3" presStyleIdx="3" presStyleCnt="7"/>
      <dgm:spPr/>
    </dgm:pt>
    <dgm:pt modelId="{44DC33E5-66D3-4ABC-943F-307B878635A4}" type="pres">
      <dgm:prSet presAssocID="{3D5226D9-0A62-40E2-9DAA-152425A5653F}" presName="Name21" presStyleCnt="0"/>
      <dgm:spPr/>
    </dgm:pt>
    <dgm:pt modelId="{9A8A34B2-0D1E-4EF1-9249-6CD3AE40820A}" type="pres">
      <dgm:prSet presAssocID="{3D5226D9-0A62-40E2-9DAA-152425A5653F}" presName="level2Shape" presStyleLbl="node3" presStyleIdx="3" presStyleCnt="7"/>
      <dgm:spPr/>
    </dgm:pt>
    <dgm:pt modelId="{801B5A3D-A519-4BF2-8A62-E092E286E78D}" type="pres">
      <dgm:prSet presAssocID="{3D5226D9-0A62-40E2-9DAA-152425A5653F}" presName="hierChild3" presStyleCnt="0"/>
      <dgm:spPr/>
    </dgm:pt>
    <dgm:pt modelId="{BD6C9639-0456-4172-B82A-96A50A3CCB67}" type="pres">
      <dgm:prSet presAssocID="{18DA1080-3EED-4230-BC65-DE5D649E3FCE}" presName="Name19" presStyleLbl="parChTrans1D4" presStyleIdx="4" presStyleCnt="8"/>
      <dgm:spPr/>
    </dgm:pt>
    <dgm:pt modelId="{6C7D0612-BE2C-41DD-B355-835B59133116}" type="pres">
      <dgm:prSet presAssocID="{A8E65D36-CA51-47C7-AB64-6757103DC8D2}" presName="Name21" presStyleCnt="0"/>
      <dgm:spPr/>
    </dgm:pt>
    <dgm:pt modelId="{3779E06A-96E3-4E76-8697-5A6DE8AB9CF5}" type="pres">
      <dgm:prSet presAssocID="{A8E65D36-CA51-47C7-AB64-6757103DC8D2}" presName="level2Shape" presStyleLbl="node4" presStyleIdx="4" presStyleCnt="8"/>
      <dgm:spPr/>
    </dgm:pt>
    <dgm:pt modelId="{8145B12F-61E4-49EF-8675-BEC7C4473FD9}" type="pres">
      <dgm:prSet presAssocID="{A8E65D36-CA51-47C7-AB64-6757103DC8D2}" presName="hierChild3" presStyleCnt="0"/>
      <dgm:spPr/>
    </dgm:pt>
    <dgm:pt modelId="{807E4E9A-8028-4425-8EC1-6444241A7EAA}" type="pres">
      <dgm:prSet presAssocID="{8F7D33E0-C568-4084-B479-EC26D4C31636}" presName="Name19" presStyleLbl="parChTrans1D4" presStyleIdx="5" presStyleCnt="8"/>
      <dgm:spPr/>
    </dgm:pt>
    <dgm:pt modelId="{0822E52D-60BF-4039-8282-2D5CE0455192}" type="pres">
      <dgm:prSet presAssocID="{F5C2A658-62DB-4374-9ED2-825338037B78}" presName="Name21" presStyleCnt="0"/>
      <dgm:spPr/>
    </dgm:pt>
    <dgm:pt modelId="{3619C0AF-944C-4BE5-A677-9DDBEBB76B5A}" type="pres">
      <dgm:prSet presAssocID="{F5C2A658-62DB-4374-9ED2-825338037B78}" presName="level2Shape" presStyleLbl="node4" presStyleIdx="5" presStyleCnt="8"/>
      <dgm:spPr/>
    </dgm:pt>
    <dgm:pt modelId="{F14746B0-17F9-41C3-A59A-D3718A92307D}" type="pres">
      <dgm:prSet presAssocID="{F5C2A658-62DB-4374-9ED2-825338037B78}" presName="hierChild3" presStyleCnt="0"/>
      <dgm:spPr/>
    </dgm:pt>
    <dgm:pt modelId="{7714FD03-9FD1-4D05-893E-EA29FCCA029D}" type="pres">
      <dgm:prSet presAssocID="{822E6624-15D2-4D7E-B471-1DC67B8335CC}" presName="Name19" presStyleLbl="parChTrans1D2" presStyleIdx="3" presStyleCnt="6"/>
      <dgm:spPr/>
    </dgm:pt>
    <dgm:pt modelId="{8FA02861-1DCB-4284-9B77-16CCEFAB80BD}" type="pres">
      <dgm:prSet presAssocID="{ABE3CF71-1193-4A8A-B178-BEF01E8E08A7}" presName="Name21" presStyleCnt="0"/>
      <dgm:spPr/>
    </dgm:pt>
    <dgm:pt modelId="{B1027DC8-FF52-4DC8-A927-659CAB6F5781}" type="pres">
      <dgm:prSet presAssocID="{ABE3CF71-1193-4A8A-B178-BEF01E8E08A7}" presName="level2Shape" presStyleLbl="node2" presStyleIdx="3" presStyleCnt="6"/>
      <dgm:spPr/>
    </dgm:pt>
    <dgm:pt modelId="{E45AF63D-5A71-4EAE-A780-137E04996895}" type="pres">
      <dgm:prSet presAssocID="{ABE3CF71-1193-4A8A-B178-BEF01E8E08A7}" presName="hierChild3" presStyleCnt="0"/>
      <dgm:spPr/>
    </dgm:pt>
    <dgm:pt modelId="{36A6EB12-6B2F-4F53-A24B-674EB32963CA}" type="pres">
      <dgm:prSet presAssocID="{E7868A43-E892-4456-BB59-F4F7BDFD39A4}" presName="Name19" presStyleLbl="parChTrans1D3" presStyleIdx="4" presStyleCnt="7"/>
      <dgm:spPr/>
    </dgm:pt>
    <dgm:pt modelId="{63B5EAC0-EB8B-45B1-BBA8-297A4DC400AC}" type="pres">
      <dgm:prSet presAssocID="{1F5E0FFE-A7C8-4E61-BAE5-10BFD5DEC376}" presName="Name21" presStyleCnt="0"/>
      <dgm:spPr/>
    </dgm:pt>
    <dgm:pt modelId="{335CDE09-D688-4AD7-BDD4-B39D3377DCFB}" type="pres">
      <dgm:prSet presAssocID="{1F5E0FFE-A7C8-4E61-BAE5-10BFD5DEC376}" presName="level2Shape" presStyleLbl="node3" presStyleIdx="4" presStyleCnt="7"/>
      <dgm:spPr/>
    </dgm:pt>
    <dgm:pt modelId="{B0CA31E1-C16D-4CFD-A6CA-831FC5520DCF}" type="pres">
      <dgm:prSet presAssocID="{1F5E0FFE-A7C8-4E61-BAE5-10BFD5DEC376}" presName="hierChild3" presStyleCnt="0"/>
      <dgm:spPr/>
    </dgm:pt>
    <dgm:pt modelId="{BF30B254-7204-490F-9F57-68CD8C700602}" type="pres">
      <dgm:prSet presAssocID="{BF4A4C33-1A1D-432A-893E-D009048E2D98}" presName="Name19" presStyleLbl="parChTrans1D4" presStyleIdx="6" presStyleCnt="8"/>
      <dgm:spPr/>
    </dgm:pt>
    <dgm:pt modelId="{DDF1D6C7-4367-4772-BF9B-9529A3F32E0D}" type="pres">
      <dgm:prSet presAssocID="{C419EEBB-814C-48BA-86AA-741C40E7F3B6}" presName="Name21" presStyleCnt="0"/>
      <dgm:spPr/>
    </dgm:pt>
    <dgm:pt modelId="{13F43702-809D-4E27-918F-B2FA918798ED}" type="pres">
      <dgm:prSet presAssocID="{C419EEBB-814C-48BA-86AA-741C40E7F3B6}" presName="level2Shape" presStyleLbl="node4" presStyleIdx="6" presStyleCnt="8"/>
      <dgm:spPr/>
    </dgm:pt>
    <dgm:pt modelId="{009DC008-E9D9-4D2A-ADB7-3117FDE975FB}" type="pres">
      <dgm:prSet presAssocID="{C419EEBB-814C-48BA-86AA-741C40E7F3B6}" presName="hierChild3" presStyleCnt="0"/>
      <dgm:spPr/>
    </dgm:pt>
    <dgm:pt modelId="{3631818C-AFE5-40B2-B613-057348BFF4CC}" type="pres">
      <dgm:prSet presAssocID="{1B52867F-D04A-4B99-8EFE-BCDABD075605}" presName="Name19" presStyleLbl="parChTrans1D2" presStyleIdx="4" presStyleCnt="6"/>
      <dgm:spPr/>
    </dgm:pt>
    <dgm:pt modelId="{98347451-5DDC-4A23-8FDA-D3CA94D18ADF}" type="pres">
      <dgm:prSet presAssocID="{AD288C3F-4F9F-468F-A6F0-1D9C2064E2BA}" presName="Name21" presStyleCnt="0"/>
      <dgm:spPr/>
    </dgm:pt>
    <dgm:pt modelId="{7CF403E6-ADE1-4C14-9A7F-C030A75F474E}" type="pres">
      <dgm:prSet presAssocID="{AD288C3F-4F9F-468F-A6F0-1D9C2064E2BA}" presName="level2Shape" presStyleLbl="node2" presStyleIdx="4" presStyleCnt="6"/>
      <dgm:spPr/>
    </dgm:pt>
    <dgm:pt modelId="{E5B37FE4-E805-417A-8DB3-E94BD9E39845}" type="pres">
      <dgm:prSet presAssocID="{AD288C3F-4F9F-468F-A6F0-1D9C2064E2BA}" presName="hierChild3" presStyleCnt="0"/>
      <dgm:spPr/>
    </dgm:pt>
    <dgm:pt modelId="{21BE8B68-05B5-4D5A-8EC7-D096DA6DB7FE}" type="pres">
      <dgm:prSet presAssocID="{B926AD1E-C6A2-436F-B341-3A6BCC3D452C}" presName="Name19" presStyleLbl="parChTrans1D3" presStyleIdx="5" presStyleCnt="7"/>
      <dgm:spPr/>
    </dgm:pt>
    <dgm:pt modelId="{EF595F9C-BC16-437F-BE48-40D6147225EF}" type="pres">
      <dgm:prSet presAssocID="{5E2BCC7E-DF71-4EB1-8F49-4CD5A7AFAABE}" presName="Name21" presStyleCnt="0"/>
      <dgm:spPr/>
    </dgm:pt>
    <dgm:pt modelId="{07C62010-796F-4AC2-95F4-D5FB3192E763}" type="pres">
      <dgm:prSet presAssocID="{5E2BCC7E-DF71-4EB1-8F49-4CD5A7AFAABE}" presName="level2Shape" presStyleLbl="node3" presStyleIdx="5" presStyleCnt="7"/>
      <dgm:spPr/>
    </dgm:pt>
    <dgm:pt modelId="{3C2BA6EF-933E-47E4-9A36-A1E508B7C335}" type="pres">
      <dgm:prSet presAssocID="{5E2BCC7E-DF71-4EB1-8F49-4CD5A7AFAABE}" presName="hierChild3" presStyleCnt="0"/>
      <dgm:spPr/>
    </dgm:pt>
    <dgm:pt modelId="{9D78214A-0D88-4AB4-8E1D-9F28052A90CB}" type="pres">
      <dgm:prSet presAssocID="{D92C5D37-7859-4F64-A67E-D7A220565D29}" presName="Name19" presStyleLbl="parChTrans1D4" presStyleIdx="7" presStyleCnt="8"/>
      <dgm:spPr/>
    </dgm:pt>
    <dgm:pt modelId="{F99836BA-3575-4597-A0C8-C71F4D88FA75}" type="pres">
      <dgm:prSet presAssocID="{A4B6D540-EEA7-4CD0-9C47-7AEE42194997}" presName="Name21" presStyleCnt="0"/>
      <dgm:spPr/>
    </dgm:pt>
    <dgm:pt modelId="{A8551594-BD2A-4CBF-AF5A-DBF564F68CBC}" type="pres">
      <dgm:prSet presAssocID="{A4B6D540-EEA7-4CD0-9C47-7AEE42194997}" presName="level2Shape" presStyleLbl="node4" presStyleIdx="7" presStyleCnt="8"/>
      <dgm:spPr/>
    </dgm:pt>
    <dgm:pt modelId="{9480AB96-14E0-4C28-A0CF-EE229293E926}" type="pres">
      <dgm:prSet presAssocID="{A4B6D540-EEA7-4CD0-9C47-7AEE42194997}" presName="hierChild3" presStyleCnt="0"/>
      <dgm:spPr/>
    </dgm:pt>
    <dgm:pt modelId="{ED5C2814-DD55-4135-8CFB-2E26A714BD38}" type="pres">
      <dgm:prSet presAssocID="{E7C3270F-1E04-4EFF-8E19-CEAF524EA3D0}" presName="Name19" presStyleLbl="parChTrans1D2" presStyleIdx="5" presStyleCnt="6"/>
      <dgm:spPr/>
    </dgm:pt>
    <dgm:pt modelId="{06E79241-7F38-44CD-B394-D55701E29F2C}" type="pres">
      <dgm:prSet presAssocID="{5D1283F8-1BA4-4B25-B225-41F7CAF36062}" presName="Name21" presStyleCnt="0"/>
      <dgm:spPr/>
    </dgm:pt>
    <dgm:pt modelId="{6EF608D5-28DF-4261-A037-0E184C81EF5B}" type="pres">
      <dgm:prSet presAssocID="{5D1283F8-1BA4-4B25-B225-41F7CAF36062}" presName="level2Shape" presStyleLbl="node2" presStyleIdx="5" presStyleCnt="6"/>
      <dgm:spPr/>
    </dgm:pt>
    <dgm:pt modelId="{E09B124D-4E12-4AE2-B2B7-525F2B3D02E4}" type="pres">
      <dgm:prSet presAssocID="{5D1283F8-1BA4-4B25-B225-41F7CAF36062}" presName="hierChild3" presStyleCnt="0"/>
      <dgm:spPr/>
    </dgm:pt>
    <dgm:pt modelId="{E8A81569-B959-4A61-9D2F-9F063DF977D9}" type="pres">
      <dgm:prSet presAssocID="{AA61B16E-2AEA-4136-9D0F-BAE1D989A45E}" presName="Name19" presStyleLbl="parChTrans1D3" presStyleIdx="6" presStyleCnt="7"/>
      <dgm:spPr/>
    </dgm:pt>
    <dgm:pt modelId="{C6B83033-6303-4E26-B8A9-641E3EE329FF}" type="pres">
      <dgm:prSet presAssocID="{498A15CD-AC20-4BDA-BB94-4502436A6039}" presName="Name21" presStyleCnt="0"/>
      <dgm:spPr/>
    </dgm:pt>
    <dgm:pt modelId="{875683FF-A33F-419A-A571-010B29F56279}" type="pres">
      <dgm:prSet presAssocID="{498A15CD-AC20-4BDA-BB94-4502436A6039}" presName="level2Shape" presStyleLbl="node3" presStyleIdx="6" presStyleCnt="7"/>
      <dgm:spPr/>
    </dgm:pt>
    <dgm:pt modelId="{68F47F59-3FE1-4D51-AEE7-3A87CD73AED3}" type="pres">
      <dgm:prSet presAssocID="{498A15CD-AC20-4BDA-BB94-4502436A6039}" presName="hierChild3" presStyleCnt="0"/>
      <dgm:spPr/>
    </dgm:pt>
    <dgm:pt modelId="{296AC17A-375D-4214-B67C-3EA1E4E9F6E9}" type="pres">
      <dgm:prSet presAssocID="{6A912412-F8BE-4FAD-8EA3-68E387E88D93}" presName="bgShapesFlow" presStyleCnt="0"/>
      <dgm:spPr/>
    </dgm:pt>
    <dgm:pt modelId="{6459A322-1C13-4387-9DFD-5B6D86B9371D}" type="pres">
      <dgm:prSet presAssocID="{8F0A6379-C1D4-40B2-8ECC-F0D919B4F120}" presName="rectComp" presStyleCnt="0"/>
      <dgm:spPr/>
    </dgm:pt>
    <dgm:pt modelId="{6A49B5D1-159B-47F0-912D-4848243A40B9}" type="pres">
      <dgm:prSet presAssocID="{8F0A6379-C1D4-40B2-8ECC-F0D919B4F120}" presName="bgRect" presStyleLbl="bgShp" presStyleIdx="0" presStyleCnt="4"/>
      <dgm:spPr/>
    </dgm:pt>
    <dgm:pt modelId="{E8D6AB37-477D-46C9-9201-FBA86F3D0577}" type="pres">
      <dgm:prSet presAssocID="{8F0A6379-C1D4-40B2-8ECC-F0D919B4F120}" presName="bgRectTx" presStyleLbl="bgShp" presStyleIdx="0" presStyleCnt="4">
        <dgm:presLayoutVars>
          <dgm:bulletEnabled val="1"/>
        </dgm:presLayoutVars>
      </dgm:prSet>
      <dgm:spPr/>
    </dgm:pt>
    <dgm:pt modelId="{D88DA9F9-874D-4F4D-97C4-D6AE7C7BA13F}" type="pres">
      <dgm:prSet presAssocID="{8F0A6379-C1D4-40B2-8ECC-F0D919B4F120}" presName="spComp" presStyleCnt="0"/>
      <dgm:spPr/>
    </dgm:pt>
    <dgm:pt modelId="{F73158B3-7C25-419D-9572-6D86A342672B}" type="pres">
      <dgm:prSet presAssocID="{8F0A6379-C1D4-40B2-8ECC-F0D919B4F120}" presName="vSp" presStyleCnt="0"/>
      <dgm:spPr/>
    </dgm:pt>
    <dgm:pt modelId="{282122FA-3446-4BC7-B198-4EE9599C3573}" type="pres">
      <dgm:prSet presAssocID="{910ECDA5-A99C-4848-BBF9-DDA9FA108CD6}" presName="rectComp" presStyleCnt="0"/>
      <dgm:spPr/>
    </dgm:pt>
    <dgm:pt modelId="{82E0C537-5C66-4F8D-9DD6-748A4AD71222}" type="pres">
      <dgm:prSet presAssocID="{910ECDA5-A99C-4848-BBF9-DDA9FA108CD6}" presName="bgRect" presStyleLbl="bgShp" presStyleIdx="1" presStyleCnt="4"/>
      <dgm:spPr/>
    </dgm:pt>
    <dgm:pt modelId="{67F7EF1E-B10E-48C4-84CA-B35996777252}" type="pres">
      <dgm:prSet presAssocID="{910ECDA5-A99C-4848-BBF9-DDA9FA108CD6}" presName="bgRectTx" presStyleLbl="bgShp" presStyleIdx="1" presStyleCnt="4">
        <dgm:presLayoutVars>
          <dgm:bulletEnabled val="1"/>
        </dgm:presLayoutVars>
      </dgm:prSet>
      <dgm:spPr/>
    </dgm:pt>
    <dgm:pt modelId="{A41070B1-0624-49ED-B0FF-ED9C75527448}" type="pres">
      <dgm:prSet presAssocID="{910ECDA5-A99C-4848-BBF9-DDA9FA108CD6}" presName="spComp" presStyleCnt="0"/>
      <dgm:spPr/>
    </dgm:pt>
    <dgm:pt modelId="{A84A965E-D548-41E3-90BF-24DB585FEF2E}" type="pres">
      <dgm:prSet presAssocID="{910ECDA5-A99C-4848-BBF9-DDA9FA108CD6}" presName="vSp" presStyleCnt="0"/>
      <dgm:spPr/>
    </dgm:pt>
    <dgm:pt modelId="{05D5DA3A-11B3-432B-B33D-95D6E16D0810}" type="pres">
      <dgm:prSet presAssocID="{B4967379-69DB-4824-B844-1A74A7069F76}" presName="rectComp" presStyleCnt="0"/>
      <dgm:spPr/>
    </dgm:pt>
    <dgm:pt modelId="{536865BD-CF33-4BD3-9197-E3221A1B7DF5}" type="pres">
      <dgm:prSet presAssocID="{B4967379-69DB-4824-B844-1A74A7069F76}" presName="bgRect" presStyleLbl="bgShp" presStyleIdx="2" presStyleCnt="4"/>
      <dgm:spPr/>
    </dgm:pt>
    <dgm:pt modelId="{C265626D-F864-4229-B438-F87D56DEFA52}" type="pres">
      <dgm:prSet presAssocID="{B4967379-69DB-4824-B844-1A74A7069F76}" presName="bgRectTx" presStyleLbl="bgShp" presStyleIdx="2" presStyleCnt="4">
        <dgm:presLayoutVars>
          <dgm:bulletEnabled val="1"/>
        </dgm:presLayoutVars>
      </dgm:prSet>
      <dgm:spPr/>
    </dgm:pt>
    <dgm:pt modelId="{C10A334E-0F84-42C6-BBF1-2609D17C2D63}" type="pres">
      <dgm:prSet presAssocID="{B4967379-69DB-4824-B844-1A74A7069F76}" presName="spComp" presStyleCnt="0"/>
      <dgm:spPr/>
    </dgm:pt>
    <dgm:pt modelId="{E6C7806E-8B65-4FB1-8392-D02437E38A33}" type="pres">
      <dgm:prSet presAssocID="{B4967379-69DB-4824-B844-1A74A7069F76}" presName="vSp" presStyleCnt="0"/>
      <dgm:spPr/>
    </dgm:pt>
    <dgm:pt modelId="{A9BF1F29-FE5E-4CC4-A25D-DB9A34228CD4}" type="pres">
      <dgm:prSet presAssocID="{16B5F41F-49E1-4980-939B-F7D82CEA2714}" presName="rectComp" presStyleCnt="0"/>
      <dgm:spPr/>
    </dgm:pt>
    <dgm:pt modelId="{CE737719-FCA1-486F-9BB2-F93BD762DF65}" type="pres">
      <dgm:prSet presAssocID="{16B5F41F-49E1-4980-939B-F7D82CEA2714}" presName="bgRect" presStyleLbl="bgShp" presStyleIdx="3" presStyleCnt="4"/>
      <dgm:spPr/>
    </dgm:pt>
    <dgm:pt modelId="{74D81331-2E6B-4C2D-801B-73ACD17E4CE8}" type="pres">
      <dgm:prSet presAssocID="{16B5F41F-49E1-4980-939B-F7D82CEA2714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94CF9101-32F5-4F18-88C2-1590D09E5243}" type="presOf" srcId="{8F0A6379-C1D4-40B2-8ECC-F0D919B4F120}" destId="{E8D6AB37-477D-46C9-9201-FBA86F3D0577}" srcOrd="1" destOrd="0" presId="urn:microsoft.com/office/officeart/2005/8/layout/hierarchy6"/>
    <dgm:cxn modelId="{F0F3FF0B-11BD-445F-8A85-79CE0EEC4160}" type="presOf" srcId="{88718A15-46A6-4BAF-BA51-35FAD9AE0A74}" destId="{92153DF1-D03B-4705-9189-B186D8A197C8}" srcOrd="0" destOrd="0" presId="urn:microsoft.com/office/officeart/2005/8/layout/hierarchy6"/>
    <dgm:cxn modelId="{4B06AA0E-4589-4929-ABAA-D71DB2C7A1EE}" type="presOf" srcId="{3D5226D9-0A62-40E2-9DAA-152425A5653F}" destId="{9A8A34B2-0D1E-4EF1-9249-6CD3AE40820A}" srcOrd="0" destOrd="0" presId="urn:microsoft.com/office/officeart/2005/8/layout/hierarchy6"/>
    <dgm:cxn modelId="{820E021A-C2C9-43D0-B390-6641A63D7A74}" type="presOf" srcId="{6A912412-F8BE-4FAD-8EA3-68E387E88D93}" destId="{BC843E2B-7A03-47D2-8CF4-8618ECF1F771}" srcOrd="0" destOrd="0" presId="urn:microsoft.com/office/officeart/2005/8/layout/hierarchy6"/>
    <dgm:cxn modelId="{1619F71A-F987-4E6C-91F7-0ED1B55E7F86}" srcId="{8E092F23-7F8B-4720-BD2F-3405C83BA231}" destId="{2E5E264E-E9B4-4330-A351-2BFEA524D3DE}" srcOrd="1" destOrd="0" parTransId="{3B5039E0-B6AD-46D1-AC94-EE5D6AC04221}" sibTransId="{C82E02F7-E076-4EFC-AC02-E618C128CCA6}"/>
    <dgm:cxn modelId="{315A881C-8F6F-4B7E-A7F1-5EF0818121CF}" type="presOf" srcId="{3DAABA68-5374-4869-AF51-7E073CC66B71}" destId="{E1C841CF-3FEB-4DB2-94C4-EF89A6ACC817}" srcOrd="0" destOrd="0" presId="urn:microsoft.com/office/officeart/2005/8/layout/hierarchy6"/>
    <dgm:cxn modelId="{005AC421-9825-44C2-A781-F26004F6D278}" type="presOf" srcId="{2DF4225D-8AF3-43BE-966E-F211754E1227}" destId="{EAF3FA71-9B20-4780-83DC-028FC2272ABB}" srcOrd="0" destOrd="0" presId="urn:microsoft.com/office/officeart/2005/8/layout/hierarchy6"/>
    <dgm:cxn modelId="{46F7A629-3B60-4587-8647-6CCD099BA126}" type="presOf" srcId="{AD288C3F-4F9F-468F-A6F0-1D9C2064E2BA}" destId="{7CF403E6-ADE1-4C14-9A7F-C030A75F474E}" srcOrd="0" destOrd="0" presId="urn:microsoft.com/office/officeart/2005/8/layout/hierarchy6"/>
    <dgm:cxn modelId="{174DA12B-2959-407A-9B7B-EC0B8F681C96}" type="presOf" srcId="{745DC57E-B697-49C9-95A1-C0AD7DCF488E}" destId="{7E5AE060-A8BD-4567-8ACA-13B44A6C9A80}" srcOrd="0" destOrd="0" presId="urn:microsoft.com/office/officeart/2005/8/layout/hierarchy6"/>
    <dgm:cxn modelId="{17304F2C-612B-49C1-9C8B-1395B0525929}" type="presOf" srcId="{A8E65D36-CA51-47C7-AB64-6757103DC8D2}" destId="{3779E06A-96E3-4E76-8697-5A6DE8AB9CF5}" srcOrd="0" destOrd="0" presId="urn:microsoft.com/office/officeart/2005/8/layout/hierarchy6"/>
    <dgm:cxn modelId="{02114A30-0618-489C-87F8-A498D947879D}" srcId="{1F5E0FFE-A7C8-4E61-BAE5-10BFD5DEC376}" destId="{C419EEBB-814C-48BA-86AA-741C40E7F3B6}" srcOrd="0" destOrd="0" parTransId="{BF4A4C33-1A1D-432A-893E-D009048E2D98}" sibTransId="{269BFDB9-D273-4955-9F62-2E8845F1DC81}"/>
    <dgm:cxn modelId="{780F4334-C8B7-4504-A385-FCA6D1B19FF8}" type="presOf" srcId="{B926AD1E-C6A2-436F-B341-3A6BCC3D452C}" destId="{21BE8B68-05B5-4D5A-8EC7-D096DA6DB7FE}" srcOrd="0" destOrd="0" presId="urn:microsoft.com/office/officeart/2005/8/layout/hierarchy6"/>
    <dgm:cxn modelId="{9D60BF34-96F0-4EB4-BBEF-CB979EBFD1F4}" type="presOf" srcId="{1B52867F-D04A-4B99-8EFE-BCDABD075605}" destId="{3631818C-AFE5-40B2-B613-057348BFF4CC}" srcOrd="0" destOrd="0" presId="urn:microsoft.com/office/officeart/2005/8/layout/hierarchy6"/>
    <dgm:cxn modelId="{D237523A-81A7-4C23-A106-EB91DD3D8B8B}" srcId="{6A912412-F8BE-4FAD-8EA3-68E387E88D93}" destId="{B4967379-69DB-4824-B844-1A74A7069F76}" srcOrd="3" destOrd="0" parTransId="{F5BD245A-0712-4D75-873C-89BA1B866652}" sibTransId="{C26C4DEE-6B95-4030-A4ED-44275DC8FD29}"/>
    <dgm:cxn modelId="{55A57C5B-149F-46BB-8F72-AEB09265FCB9}" srcId="{88718A15-46A6-4BAF-BA51-35FAD9AE0A74}" destId="{8E092F23-7F8B-4720-BD2F-3405C83BA231}" srcOrd="1" destOrd="0" parTransId="{47BE76F3-B8D5-4B4C-BA2B-34C2BF1C17ED}" sibTransId="{E7F838E3-9DC0-41BD-9670-5DF654E1F40A}"/>
    <dgm:cxn modelId="{92657E5B-503B-49F3-AFD7-0658F0DA2FC7}" type="presOf" srcId="{50966B91-A07E-4A93-9ABC-6CE1983E663C}" destId="{6021FCAB-24B8-4B35-9096-E405BA0CCC1A}" srcOrd="0" destOrd="0" presId="urn:microsoft.com/office/officeart/2005/8/layout/hierarchy6"/>
    <dgm:cxn modelId="{5997985B-8AEF-41E8-849C-CB7CE9BF65FA}" srcId="{405E8085-5B40-432A-8CFE-0273E0FD4E91}" destId="{ABE3CF71-1193-4A8A-B178-BEF01E8E08A7}" srcOrd="3" destOrd="0" parTransId="{822E6624-15D2-4D7E-B471-1DC67B8335CC}" sibTransId="{D74EBA53-1DBF-4B7E-8F54-35308BB07611}"/>
    <dgm:cxn modelId="{5964D15C-5FC7-4F02-B53D-033F0A95C69D}" srcId="{5E2BCC7E-DF71-4EB1-8F49-4CD5A7AFAABE}" destId="{A4B6D540-EEA7-4CD0-9C47-7AEE42194997}" srcOrd="0" destOrd="0" parTransId="{D92C5D37-7859-4F64-A67E-D7A220565D29}" sibTransId="{DF8A81C0-5A17-4F27-ABFA-5914A0B37F43}"/>
    <dgm:cxn modelId="{1E74785E-1128-4626-BD52-B1A77A780707}" srcId="{6A912412-F8BE-4FAD-8EA3-68E387E88D93}" destId="{16B5F41F-49E1-4980-939B-F7D82CEA2714}" srcOrd="4" destOrd="0" parTransId="{D24C1B4C-E596-46C9-A93C-9AB6F4E441C6}" sibTransId="{B9D24D83-A81B-40F1-A7AA-30EF7EFF6451}"/>
    <dgm:cxn modelId="{BBB46D60-C75F-4718-878C-49FCC6CE70AE}" type="presOf" srcId="{5D1283F8-1BA4-4B25-B225-41F7CAF36062}" destId="{6EF608D5-28DF-4261-A037-0E184C81EF5B}" srcOrd="0" destOrd="0" presId="urn:microsoft.com/office/officeart/2005/8/layout/hierarchy6"/>
    <dgm:cxn modelId="{6F047960-3B58-496B-BAB3-84F6B8C8DD1B}" type="presOf" srcId="{232EA896-2046-4306-8F9B-6F6D67392ED7}" destId="{6218AFE3-AE61-4E13-B177-F38325F23272}" srcOrd="0" destOrd="0" presId="urn:microsoft.com/office/officeart/2005/8/layout/hierarchy6"/>
    <dgm:cxn modelId="{B789D862-F038-4AF0-9346-0638AE4DD2DC}" type="presOf" srcId="{B46509E9-7475-425D-9C18-88CD7B181503}" destId="{176FBEEA-5270-46BD-A59E-4AB54C7FC45E}" srcOrd="0" destOrd="0" presId="urn:microsoft.com/office/officeart/2005/8/layout/hierarchy6"/>
    <dgm:cxn modelId="{F1BDE162-A53A-45E0-ACF5-4CEDC9EB43B4}" type="presOf" srcId="{8E092F23-7F8B-4720-BD2F-3405C83BA231}" destId="{FE0984E7-94A3-48FC-951A-22C60AEB884F}" srcOrd="0" destOrd="0" presId="urn:microsoft.com/office/officeart/2005/8/layout/hierarchy6"/>
    <dgm:cxn modelId="{44289044-98E3-47B8-9D73-E4EAD5EAB7E6}" srcId="{405E8085-5B40-432A-8CFE-0273E0FD4E91}" destId="{AD288C3F-4F9F-468F-A6F0-1D9C2064E2BA}" srcOrd="4" destOrd="0" parTransId="{1B52867F-D04A-4B99-8EFE-BCDABD075605}" sibTransId="{2A93C48A-DC16-4F8E-8616-4FD4F73B8256}"/>
    <dgm:cxn modelId="{A5747E45-A97B-4B79-A576-27E63228C5D3}" srcId="{405E8085-5B40-432A-8CFE-0273E0FD4E91}" destId="{5F6104BB-2773-42AA-9042-B471FFAD4D27}" srcOrd="2" destOrd="0" parTransId="{3742603F-94C8-4F55-8A3F-69C33F9FB0C7}" sibTransId="{1BFBDC7A-8ED1-4007-A218-EECFF253BF25}"/>
    <dgm:cxn modelId="{D07F0546-EAC9-4460-A3E7-F9902168ECFD}" type="presOf" srcId="{16B5F41F-49E1-4980-939B-F7D82CEA2714}" destId="{74D81331-2E6B-4C2D-801B-73ACD17E4CE8}" srcOrd="1" destOrd="0" presId="urn:microsoft.com/office/officeart/2005/8/layout/hierarchy6"/>
    <dgm:cxn modelId="{ACF46368-6C2D-48EE-A0BF-D39DEE3D7B0D}" type="presOf" srcId="{3B5039E0-B6AD-46D1-AC94-EE5D6AC04221}" destId="{1C90878E-0B63-4E25-B15C-09BC56A25ACB}" srcOrd="0" destOrd="0" presId="urn:microsoft.com/office/officeart/2005/8/layout/hierarchy6"/>
    <dgm:cxn modelId="{CFA87A4B-D20A-476A-9559-26961A0BF839}" type="presOf" srcId="{E7C3270F-1E04-4EFF-8E19-CEAF524EA3D0}" destId="{ED5C2814-DD55-4135-8CFB-2E26A714BD38}" srcOrd="0" destOrd="0" presId="urn:microsoft.com/office/officeart/2005/8/layout/hierarchy6"/>
    <dgm:cxn modelId="{A516614C-9784-447F-B19B-37F5388B75A9}" type="presOf" srcId="{A4B6D540-EEA7-4CD0-9C47-7AEE42194997}" destId="{A8551594-BD2A-4CBF-AF5A-DBF564F68CBC}" srcOrd="0" destOrd="0" presId="urn:microsoft.com/office/officeart/2005/8/layout/hierarchy6"/>
    <dgm:cxn modelId="{1C7A684C-F437-42D9-8135-033658A32252}" srcId="{6A912412-F8BE-4FAD-8EA3-68E387E88D93}" destId="{405E8085-5B40-432A-8CFE-0273E0FD4E91}" srcOrd="0" destOrd="0" parTransId="{3FE485D0-7396-4D5F-9120-5837B9359CF1}" sibTransId="{D7EFE7C3-13BC-4032-818F-57177101F17D}"/>
    <dgm:cxn modelId="{ECFFAA4D-7862-4D93-A43B-34D0B2A30308}" type="presOf" srcId="{D92C5D37-7859-4F64-A67E-D7A220565D29}" destId="{9D78214A-0D88-4AB4-8E1D-9F28052A90CB}" srcOrd="0" destOrd="0" presId="urn:microsoft.com/office/officeart/2005/8/layout/hierarchy6"/>
    <dgm:cxn modelId="{8C048A6E-7175-4FEE-818E-D9A5B1893EE8}" srcId="{5F6104BB-2773-42AA-9042-B471FFAD4D27}" destId="{3D5226D9-0A62-40E2-9DAA-152425A5653F}" srcOrd="0" destOrd="0" parTransId="{B46509E9-7475-425D-9C18-88CD7B181503}" sibTransId="{4F737C46-2D1F-43CF-A1B2-B977A6F14F97}"/>
    <dgm:cxn modelId="{7F69906E-ED70-4903-AA8A-0E062A25E5F6}" type="presOf" srcId="{C419EEBB-814C-48BA-86AA-741C40E7F3B6}" destId="{13F43702-809D-4E27-918F-B2FA918798ED}" srcOrd="0" destOrd="0" presId="urn:microsoft.com/office/officeart/2005/8/layout/hierarchy6"/>
    <dgm:cxn modelId="{80271270-1E29-43B6-A988-E5988081B2D2}" srcId="{3D5226D9-0A62-40E2-9DAA-152425A5653F}" destId="{A8E65D36-CA51-47C7-AB64-6757103DC8D2}" srcOrd="0" destOrd="0" parTransId="{18DA1080-3EED-4230-BC65-DE5D649E3FCE}" sibTransId="{0752EB68-1787-492A-8F16-5ED64F2A56C8}"/>
    <dgm:cxn modelId="{49D26570-5403-43F5-A26D-CFCE3E96320B}" type="presOf" srcId="{5F6104BB-2773-42AA-9042-B471FFAD4D27}" destId="{19882E0C-7494-4B25-8A8E-02ADB755CD3F}" srcOrd="0" destOrd="0" presId="urn:microsoft.com/office/officeart/2005/8/layout/hierarchy6"/>
    <dgm:cxn modelId="{B576C074-3B18-4D3A-8DEC-0D272143AEEE}" srcId="{3D5226D9-0A62-40E2-9DAA-152425A5653F}" destId="{F5C2A658-62DB-4374-9ED2-825338037B78}" srcOrd="1" destOrd="0" parTransId="{8F7D33E0-C568-4084-B479-EC26D4C31636}" sibTransId="{F0C2F103-97B8-43AD-959E-E94F4CD38D7C}"/>
    <dgm:cxn modelId="{E998C174-B127-42DA-BB62-7080D29259C7}" srcId="{232EA896-2046-4306-8F9B-6F6D67392ED7}" destId="{56B7A528-B99D-4296-B548-72CC15C82170}" srcOrd="0" destOrd="0" parTransId="{50966B91-A07E-4A93-9ABC-6CE1983E663C}" sibTransId="{09A36ABE-4688-4F5A-95C5-5CFB08768B70}"/>
    <dgm:cxn modelId="{D8898057-AE7A-46B8-927F-7F99CA8A635D}" type="presOf" srcId="{5E2BCC7E-DF71-4EB1-8F49-4CD5A7AFAABE}" destId="{07C62010-796F-4AC2-95F4-D5FB3192E763}" srcOrd="0" destOrd="0" presId="urn:microsoft.com/office/officeart/2005/8/layout/hierarchy6"/>
    <dgm:cxn modelId="{7BA7D177-A5AA-409C-AB5F-7992A2D5EB0A}" type="presOf" srcId="{72C2E391-EF85-43B1-B973-581DCFF80B07}" destId="{603EBF4F-FBC5-4812-A5BA-4EBAE0BD20B6}" srcOrd="0" destOrd="0" presId="urn:microsoft.com/office/officeart/2005/8/layout/hierarchy6"/>
    <dgm:cxn modelId="{7B27D27A-7634-4615-AE09-086BC6E50A75}" srcId="{5D1283F8-1BA4-4B25-B225-41F7CAF36062}" destId="{498A15CD-AC20-4BDA-BB94-4502436A6039}" srcOrd="0" destOrd="0" parTransId="{AA61B16E-2AEA-4136-9D0F-BAE1D989A45E}" sibTransId="{81805D39-9462-4C39-BF21-C622B71190D2}"/>
    <dgm:cxn modelId="{ACFDDD7C-739D-4849-A301-FA218DD86D40}" srcId="{AD288C3F-4F9F-468F-A6F0-1D9C2064E2BA}" destId="{5E2BCC7E-DF71-4EB1-8F49-4CD5A7AFAABE}" srcOrd="0" destOrd="0" parTransId="{B926AD1E-C6A2-436F-B341-3A6BCC3D452C}" sibTransId="{DAC54A6D-69C5-4AB3-93D6-CEF2669DEFF0}"/>
    <dgm:cxn modelId="{23E32D7D-0A26-484F-8210-BA480A9EBC15}" type="presOf" srcId="{47BE76F3-B8D5-4B4C-BA2B-34C2BF1C17ED}" destId="{9ABE00ED-8AC6-4084-B095-EE2FFA32F169}" srcOrd="0" destOrd="0" presId="urn:microsoft.com/office/officeart/2005/8/layout/hierarchy6"/>
    <dgm:cxn modelId="{8C19387E-227E-49A3-A2FF-B6AF503D4F2A}" type="presOf" srcId="{049ADD87-FAE0-45D8-B02F-390A21BE8CA7}" destId="{2E81959F-3047-4DF0-9C94-CA5D9AC7717D}" srcOrd="0" destOrd="0" presId="urn:microsoft.com/office/officeart/2005/8/layout/hierarchy6"/>
    <dgm:cxn modelId="{714AF881-5CB6-4FE0-BE74-A4069567A622}" type="presOf" srcId="{910ECDA5-A99C-4848-BBF9-DDA9FA108CD6}" destId="{67F7EF1E-B10E-48C4-84CA-B35996777252}" srcOrd="1" destOrd="0" presId="urn:microsoft.com/office/officeart/2005/8/layout/hierarchy6"/>
    <dgm:cxn modelId="{98944083-1A7E-4550-ABBF-87EC38E5FD3F}" type="presOf" srcId="{FB0452DD-778A-420A-A176-D468C5E3B00B}" destId="{BFC35EA3-C327-4E2C-A8F9-EA25C3653234}" srcOrd="0" destOrd="0" presId="urn:microsoft.com/office/officeart/2005/8/layout/hierarchy6"/>
    <dgm:cxn modelId="{0346BA84-6461-407D-B99A-7BBA80E488D9}" type="presOf" srcId="{DFBE465A-53AD-49E2-AE9C-F31810402EF1}" destId="{39680A01-ED4E-470F-A72F-7788CB7E1BAE}" srcOrd="0" destOrd="0" presId="urn:microsoft.com/office/officeart/2005/8/layout/hierarchy6"/>
    <dgm:cxn modelId="{955EEE84-A00D-4E3B-B410-D31F069F79B1}" srcId="{6A912412-F8BE-4FAD-8EA3-68E387E88D93}" destId="{910ECDA5-A99C-4848-BBF9-DDA9FA108CD6}" srcOrd="2" destOrd="0" parTransId="{C1F21D58-7361-430C-A421-30B1FEEEA116}" sibTransId="{55140561-283D-49D8-9A00-7B10CF0CF813}"/>
    <dgm:cxn modelId="{EFB81B85-1D69-4A03-9C9A-A73CB74D0E5E}" type="presOf" srcId="{18DA1080-3EED-4230-BC65-DE5D649E3FCE}" destId="{BD6C9639-0456-4172-B82A-96A50A3CCB67}" srcOrd="0" destOrd="0" presId="urn:microsoft.com/office/officeart/2005/8/layout/hierarchy6"/>
    <dgm:cxn modelId="{11466A94-0DE2-4E4F-9C16-7A589C15D5F9}" type="presOf" srcId="{ABE3CF71-1193-4A8A-B178-BEF01E8E08A7}" destId="{B1027DC8-FF52-4DC8-A927-659CAB6F5781}" srcOrd="0" destOrd="0" presId="urn:microsoft.com/office/officeart/2005/8/layout/hierarchy6"/>
    <dgm:cxn modelId="{8C93A794-1202-44B8-82D8-BD66FCF01DF2}" type="presOf" srcId="{2E5E264E-E9B4-4330-A351-2BFEA524D3DE}" destId="{850DB6A8-9020-46E5-9B1D-7B89160BB6C3}" srcOrd="0" destOrd="0" presId="urn:microsoft.com/office/officeart/2005/8/layout/hierarchy6"/>
    <dgm:cxn modelId="{EB3D8D97-C3CC-484E-8F9E-EBC10D666E88}" type="presOf" srcId="{A46335D7-FA97-40E1-8A44-F1A8AC67DD4C}" destId="{DED339B8-95A2-436E-8DA2-13846B21852C}" srcOrd="0" destOrd="0" presId="urn:microsoft.com/office/officeart/2005/8/layout/hierarchy6"/>
    <dgm:cxn modelId="{C06F1A9A-4E4E-417D-8120-69A9B8A06906}" srcId="{405E8085-5B40-432A-8CFE-0273E0FD4E91}" destId="{88718A15-46A6-4BAF-BA51-35FAD9AE0A74}" srcOrd="1" destOrd="0" parTransId="{72C2E391-EF85-43B1-B973-581DCFF80B07}" sibTransId="{33C82AC8-0BD5-46BB-A030-02BF08532B16}"/>
    <dgm:cxn modelId="{458B209C-AA0A-4457-8418-4C44D31E05DC}" type="presOf" srcId="{F5C2A658-62DB-4374-9ED2-825338037B78}" destId="{3619C0AF-944C-4BE5-A677-9DDBEBB76B5A}" srcOrd="0" destOrd="0" presId="urn:microsoft.com/office/officeart/2005/8/layout/hierarchy6"/>
    <dgm:cxn modelId="{1C3CCB9E-D5F9-4321-943C-817DAAA85B8F}" srcId="{6A912412-F8BE-4FAD-8EA3-68E387E88D93}" destId="{8F0A6379-C1D4-40B2-8ECC-F0D919B4F120}" srcOrd="1" destOrd="0" parTransId="{1AD1AF2B-45FB-4ABE-8E4B-B3E3960FEE16}" sibTransId="{8337F974-F0B7-44B6-8612-936C14EC2D5E}"/>
    <dgm:cxn modelId="{E762D49E-BFAC-49D6-9522-585EA080944E}" type="presOf" srcId="{E7868A43-E892-4456-BB59-F4F7BDFD39A4}" destId="{36A6EB12-6B2F-4F53-A24B-674EB32963CA}" srcOrd="0" destOrd="0" presId="urn:microsoft.com/office/officeart/2005/8/layout/hierarchy6"/>
    <dgm:cxn modelId="{C5AE1AA1-E859-4AAA-B2B0-BC64AF14DD25}" type="presOf" srcId="{16B5F41F-49E1-4980-939B-F7D82CEA2714}" destId="{CE737719-FCA1-486F-9BB2-F93BD762DF65}" srcOrd="0" destOrd="0" presId="urn:microsoft.com/office/officeart/2005/8/layout/hierarchy6"/>
    <dgm:cxn modelId="{8D1DE3A1-2AE3-44AE-86FC-26D7F91A5542}" type="presOf" srcId="{DAEEB9C1-0867-460D-9941-BB3232942096}" destId="{E3D6110A-5424-433D-8FE2-8813C9F4C6CF}" srcOrd="0" destOrd="0" presId="urn:microsoft.com/office/officeart/2005/8/layout/hierarchy6"/>
    <dgm:cxn modelId="{B2B63EA7-54CE-4366-9889-85F50C546FF4}" type="presOf" srcId="{910ECDA5-A99C-4848-BBF9-DDA9FA108CD6}" destId="{82E0C537-5C66-4F8D-9DD6-748A4AD71222}" srcOrd="0" destOrd="0" presId="urn:microsoft.com/office/officeart/2005/8/layout/hierarchy6"/>
    <dgm:cxn modelId="{2A71ADAF-FF82-4215-8504-BE8D6143C8A8}" type="presOf" srcId="{498A15CD-AC20-4BDA-BB94-4502436A6039}" destId="{875683FF-A33F-419A-A571-010B29F56279}" srcOrd="0" destOrd="0" presId="urn:microsoft.com/office/officeart/2005/8/layout/hierarchy6"/>
    <dgm:cxn modelId="{1021F6AF-55E2-4107-8AEE-BFDEB05CAB95}" type="presOf" srcId="{3742603F-94C8-4F55-8A3F-69C33F9FB0C7}" destId="{F5CD40E1-298E-489E-89F0-BB6988BCC28B}" srcOrd="0" destOrd="0" presId="urn:microsoft.com/office/officeart/2005/8/layout/hierarchy6"/>
    <dgm:cxn modelId="{BDB460B5-4F3D-4691-91B9-5F7BB79403AD}" srcId="{FB0452DD-778A-420A-A176-D468C5E3B00B}" destId="{3DAABA68-5374-4869-AF51-7E073CC66B71}" srcOrd="0" destOrd="0" parTransId="{745DC57E-B697-49C9-95A1-C0AD7DCF488E}" sibTransId="{6146F395-4E5A-4854-A9C1-C3421EAE9547}"/>
    <dgm:cxn modelId="{A60871BD-B296-4FDC-A9F5-B6D28FE4EBEF}" srcId="{DAEEB9C1-0867-460D-9941-BB3232942096}" destId="{FB0452DD-778A-420A-A176-D468C5E3B00B}" srcOrd="0" destOrd="0" parTransId="{DFBE465A-53AD-49E2-AE9C-F31810402EF1}" sibTransId="{7F2FD856-805A-4559-B550-32383F235309}"/>
    <dgm:cxn modelId="{A4E70CBE-1E23-47DE-89E8-25C6F7DA5863}" type="presOf" srcId="{56B7A528-B99D-4296-B548-72CC15C82170}" destId="{050B28CE-BF49-4818-B5AC-83400BD427C0}" srcOrd="0" destOrd="0" presId="urn:microsoft.com/office/officeart/2005/8/layout/hierarchy6"/>
    <dgm:cxn modelId="{9A71B9C0-AD91-4B6F-AD1D-32019C446882}" type="presOf" srcId="{8F0A6379-C1D4-40B2-8ECC-F0D919B4F120}" destId="{6A49B5D1-159B-47F0-912D-4848243A40B9}" srcOrd="0" destOrd="0" presId="urn:microsoft.com/office/officeart/2005/8/layout/hierarchy6"/>
    <dgm:cxn modelId="{BD18F8C0-C869-4911-94F2-F33E33292F54}" type="presOf" srcId="{B4967379-69DB-4824-B844-1A74A7069F76}" destId="{C265626D-F864-4229-B438-F87D56DEFA52}" srcOrd="1" destOrd="0" presId="urn:microsoft.com/office/officeart/2005/8/layout/hierarchy6"/>
    <dgm:cxn modelId="{5CD02FC3-864B-4918-BDEB-2B9C0F229FD3}" srcId="{88718A15-46A6-4BAF-BA51-35FAD9AE0A74}" destId="{232EA896-2046-4306-8F9B-6F6D67392ED7}" srcOrd="0" destOrd="0" parTransId="{6F347E29-A788-4178-B78F-0852B0A15EEA}" sibTransId="{B4BC750F-EF20-439A-AFF4-599F0386FEBB}"/>
    <dgm:cxn modelId="{25E750C8-6979-4EE6-AB10-7F03F0BE76F8}" type="presOf" srcId="{BF4A4C33-1A1D-432A-893E-D009048E2D98}" destId="{BF30B254-7204-490F-9F57-68CD8C700602}" srcOrd="0" destOrd="0" presId="urn:microsoft.com/office/officeart/2005/8/layout/hierarchy6"/>
    <dgm:cxn modelId="{092EBAC8-AC11-4282-8A9B-86375A3C9667}" type="presOf" srcId="{6F347E29-A788-4178-B78F-0852B0A15EEA}" destId="{D766894C-8422-4553-9032-2074770681FF}" srcOrd="0" destOrd="0" presId="urn:microsoft.com/office/officeart/2005/8/layout/hierarchy6"/>
    <dgm:cxn modelId="{A0B32CD2-FC22-441D-8A4B-0FE6F9D4FF88}" srcId="{ABE3CF71-1193-4A8A-B178-BEF01E8E08A7}" destId="{1F5E0FFE-A7C8-4E61-BAE5-10BFD5DEC376}" srcOrd="0" destOrd="0" parTransId="{E7868A43-E892-4456-BB59-F4F7BDFD39A4}" sibTransId="{5B519427-8043-4086-BDB2-64FCD7ED3788}"/>
    <dgm:cxn modelId="{27DDD3D3-6A32-4F7D-8027-CB11D1B93E57}" type="presOf" srcId="{AA61B16E-2AEA-4136-9D0F-BAE1D989A45E}" destId="{E8A81569-B959-4A61-9D2F-9F063DF977D9}" srcOrd="0" destOrd="0" presId="urn:microsoft.com/office/officeart/2005/8/layout/hierarchy6"/>
    <dgm:cxn modelId="{98D3B8D5-6724-413F-93C3-037FB4737DEF}" type="presOf" srcId="{8F7D33E0-C568-4084-B479-EC26D4C31636}" destId="{807E4E9A-8028-4425-8EC1-6444241A7EAA}" srcOrd="0" destOrd="0" presId="urn:microsoft.com/office/officeart/2005/8/layout/hierarchy6"/>
    <dgm:cxn modelId="{71F96FDB-8254-4D2B-9896-2CBCCC2A3399}" type="presOf" srcId="{B4967379-69DB-4824-B844-1A74A7069F76}" destId="{536865BD-CF33-4BD3-9197-E3221A1B7DF5}" srcOrd="0" destOrd="0" presId="urn:microsoft.com/office/officeart/2005/8/layout/hierarchy6"/>
    <dgm:cxn modelId="{8BF8D9E5-E1A3-478D-AEED-51BC995A9DE5}" srcId="{405E8085-5B40-432A-8CFE-0273E0FD4E91}" destId="{DAEEB9C1-0867-460D-9941-BB3232942096}" srcOrd="0" destOrd="0" parTransId="{2DF4225D-8AF3-43BE-966E-F211754E1227}" sibTransId="{DE45A470-D212-4DA3-8BA7-5686CC6D7589}"/>
    <dgm:cxn modelId="{58AEDCE6-1A4A-4816-BDC6-09C5BB256945}" type="presOf" srcId="{1F5E0FFE-A7C8-4E61-BAE5-10BFD5DEC376}" destId="{335CDE09-D688-4AD7-BDD4-B39D3377DCFB}" srcOrd="0" destOrd="0" presId="urn:microsoft.com/office/officeart/2005/8/layout/hierarchy6"/>
    <dgm:cxn modelId="{9C3FF2EB-6A81-4389-9212-316608B72511}" srcId="{405E8085-5B40-432A-8CFE-0273E0FD4E91}" destId="{5D1283F8-1BA4-4B25-B225-41F7CAF36062}" srcOrd="5" destOrd="0" parTransId="{E7C3270F-1E04-4EFF-8E19-CEAF524EA3D0}" sibTransId="{2E63E585-3C21-40B3-A7FC-E7F2F1D2CF3C}"/>
    <dgm:cxn modelId="{10B0B9EC-76F1-40AB-8707-65A698F553F6}" type="presOf" srcId="{405E8085-5B40-432A-8CFE-0273E0FD4E91}" destId="{B235F391-642F-4A51-AEF2-95DA206463C8}" srcOrd="0" destOrd="0" presId="urn:microsoft.com/office/officeart/2005/8/layout/hierarchy6"/>
    <dgm:cxn modelId="{F78E08F4-6680-4F54-8D0B-8EA0041995A6}" srcId="{8E092F23-7F8B-4720-BD2F-3405C83BA231}" destId="{049ADD87-FAE0-45D8-B02F-390A21BE8CA7}" srcOrd="0" destOrd="0" parTransId="{A46335D7-FA97-40E1-8A44-F1A8AC67DD4C}" sibTransId="{6778A59F-BD27-4A59-8A0E-835E5FB01220}"/>
    <dgm:cxn modelId="{1C039CFD-2745-4725-89BF-832B1D28303A}" type="presOf" srcId="{822E6624-15D2-4D7E-B471-1DC67B8335CC}" destId="{7714FD03-9FD1-4D05-893E-EA29FCCA029D}" srcOrd="0" destOrd="0" presId="urn:microsoft.com/office/officeart/2005/8/layout/hierarchy6"/>
    <dgm:cxn modelId="{A3EA28A0-2077-4060-BD58-BD5FFE6509F7}" type="presParOf" srcId="{BC843E2B-7A03-47D2-8CF4-8618ECF1F771}" destId="{8AB1B512-672C-416C-BF6D-281BF61F33F8}" srcOrd="0" destOrd="0" presId="urn:microsoft.com/office/officeart/2005/8/layout/hierarchy6"/>
    <dgm:cxn modelId="{90E4609C-169E-45AB-A42F-DFC7986BB88D}" type="presParOf" srcId="{8AB1B512-672C-416C-BF6D-281BF61F33F8}" destId="{0F261C3D-82E6-4822-AFD9-A7D74BDA7E28}" srcOrd="0" destOrd="0" presId="urn:microsoft.com/office/officeart/2005/8/layout/hierarchy6"/>
    <dgm:cxn modelId="{97A1AAD6-46B6-4C64-839C-C3ACA9F74623}" type="presParOf" srcId="{8AB1B512-672C-416C-BF6D-281BF61F33F8}" destId="{BCE2E967-45B4-455E-A8BD-E451E5773AB4}" srcOrd="1" destOrd="0" presId="urn:microsoft.com/office/officeart/2005/8/layout/hierarchy6"/>
    <dgm:cxn modelId="{93C65CFC-B597-4D6A-8066-F00103094D0E}" type="presParOf" srcId="{BCE2E967-45B4-455E-A8BD-E451E5773AB4}" destId="{EBBCCF85-D89E-44FD-A83A-8B5CD254E681}" srcOrd="0" destOrd="0" presId="urn:microsoft.com/office/officeart/2005/8/layout/hierarchy6"/>
    <dgm:cxn modelId="{14DCA39A-5D67-4A97-A473-FC9218E9877D}" type="presParOf" srcId="{EBBCCF85-D89E-44FD-A83A-8B5CD254E681}" destId="{B235F391-642F-4A51-AEF2-95DA206463C8}" srcOrd="0" destOrd="0" presId="urn:microsoft.com/office/officeart/2005/8/layout/hierarchy6"/>
    <dgm:cxn modelId="{FD90A747-1661-443C-B14D-E50801E331FF}" type="presParOf" srcId="{EBBCCF85-D89E-44FD-A83A-8B5CD254E681}" destId="{1123CD4B-D827-4D7B-935D-AAFFCD133392}" srcOrd="1" destOrd="0" presId="urn:microsoft.com/office/officeart/2005/8/layout/hierarchy6"/>
    <dgm:cxn modelId="{747A313D-434A-42CE-90C9-498252D7AA6B}" type="presParOf" srcId="{1123CD4B-D827-4D7B-935D-AAFFCD133392}" destId="{EAF3FA71-9B20-4780-83DC-028FC2272ABB}" srcOrd="0" destOrd="0" presId="urn:microsoft.com/office/officeart/2005/8/layout/hierarchy6"/>
    <dgm:cxn modelId="{9A3FFB4C-C93B-405E-AD37-F8D7033283C7}" type="presParOf" srcId="{1123CD4B-D827-4D7B-935D-AAFFCD133392}" destId="{61ADA434-7BCB-4B5C-B6F5-96C6182F8568}" srcOrd="1" destOrd="0" presId="urn:microsoft.com/office/officeart/2005/8/layout/hierarchy6"/>
    <dgm:cxn modelId="{58513F32-C3C8-44A0-A491-4DED287A6207}" type="presParOf" srcId="{61ADA434-7BCB-4B5C-B6F5-96C6182F8568}" destId="{E3D6110A-5424-433D-8FE2-8813C9F4C6CF}" srcOrd="0" destOrd="0" presId="urn:microsoft.com/office/officeart/2005/8/layout/hierarchy6"/>
    <dgm:cxn modelId="{9FD8FF03-ACA9-4744-A9D4-38434EFE8781}" type="presParOf" srcId="{61ADA434-7BCB-4B5C-B6F5-96C6182F8568}" destId="{6CA7EC86-4DB5-4697-8004-6A03E434F7A8}" srcOrd="1" destOrd="0" presId="urn:microsoft.com/office/officeart/2005/8/layout/hierarchy6"/>
    <dgm:cxn modelId="{4EC12AC6-A79D-48D3-9490-F2F2628CF774}" type="presParOf" srcId="{6CA7EC86-4DB5-4697-8004-6A03E434F7A8}" destId="{39680A01-ED4E-470F-A72F-7788CB7E1BAE}" srcOrd="0" destOrd="0" presId="urn:microsoft.com/office/officeart/2005/8/layout/hierarchy6"/>
    <dgm:cxn modelId="{CD29AA5F-0D2F-4576-8FC8-EC40107F7130}" type="presParOf" srcId="{6CA7EC86-4DB5-4697-8004-6A03E434F7A8}" destId="{9DF4A33A-E882-492C-ADE1-B43721980E75}" srcOrd="1" destOrd="0" presId="urn:microsoft.com/office/officeart/2005/8/layout/hierarchy6"/>
    <dgm:cxn modelId="{CC8F9AD9-F368-40A4-8704-5A9F8AB17E1D}" type="presParOf" srcId="{9DF4A33A-E882-492C-ADE1-B43721980E75}" destId="{BFC35EA3-C327-4E2C-A8F9-EA25C3653234}" srcOrd="0" destOrd="0" presId="urn:microsoft.com/office/officeart/2005/8/layout/hierarchy6"/>
    <dgm:cxn modelId="{9381EC1B-BB58-4137-BFEF-7969FF6E65EB}" type="presParOf" srcId="{9DF4A33A-E882-492C-ADE1-B43721980E75}" destId="{779C3CF6-CFAE-425F-AD2A-AE4DCC7879D0}" srcOrd="1" destOrd="0" presId="urn:microsoft.com/office/officeart/2005/8/layout/hierarchy6"/>
    <dgm:cxn modelId="{888BFAEC-1C95-465C-821E-2ECFAAAC6A0E}" type="presParOf" srcId="{779C3CF6-CFAE-425F-AD2A-AE4DCC7879D0}" destId="{7E5AE060-A8BD-4567-8ACA-13B44A6C9A80}" srcOrd="0" destOrd="0" presId="urn:microsoft.com/office/officeart/2005/8/layout/hierarchy6"/>
    <dgm:cxn modelId="{3715A5B6-2426-4A0A-97F5-EBFE1F569E7D}" type="presParOf" srcId="{779C3CF6-CFAE-425F-AD2A-AE4DCC7879D0}" destId="{3B55E71B-22BD-48A7-8BDD-2BC557C65EC2}" srcOrd="1" destOrd="0" presId="urn:microsoft.com/office/officeart/2005/8/layout/hierarchy6"/>
    <dgm:cxn modelId="{1DE54AFA-87DF-4B09-A7A1-3DE1E9302069}" type="presParOf" srcId="{3B55E71B-22BD-48A7-8BDD-2BC557C65EC2}" destId="{E1C841CF-3FEB-4DB2-94C4-EF89A6ACC817}" srcOrd="0" destOrd="0" presId="urn:microsoft.com/office/officeart/2005/8/layout/hierarchy6"/>
    <dgm:cxn modelId="{17DDD463-99B0-4934-A59C-B8ABD881CDAA}" type="presParOf" srcId="{3B55E71B-22BD-48A7-8BDD-2BC557C65EC2}" destId="{F319F8E1-03C5-4377-A1A8-7BF4DD688D06}" srcOrd="1" destOrd="0" presId="urn:microsoft.com/office/officeart/2005/8/layout/hierarchy6"/>
    <dgm:cxn modelId="{EF693DC5-655B-474D-9D8B-FE878DEB3369}" type="presParOf" srcId="{1123CD4B-D827-4D7B-935D-AAFFCD133392}" destId="{603EBF4F-FBC5-4812-A5BA-4EBAE0BD20B6}" srcOrd="2" destOrd="0" presId="urn:microsoft.com/office/officeart/2005/8/layout/hierarchy6"/>
    <dgm:cxn modelId="{A0C05F14-2579-4AC2-BF4F-6152928A0CDF}" type="presParOf" srcId="{1123CD4B-D827-4D7B-935D-AAFFCD133392}" destId="{E91B07BA-1CD0-4511-997C-5A00D152CFA1}" srcOrd="3" destOrd="0" presId="urn:microsoft.com/office/officeart/2005/8/layout/hierarchy6"/>
    <dgm:cxn modelId="{B3CA2C73-F066-4AA3-9364-98462A93CFD1}" type="presParOf" srcId="{E91B07BA-1CD0-4511-997C-5A00D152CFA1}" destId="{92153DF1-D03B-4705-9189-B186D8A197C8}" srcOrd="0" destOrd="0" presId="urn:microsoft.com/office/officeart/2005/8/layout/hierarchy6"/>
    <dgm:cxn modelId="{E145E113-F67C-466F-AECD-957464ED0BAC}" type="presParOf" srcId="{E91B07BA-1CD0-4511-997C-5A00D152CFA1}" destId="{773107BA-F24B-4FFD-9092-0B69750AEDEE}" srcOrd="1" destOrd="0" presId="urn:microsoft.com/office/officeart/2005/8/layout/hierarchy6"/>
    <dgm:cxn modelId="{B8499303-6D87-4D06-B5B2-1C98735BC922}" type="presParOf" srcId="{773107BA-F24B-4FFD-9092-0B69750AEDEE}" destId="{D766894C-8422-4553-9032-2074770681FF}" srcOrd="0" destOrd="0" presId="urn:microsoft.com/office/officeart/2005/8/layout/hierarchy6"/>
    <dgm:cxn modelId="{A907EC30-3E4C-490C-BB38-18100835E402}" type="presParOf" srcId="{773107BA-F24B-4FFD-9092-0B69750AEDEE}" destId="{C69670C6-1B04-49BA-8B12-88289FFE0E6F}" srcOrd="1" destOrd="0" presId="urn:microsoft.com/office/officeart/2005/8/layout/hierarchy6"/>
    <dgm:cxn modelId="{8084925E-D7D6-49F2-9622-71B8459EA8C4}" type="presParOf" srcId="{C69670C6-1B04-49BA-8B12-88289FFE0E6F}" destId="{6218AFE3-AE61-4E13-B177-F38325F23272}" srcOrd="0" destOrd="0" presId="urn:microsoft.com/office/officeart/2005/8/layout/hierarchy6"/>
    <dgm:cxn modelId="{9B22EF01-21CF-4EF4-98FF-589CD0736AAF}" type="presParOf" srcId="{C69670C6-1B04-49BA-8B12-88289FFE0E6F}" destId="{968057C2-1ABE-4368-9378-B97D3D7DC4D2}" srcOrd="1" destOrd="0" presId="urn:microsoft.com/office/officeart/2005/8/layout/hierarchy6"/>
    <dgm:cxn modelId="{60CA799F-BA2B-4BDD-A9DB-61ACB1519762}" type="presParOf" srcId="{968057C2-1ABE-4368-9378-B97D3D7DC4D2}" destId="{6021FCAB-24B8-4B35-9096-E405BA0CCC1A}" srcOrd="0" destOrd="0" presId="urn:microsoft.com/office/officeart/2005/8/layout/hierarchy6"/>
    <dgm:cxn modelId="{24A61AD1-9472-4554-BD00-EC6B1982DDAC}" type="presParOf" srcId="{968057C2-1ABE-4368-9378-B97D3D7DC4D2}" destId="{9D4802E1-F7E7-47FA-90AC-12EA418286D3}" srcOrd="1" destOrd="0" presId="urn:microsoft.com/office/officeart/2005/8/layout/hierarchy6"/>
    <dgm:cxn modelId="{D56EC1FB-D282-4C92-AA72-BD5937236E93}" type="presParOf" srcId="{9D4802E1-F7E7-47FA-90AC-12EA418286D3}" destId="{050B28CE-BF49-4818-B5AC-83400BD427C0}" srcOrd="0" destOrd="0" presId="urn:microsoft.com/office/officeart/2005/8/layout/hierarchy6"/>
    <dgm:cxn modelId="{290D9945-6A56-40F5-AB8F-A69F69D7BBA9}" type="presParOf" srcId="{9D4802E1-F7E7-47FA-90AC-12EA418286D3}" destId="{920A6DF8-172C-45C1-AB17-0E4E9A7DF501}" srcOrd="1" destOrd="0" presId="urn:microsoft.com/office/officeart/2005/8/layout/hierarchy6"/>
    <dgm:cxn modelId="{E0458895-2F49-43AF-86E5-B68DFA2D4CD9}" type="presParOf" srcId="{773107BA-F24B-4FFD-9092-0B69750AEDEE}" destId="{9ABE00ED-8AC6-4084-B095-EE2FFA32F169}" srcOrd="2" destOrd="0" presId="urn:microsoft.com/office/officeart/2005/8/layout/hierarchy6"/>
    <dgm:cxn modelId="{63E9EF74-2A2F-4393-9377-B78389ED5E77}" type="presParOf" srcId="{773107BA-F24B-4FFD-9092-0B69750AEDEE}" destId="{A2CD728C-DCEC-4D01-8D86-2C4E20C868C2}" srcOrd="3" destOrd="0" presId="urn:microsoft.com/office/officeart/2005/8/layout/hierarchy6"/>
    <dgm:cxn modelId="{7815B62D-7A27-442C-8DDD-3618D12C573C}" type="presParOf" srcId="{A2CD728C-DCEC-4D01-8D86-2C4E20C868C2}" destId="{FE0984E7-94A3-48FC-951A-22C60AEB884F}" srcOrd="0" destOrd="0" presId="urn:microsoft.com/office/officeart/2005/8/layout/hierarchy6"/>
    <dgm:cxn modelId="{118D5B7B-8FD5-4801-BA4F-490AE1B77FD9}" type="presParOf" srcId="{A2CD728C-DCEC-4D01-8D86-2C4E20C868C2}" destId="{612AEEEA-4A8F-4C54-AF47-89F55EBDC8A9}" srcOrd="1" destOrd="0" presId="urn:microsoft.com/office/officeart/2005/8/layout/hierarchy6"/>
    <dgm:cxn modelId="{C35385A8-813A-48FA-95AB-76353C0A2235}" type="presParOf" srcId="{612AEEEA-4A8F-4C54-AF47-89F55EBDC8A9}" destId="{DED339B8-95A2-436E-8DA2-13846B21852C}" srcOrd="0" destOrd="0" presId="urn:microsoft.com/office/officeart/2005/8/layout/hierarchy6"/>
    <dgm:cxn modelId="{E761429A-FF20-4442-A87E-B32DEBFFE1D9}" type="presParOf" srcId="{612AEEEA-4A8F-4C54-AF47-89F55EBDC8A9}" destId="{299C37F2-A339-4170-9A71-C820D6EE018B}" srcOrd="1" destOrd="0" presId="urn:microsoft.com/office/officeart/2005/8/layout/hierarchy6"/>
    <dgm:cxn modelId="{82F3F19E-2940-4F4A-A53B-849CCF0A76AA}" type="presParOf" srcId="{299C37F2-A339-4170-9A71-C820D6EE018B}" destId="{2E81959F-3047-4DF0-9C94-CA5D9AC7717D}" srcOrd="0" destOrd="0" presId="urn:microsoft.com/office/officeart/2005/8/layout/hierarchy6"/>
    <dgm:cxn modelId="{EFD0F398-B7D6-447C-B2C3-83CAA0E6A2C3}" type="presParOf" srcId="{299C37F2-A339-4170-9A71-C820D6EE018B}" destId="{278020EC-3A8D-4C2C-B95B-5F2B8D66E146}" srcOrd="1" destOrd="0" presId="urn:microsoft.com/office/officeart/2005/8/layout/hierarchy6"/>
    <dgm:cxn modelId="{6A804AEA-CAD3-4B6A-A62C-723F96F9F852}" type="presParOf" srcId="{612AEEEA-4A8F-4C54-AF47-89F55EBDC8A9}" destId="{1C90878E-0B63-4E25-B15C-09BC56A25ACB}" srcOrd="2" destOrd="0" presId="urn:microsoft.com/office/officeart/2005/8/layout/hierarchy6"/>
    <dgm:cxn modelId="{3C0E1FF6-D0E8-41E0-AA0F-E6D700011DBD}" type="presParOf" srcId="{612AEEEA-4A8F-4C54-AF47-89F55EBDC8A9}" destId="{1D8733BA-85D7-4F76-B05A-E0972620830A}" srcOrd="3" destOrd="0" presId="urn:microsoft.com/office/officeart/2005/8/layout/hierarchy6"/>
    <dgm:cxn modelId="{A89CB4CC-976E-46C0-A068-0066DABF80F6}" type="presParOf" srcId="{1D8733BA-85D7-4F76-B05A-E0972620830A}" destId="{850DB6A8-9020-46E5-9B1D-7B89160BB6C3}" srcOrd="0" destOrd="0" presId="urn:microsoft.com/office/officeart/2005/8/layout/hierarchy6"/>
    <dgm:cxn modelId="{E481B8FC-4431-454D-966A-0AAFB7EA32ED}" type="presParOf" srcId="{1D8733BA-85D7-4F76-B05A-E0972620830A}" destId="{21772492-EC3E-492A-88CF-284CA473C3AE}" srcOrd="1" destOrd="0" presId="urn:microsoft.com/office/officeart/2005/8/layout/hierarchy6"/>
    <dgm:cxn modelId="{7457D8E4-3697-4F52-9665-87CF27CD714B}" type="presParOf" srcId="{1123CD4B-D827-4D7B-935D-AAFFCD133392}" destId="{F5CD40E1-298E-489E-89F0-BB6988BCC28B}" srcOrd="4" destOrd="0" presId="urn:microsoft.com/office/officeart/2005/8/layout/hierarchy6"/>
    <dgm:cxn modelId="{873BD9C1-5977-4CC9-868C-85A7B58F935B}" type="presParOf" srcId="{1123CD4B-D827-4D7B-935D-AAFFCD133392}" destId="{F5581A63-32C5-4B05-9C56-A03F4EE90038}" srcOrd="5" destOrd="0" presId="urn:microsoft.com/office/officeart/2005/8/layout/hierarchy6"/>
    <dgm:cxn modelId="{7BA599A4-3EC3-418A-9795-D00F73FF3E4F}" type="presParOf" srcId="{F5581A63-32C5-4B05-9C56-A03F4EE90038}" destId="{19882E0C-7494-4B25-8A8E-02ADB755CD3F}" srcOrd="0" destOrd="0" presId="urn:microsoft.com/office/officeart/2005/8/layout/hierarchy6"/>
    <dgm:cxn modelId="{37DF69D9-D376-424B-A568-B2BBEF861FED}" type="presParOf" srcId="{F5581A63-32C5-4B05-9C56-A03F4EE90038}" destId="{CB3E7832-9B6E-4EE1-890F-AD2391241218}" srcOrd="1" destOrd="0" presId="urn:microsoft.com/office/officeart/2005/8/layout/hierarchy6"/>
    <dgm:cxn modelId="{BE2D895D-2C5E-4E4C-8186-E31F378171C0}" type="presParOf" srcId="{CB3E7832-9B6E-4EE1-890F-AD2391241218}" destId="{176FBEEA-5270-46BD-A59E-4AB54C7FC45E}" srcOrd="0" destOrd="0" presId="urn:microsoft.com/office/officeart/2005/8/layout/hierarchy6"/>
    <dgm:cxn modelId="{13669269-B18C-47FD-89DD-E5A511F058DC}" type="presParOf" srcId="{CB3E7832-9B6E-4EE1-890F-AD2391241218}" destId="{44DC33E5-66D3-4ABC-943F-307B878635A4}" srcOrd="1" destOrd="0" presId="urn:microsoft.com/office/officeart/2005/8/layout/hierarchy6"/>
    <dgm:cxn modelId="{613FFA22-0FF6-4965-9811-B8F7D4042016}" type="presParOf" srcId="{44DC33E5-66D3-4ABC-943F-307B878635A4}" destId="{9A8A34B2-0D1E-4EF1-9249-6CD3AE40820A}" srcOrd="0" destOrd="0" presId="urn:microsoft.com/office/officeart/2005/8/layout/hierarchy6"/>
    <dgm:cxn modelId="{6A2E5D1B-3628-4709-A089-E5D9CB48C4C9}" type="presParOf" srcId="{44DC33E5-66D3-4ABC-943F-307B878635A4}" destId="{801B5A3D-A519-4BF2-8A62-E092E286E78D}" srcOrd="1" destOrd="0" presId="urn:microsoft.com/office/officeart/2005/8/layout/hierarchy6"/>
    <dgm:cxn modelId="{0B57E6D3-FAD8-4817-8E66-AED3019F418A}" type="presParOf" srcId="{801B5A3D-A519-4BF2-8A62-E092E286E78D}" destId="{BD6C9639-0456-4172-B82A-96A50A3CCB67}" srcOrd="0" destOrd="0" presId="urn:microsoft.com/office/officeart/2005/8/layout/hierarchy6"/>
    <dgm:cxn modelId="{7B97C458-72DF-4E4B-AE59-CD039F67EB7B}" type="presParOf" srcId="{801B5A3D-A519-4BF2-8A62-E092E286E78D}" destId="{6C7D0612-BE2C-41DD-B355-835B59133116}" srcOrd="1" destOrd="0" presId="urn:microsoft.com/office/officeart/2005/8/layout/hierarchy6"/>
    <dgm:cxn modelId="{0EC61477-25DE-4F6A-866B-55B7E9BEF3A6}" type="presParOf" srcId="{6C7D0612-BE2C-41DD-B355-835B59133116}" destId="{3779E06A-96E3-4E76-8697-5A6DE8AB9CF5}" srcOrd="0" destOrd="0" presId="urn:microsoft.com/office/officeart/2005/8/layout/hierarchy6"/>
    <dgm:cxn modelId="{7734695C-8457-491E-B456-98E660CB6827}" type="presParOf" srcId="{6C7D0612-BE2C-41DD-B355-835B59133116}" destId="{8145B12F-61E4-49EF-8675-BEC7C4473FD9}" srcOrd="1" destOrd="0" presId="urn:microsoft.com/office/officeart/2005/8/layout/hierarchy6"/>
    <dgm:cxn modelId="{EF2CDE33-7E28-406E-B493-5DA89ACA8B03}" type="presParOf" srcId="{801B5A3D-A519-4BF2-8A62-E092E286E78D}" destId="{807E4E9A-8028-4425-8EC1-6444241A7EAA}" srcOrd="2" destOrd="0" presId="urn:microsoft.com/office/officeart/2005/8/layout/hierarchy6"/>
    <dgm:cxn modelId="{6B31722A-DD9D-45BA-9423-654FD59F06F1}" type="presParOf" srcId="{801B5A3D-A519-4BF2-8A62-E092E286E78D}" destId="{0822E52D-60BF-4039-8282-2D5CE0455192}" srcOrd="3" destOrd="0" presId="urn:microsoft.com/office/officeart/2005/8/layout/hierarchy6"/>
    <dgm:cxn modelId="{A38F58AF-105B-4D2D-9675-8530C3B86174}" type="presParOf" srcId="{0822E52D-60BF-4039-8282-2D5CE0455192}" destId="{3619C0AF-944C-4BE5-A677-9DDBEBB76B5A}" srcOrd="0" destOrd="0" presId="urn:microsoft.com/office/officeart/2005/8/layout/hierarchy6"/>
    <dgm:cxn modelId="{571378A0-B583-4DCC-97F8-E9BB4E2249F7}" type="presParOf" srcId="{0822E52D-60BF-4039-8282-2D5CE0455192}" destId="{F14746B0-17F9-41C3-A59A-D3718A92307D}" srcOrd="1" destOrd="0" presId="urn:microsoft.com/office/officeart/2005/8/layout/hierarchy6"/>
    <dgm:cxn modelId="{75C63FA1-8E34-457D-A185-13211BB897FB}" type="presParOf" srcId="{1123CD4B-D827-4D7B-935D-AAFFCD133392}" destId="{7714FD03-9FD1-4D05-893E-EA29FCCA029D}" srcOrd="6" destOrd="0" presId="urn:microsoft.com/office/officeart/2005/8/layout/hierarchy6"/>
    <dgm:cxn modelId="{19E20FE9-34D4-451B-8134-7E2FB293C525}" type="presParOf" srcId="{1123CD4B-D827-4D7B-935D-AAFFCD133392}" destId="{8FA02861-1DCB-4284-9B77-16CCEFAB80BD}" srcOrd="7" destOrd="0" presId="urn:microsoft.com/office/officeart/2005/8/layout/hierarchy6"/>
    <dgm:cxn modelId="{FED87098-634C-4573-B963-A7A4A330DD71}" type="presParOf" srcId="{8FA02861-1DCB-4284-9B77-16CCEFAB80BD}" destId="{B1027DC8-FF52-4DC8-A927-659CAB6F5781}" srcOrd="0" destOrd="0" presId="urn:microsoft.com/office/officeart/2005/8/layout/hierarchy6"/>
    <dgm:cxn modelId="{9350135B-955C-46A6-91E2-766BCF199C26}" type="presParOf" srcId="{8FA02861-1DCB-4284-9B77-16CCEFAB80BD}" destId="{E45AF63D-5A71-4EAE-A780-137E04996895}" srcOrd="1" destOrd="0" presId="urn:microsoft.com/office/officeart/2005/8/layout/hierarchy6"/>
    <dgm:cxn modelId="{92A2A037-BFC2-417E-8D44-354A785BF8CF}" type="presParOf" srcId="{E45AF63D-5A71-4EAE-A780-137E04996895}" destId="{36A6EB12-6B2F-4F53-A24B-674EB32963CA}" srcOrd="0" destOrd="0" presId="urn:microsoft.com/office/officeart/2005/8/layout/hierarchy6"/>
    <dgm:cxn modelId="{3034A717-58F4-45DF-B46F-2829E110B258}" type="presParOf" srcId="{E45AF63D-5A71-4EAE-A780-137E04996895}" destId="{63B5EAC0-EB8B-45B1-BBA8-297A4DC400AC}" srcOrd="1" destOrd="0" presId="urn:microsoft.com/office/officeart/2005/8/layout/hierarchy6"/>
    <dgm:cxn modelId="{711DBBCD-3664-4477-837D-6F259FB8BDDF}" type="presParOf" srcId="{63B5EAC0-EB8B-45B1-BBA8-297A4DC400AC}" destId="{335CDE09-D688-4AD7-BDD4-B39D3377DCFB}" srcOrd="0" destOrd="0" presId="urn:microsoft.com/office/officeart/2005/8/layout/hierarchy6"/>
    <dgm:cxn modelId="{E87FADB3-C1AD-4D66-845F-5B4EDF1A00D5}" type="presParOf" srcId="{63B5EAC0-EB8B-45B1-BBA8-297A4DC400AC}" destId="{B0CA31E1-C16D-4CFD-A6CA-831FC5520DCF}" srcOrd="1" destOrd="0" presId="urn:microsoft.com/office/officeart/2005/8/layout/hierarchy6"/>
    <dgm:cxn modelId="{D2099217-07BA-4A65-9B4C-703A33CD8FF1}" type="presParOf" srcId="{B0CA31E1-C16D-4CFD-A6CA-831FC5520DCF}" destId="{BF30B254-7204-490F-9F57-68CD8C700602}" srcOrd="0" destOrd="0" presId="urn:microsoft.com/office/officeart/2005/8/layout/hierarchy6"/>
    <dgm:cxn modelId="{C3844CEE-EF63-4E9D-A188-19B8FD2BB9D6}" type="presParOf" srcId="{B0CA31E1-C16D-4CFD-A6CA-831FC5520DCF}" destId="{DDF1D6C7-4367-4772-BF9B-9529A3F32E0D}" srcOrd="1" destOrd="0" presId="urn:microsoft.com/office/officeart/2005/8/layout/hierarchy6"/>
    <dgm:cxn modelId="{9E0BB57E-775D-46E3-AB84-90FB77C7DCA7}" type="presParOf" srcId="{DDF1D6C7-4367-4772-BF9B-9529A3F32E0D}" destId="{13F43702-809D-4E27-918F-B2FA918798ED}" srcOrd="0" destOrd="0" presId="urn:microsoft.com/office/officeart/2005/8/layout/hierarchy6"/>
    <dgm:cxn modelId="{6AF94B82-7322-462E-97E7-E323651BA838}" type="presParOf" srcId="{DDF1D6C7-4367-4772-BF9B-9529A3F32E0D}" destId="{009DC008-E9D9-4D2A-ADB7-3117FDE975FB}" srcOrd="1" destOrd="0" presId="urn:microsoft.com/office/officeart/2005/8/layout/hierarchy6"/>
    <dgm:cxn modelId="{82C1F0AF-917D-4134-8EA9-5A6C832F8905}" type="presParOf" srcId="{1123CD4B-D827-4D7B-935D-AAFFCD133392}" destId="{3631818C-AFE5-40B2-B613-057348BFF4CC}" srcOrd="8" destOrd="0" presId="urn:microsoft.com/office/officeart/2005/8/layout/hierarchy6"/>
    <dgm:cxn modelId="{835FF42D-E570-4CB7-AB63-C3C711D1DB3A}" type="presParOf" srcId="{1123CD4B-D827-4D7B-935D-AAFFCD133392}" destId="{98347451-5DDC-4A23-8FDA-D3CA94D18ADF}" srcOrd="9" destOrd="0" presId="urn:microsoft.com/office/officeart/2005/8/layout/hierarchy6"/>
    <dgm:cxn modelId="{FD8A99AD-2324-49C6-81A5-529621D98C49}" type="presParOf" srcId="{98347451-5DDC-4A23-8FDA-D3CA94D18ADF}" destId="{7CF403E6-ADE1-4C14-9A7F-C030A75F474E}" srcOrd="0" destOrd="0" presId="urn:microsoft.com/office/officeart/2005/8/layout/hierarchy6"/>
    <dgm:cxn modelId="{2BF53A7F-5EE9-4338-9560-A09EA14F6E51}" type="presParOf" srcId="{98347451-5DDC-4A23-8FDA-D3CA94D18ADF}" destId="{E5B37FE4-E805-417A-8DB3-E94BD9E39845}" srcOrd="1" destOrd="0" presId="urn:microsoft.com/office/officeart/2005/8/layout/hierarchy6"/>
    <dgm:cxn modelId="{9A7A6C49-8C42-4100-98CD-B3C141B63019}" type="presParOf" srcId="{E5B37FE4-E805-417A-8DB3-E94BD9E39845}" destId="{21BE8B68-05B5-4D5A-8EC7-D096DA6DB7FE}" srcOrd="0" destOrd="0" presId="urn:microsoft.com/office/officeart/2005/8/layout/hierarchy6"/>
    <dgm:cxn modelId="{82D3CFB7-CF10-4BFF-AC12-96DD96233C33}" type="presParOf" srcId="{E5B37FE4-E805-417A-8DB3-E94BD9E39845}" destId="{EF595F9C-BC16-437F-BE48-40D6147225EF}" srcOrd="1" destOrd="0" presId="urn:microsoft.com/office/officeart/2005/8/layout/hierarchy6"/>
    <dgm:cxn modelId="{074F41E0-0E5B-4D20-B46D-75089CA931E5}" type="presParOf" srcId="{EF595F9C-BC16-437F-BE48-40D6147225EF}" destId="{07C62010-796F-4AC2-95F4-D5FB3192E763}" srcOrd="0" destOrd="0" presId="urn:microsoft.com/office/officeart/2005/8/layout/hierarchy6"/>
    <dgm:cxn modelId="{5421D2CD-F240-4AE4-B078-42C620FCAC94}" type="presParOf" srcId="{EF595F9C-BC16-437F-BE48-40D6147225EF}" destId="{3C2BA6EF-933E-47E4-9A36-A1E508B7C335}" srcOrd="1" destOrd="0" presId="urn:microsoft.com/office/officeart/2005/8/layout/hierarchy6"/>
    <dgm:cxn modelId="{90DAC823-591C-41F7-8BA8-23875785F776}" type="presParOf" srcId="{3C2BA6EF-933E-47E4-9A36-A1E508B7C335}" destId="{9D78214A-0D88-4AB4-8E1D-9F28052A90CB}" srcOrd="0" destOrd="0" presId="urn:microsoft.com/office/officeart/2005/8/layout/hierarchy6"/>
    <dgm:cxn modelId="{7FEBEBD4-EAC0-4164-89E2-1831FC3913AF}" type="presParOf" srcId="{3C2BA6EF-933E-47E4-9A36-A1E508B7C335}" destId="{F99836BA-3575-4597-A0C8-C71F4D88FA75}" srcOrd="1" destOrd="0" presId="urn:microsoft.com/office/officeart/2005/8/layout/hierarchy6"/>
    <dgm:cxn modelId="{6B57FC69-5089-476F-A8E2-FFFB58777DDE}" type="presParOf" srcId="{F99836BA-3575-4597-A0C8-C71F4D88FA75}" destId="{A8551594-BD2A-4CBF-AF5A-DBF564F68CBC}" srcOrd="0" destOrd="0" presId="urn:microsoft.com/office/officeart/2005/8/layout/hierarchy6"/>
    <dgm:cxn modelId="{E7F912F0-8F4B-4B86-9A92-95AFEF97B223}" type="presParOf" srcId="{F99836BA-3575-4597-A0C8-C71F4D88FA75}" destId="{9480AB96-14E0-4C28-A0CF-EE229293E926}" srcOrd="1" destOrd="0" presId="urn:microsoft.com/office/officeart/2005/8/layout/hierarchy6"/>
    <dgm:cxn modelId="{243B5FA9-E66C-4E03-9F0A-2DE72F11F911}" type="presParOf" srcId="{1123CD4B-D827-4D7B-935D-AAFFCD133392}" destId="{ED5C2814-DD55-4135-8CFB-2E26A714BD38}" srcOrd="10" destOrd="0" presId="urn:microsoft.com/office/officeart/2005/8/layout/hierarchy6"/>
    <dgm:cxn modelId="{9F67CA68-B4B2-43E9-BDF8-DC665EB6A092}" type="presParOf" srcId="{1123CD4B-D827-4D7B-935D-AAFFCD133392}" destId="{06E79241-7F38-44CD-B394-D55701E29F2C}" srcOrd="11" destOrd="0" presId="urn:microsoft.com/office/officeart/2005/8/layout/hierarchy6"/>
    <dgm:cxn modelId="{40DF5202-6917-46E2-90F4-58926AD32D32}" type="presParOf" srcId="{06E79241-7F38-44CD-B394-D55701E29F2C}" destId="{6EF608D5-28DF-4261-A037-0E184C81EF5B}" srcOrd="0" destOrd="0" presId="urn:microsoft.com/office/officeart/2005/8/layout/hierarchy6"/>
    <dgm:cxn modelId="{55C86A09-B185-4378-A6AC-47C8BC8307AD}" type="presParOf" srcId="{06E79241-7F38-44CD-B394-D55701E29F2C}" destId="{E09B124D-4E12-4AE2-B2B7-525F2B3D02E4}" srcOrd="1" destOrd="0" presId="urn:microsoft.com/office/officeart/2005/8/layout/hierarchy6"/>
    <dgm:cxn modelId="{62F91DEC-509E-4278-948E-7104C4FCE3FB}" type="presParOf" srcId="{E09B124D-4E12-4AE2-B2B7-525F2B3D02E4}" destId="{E8A81569-B959-4A61-9D2F-9F063DF977D9}" srcOrd="0" destOrd="0" presId="urn:microsoft.com/office/officeart/2005/8/layout/hierarchy6"/>
    <dgm:cxn modelId="{919E9C94-CFFA-42C3-B9BF-09A803D6F503}" type="presParOf" srcId="{E09B124D-4E12-4AE2-B2B7-525F2B3D02E4}" destId="{C6B83033-6303-4E26-B8A9-641E3EE329FF}" srcOrd="1" destOrd="0" presId="urn:microsoft.com/office/officeart/2005/8/layout/hierarchy6"/>
    <dgm:cxn modelId="{BBC8E925-AE03-42E2-BB52-7D535E4AC57A}" type="presParOf" srcId="{C6B83033-6303-4E26-B8A9-641E3EE329FF}" destId="{875683FF-A33F-419A-A571-010B29F56279}" srcOrd="0" destOrd="0" presId="urn:microsoft.com/office/officeart/2005/8/layout/hierarchy6"/>
    <dgm:cxn modelId="{4EBB4EB3-A0F5-453C-A1C5-5C532917B597}" type="presParOf" srcId="{C6B83033-6303-4E26-B8A9-641E3EE329FF}" destId="{68F47F59-3FE1-4D51-AEE7-3A87CD73AED3}" srcOrd="1" destOrd="0" presId="urn:microsoft.com/office/officeart/2005/8/layout/hierarchy6"/>
    <dgm:cxn modelId="{F0AB06B1-21FA-4282-9CAD-A1251F40A3E3}" type="presParOf" srcId="{BC843E2B-7A03-47D2-8CF4-8618ECF1F771}" destId="{296AC17A-375D-4214-B67C-3EA1E4E9F6E9}" srcOrd="1" destOrd="0" presId="urn:microsoft.com/office/officeart/2005/8/layout/hierarchy6"/>
    <dgm:cxn modelId="{5CD8CAB8-DB0C-42D1-85F0-76A1FE58BBC3}" type="presParOf" srcId="{296AC17A-375D-4214-B67C-3EA1E4E9F6E9}" destId="{6459A322-1C13-4387-9DFD-5B6D86B9371D}" srcOrd="0" destOrd="0" presId="urn:microsoft.com/office/officeart/2005/8/layout/hierarchy6"/>
    <dgm:cxn modelId="{20207697-9B15-45CA-AAAF-B798768F521C}" type="presParOf" srcId="{6459A322-1C13-4387-9DFD-5B6D86B9371D}" destId="{6A49B5D1-159B-47F0-912D-4848243A40B9}" srcOrd="0" destOrd="0" presId="urn:microsoft.com/office/officeart/2005/8/layout/hierarchy6"/>
    <dgm:cxn modelId="{66664F64-37CD-496E-9416-DE43209F5BF7}" type="presParOf" srcId="{6459A322-1C13-4387-9DFD-5B6D86B9371D}" destId="{E8D6AB37-477D-46C9-9201-FBA86F3D0577}" srcOrd="1" destOrd="0" presId="urn:microsoft.com/office/officeart/2005/8/layout/hierarchy6"/>
    <dgm:cxn modelId="{9237DBAC-01D6-4CFF-AD37-078C6B76F0EA}" type="presParOf" srcId="{296AC17A-375D-4214-B67C-3EA1E4E9F6E9}" destId="{D88DA9F9-874D-4F4D-97C4-D6AE7C7BA13F}" srcOrd="1" destOrd="0" presId="urn:microsoft.com/office/officeart/2005/8/layout/hierarchy6"/>
    <dgm:cxn modelId="{1BECC6F9-92E1-4819-AF41-A77F5D76609B}" type="presParOf" srcId="{D88DA9F9-874D-4F4D-97C4-D6AE7C7BA13F}" destId="{F73158B3-7C25-419D-9572-6D86A342672B}" srcOrd="0" destOrd="0" presId="urn:microsoft.com/office/officeart/2005/8/layout/hierarchy6"/>
    <dgm:cxn modelId="{7199B613-82D8-4561-9758-B7CFB4AD5C99}" type="presParOf" srcId="{296AC17A-375D-4214-B67C-3EA1E4E9F6E9}" destId="{282122FA-3446-4BC7-B198-4EE9599C3573}" srcOrd="2" destOrd="0" presId="urn:microsoft.com/office/officeart/2005/8/layout/hierarchy6"/>
    <dgm:cxn modelId="{AE38D7A1-4717-48CB-853B-05F8BD419228}" type="presParOf" srcId="{282122FA-3446-4BC7-B198-4EE9599C3573}" destId="{82E0C537-5C66-4F8D-9DD6-748A4AD71222}" srcOrd="0" destOrd="0" presId="urn:microsoft.com/office/officeart/2005/8/layout/hierarchy6"/>
    <dgm:cxn modelId="{AECB8B5A-7910-4CEF-A022-EF6C758A9D91}" type="presParOf" srcId="{282122FA-3446-4BC7-B198-4EE9599C3573}" destId="{67F7EF1E-B10E-48C4-84CA-B35996777252}" srcOrd="1" destOrd="0" presId="urn:microsoft.com/office/officeart/2005/8/layout/hierarchy6"/>
    <dgm:cxn modelId="{74BC9CDC-0A2E-4E3F-B4DE-0477544A2865}" type="presParOf" srcId="{296AC17A-375D-4214-B67C-3EA1E4E9F6E9}" destId="{A41070B1-0624-49ED-B0FF-ED9C75527448}" srcOrd="3" destOrd="0" presId="urn:microsoft.com/office/officeart/2005/8/layout/hierarchy6"/>
    <dgm:cxn modelId="{3E34998C-3232-4CF5-9168-422120834E2A}" type="presParOf" srcId="{A41070B1-0624-49ED-B0FF-ED9C75527448}" destId="{A84A965E-D548-41E3-90BF-24DB585FEF2E}" srcOrd="0" destOrd="0" presId="urn:microsoft.com/office/officeart/2005/8/layout/hierarchy6"/>
    <dgm:cxn modelId="{AF7E5948-BD35-4CFD-B462-A0722EC24F09}" type="presParOf" srcId="{296AC17A-375D-4214-B67C-3EA1E4E9F6E9}" destId="{05D5DA3A-11B3-432B-B33D-95D6E16D0810}" srcOrd="4" destOrd="0" presId="urn:microsoft.com/office/officeart/2005/8/layout/hierarchy6"/>
    <dgm:cxn modelId="{6A1A7608-D210-45AA-B5AF-F3F1F7A1CFD6}" type="presParOf" srcId="{05D5DA3A-11B3-432B-B33D-95D6E16D0810}" destId="{536865BD-CF33-4BD3-9197-E3221A1B7DF5}" srcOrd="0" destOrd="0" presId="urn:microsoft.com/office/officeart/2005/8/layout/hierarchy6"/>
    <dgm:cxn modelId="{EE1324CD-B614-4A8C-AE53-3BA3ED105460}" type="presParOf" srcId="{05D5DA3A-11B3-432B-B33D-95D6E16D0810}" destId="{C265626D-F864-4229-B438-F87D56DEFA52}" srcOrd="1" destOrd="0" presId="urn:microsoft.com/office/officeart/2005/8/layout/hierarchy6"/>
    <dgm:cxn modelId="{B0C5BC78-E0A1-4102-AC28-A5EE35439614}" type="presParOf" srcId="{296AC17A-375D-4214-B67C-3EA1E4E9F6E9}" destId="{C10A334E-0F84-42C6-BBF1-2609D17C2D63}" srcOrd="5" destOrd="0" presId="urn:microsoft.com/office/officeart/2005/8/layout/hierarchy6"/>
    <dgm:cxn modelId="{EFFD1C67-04FC-4152-B9C6-B66ED181B936}" type="presParOf" srcId="{C10A334E-0F84-42C6-BBF1-2609D17C2D63}" destId="{E6C7806E-8B65-4FB1-8392-D02437E38A33}" srcOrd="0" destOrd="0" presId="urn:microsoft.com/office/officeart/2005/8/layout/hierarchy6"/>
    <dgm:cxn modelId="{EDAE2C3D-0724-425C-9F7F-EE8DB4E2514A}" type="presParOf" srcId="{296AC17A-375D-4214-B67C-3EA1E4E9F6E9}" destId="{A9BF1F29-FE5E-4CC4-A25D-DB9A34228CD4}" srcOrd="6" destOrd="0" presId="urn:microsoft.com/office/officeart/2005/8/layout/hierarchy6"/>
    <dgm:cxn modelId="{09F33091-B6A2-466D-86D4-AEF6CC350321}" type="presParOf" srcId="{A9BF1F29-FE5E-4CC4-A25D-DB9A34228CD4}" destId="{CE737719-FCA1-486F-9BB2-F93BD762DF65}" srcOrd="0" destOrd="0" presId="urn:microsoft.com/office/officeart/2005/8/layout/hierarchy6"/>
    <dgm:cxn modelId="{4083C563-E3FB-460D-8F66-EAAB47E9ADD6}" type="presParOf" srcId="{A9BF1F29-FE5E-4CC4-A25D-DB9A34228CD4}" destId="{74D81331-2E6B-4C2D-801B-73ACD17E4CE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FA52C-DF1C-40D0-8F19-C70C577C0274}" type="doc">
      <dgm:prSet loTypeId="urn:microsoft.com/office/officeart/2005/8/layout/pyramid1" loCatId="pyramid" qsTypeId="urn:microsoft.com/office/officeart/2005/8/quickstyle/simple2" qsCatId="simple" csTypeId="urn:microsoft.com/office/officeart/2005/8/colors/accent1_5" csCatId="accent1" phldr="1"/>
      <dgm:spPr/>
    </dgm:pt>
    <dgm:pt modelId="{FC69B2FF-FD72-409A-AE1A-384AABC230BE}">
      <dgm:prSet phldrT="[テキスト]"/>
      <dgm:spPr/>
      <dgm:t>
        <a:bodyPr/>
        <a:lstStyle/>
        <a:p>
          <a:r>
            <a:rPr kumimoji="1" lang="ja-JP" altLang="en-US" dirty="0"/>
            <a:t>情緒的ベネフィット＝どう思るか？</a:t>
          </a:r>
        </a:p>
      </dgm:t>
    </dgm:pt>
    <dgm:pt modelId="{9B766C3B-1017-48C2-AB8A-B464980B9E0B}" type="par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401D82E7-60EF-4679-967F-6387BEE872FD}" type="sib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C2FBAAEA-C120-4E08-9AED-A4E2506D57A0}">
      <dgm:prSet phldrT="[テキスト]"/>
      <dgm:spPr/>
      <dgm:t>
        <a:bodyPr/>
        <a:lstStyle/>
        <a:p>
          <a:r>
            <a:rPr kumimoji="1" lang="ja-JP" altLang="en-US" dirty="0"/>
            <a:t>機能的ベネフィット＝どう良いのか？</a:t>
          </a:r>
        </a:p>
      </dgm:t>
    </dgm:pt>
    <dgm:pt modelId="{5D5A7068-DF98-439E-881A-7CF7BA7DFDEE}" type="par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60783BDE-EF74-4008-818E-C64ACC8F8567}" type="sib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3A65C3DE-57CC-4007-BBC8-798427AB0EF6}">
      <dgm:prSet phldrT="[テキスト]"/>
      <dgm:spPr/>
      <dgm:t>
        <a:bodyPr/>
        <a:lstStyle/>
        <a:p>
          <a:r>
            <a:rPr kumimoji="1" lang="en-US" altLang="ja-JP" dirty="0"/>
            <a:t>Reason to believe</a:t>
          </a:r>
          <a:endParaRPr kumimoji="1" lang="ja-JP" altLang="en-US" dirty="0"/>
        </a:p>
      </dgm:t>
    </dgm:pt>
    <dgm:pt modelId="{C80C8341-52B0-462C-A8CB-528B77A57AF5}" type="par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778706A4-A3D5-4C5F-95B3-331A8FD8D879}" type="sib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EE3A49D8-7FA4-4695-B165-B2AC78360817}">
      <dgm:prSet phldrT="[テキスト]"/>
      <dgm:spPr/>
      <dgm:t>
        <a:bodyPr/>
        <a:lstStyle/>
        <a:p>
          <a:r>
            <a:rPr kumimoji="1" lang="ja-JP" altLang="en-US" dirty="0"/>
            <a:t>エンドリザルト</a:t>
          </a:r>
        </a:p>
      </dgm:t>
    </dgm:pt>
    <dgm:pt modelId="{4341EBF3-2493-4C1C-AB27-66050448020A}" type="par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9714214E-DFAC-4C3A-A415-7FDE8BC454A9}" type="sib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6F2CD0C9-0878-4127-8C32-AAF071B22B23}" type="pres">
      <dgm:prSet presAssocID="{0DEFA52C-DF1C-40D0-8F19-C70C577C0274}" presName="Name0" presStyleCnt="0">
        <dgm:presLayoutVars>
          <dgm:dir/>
          <dgm:animLvl val="lvl"/>
          <dgm:resizeHandles val="exact"/>
        </dgm:presLayoutVars>
      </dgm:prSet>
      <dgm:spPr/>
    </dgm:pt>
    <dgm:pt modelId="{5A5C4143-422B-481F-A37E-01096AAC76EB}" type="pres">
      <dgm:prSet presAssocID="{FC69B2FF-FD72-409A-AE1A-384AABC230BE}" presName="Name8" presStyleCnt="0"/>
      <dgm:spPr/>
    </dgm:pt>
    <dgm:pt modelId="{D8E5E27D-E298-48EB-8AF2-7E8F82DEC5AA}" type="pres">
      <dgm:prSet presAssocID="{FC69B2FF-FD72-409A-AE1A-384AABC230BE}" presName="level" presStyleLbl="node1" presStyleIdx="0" presStyleCnt="4">
        <dgm:presLayoutVars>
          <dgm:chMax val="1"/>
          <dgm:bulletEnabled val="1"/>
        </dgm:presLayoutVars>
      </dgm:prSet>
      <dgm:spPr/>
    </dgm:pt>
    <dgm:pt modelId="{8F2141EE-F15C-4277-B4EC-D1872EBFB343}" type="pres">
      <dgm:prSet presAssocID="{FC69B2FF-FD72-409A-AE1A-384AABC23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F98587-4884-4043-B235-2F840BAB822D}" type="pres">
      <dgm:prSet presAssocID="{EE3A49D8-7FA4-4695-B165-B2AC78360817}" presName="Name8" presStyleCnt="0"/>
      <dgm:spPr/>
    </dgm:pt>
    <dgm:pt modelId="{AA9D07FB-8C9E-489C-98CB-07A9FA032E37}" type="pres">
      <dgm:prSet presAssocID="{EE3A49D8-7FA4-4695-B165-B2AC78360817}" presName="level" presStyleLbl="node1" presStyleIdx="1" presStyleCnt="4">
        <dgm:presLayoutVars>
          <dgm:chMax val="1"/>
          <dgm:bulletEnabled val="1"/>
        </dgm:presLayoutVars>
      </dgm:prSet>
      <dgm:spPr/>
    </dgm:pt>
    <dgm:pt modelId="{2ECF866A-948C-42BD-BAD8-377E5DDEE67C}" type="pres">
      <dgm:prSet presAssocID="{EE3A49D8-7FA4-4695-B165-B2AC783608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BF8120-1641-45D3-88D1-0F5E46AE356F}" type="pres">
      <dgm:prSet presAssocID="{C2FBAAEA-C120-4E08-9AED-A4E2506D57A0}" presName="Name8" presStyleCnt="0"/>
      <dgm:spPr/>
    </dgm:pt>
    <dgm:pt modelId="{08A660B0-4FDC-4620-B559-039EAEC448FC}" type="pres">
      <dgm:prSet presAssocID="{C2FBAAEA-C120-4E08-9AED-A4E2506D57A0}" presName="level" presStyleLbl="node1" presStyleIdx="2" presStyleCnt="4">
        <dgm:presLayoutVars>
          <dgm:chMax val="1"/>
          <dgm:bulletEnabled val="1"/>
        </dgm:presLayoutVars>
      </dgm:prSet>
      <dgm:spPr/>
    </dgm:pt>
    <dgm:pt modelId="{2FADE239-5C14-4EE7-A60E-973717A12B99}" type="pres">
      <dgm:prSet presAssocID="{C2FBAAEA-C120-4E08-9AED-A4E2506D57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C8E2D-92B6-4B59-8E27-0DCB93A8578F}" type="pres">
      <dgm:prSet presAssocID="{3A65C3DE-57CC-4007-BBC8-798427AB0EF6}" presName="Name8" presStyleCnt="0"/>
      <dgm:spPr/>
    </dgm:pt>
    <dgm:pt modelId="{4018A0C1-E771-4408-B329-67D101609AFF}" type="pres">
      <dgm:prSet presAssocID="{3A65C3DE-57CC-4007-BBC8-798427AB0EF6}" presName="level" presStyleLbl="node1" presStyleIdx="3" presStyleCnt="4">
        <dgm:presLayoutVars>
          <dgm:chMax val="1"/>
          <dgm:bulletEnabled val="1"/>
        </dgm:presLayoutVars>
      </dgm:prSet>
      <dgm:spPr/>
    </dgm:pt>
    <dgm:pt modelId="{BE669831-7793-49C8-9D9D-9CBD0ED0E9D6}" type="pres">
      <dgm:prSet presAssocID="{3A65C3DE-57CC-4007-BBC8-798427AB0E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035E04-B17A-4EDB-AD7C-55568620AAE6}" type="presOf" srcId="{C2FBAAEA-C120-4E08-9AED-A4E2506D57A0}" destId="{2FADE239-5C14-4EE7-A60E-973717A12B99}" srcOrd="1" destOrd="0" presId="urn:microsoft.com/office/officeart/2005/8/layout/pyramid1"/>
    <dgm:cxn modelId="{58254D05-A8BF-4BC9-8C31-40B83CB8D8B4}" type="presOf" srcId="{C2FBAAEA-C120-4E08-9AED-A4E2506D57A0}" destId="{08A660B0-4FDC-4620-B559-039EAEC448FC}" srcOrd="0" destOrd="0" presId="urn:microsoft.com/office/officeart/2005/8/layout/pyramid1"/>
    <dgm:cxn modelId="{AE4A3C44-9925-42DB-9F8D-EADCB9E506D3}" srcId="{0DEFA52C-DF1C-40D0-8F19-C70C577C0274}" destId="{3A65C3DE-57CC-4007-BBC8-798427AB0EF6}" srcOrd="3" destOrd="0" parTransId="{C80C8341-52B0-462C-A8CB-528B77A57AF5}" sibTransId="{778706A4-A3D5-4C5F-95B3-331A8FD8D879}"/>
    <dgm:cxn modelId="{9DC0EE6D-00E3-4E38-B46C-A47BAC0DE00A}" srcId="{0DEFA52C-DF1C-40D0-8F19-C70C577C0274}" destId="{EE3A49D8-7FA4-4695-B165-B2AC78360817}" srcOrd="1" destOrd="0" parTransId="{4341EBF3-2493-4C1C-AB27-66050448020A}" sibTransId="{9714214E-DFAC-4C3A-A415-7FDE8BC454A9}"/>
    <dgm:cxn modelId="{217E0651-26FC-4E59-9F64-6D589890F59E}" srcId="{0DEFA52C-DF1C-40D0-8F19-C70C577C0274}" destId="{FC69B2FF-FD72-409A-AE1A-384AABC230BE}" srcOrd="0" destOrd="0" parTransId="{9B766C3B-1017-48C2-AB8A-B464980B9E0B}" sibTransId="{401D82E7-60EF-4679-967F-6387BEE872FD}"/>
    <dgm:cxn modelId="{1F3D8E56-0311-4464-B7C8-43E33839E393}" type="presOf" srcId="{EE3A49D8-7FA4-4695-B165-B2AC78360817}" destId="{2ECF866A-948C-42BD-BAD8-377E5DDEE67C}" srcOrd="1" destOrd="0" presId="urn:microsoft.com/office/officeart/2005/8/layout/pyramid1"/>
    <dgm:cxn modelId="{E5BBBA76-3977-43BA-9963-9C9E81ADC189}" srcId="{0DEFA52C-DF1C-40D0-8F19-C70C577C0274}" destId="{C2FBAAEA-C120-4E08-9AED-A4E2506D57A0}" srcOrd="2" destOrd="0" parTransId="{5D5A7068-DF98-439E-881A-7CF7BA7DFDEE}" sibTransId="{60783BDE-EF74-4008-818E-C64ACC8F8567}"/>
    <dgm:cxn modelId="{08DD80B1-DA48-4EF8-886F-24EC48369950}" type="presOf" srcId="{EE3A49D8-7FA4-4695-B165-B2AC78360817}" destId="{AA9D07FB-8C9E-489C-98CB-07A9FA032E37}" srcOrd="0" destOrd="0" presId="urn:microsoft.com/office/officeart/2005/8/layout/pyramid1"/>
    <dgm:cxn modelId="{69A049B5-077D-40AD-8CDE-77DC692B396F}" type="presOf" srcId="{3A65C3DE-57CC-4007-BBC8-798427AB0EF6}" destId="{BE669831-7793-49C8-9D9D-9CBD0ED0E9D6}" srcOrd="1" destOrd="0" presId="urn:microsoft.com/office/officeart/2005/8/layout/pyramid1"/>
    <dgm:cxn modelId="{9253D2C4-0376-46D4-880B-20CC75FDB8F3}" type="presOf" srcId="{FC69B2FF-FD72-409A-AE1A-384AABC230BE}" destId="{D8E5E27D-E298-48EB-8AF2-7E8F82DEC5AA}" srcOrd="0" destOrd="0" presId="urn:microsoft.com/office/officeart/2005/8/layout/pyramid1"/>
    <dgm:cxn modelId="{F5C6DFEE-E649-4E61-B896-03F57B839018}" type="presOf" srcId="{3A65C3DE-57CC-4007-BBC8-798427AB0EF6}" destId="{4018A0C1-E771-4408-B329-67D101609AFF}" srcOrd="0" destOrd="0" presId="urn:microsoft.com/office/officeart/2005/8/layout/pyramid1"/>
    <dgm:cxn modelId="{4A78D7F4-4A01-4C34-9777-B9C7ABAE2226}" type="presOf" srcId="{FC69B2FF-FD72-409A-AE1A-384AABC230BE}" destId="{8F2141EE-F15C-4277-B4EC-D1872EBFB343}" srcOrd="1" destOrd="0" presId="urn:microsoft.com/office/officeart/2005/8/layout/pyramid1"/>
    <dgm:cxn modelId="{A49779F9-9432-4F0D-A4FA-EC50A2EC625F}" type="presOf" srcId="{0DEFA52C-DF1C-40D0-8F19-C70C577C0274}" destId="{6F2CD0C9-0878-4127-8C32-AAF071B22B23}" srcOrd="0" destOrd="0" presId="urn:microsoft.com/office/officeart/2005/8/layout/pyramid1"/>
    <dgm:cxn modelId="{934B0E2A-7E4B-4260-9B67-2BB2862B3584}" type="presParOf" srcId="{6F2CD0C9-0878-4127-8C32-AAF071B22B23}" destId="{5A5C4143-422B-481F-A37E-01096AAC76EB}" srcOrd="0" destOrd="0" presId="urn:microsoft.com/office/officeart/2005/8/layout/pyramid1"/>
    <dgm:cxn modelId="{613898E9-FA97-4AF5-AE9F-6E0C9B5D07D1}" type="presParOf" srcId="{5A5C4143-422B-481F-A37E-01096AAC76EB}" destId="{D8E5E27D-E298-48EB-8AF2-7E8F82DEC5AA}" srcOrd="0" destOrd="0" presId="urn:microsoft.com/office/officeart/2005/8/layout/pyramid1"/>
    <dgm:cxn modelId="{CC7229FC-E19D-4766-9896-4403E2C925D7}" type="presParOf" srcId="{5A5C4143-422B-481F-A37E-01096AAC76EB}" destId="{8F2141EE-F15C-4277-B4EC-D1872EBFB343}" srcOrd="1" destOrd="0" presId="urn:microsoft.com/office/officeart/2005/8/layout/pyramid1"/>
    <dgm:cxn modelId="{69EE8714-540D-4072-9AD8-738EC4F25C9C}" type="presParOf" srcId="{6F2CD0C9-0878-4127-8C32-AAF071B22B23}" destId="{6BF98587-4884-4043-B235-2F840BAB822D}" srcOrd="1" destOrd="0" presId="urn:microsoft.com/office/officeart/2005/8/layout/pyramid1"/>
    <dgm:cxn modelId="{4096F930-5FC9-4CE7-A1F5-0946D465C0BB}" type="presParOf" srcId="{6BF98587-4884-4043-B235-2F840BAB822D}" destId="{AA9D07FB-8C9E-489C-98CB-07A9FA032E37}" srcOrd="0" destOrd="0" presId="urn:microsoft.com/office/officeart/2005/8/layout/pyramid1"/>
    <dgm:cxn modelId="{5EBA4935-4D85-46A2-B2A2-35C90714C2EC}" type="presParOf" srcId="{6BF98587-4884-4043-B235-2F840BAB822D}" destId="{2ECF866A-948C-42BD-BAD8-377E5DDEE67C}" srcOrd="1" destOrd="0" presId="urn:microsoft.com/office/officeart/2005/8/layout/pyramid1"/>
    <dgm:cxn modelId="{A2D9B76F-24EC-406D-B369-D1FF42D2B232}" type="presParOf" srcId="{6F2CD0C9-0878-4127-8C32-AAF071B22B23}" destId="{C1BF8120-1641-45D3-88D1-0F5E46AE356F}" srcOrd="2" destOrd="0" presId="urn:microsoft.com/office/officeart/2005/8/layout/pyramid1"/>
    <dgm:cxn modelId="{D4756108-2059-4DE7-924C-0400F6B0C7D2}" type="presParOf" srcId="{C1BF8120-1641-45D3-88D1-0F5E46AE356F}" destId="{08A660B0-4FDC-4620-B559-039EAEC448FC}" srcOrd="0" destOrd="0" presId="urn:microsoft.com/office/officeart/2005/8/layout/pyramid1"/>
    <dgm:cxn modelId="{D3E9882B-4B5D-4676-B446-EF0FBFEE2122}" type="presParOf" srcId="{C1BF8120-1641-45D3-88D1-0F5E46AE356F}" destId="{2FADE239-5C14-4EE7-A60E-973717A12B99}" srcOrd="1" destOrd="0" presId="urn:microsoft.com/office/officeart/2005/8/layout/pyramid1"/>
    <dgm:cxn modelId="{625E742F-3C98-4CB4-B43E-2800A9B6F583}" type="presParOf" srcId="{6F2CD0C9-0878-4127-8C32-AAF071B22B23}" destId="{1CAC8E2D-92B6-4B59-8E27-0DCB93A8578F}" srcOrd="3" destOrd="0" presId="urn:microsoft.com/office/officeart/2005/8/layout/pyramid1"/>
    <dgm:cxn modelId="{63AD74FF-E65A-4544-A897-388717884356}" type="presParOf" srcId="{1CAC8E2D-92B6-4B59-8E27-0DCB93A8578F}" destId="{4018A0C1-E771-4408-B329-67D101609AFF}" srcOrd="0" destOrd="0" presId="urn:microsoft.com/office/officeart/2005/8/layout/pyramid1"/>
    <dgm:cxn modelId="{73889437-02EC-457C-A66D-38D318550454}" type="presParOf" srcId="{1CAC8E2D-92B6-4B59-8E27-0DCB93A8578F}" destId="{BE669831-7793-49C8-9D9D-9CBD0ED0E9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912412-F8BE-4FAD-8EA3-68E387E88D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05E8085-5B40-432A-8CFE-0273E0FD4E91}">
      <dgm:prSet phldrT="[テキスト]" custT="1"/>
      <dgm:spPr/>
      <dgm:t>
        <a:bodyPr/>
        <a:lstStyle/>
        <a:p>
          <a:endParaRPr lang="ja-JP" altLang="en-US" sz="1000" dirty="0"/>
        </a:p>
      </dgm:t>
    </dgm:pt>
    <dgm:pt modelId="{3FE485D0-7396-4D5F-9120-5837B9359CF1}" type="parTrans" cxnId="{1C7A684C-F437-42D9-8135-033658A32252}">
      <dgm:prSet/>
      <dgm:spPr/>
      <dgm:t>
        <a:bodyPr/>
        <a:lstStyle/>
        <a:p>
          <a:endParaRPr lang="ja-JP" altLang="en-US" sz="2800"/>
        </a:p>
      </dgm:t>
    </dgm:pt>
    <dgm:pt modelId="{D7EFE7C3-13BC-4032-818F-57177101F17D}" type="sibTrans" cxnId="{1C7A684C-F437-42D9-8135-033658A32252}">
      <dgm:prSet/>
      <dgm:spPr/>
      <dgm:t>
        <a:bodyPr/>
        <a:lstStyle/>
        <a:p>
          <a:endParaRPr lang="ja-JP" altLang="en-US" sz="2800"/>
        </a:p>
      </dgm:t>
    </dgm:pt>
    <dgm:pt modelId="{8F0A6379-C1D4-40B2-8ECC-F0D919B4F120}">
      <dgm:prSet phldrT="[テキスト]" custT="1"/>
      <dgm:spPr/>
      <dgm:t>
        <a:bodyPr/>
        <a:lstStyle/>
        <a:p>
          <a:r>
            <a:rPr lang="ja-JP" altLang="en-US" sz="2800" dirty="0"/>
            <a:t>情緒的ベネフィット</a:t>
          </a:r>
        </a:p>
      </dgm:t>
    </dgm:pt>
    <dgm:pt modelId="{1AD1AF2B-45FB-4ABE-8E4B-B3E3960FEE16}" type="parTrans" cxnId="{1C3CCB9E-D5F9-4321-943C-817DAAA85B8F}">
      <dgm:prSet/>
      <dgm:spPr/>
      <dgm:t>
        <a:bodyPr/>
        <a:lstStyle/>
        <a:p>
          <a:endParaRPr lang="ja-JP" altLang="en-US" sz="2800"/>
        </a:p>
      </dgm:t>
    </dgm:pt>
    <dgm:pt modelId="{8337F974-F0B7-44B6-8612-936C14EC2D5E}" type="sibTrans" cxnId="{1C3CCB9E-D5F9-4321-943C-817DAAA85B8F}">
      <dgm:prSet/>
      <dgm:spPr/>
      <dgm:t>
        <a:bodyPr/>
        <a:lstStyle/>
        <a:p>
          <a:endParaRPr lang="ja-JP" altLang="en-US" sz="2800"/>
        </a:p>
      </dgm:t>
    </dgm:pt>
    <dgm:pt modelId="{B4967379-69DB-4824-B844-1A74A7069F76}">
      <dgm:prSet phldrT="[テキスト]" custT="1"/>
      <dgm:spPr/>
      <dgm:t>
        <a:bodyPr/>
        <a:lstStyle/>
        <a:p>
          <a:r>
            <a:rPr lang="ja-JP" altLang="en-US" sz="2800" dirty="0"/>
            <a:t>機能的ベネフィット</a:t>
          </a:r>
        </a:p>
      </dgm:t>
    </dgm:pt>
    <dgm:pt modelId="{F5BD245A-0712-4D75-873C-89BA1B866652}" type="parTrans" cxnId="{D237523A-81A7-4C23-A106-EB91DD3D8B8B}">
      <dgm:prSet/>
      <dgm:spPr/>
      <dgm:t>
        <a:bodyPr/>
        <a:lstStyle/>
        <a:p>
          <a:endParaRPr lang="ja-JP" altLang="en-US" sz="2800"/>
        </a:p>
      </dgm:t>
    </dgm:pt>
    <dgm:pt modelId="{C26C4DEE-6B95-4030-A4ED-44275DC8FD29}" type="sibTrans" cxnId="{D237523A-81A7-4C23-A106-EB91DD3D8B8B}">
      <dgm:prSet/>
      <dgm:spPr/>
      <dgm:t>
        <a:bodyPr/>
        <a:lstStyle/>
        <a:p>
          <a:endParaRPr lang="ja-JP" altLang="en-US" sz="2800"/>
        </a:p>
      </dgm:t>
    </dgm:pt>
    <dgm:pt modelId="{16B5F41F-49E1-4980-939B-F7D82CEA2714}">
      <dgm:prSet phldrT="[テキスト]" custT="1"/>
      <dgm:spPr/>
      <dgm:t>
        <a:bodyPr/>
        <a:lstStyle/>
        <a:p>
          <a:r>
            <a:rPr lang="en-US" altLang="ja-JP" sz="2800" dirty="0"/>
            <a:t>Reason to believe</a:t>
          </a:r>
          <a:endParaRPr lang="ja-JP" altLang="en-US" sz="2800" dirty="0"/>
        </a:p>
      </dgm:t>
    </dgm:pt>
    <dgm:pt modelId="{D24C1B4C-E596-46C9-A93C-9AB6F4E441C6}" type="parTrans" cxnId="{1E74785E-1128-4626-BD52-B1A77A780707}">
      <dgm:prSet/>
      <dgm:spPr/>
      <dgm:t>
        <a:bodyPr/>
        <a:lstStyle/>
        <a:p>
          <a:endParaRPr lang="ja-JP" altLang="en-US" sz="2800"/>
        </a:p>
      </dgm:t>
    </dgm:pt>
    <dgm:pt modelId="{B9D24D83-A81B-40F1-A7AA-30EF7EFF6451}" type="sibTrans" cxnId="{1E74785E-1128-4626-BD52-B1A77A780707}">
      <dgm:prSet/>
      <dgm:spPr/>
      <dgm:t>
        <a:bodyPr/>
        <a:lstStyle/>
        <a:p>
          <a:endParaRPr lang="ja-JP" altLang="en-US" sz="2800"/>
        </a:p>
      </dgm:t>
    </dgm:pt>
    <dgm:pt modelId="{910ECDA5-A99C-4848-BBF9-DDA9FA108CD6}">
      <dgm:prSet phldrT="[テキスト]" custT="1"/>
      <dgm:spPr/>
      <dgm:t>
        <a:bodyPr/>
        <a:lstStyle/>
        <a:p>
          <a:r>
            <a:rPr lang="ja-JP" altLang="en-US" sz="2800" dirty="0"/>
            <a:t>エンドリザルト</a:t>
          </a:r>
        </a:p>
      </dgm:t>
    </dgm:pt>
    <dgm:pt modelId="{C1F21D58-7361-430C-A421-30B1FEEEA116}" type="parTrans" cxnId="{955EEE84-A00D-4E3B-B410-D31F069F79B1}">
      <dgm:prSet/>
      <dgm:spPr/>
      <dgm:t>
        <a:bodyPr/>
        <a:lstStyle/>
        <a:p>
          <a:endParaRPr lang="ja-JP" altLang="en-US" sz="2800"/>
        </a:p>
      </dgm:t>
    </dgm:pt>
    <dgm:pt modelId="{55140561-283D-49D8-9A00-7B10CF0CF813}" type="sibTrans" cxnId="{955EEE84-A00D-4E3B-B410-D31F069F79B1}">
      <dgm:prSet/>
      <dgm:spPr/>
      <dgm:t>
        <a:bodyPr/>
        <a:lstStyle/>
        <a:p>
          <a:endParaRPr lang="ja-JP" altLang="en-US" sz="2800"/>
        </a:p>
      </dgm:t>
    </dgm:pt>
    <dgm:pt modelId="{049ADD87-FAE0-45D8-B02F-390A21BE8CA7}">
      <dgm:prSet phldrT="[テキスト]" custT="1"/>
      <dgm:spPr/>
      <dgm:t>
        <a:bodyPr/>
        <a:lstStyle/>
        <a:p>
          <a:r>
            <a:rPr lang="en-US" altLang="ja-JP" sz="1000" dirty="0"/>
            <a:t>340g</a:t>
          </a:r>
          <a:endParaRPr lang="ja-JP" altLang="en-US" sz="1000" dirty="0"/>
        </a:p>
      </dgm:t>
    </dgm:pt>
    <dgm:pt modelId="{A46335D7-FA97-40E1-8A44-F1A8AC67DD4C}" type="parTrans" cxnId="{F78E08F4-6680-4F54-8D0B-8EA0041995A6}">
      <dgm:prSet/>
      <dgm:spPr/>
      <dgm:t>
        <a:bodyPr/>
        <a:lstStyle/>
        <a:p>
          <a:endParaRPr kumimoji="1" lang="ja-JP" altLang="en-US" sz="2800"/>
        </a:p>
      </dgm:t>
    </dgm:pt>
    <dgm:pt modelId="{6778A59F-BD27-4A59-8A0E-835E5FB01220}" type="sibTrans" cxnId="{F78E08F4-6680-4F54-8D0B-8EA0041995A6}">
      <dgm:prSet/>
      <dgm:spPr/>
      <dgm:t>
        <a:bodyPr/>
        <a:lstStyle/>
        <a:p>
          <a:endParaRPr kumimoji="1" lang="ja-JP" altLang="en-US" sz="2800"/>
        </a:p>
      </dgm:t>
    </dgm:pt>
    <dgm:pt modelId="{8E092F23-7F8B-4720-BD2F-3405C83BA231}">
      <dgm:prSet phldrT="[テキスト]" custT="1"/>
      <dgm:spPr/>
      <dgm:t>
        <a:bodyPr/>
        <a:lstStyle/>
        <a:p>
          <a:r>
            <a:rPr lang="ja-JP" altLang="en-US" sz="1000" dirty="0"/>
            <a:t>軽量で通気透湿</a:t>
          </a:r>
        </a:p>
      </dgm:t>
    </dgm:pt>
    <dgm:pt modelId="{47BE76F3-B8D5-4B4C-BA2B-34C2BF1C17ED}" type="parTrans" cxnId="{55A57C5B-149F-46BB-8F72-AEB09265FCB9}">
      <dgm:prSet/>
      <dgm:spPr/>
      <dgm:t>
        <a:bodyPr/>
        <a:lstStyle/>
        <a:p>
          <a:endParaRPr kumimoji="1" lang="ja-JP" altLang="en-US" sz="2800"/>
        </a:p>
      </dgm:t>
    </dgm:pt>
    <dgm:pt modelId="{E7F838E3-9DC0-41BD-9670-5DF654E1F40A}" type="sibTrans" cxnId="{55A57C5B-149F-46BB-8F72-AEB09265FCB9}">
      <dgm:prSet/>
      <dgm:spPr/>
      <dgm:t>
        <a:bodyPr/>
        <a:lstStyle/>
        <a:p>
          <a:endParaRPr kumimoji="1" lang="ja-JP" altLang="en-US" sz="2800"/>
        </a:p>
      </dgm:t>
    </dgm:pt>
    <dgm:pt modelId="{88718A15-46A6-4BAF-BA51-35FAD9AE0A74}">
      <dgm:prSet phldrT="[テキスト]" custT="1"/>
      <dgm:spPr/>
      <dgm:t>
        <a:bodyPr/>
        <a:lstStyle/>
        <a:p>
          <a:r>
            <a:rPr lang="ja-JP" altLang="en-US" sz="1000" dirty="0"/>
            <a:t>快適に着用</a:t>
          </a:r>
        </a:p>
      </dgm:t>
    </dgm:pt>
    <dgm:pt modelId="{72C2E391-EF85-43B1-B973-581DCFF80B07}" type="parTrans" cxnId="{C06F1A9A-4E4E-417D-8120-69A9B8A06906}">
      <dgm:prSet/>
      <dgm:spPr/>
      <dgm:t>
        <a:bodyPr/>
        <a:lstStyle/>
        <a:p>
          <a:endParaRPr kumimoji="1" lang="ja-JP" altLang="en-US" sz="2800"/>
        </a:p>
      </dgm:t>
    </dgm:pt>
    <dgm:pt modelId="{33C82AC8-0BD5-46BB-A030-02BF08532B16}" type="sibTrans" cxnId="{C06F1A9A-4E4E-417D-8120-69A9B8A06906}">
      <dgm:prSet/>
      <dgm:spPr/>
      <dgm:t>
        <a:bodyPr/>
        <a:lstStyle/>
        <a:p>
          <a:endParaRPr kumimoji="1" lang="ja-JP" altLang="en-US" sz="2800"/>
        </a:p>
      </dgm:t>
    </dgm:pt>
    <dgm:pt modelId="{C419EEBB-814C-48BA-86AA-741C40E7F3B6}">
      <dgm:prSet phldrT="[テキスト]" custT="1"/>
      <dgm:spPr/>
      <dgm:t>
        <a:bodyPr/>
        <a:lstStyle/>
        <a:p>
          <a:r>
            <a:rPr lang="ja-JP" altLang="en-US" sz="1000" dirty="0"/>
            <a:t>耐水圧</a:t>
          </a:r>
          <a:r>
            <a:rPr lang="en-US" altLang="ja-JP" sz="1000" dirty="0"/>
            <a:t>19,000mm</a:t>
          </a:r>
          <a:endParaRPr lang="ja-JP" altLang="en-US" sz="1000" dirty="0"/>
        </a:p>
      </dgm:t>
    </dgm:pt>
    <dgm:pt modelId="{BF4A4C33-1A1D-432A-893E-D009048E2D98}" type="parTrans" cxnId="{02114A30-0618-489C-87F8-A498D947879D}">
      <dgm:prSet/>
      <dgm:spPr/>
      <dgm:t>
        <a:bodyPr/>
        <a:lstStyle/>
        <a:p>
          <a:endParaRPr kumimoji="1" lang="ja-JP" altLang="en-US" sz="2800"/>
        </a:p>
      </dgm:t>
    </dgm:pt>
    <dgm:pt modelId="{269BFDB9-D273-4955-9F62-2E8845F1DC81}" type="sibTrans" cxnId="{02114A30-0618-489C-87F8-A498D947879D}">
      <dgm:prSet/>
      <dgm:spPr/>
      <dgm:t>
        <a:bodyPr/>
        <a:lstStyle/>
        <a:p>
          <a:endParaRPr kumimoji="1" lang="ja-JP" altLang="en-US" sz="2800"/>
        </a:p>
      </dgm:t>
    </dgm:pt>
    <dgm:pt modelId="{ABE3CF71-1193-4A8A-B178-BEF01E8E08A7}">
      <dgm:prSet phldrT="[テキスト]" custT="1"/>
      <dgm:spPr/>
      <dgm:t>
        <a:bodyPr/>
        <a:lstStyle/>
        <a:p>
          <a:r>
            <a:rPr lang="ja-JP" altLang="en-US" sz="1000" dirty="0"/>
            <a:t>突然の雨に対応できる</a:t>
          </a:r>
        </a:p>
      </dgm:t>
    </dgm:pt>
    <dgm:pt modelId="{822E6624-15D2-4D7E-B471-1DC67B8335CC}" type="parTrans" cxnId="{5997985B-8AEF-41E8-849C-CB7CE9BF65FA}">
      <dgm:prSet/>
      <dgm:spPr/>
      <dgm:t>
        <a:bodyPr/>
        <a:lstStyle/>
        <a:p>
          <a:endParaRPr kumimoji="1" lang="ja-JP" altLang="en-US" sz="2800"/>
        </a:p>
      </dgm:t>
    </dgm:pt>
    <dgm:pt modelId="{D74EBA53-1DBF-4B7E-8F54-35308BB07611}" type="sibTrans" cxnId="{5997985B-8AEF-41E8-849C-CB7CE9BF65FA}">
      <dgm:prSet/>
      <dgm:spPr/>
      <dgm:t>
        <a:bodyPr/>
        <a:lstStyle/>
        <a:p>
          <a:endParaRPr kumimoji="1" lang="ja-JP" altLang="en-US" sz="2800"/>
        </a:p>
      </dgm:t>
    </dgm:pt>
    <dgm:pt modelId="{1F5E0FFE-A7C8-4E61-BAE5-10BFD5DEC376}">
      <dgm:prSet phldrT="[テキスト]" custT="1"/>
      <dgm:spPr/>
      <dgm:t>
        <a:bodyPr/>
        <a:lstStyle/>
        <a:p>
          <a:r>
            <a:rPr lang="ja-JP" altLang="en-US" sz="1000" dirty="0"/>
            <a:t>大雨、ゲリラ豪雨でも濡れない</a:t>
          </a:r>
        </a:p>
      </dgm:t>
    </dgm:pt>
    <dgm:pt modelId="{E7868A43-E892-4456-BB59-F4F7BDFD39A4}" type="parTrans" cxnId="{A0B32CD2-FC22-441D-8A4B-0FE6F9D4FF88}">
      <dgm:prSet/>
      <dgm:spPr/>
      <dgm:t>
        <a:bodyPr/>
        <a:lstStyle/>
        <a:p>
          <a:endParaRPr kumimoji="1" lang="ja-JP" altLang="en-US" sz="2800"/>
        </a:p>
      </dgm:t>
    </dgm:pt>
    <dgm:pt modelId="{5B519427-8043-4086-BDB2-64FCD7ED3788}" type="sibTrans" cxnId="{A0B32CD2-FC22-441D-8A4B-0FE6F9D4FF88}">
      <dgm:prSet/>
      <dgm:spPr/>
      <dgm:t>
        <a:bodyPr/>
        <a:lstStyle/>
        <a:p>
          <a:endParaRPr kumimoji="1" lang="ja-JP" altLang="en-US" sz="2800"/>
        </a:p>
      </dgm:t>
    </dgm:pt>
    <dgm:pt modelId="{2E5E264E-E9B4-4330-A351-2BFEA524D3DE}">
      <dgm:prSet phldrT="[テキスト]" custT="1"/>
      <dgm:spPr/>
      <dgm:t>
        <a:bodyPr/>
        <a:lstStyle/>
        <a:p>
          <a:r>
            <a:rPr lang="ja-JP" altLang="en-US" sz="1000" dirty="0"/>
            <a:t>透湿度</a:t>
          </a:r>
          <a:r>
            <a:rPr lang="en-US" altLang="ja-JP" sz="1000" dirty="0"/>
            <a:t>:3000g/m2</a:t>
          </a:r>
          <a:r>
            <a:rPr lang="ja-JP" altLang="en-US" sz="1000" dirty="0"/>
            <a:t>・</a:t>
          </a:r>
          <a:r>
            <a:rPr lang="en-US" altLang="ja-JP" sz="1000" dirty="0"/>
            <a:t>24h</a:t>
          </a:r>
          <a:endParaRPr lang="ja-JP" altLang="en-US" sz="1000" dirty="0"/>
        </a:p>
      </dgm:t>
    </dgm:pt>
    <dgm:pt modelId="{3B5039E0-B6AD-46D1-AC94-EE5D6AC04221}" type="parTrans" cxnId="{1619F71A-F987-4E6C-91F7-0ED1B55E7F86}">
      <dgm:prSet/>
      <dgm:spPr/>
      <dgm:t>
        <a:bodyPr/>
        <a:lstStyle/>
        <a:p>
          <a:endParaRPr kumimoji="1" lang="ja-JP" altLang="en-US" sz="2800"/>
        </a:p>
      </dgm:t>
    </dgm:pt>
    <dgm:pt modelId="{C82E02F7-E076-4EFC-AC02-E618C128CCA6}" type="sibTrans" cxnId="{1619F71A-F987-4E6C-91F7-0ED1B55E7F86}">
      <dgm:prSet/>
      <dgm:spPr/>
      <dgm:t>
        <a:bodyPr/>
        <a:lstStyle/>
        <a:p>
          <a:endParaRPr kumimoji="1" lang="ja-JP" altLang="en-US" sz="2800"/>
        </a:p>
      </dgm:t>
    </dgm:pt>
    <dgm:pt modelId="{5D1283F8-1BA4-4B25-B225-41F7CAF36062}">
      <dgm:prSet phldrT="[テキスト]" custT="1"/>
      <dgm:spPr/>
      <dgm:t>
        <a:bodyPr/>
        <a:lstStyle/>
        <a:p>
          <a:r>
            <a:rPr lang="ja-JP" altLang="en-US" sz="1000" dirty="0"/>
            <a:t>お洒落なデザイン</a:t>
          </a:r>
        </a:p>
      </dgm:t>
    </dgm:pt>
    <dgm:pt modelId="{E7C3270F-1E04-4EFF-8E19-CEAF524EA3D0}" type="parTrans" cxnId="{9C3FF2EB-6A81-4389-9212-316608B72511}">
      <dgm:prSet/>
      <dgm:spPr/>
      <dgm:t>
        <a:bodyPr/>
        <a:lstStyle/>
        <a:p>
          <a:endParaRPr kumimoji="1" lang="ja-JP" altLang="en-US" sz="2800"/>
        </a:p>
      </dgm:t>
    </dgm:pt>
    <dgm:pt modelId="{2E63E585-3C21-40B3-A7FC-E7F2F1D2CF3C}" type="sibTrans" cxnId="{9C3FF2EB-6A81-4389-9212-316608B72511}">
      <dgm:prSet/>
      <dgm:spPr/>
      <dgm:t>
        <a:bodyPr/>
        <a:lstStyle/>
        <a:p>
          <a:endParaRPr kumimoji="1" lang="ja-JP" altLang="en-US" sz="2800"/>
        </a:p>
      </dgm:t>
    </dgm:pt>
    <dgm:pt modelId="{498A15CD-AC20-4BDA-BB94-4502436A6039}">
      <dgm:prSet phldrT="[テキスト]" custT="1"/>
      <dgm:spPr/>
      <dgm:t>
        <a:bodyPr/>
        <a:lstStyle/>
        <a:p>
          <a:r>
            <a:rPr lang="ja-JP" altLang="en-US" sz="1000" dirty="0"/>
            <a:t>ミニマムデザイン</a:t>
          </a:r>
        </a:p>
      </dgm:t>
    </dgm:pt>
    <dgm:pt modelId="{AA61B16E-2AEA-4136-9D0F-BAE1D989A45E}" type="parTrans" cxnId="{7B27D27A-7634-4615-AE09-086BC6E50A75}">
      <dgm:prSet/>
      <dgm:spPr/>
      <dgm:t>
        <a:bodyPr/>
        <a:lstStyle/>
        <a:p>
          <a:endParaRPr kumimoji="1" lang="ja-JP" altLang="en-US" sz="2800"/>
        </a:p>
      </dgm:t>
    </dgm:pt>
    <dgm:pt modelId="{81805D39-9462-4C39-BF21-C622B71190D2}" type="sibTrans" cxnId="{7B27D27A-7634-4615-AE09-086BC6E50A75}">
      <dgm:prSet/>
      <dgm:spPr/>
      <dgm:t>
        <a:bodyPr/>
        <a:lstStyle/>
        <a:p>
          <a:endParaRPr kumimoji="1" lang="ja-JP" altLang="en-US" sz="2800"/>
        </a:p>
      </dgm:t>
    </dgm:pt>
    <dgm:pt modelId="{5F6104BB-2773-42AA-9042-B471FFAD4D27}">
      <dgm:prSet phldrT="[テキスト]" custT="1"/>
      <dgm:spPr/>
      <dgm:t>
        <a:bodyPr/>
        <a:lstStyle/>
        <a:p>
          <a:r>
            <a:rPr lang="ja-JP" altLang="en-US" sz="1000" b="1" dirty="0"/>
            <a:t>体温調節</a:t>
          </a:r>
        </a:p>
      </dgm:t>
    </dgm:pt>
    <dgm:pt modelId="{3742603F-94C8-4F55-8A3F-69C33F9FB0C7}" type="parTrans" cxnId="{A5747E45-A97B-4B79-A576-27E63228C5D3}">
      <dgm:prSet/>
      <dgm:spPr/>
      <dgm:t>
        <a:bodyPr/>
        <a:lstStyle/>
        <a:p>
          <a:endParaRPr kumimoji="1" lang="ja-JP" altLang="en-US" sz="2800"/>
        </a:p>
      </dgm:t>
    </dgm:pt>
    <dgm:pt modelId="{1BFBDC7A-8ED1-4007-A218-EECFF253BF25}" type="sibTrans" cxnId="{A5747E45-A97B-4B79-A576-27E63228C5D3}">
      <dgm:prSet/>
      <dgm:spPr/>
      <dgm:t>
        <a:bodyPr/>
        <a:lstStyle/>
        <a:p>
          <a:endParaRPr kumimoji="1" lang="ja-JP" altLang="en-US" sz="2800"/>
        </a:p>
      </dgm:t>
    </dgm:pt>
    <dgm:pt modelId="{3D5226D9-0A62-40E2-9DAA-152425A5653F}">
      <dgm:prSet phldrT="[テキスト]" custT="1"/>
      <dgm:spPr/>
      <dgm:t>
        <a:bodyPr/>
        <a:lstStyle/>
        <a:p>
          <a:r>
            <a:rPr lang="ja-JP" altLang="en-US" sz="1000" dirty="0"/>
            <a:t>脱着楽</a:t>
          </a:r>
        </a:p>
      </dgm:t>
    </dgm:pt>
    <dgm:pt modelId="{B46509E9-7475-425D-9C18-88CD7B181503}" type="parTrans" cxnId="{8C048A6E-7175-4FEE-818E-D9A5B1893EE8}">
      <dgm:prSet/>
      <dgm:spPr/>
      <dgm:t>
        <a:bodyPr/>
        <a:lstStyle/>
        <a:p>
          <a:endParaRPr kumimoji="1" lang="ja-JP" altLang="en-US" sz="2800"/>
        </a:p>
      </dgm:t>
    </dgm:pt>
    <dgm:pt modelId="{4F737C46-2D1F-43CF-A1B2-B977A6F14F97}" type="sibTrans" cxnId="{8C048A6E-7175-4FEE-818E-D9A5B1893EE8}">
      <dgm:prSet/>
      <dgm:spPr/>
      <dgm:t>
        <a:bodyPr/>
        <a:lstStyle/>
        <a:p>
          <a:endParaRPr kumimoji="1" lang="ja-JP" altLang="en-US" sz="2800"/>
        </a:p>
      </dgm:t>
    </dgm:pt>
    <dgm:pt modelId="{A8E65D36-CA51-47C7-AB64-6757103DC8D2}">
      <dgm:prSet phldrT="[テキスト]" custT="1"/>
      <dgm:spPr/>
      <dgm:t>
        <a:bodyPr/>
        <a:lstStyle/>
        <a:p>
          <a:r>
            <a:rPr lang="ja-JP" altLang="en-US" sz="1000" dirty="0"/>
            <a:t>インナーバックベルト付き</a:t>
          </a:r>
        </a:p>
      </dgm:t>
    </dgm:pt>
    <dgm:pt modelId="{18DA1080-3EED-4230-BC65-DE5D649E3FCE}" type="parTrans" cxnId="{80271270-1E29-43B6-A988-E5988081B2D2}">
      <dgm:prSet/>
      <dgm:spPr/>
      <dgm:t>
        <a:bodyPr/>
        <a:lstStyle/>
        <a:p>
          <a:endParaRPr kumimoji="1" lang="ja-JP" altLang="en-US" sz="2800"/>
        </a:p>
      </dgm:t>
    </dgm:pt>
    <dgm:pt modelId="{0752EB68-1787-492A-8F16-5ED64F2A56C8}" type="sibTrans" cxnId="{80271270-1E29-43B6-A988-E5988081B2D2}">
      <dgm:prSet/>
      <dgm:spPr/>
      <dgm:t>
        <a:bodyPr/>
        <a:lstStyle/>
        <a:p>
          <a:endParaRPr kumimoji="1" lang="ja-JP" altLang="en-US" sz="2800"/>
        </a:p>
      </dgm:t>
    </dgm:pt>
    <dgm:pt modelId="{F5C2A658-62DB-4374-9ED2-825338037B78}">
      <dgm:prSet phldrT="[テキスト]" custT="1"/>
      <dgm:spPr/>
      <dgm:t>
        <a:bodyPr/>
        <a:lstStyle/>
        <a:p>
          <a:r>
            <a:rPr lang="ja-JP" altLang="en-US" sz="1000" dirty="0"/>
            <a:t>裏に大きいパックに収納可能</a:t>
          </a:r>
          <a:r>
            <a:rPr lang="en-US" altLang="ja-JP" sz="1000" dirty="0"/>
            <a:t>=&gt;</a:t>
          </a:r>
          <a:r>
            <a:rPr lang="ja-JP" altLang="en-US" sz="1000" dirty="0"/>
            <a:t>バックに変形</a:t>
          </a:r>
        </a:p>
      </dgm:t>
    </dgm:pt>
    <dgm:pt modelId="{8F7D33E0-C568-4084-B479-EC26D4C31636}" type="parTrans" cxnId="{B576C074-3B18-4D3A-8DEC-0D272143AEEE}">
      <dgm:prSet/>
      <dgm:spPr/>
      <dgm:t>
        <a:bodyPr/>
        <a:lstStyle/>
        <a:p>
          <a:endParaRPr kumimoji="1" lang="ja-JP" altLang="en-US" sz="2800"/>
        </a:p>
      </dgm:t>
    </dgm:pt>
    <dgm:pt modelId="{F0C2F103-97B8-43AD-959E-E94F4CD38D7C}" type="sibTrans" cxnId="{B576C074-3B18-4D3A-8DEC-0D272143AEEE}">
      <dgm:prSet/>
      <dgm:spPr/>
      <dgm:t>
        <a:bodyPr/>
        <a:lstStyle/>
        <a:p>
          <a:endParaRPr kumimoji="1" lang="ja-JP" altLang="en-US" sz="2800"/>
        </a:p>
      </dgm:t>
    </dgm:pt>
    <dgm:pt modelId="{232EA896-2046-4306-8F9B-6F6D67392ED7}">
      <dgm:prSet phldrT="[テキスト]" custT="1"/>
      <dgm:spPr/>
      <dgm:t>
        <a:bodyPr/>
        <a:lstStyle/>
        <a:p>
          <a:r>
            <a:rPr lang="ja-JP" altLang="en-US" sz="1000" dirty="0"/>
            <a:t>速乾性</a:t>
          </a:r>
        </a:p>
      </dgm:t>
    </dgm:pt>
    <dgm:pt modelId="{6F347E29-A788-4178-B78F-0852B0A15EEA}" type="parTrans" cxnId="{5CD02FC3-864B-4918-BDEB-2B9C0F229FD3}">
      <dgm:prSet/>
      <dgm:spPr/>
      <dgm:t>
        <a:bodyPr/>
        <a:lstStyle/>
        <a:p>
          <a:endParaRPr kumimoji="1" lang="ja-JP" altLang="en-US" sz="2800"/>
        </a:p>
      </dgm:t>
    </dgm:pt>
    <dgm:pt modelId="{B4BC750F-EF20-439A-AFF4-599F0386FEBB}" type="sibTrans" cxnId="{5CD02FC3-864B-4918-BDEB-2B9C0F229FD3}">
      <dgm:prSet/>
      <dgm:spPr/>
      <dgm:t>
        <a:bodyPr/>
        <a:lstStyle/>
        <a:p>
          <a:endParaRPr kumimoji="1" lang="ja-JP" altLang="en-US" sz="2800"/>
        </a:p>
      </dgm:t>
    </dgm:pt>
    <dgm:pt modelId="{56B7A528-B99D-4296-B548-72CC15C82170}">
      <dgm:prSet phldrT="[テキスト]" custT="1"/>
      <dgm:spPr/>
      <dgm:t>
        <a:bodyPr/>
        <a:lstStyle/>
        <a:p>
          <a:r>
            <a:rPr lang="ja-JP" altLang="en-US" sz="1000" dirty="0"/>
            <a:t>ポリエステル素材</a:t>
          </a:r>
        </a:p>
      </dgm:t>
    </dgm:pt>
    <dgm:pt modelId="{50966B91-A07E-4A93-9ABC-6CE1983E663C}" type="parTrans" cxnId="{E998C174-B127-42DA-BB62-7080D29259C7}">
      <dgm:prSet/>
      <dgm:spPr/>
      <dgm:t>
        <a:bodyPr/>
        <a:lstStyle/>
        <a:p>
          <a:endParaRPr kumimoji="1" lang="ja-JP" altLang="en-US" sz="2800"/>
        </a:p>
      </dgm:t>
    </dgm:pt>
    <dgm:pt modelId="{09A36ABE-4688-4F5A-95C5-5CFB08768B70}" type="sibTrans" cxnId="{E998C174-B127-42DA-BB62-7080D29259C7}">
      <dgm:prSet/>
      <dgm:spPr/>
      <dgm:t>
        <a:bodyPr/>
        <a:lstStyle/>
        <a:p>
          <a:endParaRPr kumimoji="1" lang="ja-JP" altLang="en-US" sz="2800"/>
        </a:p>
      </dgm:t>
    </dgm:pt>
    <dgm:pt modelId="{5E2BCC7E-DF71-4EB1-8F49-4CD5A7AFAABE}">
      <dgm:prSet phldrT="[テキスト]" custT="1"/>
      <dgm:spPr/>
      <dgm:t>
        <a:bodyPr/>
        <a:lstStyle/>
        <a:p>
          <a:r>
            <a:rPr lang="ja-JP" altLang="en-US" sz="1000" dirty="0"/>
            <a:t>抗</a:t>
          </a:r>
          <a:r>
            <a:rPr lang="en-US" altLang="ja-JP" sz="1000" dirty="0"/>
            <a:t>UV</a:t>
          </a:r>
          <a:endParaRPr lang="ja-JP" altLang="en-US" sz="1000" dirty="0"/>
        </a:p>
      </dgm:t>
    </dgm:pt>
    <dgm:pt modelId="{B926AD1E-C6A2-436F-B341-3A6BCC3D452C}" type="parTrans" cxnId="{ACFDDD7C-739D-4849-A301-FA218DD86D40}">
      <dgm:prSet/>
      <dgm:spPr/>
      <dgm:t>
        <a:bodyPr/>
        <a:lstStyle/>
        <a:p>
          <a:endParaRPr kumimoji="1" lang="ja-JP" altLang="en-US" sz="2800"/>
        </a:p>
      </dgm:t>
    </dgm:pt>
    <dgm:pt modelId="{DAC54A6D-69C5-4AB3-93D6-CEF2669DEFF0}" type="sibTrans" cxnId="{ACFDDD7C-739D-4849-A301-FA218DD86D40}">
      <dgm:prSet/>
      <dgm:spPr/>
      <dgm:t>
        <a:bodyPr/>
        <a:lstStyle/>
        <a:p>
          <a:endParaRPr kumimoji="1" lang="ja-JP" altLang="en-US" sz="2800"/>
        </a:p>
      </dgm:t>
    </dgm:pt>
    <dgm:pt modelId="{AD288C3F-4F9F-468F-A6F0-1D9C2064E2BA}">
      <dgm:prSet phldrT="[テキスト]" custT="1"/>
      <dgm:spPr/>
      <dgm:t>
        <a:bodyPr/>
        <a:lstStyle/>
        <a:p>
          <a:r>
            <a:rPr lang="ja-JP" altLang="en-US" sz="1000" dirty="0"/>
            <a:t>日焼け防止</a:t>
          </a:r>
        </a:p>
      </dgm:t>
    </dgm:pt>
    <dgm:pt modelId="{1B52867F-D04A-4B99-8EFE-BCDABD075605}" type="parTrans" cxnId="{44289044-98E3-47B8-9D73-E4EAD5EAB7E6}">
      <dgm:prSet/>
      <dgm:spPr/>
      <dgm:t>
        <a:bodyPr/>
        <a:lstStyle/>
        <a:p>
          <a:endParaRPr kumimoji="1" lang="ja-JP" altLang="en-US" sz="2800"/>
        </a:p>
      </dgm:t>
    </dgm:pt>
    <dgm:pt modelId="{2A93C48A-DC16-4F8E-8616-4FD4F73B8256}" type="sibTrans" cxnId="{44289044-98E3-47B8-9D73-E4EAD5EAB7E6}">
      <dgm:prSet/>
      <dgm:spPr/>
      <dgm:t>
        <a:bodyPr/>
        <a:lstStyle/>
        <a:p>
          <a:endParaRPr kumimoji="1" lang="ja-JP" altLang="en-US" sz="2800"/>
        </a:p>
      </dgm:t>
    </dgm:pt>
    <dgm:pt modelId="{A4B6D540-EEA7-4CD0-9C47-7AEE42194997}">
      <dgm:prSet phldrT="[テキスト]" custT="1"/>
      <dgm:spPr/>
      <dgm:t>
        <a:bodyPr/>
        <a:lstStyle/>
        <a:p>
          <a:r>
            <a:rPr lang="en-US" altLang="ja-JP" sz="1000" dirty="0"/>
            <a:t>UPF50+</a:t>
          </a:r>
          <a:endParaRPr lang="ja-JP" altLang="en-US" sz="1000" dirty="0"/>
        </a:p>
      </dgm:t>
    </dgm:pt>
    <dgm:pt modelId="{D92C5D37-7859-4F64-A67E-D7A220565D29}" type="parTrans" cxnId="{5964D15C-5FC7-4F02-B53D-033F0A95C69D}">
      <dgm:prSet/>
      <dgm:spPr/>
      <dgm:t>
        <a:bodyPr/>
        <a:lstStyle/>
        <a:p>
          <a:endParaRPr kumimoji="1" lang="ja-JP" altLang="en-US" sz="2800"/>
        </a:p>
      </dgm:t>
    </dgm:pt>
    <dgm:pt modelId="{DF8A81C0-5A17-4F27-ABFA-5914A0B37F43}" type="sibTrans" cxnId="{5964D15C-5FC7-4F02-B53D-033F0A95C69D}">
      <dgm:prSet/>
      <dgm:spPr/>
      <dgm:t>
        <a:bodyPr/>
        <a:lstStyle/>
        <a:p>
          <a:endParaRPr kumimoji="1" lang="ja-JP" altLang="en-US" sz="2800"/>
        </a:p>
      </dgm:t>
    </dgm:pt>
    <dgm:pt modelId="{31CFA135-9F1D-47C3-A7A0-304EEB0297CC}">
      <dgm:prSet phldrT="[テキスト]" custT="1"/>
      <dgm:spPr/>
      <dgm:t>
        <a:bodyPr/>
        <a:lstStyle/>
        <a:p>
          <a:r>
            <a:rPr lang="ja-JP" altLang="en-US" sz="1000" dirty="0"/>
            <a:t>涼感素材</a:t>
          </a:r>
        </a:p>
      </dgm:t>
    </dgm:pt>
    <dgm:pt modelId="{C61E0D1A-1DF6-4BD4-B574-9BAFA793AACD}" type="parTrans" cxnId="{D53A08BB-EA91-4BEB-AFFA-6D385243D515}">
      <dgm:prSet/>
      <dgm:spPr/>
      <dgm:t>
        <a:bodyPr/>
        <a:lstStyle/>
        <a:p>
          <a:endParaRPr kumimoji="1" lang="ja-JP" altLang="en-US" sz="2000"/>
        </a:p>
      </dgm:t>
    </dgm:pt>
    <dgm:pt modelId="{21D25842-7FE0-407E-A55C-2A965C6E96BB}" type="sibTrans" cxnId="{D53A08BB-EA91-4BEB-AFFA-6D385243D515}">
      <dgm:prSet/>
      <dgm:spPr/>
      <dgm:t>
        <a:bodyPr/>
        <a:lstStyle/>
        <a:p>
          <a:endParaRPr kumimoji="1" lang="ja-JP" altLang="en-US" sz="2000"/>
        </a:p>
      </dgm:t>
    </dgm:pt>
    <dgm:pt modelId="{BC843E2B-7A03-47D2-8CF4-8618ECF1F771}" type="pres">
      <dgm:prSet presAssocID="{6A912412-F8BE-4FAD-8EA3-68E387E88D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B1B512-672C-416C-BF6D-281BF61F33F8}" type="pres">
      <dgm:prSet presAssocID="{6A912412-F8BE-4FAD-8EA3-68E387E88D93}" presName="hierFlow" presStyleCnt="0"/>
      <dgm:spPr/>
    </dgm:pt>
    <dgm:pt modelId="{0F261C3D-82E6-4822-AFD9-A7D74BDA7E28}" type="pres">
      <dgm:prSet presAssocID="{6A912412-F8BE-4FAD-8EA3-68E387E88D93}" presName="firstBuf" presStyleCnt="0"/>
      <dgm:spPr/>
    </dgm:pt>
    <dgm:pt modelId="{BCE2E967-45B4-455E-A8BD-E451E5773AB4}" type="pres">
      <dgm:prSet presAssocID="{6A912412-F8BE-4FAD-8EA3-68E387E88D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BBCCF85-D89E-44FD-A83A-8B5CD254E681}" type="pres">
      <dgm:prSet presAssocID="{405E8085-5B40-432A-8CFE-0273E0FD4E91}" presName="Name14" presStyleCnt="0"/>
      <dgm:spPr/>
    </dgm:pt>
    <dgm:pt modelId="{B235F391-642F-4A51-AEF2-95DA206463C8}" type="pres">
      <dgm:prSet presAssocID="{405E8085-5B40-432A-8CFE-0273E0FD4E91}" presName="level1Shape" presStyleLbl="node0" presStyleIdx="0" presStyleCnt="1">
        <dgm:presLayoutVars>
          <dgm:chPref val="3"/>
        </dgm:presLayoutVars>
      </dgm:prSet>
      <dgm:spPr/>
    </dgm:pt>
    <dgm:pt modelId="{1123CD4B-D827-4D7B-935D-AAFFCD133392}" type="pres">
      <dgm:prSet presAssocID="{405E8085-5B40-432A-8CFE-0273E0FD4E91}" presName="hierChild2" presStyleCnt="0"/>
      <dgm:spPr/>
    </dgm:pt>
    <dgm:pt modelId="{603EBF4F-FBC5-4812-A5BA-4EBAE0BD20B6}" type="pres">
      <dgm:prSet presAssocID="{72C2E391-EF85-43B1-B973-581DCFF80B07}" presName="Name19" presStyleLbl="parChTrans1D2" presStyleIdx="0" presStyleCnt="5"/>
      <dgm:spPr/>
    </dgm:pt>
    <dgm:pt modelId="{E91B07BA-1CD0-4511-997C-5A00D152CFA1}" type="pres">
      <dgm:prSet presAssocID="{88718A15-46A6-4BAF-BA51-35FAD9AE0A74}" presName="Name21" presStyleCnt="0"/>
      <dgm:spPr/>
    </dgm:pt>
    <dgm:pt modelId="{92153DF1-D03B-4705-9189-B186D8A197C8}" type="pres">
      <dgm:prSet presAssocID="{88718A15-46A6-4BAF-BA51-35FAD9AE0A74}" presName="level2Shape" presStyleLbl="node2" presStyleIdx="0" presStyleCnt="5"/>
      <dgm:spPr/>
    </dgm:pt>
    <dgm:pt modelId="{773107BA-F24B-4FFD-9092-0B69750AEDEE}" type="pres">
      <dgm:prSet presAssocID="{88718A15-46A6-4BAF-BA51-35FAD9AE0A74}" presName="hierChild3" presStyleCnt="0"/>
      <dgm:spPr/>
    </dgm:pt>
    <dgm:pt modelId="{D766894C-8422-4553-9032-2074770681FF}" type="pres">
      <dgm:prSet presAssocID="{6F347E29-A788-4178-B78F-0852B0A15EEA}" presName="Name19" presStyleLbl="parChTrans1D3" presStyleIdx="0" presStyleCnt="7"/>
      <dgm:spPr/>
    </dgm:pt>
    <dgm:pt modelId="{C69670C6-1B04-49BA-8B12-88289FFE0E6F}" type="pres">
      <dgm:prSet presAssocID="{232EA896-2046-4306-8F9B-6F6D67392ED7}" presName="Name21" presStyleCnt="0"/>
      <dgm:spPr/>
    </dgm:pt>
    <dgm:pt modelId="{6218AFE3-AE61-4E13-B177-F38325F23272}" type="pres">
      <dgm:prSet presAssocID="{232EA896-2046-4306-8F9B-6F6D67392ED7}" presName="level2Shape" presStyleLbl="node3" presStyleIdx="0" presStyleCnt="7"/>
      <dgm:spPr/>
    </dgm:pt>
    <dgm:pt modelId="{968057C2-1ABE-4368-9378-B97D3D7DC4D2}" type="pres">
      <dgm:prSet presAssocID="{232EA896-2046-4306-8F9B-6F6D67392ED7}" presName="hierChild3" presStyleCnt="0"/>
      <dgm:spPr/>
    </dgm:pt>
    <dgm:pt modelId="{3B86D176-CDB7-4857-80B3-AC56813DD5B5}" type="pres">
      <dgm:prSet presAssocID="{C61E0D1A-1DF6-4BD4-B574-9BAFA793AACD}" presName="Name19" presStyleLbl="parChTrans1D3" presStyleIdx="1" presStyleCnt="7"/>
      <dgm:spPr/>
    </dgm:pt>
    <dgm:pt modelId="{39AF45EB-E62C-4996-9838-08B5BD0B40EB}" type="pres">
      <dgm:prSet presAssocID="{31CFA135-9F1D-47C3-A7A0-304EEB0297CC}" presName="Name21" presStyleCnt="0"/>
      <dgm:spPr/>
    </dgm:pt>
    <dgm:pt modelId="{5669C70B-2B75-47B1-8B44-FA77657EFE92}" type="pres">
      <dgm:prSet presAssocID="{31CFA135-9F1D-47C3-A7A0-304EEB0297CC}" presName="level2Shape" presStyleLbl="node3" presStyleIdx="1" presStyleCnt="7"/>
      <dgm:spPr/>
    </dgm:pt>
    <dgm:pt modelId="{9E02B397-3D8A-498B-A9A9-6844BE6BF3BF}" type="pres">
      <dgm:prSet presAssocID="{31CFA135-9F1D-47C3-A7A0-304EEB0297CC}" presName="hierChild3" presStyleCnt="0"/>
      <dgm:spPr/>
    </dgm:pt>
    <dgm:pt modelId="{6021FCAB-24B8-4B35-9096-E405BA0CCC1A}" type="pres">
      <dgm:prSet presAssocID="{50966B91-A07E-4A93-9ABC-6CE1983E663C}" presName="Name19" presStyleLbl="parChTrans1D4" presStyleIdx="0" presStyleCnt="7"/>
      <dgm:spPr/>
    </dgm:pt>
    <dgm:pt modelId="{9D4802E1-F7E7-47FA-90AC-12EA418286D3}" type="pres">
      <dgm:prSet presAssocID="{56B7A528-B99D-4296-B548-72CC15C82170}" presName="Name21" presStyleCnt="0"/>
      <dgm:spPr/>
    </dgm:pt>
    <dgm:pt modelId="{050B28CE-BF49-4818-B5AC-83400BD427C0}" type="pres">
      <dgm:prSet presAssocID="{56B7A528-B99D-4296-B548-72CC15C82170}" presName="level2Shape" presStyleLbl="node4" presStyleIdx="0" presStyleCnt="7"/>
      <dgm:spPr/>
    </dgm:pt>
    <dgm:pt modelId="{920A6DF8-172C-45C1-AB17-0E4E9A7DF501}" type="pres">
      <dgm:prSet presAssocID="{56B7A528-B99D-4296-B548-72CC15C82170}" presName="hierChild3" presStyleCnt="0"/>
      <dgm:spPr/>
    </dgm:pt>
    <dgm:pt modelId="{9ABE00ED-8AC6-4084-B095-EE2FFA32F169}" type="pres">
      <dgm:prSet presAssocID="{47BE76F3-B8D5-4B4C-BA2B-34C2BF1C17ED}" presName="Name19" presStyleLbl="parChTrans1D3" presStyleIdx="2" presStyleCnt="7"/>
      <dgm:spPr/>
    </dgm:pt>
    <dgm:pt modelId="{A2CD728C-DCEC-4D01-8D86-2C4E20C868C2}" type="pres">
      <dgm:prSet presAssocID="{8E092F23-7F8B-4720-BD2F-3405C83BA231}" presName="Name21" presStyleCnt="0"/>
      <dgm:spPr/>
    </dgm:pt>
    <dgm:pt modelId="{FE0984E7-94A3-48FC-951A-22C60AEB884F}" type="pres">
      <dgm:prSet presAssocID="{8E092F23-7F8B-4720-BD2F-3405C83BA231}" presName="level2Shape" presStyleLbl="node3" presStyleIdx="2" presStyleCnt="7"/>
      <dgm:spPr/>
    </dgm:pt>
    <dgm:pt modelId="{612AEEEA-4A8F-4C54-AF47-89F55EBDC8A9}" type="pres">
      <dgm:prSet presAssocID="{8E092F23-7F8B-4720-BD2F-3405C83BA231}" presName="hierChild3" presStyleCnt="0"/>
      <dgm:spPr/>
    </dgm:pt>
    <dgm:pt modelId="{DED339B8-95A2-436E-8DA2-13846B21852C}" type="pres">
      <dgm:prSet presAssocID="{A46335D7-FA97-40E1-8A44-F1A8AC67DD4C}" presName="Name19" presStyleLbl="parChTrans1D4" presStyleIdx="1" presStyleCnt="7"/>
      <dgm:spPr/>
    </dgm:pt>
    <dgm:pt modelId="{299C37F2-A339-4170-9A71-C820D6EE018B}" type="pres">
      <dgm:prSet presAssocID="{049ADD87-FAE0-45D8-B02F-390A21BE8CA7}" presName="Name21" presStyleCnt="0"/>
      <dgm:spPr/>
    </dgm:pt>
    <dgm:pt modelId="{2E81959F-3047-4DF0-9C94-CA5D9AC7717D}" type="pres">
      <dgm:prSet presAssocID="{049ADD87-FAE0-45D8-B02F-390A21BE8CA7}" presName="level2Shape" presStyleLbl="node4" presStyleIdx="1" presStyleCnt="7"/>
      <dgm:spPr/>
    </dgm:pt>
    <dgm:pt modelId="{278020EC-3A8D-4C2C-B95B-5F2B8D66E146}" type="pres">
      <dgm:prSet presAssocID="{049ADD87-FAE0-45D8-B02F-390A21BE8CA7}" presName="hierChild3" presStyleCnt="0"/>
      <dgm:spPr/>
    </dgm:pt>
    <dgm:pt modelId="{1C90878E-0B63-4E25-B15C-09BC56A25ACB}" type="pres">
      <dgm:prSet presAssocID="{3B5039E0-B6AD-46D1-AC94-EE5D6AC04221}" presName="Name19" presStyleLbl="parChTrans1D4" presStyleIdx="2" presStyleCnt="7"/>
      <dgm:spPr/>
    </dgm:pt>
    <dgm:pt modelId="{1D8733BA-85D7-4F76-B05A-E0972620830A}" type="pres">
      <dgm:prSet presAssocID="{2E5E264E-E9B4-4330-A351-2BFEA524D3DE}" presName="Name21" presStyleCnt="0"/>
      <dgm:spPr/>
    </dgm:pt>
    <dgm:pt modelId="{850DB6A8-9020-46E5-9B1D-7B89160BB6C3}" type="pres">
      <dgm:prSet presAssocID="{2E5E264E-E9B4-4330-A351-2BFEA524D3DE}" presName="level2Shape" presStyleLbl="node4" presStyleIdx="2" presStyleCnt="7"/>
      <dgm:spPr/>
    </dgm:pt>
    <dgm:pt modelId="{21772492-EC3E-492A-88CF-284CA473C3AE}" type="pres">
      <dgm:prSet presAssocID="{2E5E264E-E9B4-4330-A351-2BFEA524D3DE}" presName="hierChild3" presStyleCnt="0"/>
      <dgm:spPr/>
    </dgm:pt>
    <dgm:pt modelId="{F5CD40E1-298E-489E-89F0-BB6988BCC28B}" type="pres">
      <dgm:prSet presAssocID="{3742603F-94C8-4F55-8A3F-69C33F9FB0C7}" presName="Name19" presStyleLbl="parChTrans1D2" presStyleIdx="1" presStyleCnt="5"/>
      <dgm:spPr/>
    </dgm:pt>
    <dgm:pt modelId="{F5581A63-32C5-4B05-9C56-A03F4EE90038}" type="pres">
      <dgm:prSet presAssocID="{5F6104BB-2773-42AA-9042-B471FFAD4D27}" presName="Name21" presStyleCnt="0"/>
      <dgm:spPr/>
    </dgm:pt>
    <dgm:pt modelId="{19882E0C-7494-4B25-8A8E-02ADB755CD3F}" type="pres">
      <dgm:prSet presAssocID="{5F6104BB-2773-42AA-9042-B471FFAD4D27}" presName="level2Shape" presStyleLbl="node2" presStyleIdx="1" presStyleCnt="5"/>
      <dgm:spPr/>
    </dgm:pt>
    <dgm:pt modelId="{CB3E7832-9B6E-4EE1-890F-AD2391241218}" type="pres">
      <dgm:prSet presAssocID="{5F6104BB-2773-42AA-9042-B471FFAD4D27}" presName="hierChild3" presStyleCnt="0"/>
      <dgm:spPr/>
    </dgm:pt>
    <dgm:pt modelId="{176FBEEA-5270-46BD-A59E-4AB54C7FC45E}" type="pres">
      <dgm:prSet presAssocID="{B46509E9-7475-425D-9C18-88CD7B181503}" presName="Name19" presStyleLbl="parChTrans1D3" presStyleIdx="3" presStyleCnt="7"/>
      <dgm:spPr/>
    </dgm:pt>
    <dgm:pt modelId="{44DC33E5-66D3-4ABC-943F-307B878635A4}" type="pres">
      <dgm:prSet presAssocID="{3D5226D9-0A62-40E2-9DAA-152425A5653F}" presName="Name21" presStyleCnt="0"/>
      <dgm:spPr/>
    </dgm:pt>
    <dgm:pt modelId="{9A8A34B2-0D1E-4EF1-9249-6CD3AE40820A}" type="pres">
      <dgm:prSet presAssocID="{3D5226D9-0A62-40E2-9DAA-152425A5653F}" presName="level2Shape" presStyleLbl="node3" presStyleIdx="3" presStyleCnt="7"/>
      <dgm:spPr/>
    </dgm:pt>
    <dgm:pt modelId="{801B5A3D-A519-4BF2-8A62-E092E286E78D}" type="pres">
      <dgm:prSet presAssocID="{3D5226D9-0A62-40E2-9DAA-152425A5653F}" presName="hierChild3" presStyleCnt="0"/>
      <dgm:spPr/>
    </dgm:pt>
    <dgm:pt modelId="{BD6C9639-0456-4172-B82A-96A50A3CCB67}" type="pres">
      <dgm:prSet presAssocID="{18DA1080-3EED-4230-BC65-DE5D649E3FCE}" presName="Name19" presStyleLbl="parChTrans1D4" presStyleIdx="3" presStyleCnt="7"/>
      <dgm:spPr/>
    </dgm:pt>
    <dgm:pt modelId="{6C7D0612-BE2C-41DD-B355-835B59133116}" type="pres">
      <dgm:prSet presAssocID="{A8E65D36-CA51-47C7-AB64-6757103DC8D2}" presName="Name21" presStyleCnt="0"/>
      <dgm:spPr/>
    </dgm:pt>
    <dgm:pt modelId="{3779E06A-96E3-4E76-8697-5A6DE8AB9CF5}" type="pres">
      <dgm:prSet presAssocID="{A8E65D36-CA51-47C7-AB64-6757103DC8D2}" presName="level2Shape" presStyleLbl="node4" presStyleIdx="3" presStyleCnt="7"/>
      <dgm:spPr/>
    </dgm:pt>
    <dgm:pt modelId="{8145B12F-61E4-49EF-8675-BEC7C4473FD9}" type="pres">
      <dgm:prSet presAssocID="{A8E65D36-CA51-47C7-AB64-6757103DC8D2}" presName="hierChild3" presStyleCnt="0"/>
      <dgm:spPr/>
    </dgm:pt>
    <dgm:pt modelId="{807E4E9A-8028-4425-8EC1-6444241A7EAA}" type="pres">
      <dgm:prSet presAssocID="{8F7D33E0-C568-4084-B479-EC26D4C31636}" presName="Name19" presStyleLbl="parChTrans1D4" presStyleIdx="4" presStyleCnt="7"/>
      <dgm:spPr/>
    </dgm:pt>
    <dgm:pt modelId="{0822E52D-60BF-4039-8282-2D5CE0455192}" type="pres">
      <dgm:prSet presAssocID="{F5C2A658-62DB-4374-9ED2-825338037B78}" presName="Name21" presStyleCnt="0"/>
      <dgm:spPr/>
    </dgm:pt>
    <dgm:pt modelId="{3619C0AF-944C-4BE5-A677-9DDBEBB76B5A}" type="pres">
      <dgm:prSet presAssocID="{F5C2A658-62DB-4374-9ED2-825338037B78}" presName="level2Shape" presStyleLbl="node4" presStyleIdx="4" presStyleCnt="7"/>
      <dgm:spPr/>
    </dgm:pt>
    <dgm:pt modelId="{F14746B0-17F9-41C3-A59A-D3718A92307D}" type="pres">
      <dgm:prSet presAssocID="{F5C2A658-62DB-4374-9ED2-825338037B78}" presName="hierChild3" presStyleCnt="0"/>
      <dgm:spPr/>
    </dgm:pt>
    <dgm:pt modelId="{7714FD03-9FD1-4D05-893E-EA29FCCA029D}" type="pres">
      <dgm:prSet presAssocID="{822E6624-15D2-4D7E-B471-1DC67B8335CC}" presName="Name19" presStyleLbl="parChTrans1D2" presStyleIdx="2" presStyleCnt="5"/>
      <dgm:spPr/>
    </dgm:pt>
    <dgm:pt modelId="{8FA02861-1DCB-4284-9B77-16CCEFAB80BD}" type="pres">
      <dgm:prSet presAssocID="{ABE3CF71-1193-4A8A-B178-BEF01E8E08A7}" presName="Name21" presStyleCnt="0"/>
      <dgm:spPr/>
    </dgm:pt>
    <dgm:pt modelId="{B1027DC8-FF52-4DC8-A927-659CAB6F5781}" type="pres">
      <dgm:prSet presAssocID="{ABE3CF71-1193-4A8A-B178-BEF01E8E08A7}" presName="level2Shape" presStyleLbl="node2" presStyleIdx="2" presStyleCnt="5"/>
      <dgm:spPr/>
    </dgm:pt>
    <dgm:pt modelId="{E45AF63D-5A71-4EAE-A780-137E04996895}" type="pres">
      <dgm:prSet presAssocID="{ABE3CF71-1193-4A8A-B178-BEF01E8E08A7}" presName="hierChild3" presStyleCnt="0"/>
      <dgm:spPr/>
    </dgm:pt>
    <dgm:pt modelId="{36A6EB12-6B2F-4F53-A24B-674EB32963CA}" type="pres">
      <dgm:prSet presAssocID="{E7868A43-E892-4456-BB59-F4F7BDFD39A4}" presName="Name19" presStyleLbl="parChTrans1D3" presStyleIdx="4" presStyleCnt="7"/>
      <dgm:spPr/>
    </dgm:pt>
    <dgm:pt modelId="{63B5EAC0-EB8B-45B1-BBA8-297A4DC400AC}" type="pres">
      <dgm:prSet presAssocID="{1F5E0FFE-A7C8-4E61-BAE5-10BFD5DEC376}" presName="Name21" presStyleCnt="0"/>
      <dgm:spPr/>
    </dgm:pt>
    <dgm:pt modelId="{335CDE09-D688-4AD7-BDD4-B39D3377DCFB}" type="pres">
      <dgm:prSet presAssocID="{1F5E0FFE-A7C8-4E61-BAE5-10BFD5DEC376}" presName="level2Shape" presStyleLbl="node3" presStyleIdx="4" presStyleCnt="7"/>
      <dgm:spPr/>
    </dgm:pt>
    <dgm:pt modelId="{B0CA31E1-C16D-4CFD-A6CA-831FC5520DCF}" type="pres">
      <dgm:prSet presAssocID="{1F5E0FFE-A7C8-4E61-BAE5-10BFD5DEC376}" presName="hierChild3" presStyleCnt="0"/>
      <dgm:spPr/>
    </dgm:pt>
    <dgm:pt modelId="{BF30B254-7204-490F-9F57-68CD8C700602}" type="pres">
      <dgm:prSet presAssocID="{BF4A4C33-1A1D-432A-893E-D009048E2D98}" presName="Name19" presStyleLbl="parChTrans1D4" presStyleIdx="5" presStyleCnt="7"/>
      <dgm:spPr/>
    </dgm:pt>
    <dgm:pt modelId="{DDF1D6C7-4367-4772-BF9B-9529A3F32E0D}" type="pres">
      <dgm:prSet presAssocID="{C419EEBB-814C-48BA-86AA-741C40E7F3B6}" presName="Name21" presStyleCnt="0"/>
      <dgm:spPr/>
    </dgm:pt>
    <dgm:pt modelId="{13F43702-809D-4E27-918F-B2FA918798ED}" type="pres">
      <dgm:prSet presAssocID="{C419EEBB-814C-48BA-86AA-741C40E7F3B6}" presName="level2Shape" presStyleLbl="node4" presStyleIdx="5" presStyleCnt="7"/>
      <dgm:spPr/>
    </dgm:pt>
    <dgm:pt modelId="{009DC008-E9D9-4D2A-ADB7-3117FDE975FB}" type="pres">
      <dgm:prSet presAssocID="{C419EEBB-814C-48BA-86AA-741C40E7F3B6}" presName="hierChild3" presStyleCnt="0"/>
      <dgm:spPr/>
    </dgm:pt>
    <dgm:pt modelId="{3631818C-AFE5-40B2-B613-057348BFF4CC}" type="pres">
      <dgm:prSet presAssocID="{1B52867F-D04A-4B99-8EFE-BCDABD075605}" presName="Name19" presStyleLbl="parChTrans1D2" presStyleIdx="3" presStyleCnt="5"/>
      <dgm:spPr/>
    </dgm:pt>
    <dgm:pt modelId="{98347451-5DDC-4A23-8FDA-D3CA94D18ADF}" type="pres">
      <dgm:prSet presAssocID="{AD288C3F-4F9F-468F-A6F0-1D9C2064E2BA}" presName="Name21" presStyleCnt="0"/>
      <dgm:spPr/>
    </dgm:pt>
    <dgm:pt modelId="{7CF403E6-ADE1-4C14-9A7F-C030A75F474E}" type="pres">
      <dgm:prSet presAssocID="{AD288C3F-4F9F-468F-A6F0-1D9C2064E2BA}" presName="level2Shape" presStyleLbl="node2" presStyleIdx="3" presStyleCnt="5"/>
      <dgm:spPr/>
    </dgm:pt>
    <dgm:pt modelId="{E5B37FE4-E805-417A-8DB3-E94BD9E39845}" type="pres">
      <dgm:prSet presAssocID="{AD288C3F-4F9F-468F-A6F0-1D9C2064E2BA}" presName="hierChild3" presStyleCnt="0"/>
      <dgm:spPr/>
    </dgm:pt>
    <dgm:pt modelId="{21BE8B68-05B5-4D5A-8EC7-D096DA6DB7FE}" type="pres">
      <dgm:prSet presAssocID="{B926AD1E-C6A2-436F-B341-3A6BCC3D452C}" presName="Name19" presStyleLbl="parChTrans1D3" presStyleIdx="5" presStyleCnt="7"/>
      <dgm:spPr/>
    </dgm:pt>
    <dgm:pt modelId="{EF595F9C-BC16-437F-BE48-40D6147225EF}" type="pres">
      <dgm:prSet presAssocID="{5E2BCC7E-DF71-4EB1-8F49-4CD5A7AFAABE}" presName="Name21" presStyleCnt="0"/>
      <dgm:spPr/>
    </dgm:pt>
    <dgm:pt modelId="{07C62010-796F-4AC2-95F4-D5FB3192E763}" type="pres">
      <dgm:prSet presAssocID="{5E2BCC7E-DF71-4EB1-8F49-4CD5A7AFAABE}" presName="level2Shape" presStyleLbl="node3" presStyleIdx="5" presStyleCnt="7"/>
      <dgm:spPr/>
    </dgm:pt>
    <dgm:pt modelId="{3C2BA6EF-933E-47E4-9A36-A1E508B7C335}" type="pres">
      <dgm:prSet presAssocID="{5E2BCC7E-DF71-4EB1-8F49-4CD5A7AFAABE}" presName="hierChild3" presStyleCnt="0"/>
      <dgm:spPr/>
    </dgm:pt>
    <dgm:pt modelId="{9D78214A-0D88-4AB4-8E1D-9F28052A90CB}" type="pres">
      <dgm:prSet presAssocID="{D92C5D37-7859-4F64-A67E-D7A220565D29}" presName="Name19" presStyleLbl="parChTrans1D4" presStyleIdx="6" presStyleCnt="7"/>
      <dgm:spPr/>
    </dgm:pt>
    <dgm:pt modelId="{F99836BA-3575-4597-A0C8-C71F4D88FA75}" type="pres">
      <dgm:prSet presAssocID="{A4B6D540-EEA7-4CD0-9C47-7AEE42194997}" presName="Name21" presStyleCnt="0"/>
      <dgm:spPr/>
    </dgm:pt>
    <dgm:pt modelId="{A8551594-BD2A-4CBF-AF5A-DBF564F68CBC}" type="pres">
      <dgm:prSet presAssocID="{A4B6D540-EEA7-4CD0-9C47-7AEE42194997}" presName="level2Shape" presStyleLbl="node4" presStyleIdx="6" presStyleCnt="7"/>
      <dgm:spPr/>
    </dgm:pt>
    <dgm:pt modelId="{9480AB96-14E0-4C28-A0CF-EE229293E926}" type="pres">
      <dgm:prSet presAssocID="{A4B6D540-EEA7-4CD0-9C47-7AEE42194997}" presName="hierChild3" presStyleCnt="0"/>
      <dgm:spPr/>
    </dgm:pt>
    <dgm:pt modelId="{ED5C2814-DD55-4135-8CFB-2E26A714BD38}" type="pres">
      <dgm:prSet presAssocID="{E7C3270F-1E04-4EFF-8E19-CEAF524EA3D0}" presName="Name19" presStyleLbl="parChTrans1D2" presStyleIdx="4" presStyleCnt="5"/>
      <dgm:spPr/>
    </dgm:pt>
    <dgm:pt modelId="{06E79241-7F38-44CD-B394-D55701E29F2C}" type="pres">
      <dgm:prSet presAssocID="{5D1283F8-1BA4-4B25-B225-41F7CAF36062}" presName="Name21" presStyleCnt="0"/>
      <dgm:spPr/>
    </dgm:pt>
    <dgm:pt modelId="{6EF608D5-28DF-4261-A037-0E184C81EF5B}" type="pres">
      <dgm:prSet presAssocID="{5D1283F8-1BA4-4B25-B225-41F7CAF36062}" presName="level2Shape" presStyleLbl="node2" presStyleIdx="4" presStyleCnt="5"/>
      <dgm:spPr/>
    </dgm:pt>
    <dgm:pt modelId="{E09B124D-4E12-4AE2-B2B7-525F2B3D02E4}" type="pres">
      <dgm:prSet presAssocID="{5D1283F8-1BA4-4B25-B225-41F7CAF36062}" presName="hierChild3" presStyleCnt="0"/>
      <dgm:spPr/>
    </dgm:pt>
    <dgm:pt modelId="{E8A81569-B959-4A61-9D2F-9F063DF977D9}" type="pres">
      <dgm:prSet presAssocID="{AA61B16E-2AEA-4136-9D0F-BAE1D989A45E}" presName="Name19" presStyleLbl="parChTrans1D3" presStyleIdx="6" presStyleCnt="7"/>
      <dgm:spPr/>
    </dgm:pt>
    <dgm:pt modelId="{C6B83033-6303-4E26-B8A9-641E3EE329FF}" type="pres">
      <dgm:prSet presAssocID="{498A15CD-AC20-4BDA-BB94-4502436A6039}" presName="Name21" presStyleCnt="0"/>
      <dgm:spPr/>
    </dgm:pt>
    <dgm:pt modelId="{875683FF-A33F-419A-A571-010B29F56279}" type="pres">
      <dgm:prSet presAssocID="{498A15CD-AC20-4BDA-BB94-4502436A6039}" presName="level2Shape" presStyleLbl="node3" presStyleIdx="6" presStyleCnt="7"/>
      <dgm:spPr/>
    </dgm:pt>
    <dgm:pt modelId="{68F47F59-3FE1-4D51-AEE7-3A87CD73AED3}" type="pres">
      <dgm:prSet presAssocID="{498A15CD-AC20-4BDA-BB94-4502436A6039}" presName="hierChild3" presStyleCnt="0"/>
      <dgm:spPr/>
    </dgm:pt>
    <dgm:pt modelId="{296AC17A-375D-4214-B67C-3EA1E4E9F6E9}" type="pres">
      <dgm:prSet presAssocID="{6A912412-F8BE-4FAD-8EA3-68E387E88D93}" presName="bgShapesFlow" presStyleCnt="0"/>
      <dgm:spPr/>
    </dgm:pt>
    <dgm:pt modelId="{6459A322-1C13-4387-9DFD-5B6D86B9371D}" type="pres">
      <dgm:prSet presAssocID="{8F0A6379-C1D4-40B2-8ECC-F0D919B4F120}" presName="rectComp" presStyleCnt="0"/>
      <dgm:spPr/>
    </dgm:pt>
    <dgm:pt modelId="{6A49B5D1-159B-47F0-912D-4848243A40B9}" type="pres">
      <dgm:prSet presAssocID="{8F0A6379-C1D4-40B2-8ECC-F0D919B4F120}" presName="bgRect" presStyleLbl="bgShp" presStyleIdx="0" presStyleCnt="4"/>
      <dgm:spPr/>
    </dgm:pt>
    <dgm:pt modelId="{E8D6AB37-477D-46C9-9201-FBA86F3D0577}" type="pres">
      <dgm:prSet presAssocID="{8F0A6379-C1D4-40B2-8ECC-F0D919B4F120}" presName="bgRectTx" presStyleLbl="bgShp" presStyleIdx="0" presStyleCnt="4">
        <dgm:presLayoutVars>
          <dgm:bulletEnabled val="1"/>
        </dgm:presLayoutVars>
      </dgm:prSet>
      <dgm:spPr/>
    </dgm:pt>
    <dgm:pt modelId="{D88DA9F9-874D-4F4D-97C4-D6AE7C7BA13F}" type="pres">
      <dgm:prSet presAssocID="{8F0A6379-C1D4-40B2-8ECC-F0D919B4F120}" presName="spComp" presStyleCnt="0"/>
      <dgm:spPr/>
    </dgm:pt>
    <dgm:pt modelId="{F73158B3-7C25-419D-9572-6D86A342672B}" type="pres">
      <dgm:prSet presAssocID="{8F0A6379-C1D4-40B2-8ECC-F0D919B4F120}" presName="vSp" presStyleCnt="0"/>
      <dgm:spPr/>
    </dgm:pt>
    <dgm:pt modelId="{282122FA-3446-4BC7-B198-4EE9599C3573}" type="pres">
      <dgm:prSet presAssocID="{910ECDA5-A99C-4848-BBF9-DDA9FA108CD6}" presName="rectComp" presStyleCnt="0"/>
      <dgm:spPr/>
    </dgm:pt>
    <dgm:pt modelId="{82E0C537-5C66-4F8D-9DD6-748A4AD71222}" type="pres">
      <dgm:prSet presAssocID="{910ECDA5-A99C-4848-BBF9-DDA9FA108CD6}" presName="bgRect" presStyleLbl="bgShp" presStyleIdx="1" presStyleCnt="4"/>
      <dgm:spPr/>
    </dgm:pt>
    <dgm:pt modelId="{67F7EF1E-B10E-48C4-84CA-B35996777252}" type="pres">
      <dgm:prSet presAssocID="{910ECDA5-A99C-4848-BBF9-DDA9FA108CD6}" presName="bgRectTx" presStyleLbl="bgShp" presStyleIdx="1" presStyleCnt="4">
        <dgm:presLayoutVars>
          <dgm:bulletEnabled val="1"/>
        </dgm:presLayoutVars>
      </dgm:prSet>
      <dgm:spPr/>
    </dgm:pt>
    <dgm:pt modelId="{A41070B1-0624-49ED-B0FF-ED9C75527448}" type="pres">
      <dgm:prSet presAssocID="{910ECDA5-A99C-4848-BBF9-DDA9FA108CD6}" presName="spComp" presStyleCnt="0"/>
      <dgm:spPr/>
    </dgm:pt>
    <dgm:pt modelId="{A84A965E-D548-41E3-90BF-24DB585FEF2E}" type="pres">
      <dgm:prSet presAssocID="{910ECDA5-A99C-4848-BBF9-DDA9FA108CD6}" presName="vSp" presStyleCnt="0"/>
      <dgm:spPr/>
    </dgm:pt>
    <dgm:pt modelId="{05D5DA3A-11B3-432B-B33D-95D6E16D0810}" type="pres">
      <dgm:prSet presAssocID="{B4967379-69DB-4824-B844-1A74A7069F76}" presName="rectComp" presStyleCnt="0"/>
      <dgm:spPr/>
    </dgm:pt>
    <dgm:pt modelId="{536865BD-CF33-4BD3-9197-E3221A1B7DF5}" type="pres">
      <dgm:prSet presAssocID="{B4967379-69DB-4824-B844-1A74A7069F76}" presName="bgRect" presStyleLbl="bgShp" presStyleIdx="2" presStyleCnt="4"/>
      <dgm:spPr/>
    </dgm:pt>
    <dgm:pt modelId="{C265626D-F864-4229-B438-F87D56DEFA52}" type="pres">
      <dgm:prSet presAssocID="{B4967379-69DB-4824-B844-1A74A7069F76}" presName="bgRectTx" presStyleLbl="bgShp" presStyleIdx="2" presStyleCnt="4">
        <dgm:presLayoutVars>
          <dgm:bulletEnabled val="1"/>
        </dgm:presLayoutVars>
      </dgm:prSet>
      <dgm:spPr/>
    </dgm:pt>
    <dgm:pt modelId="{C10A334E-0F84-42C6-BBF1-2609D17C2D63}" type="pres">
      <dgm:prSet presAssocID="{B4967379-69DB-4824-B844-1A74A7069F76}" presName="spComp" presStyleCnt="0"/>
      <dgm:spPr/>
    </dgm:pt>
    <dgm:pt modelId="{E6C7806E-8B65-4FB1-8392-D02437E38A33}" type="pres">
      <dgm:prSet presAssocID="{B4967379-69DB-4824-B844-1A74A7069F76}" presName="vSp" presStyleCnt="0"/>
      <dgm:spPr/>
    </dgm:pt>
    <dgm:pt modelId="{A9BF1F29-FE5E-4CC4-A25D-DB9A34228CD4}" type="pres">
      <dgm:prSet presAssocID="{16B5F41F-49E1-4980-939B-F7D82CEA2714}" presName="rectComp" presStyleCnt="0"/>
      <dgm:spPr/>
    </dgm:pt>
    <dgm:pt modelId="{CE737719-FCA1-486F-9BB2-F93BD762DF65}" type="pres">
      <dgm:prSet presAssocID="{16B5F41F-49E1-4980-939B-F7D82CEA2714}" presName="bgRect" presStyleLbl="bgShp" presStyleIdx="3" presStyleCnt="4"/>
      <dgm:spPr/>
    </dgm:pt>
    <dgm:pt modelId="{74D81331-2E6B-4C2D-801B-73ACD17E4CE8}" type="pres">
      <dgm:prSet presAssocID="{16B5F41F-49E1-4980-939B-F7D82CEA2714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94CF9101-32F5-4F18-88C2-1590D09E5243}" type="presOf" srcId="{8F0A6379-C1D4-40B2-8ECC-F0D919B4F120}" destId="{E8D6AB37-477D-46C9-9201-FBA86F3D0577}" srcOrd="1" destOrd="0" presId="urn:microsoft.com/office/officeart/2005/8/layout/hierarchy6"/>
    <dgm:cxn modelId="{F0F3FF0B-11BD-445F-8A85-79CE0EEC4160}" type="presOf" srcId="{88718A15-46A6-4BAF-BA51-35FAD9AE0A74}" destId="{92153DF1-D03B-4705-9189-B186D8A197C8}" srcOrd="0" destOrd="0" presId="urn:microsoft.com/office/officeart/2005/8/layout/hierarchy6"/>
    <dgm:cxn modelId="{4B06AA0E-4589-4929-ABAA-D71DB2C7A1EE}" type="presOf" srcId="{3D5226D9-0A62-40E2-9DAA-152425A5653F}" destId="{9A8A34B2-0D1E-4EF1-9249-6CD3AE40820A}" srcOrd="0" destOrd="0" presId="urn:microsoft.com/office/officeart/2005/8/layout/hierarchy6"/>
    <dgm:cxn modelId="{820E021A-C2C9-43D0-B390-6641A63D7A74}" type="presOf" srcId="{6A912412-F8BE-4FAD-8EA3-68E387E88D93}" destId="{BC843E2B-7A03-47D2-8CF4-8618ECF1F771}" srcOrd="0" destOrd="0" presId="urn:microsoft.com/office/officeart/2005/8/layout/hierarchy6"/>
    <dgm:cxn modelId="{1619F71A-F987-4E6C-91F7-0ED1B55E7F86}" srcId="{8E092F23-7F8B-4720-BD2F-3405C83BA231}" destId="{2E5E264E-E9B4-4330-A351-2BFEA524D3DE}" srcOrd="1" destOrd="0" parTransId="{3B5039E0-B6AD-46D1-AC94-EE5D6AC04221}" sibTransId="{C82E02F7-E076-4EFC-AC02-E618C128CCA6}"/>
    <dgm:cxn modelId="{46F7A629-3B60-4587-8647-6CCD099BA126}" type="presOf" srcId="{AD288C3F-4F9F-468F-A6F0-1D9C2064E2BA}" destId="{7CF403E6-ADE1-4C14-9A7F-C030A75F474E}" srcOrd="0" destOrd="0" presId="urn:microsoft.com/office/officeart/2005/8/layout/hierarchy6"/>
    <dgm:cxn modelId="{17304F2C-612B-49C1-9C8B-1395B0525929}" type="presOf" srcId="{A8E65D36-CA51-47C7-AB64-6757103DC8D2}" destId="{3779E06A-96E3-4E76-8697-5A6DE8AB9CF5}" srcOrd="0" destOrd="0" presId="urn:microsoft.com/office/officeart/2005/8/layout/hierarchy6"/>
    <dgm:cxn modelId="{02114A30-0618-489C-87F8-A498D947879D}" srcId="{1F5E0FFE-A7C8-4E61-BAE5-10BFD5DEC376}" destId="{C419EEBB-814C-48BA-86AA-741C40E7F3B6}" srcOrd="0" destOrd="0" parTransId="{BF4A4C33-1A1D-432A-893E-D009048E2D98}" sibTransId="{269BFDB9-D273-4955-9F62-2E8845F1DC81}"/>
    <dgm:cxn modelId="{780F4334-C8B7-4504-A385-FCA6D1B19FF8}" type="presOf" srcId="{B926AD1E-C6A2-436F-B341-3A6BCC3D452C}" destId="{21BE8B68-05B5-4D5A-8EC7-D096DA6DB7FE}" srcOrd="0" destOrd="0" presId="urn:microsoft.com/office/officeart/2005/8/layout/hierarchy6"/>
    <dgm:cxn modelId="{9D60BF34-96F0-4EB4-BBEF-CB979EBFD1F4}" type="presOf" srcId="{1B52867F-D04A-4B99-8EFE-BCDABD075605}" destId="{3631818C-AFE5-40B2-B613-057348BFF4CC}" srcOrd="0" destOrd="0" presId="urn:microsoft.com/office/officeart/2005/8/layout/hierarchy6"/>
    <dgm:cxn modelId="{D237523A-81A7-4C23-A106-EB91DD3D8B8B}" srcId="{6A912412-F8BE-4FAD-8EA3-68E387E88D93}" destId="{B4967379-69DB-4824-B844-1A74A7069F76}" srcOrd="3" destOrd="0" parTransId="{F5BD245A-0712-4D75-873C-89BA1B866652}" sibTransId="{C26C4DEE-6B95-4030-A4ED-44275DC8FD29}"/>
    <dgm:cxn modelId="{55A57C5B-149F-46BB-8F72-AEB09265FCB9}" srcId="{88718A15-46A6-4BAF-BA51-35FAD9AE0A74}" destId="{8E092F23-7F8B-4720-BD2F-3405C83BA231}" srcOrd="2" destOrd="0" parTransId="{47BE76F3-B8D5-4B4C-BA2B-34C2BF1C17ED}" sibTransId="{E7F838E3-9DC0-41BD-9670-5DF654E1F40A}"/>
    <dgm:cxn modelId="{5997985B-8AEF-41E8-849C-CB7CE9BF65FA}" srcId="{405E8085-5B40-432A-8CFE-0273E0FD4E91}" destId="{ABE3CF71-1193-4A8A-B178-BEF01E8E08A7}" srcOrd="2" destOrd="0" parTransId="{822E6624-15D2-4D7E-B471-1DC67B8335CC}" sibTransId="{D74EBA53-1DBF-4B7E-8F54-35308BB07611}"/>
    <dgm:cxn modelId="{5964D15C-5FC7-4F02-B53D-033F0A95C69D}" srcId="{5E2BCC7E-DF71-4EB1-8F49-4CD5A7AFAABE}" destId="{A4B6D540-EEA7-4CD0-9C47-7AEE42194997}" srcOrd="0" destOrd="0" parTransId="{D92C5D37-7859-4F64-A67E-D7A220565D29}" sibTransId="{DF8A81C0-5A17-4F27-ABFA-5914A0B37F43}"/>
    <dgm:cxn modelId="{1E74785E-1128-4626-BD52-B1A77A780707}" srcId="{6A912412-F8BE-4FAD-8EA3-68E387E88D93}" destId="{16B5F41F-49E1-4980-939B-F7D82CEA2714}" srcOrd="4" destOrd="0" parTransId="{D24C1B4C-E596-46C9-A93C-9AB6F4E441C6}" sibTransId="{B9D24D83-A81B-40F1-A7AA-30EF7EFF6451}"/>
    <dgm:cxn modelId="{BBB46D60-C75F-4718-878C-49FCC6CE70AE}" type="presOf" srcId="{5D1283F8-1BA4-4B25-B225-41F7CAF36062}" destId="{6EF608D5-28DF-4261-A037-0E184C81EF5B}" srcOrd="0" destOrd="0" presId="urn:microsoft.com/office/officeart/2005/8/layout/hierarchy6"/>
    <dgm:cxn modelId="{6F047960-3B58-496B-BAB3-84F6B8C8DD1B}" type="presOf" srcId="{232EA896-2046-4306-8F9B-6F6D67392ED7}" destId="{6218AFE3-AE61-4E13-B177-F38325F23272}" srcOrd="0" destOrd="0" presId="urn:microsoft.com/office/officeart/2005/8/layout/hierarchy6"/>
    <dgm:cxn modelId="{B789D862-F038-4AF0-9346-0638AE4DD2DC}" type="presOf" srcId="{B46509E9-7475-425D-9C18-88CD7B181503}" destId="{176FBEEA-5270-46BD-A59E-4AB54C7FC45E}" srcOrd="0" destOrd="0" presId="urn:microsoft.com/office/officeart/2005/8/layout/hierarchy6"/>
    <dgm:cxn modelId="{F1BDE162-A53A-45E0-ACF5-4CEDC9EB43B4}" type="presOf" srcId="{8E092F23-7F8B-4720-BD2F-3405C83BA231}" destId="{FE0984E7-94A3-48FC-951A-22C60AEB884F}" srcOrd="0" destOrd="0" presId="urn:microsoft.com/office/officeart/2005/8/layout/hierarchy6"/>
    <dgm:cxn modelId="{44289044-98E3-47B8-9D73-E4EAD5EAB7E6}" srcId="{405E8085-5B40-432A-8CFE-0273E0FD4E91}" destId="{AD288C3F-4F9F-468F-A6F0-1D9C2064E2BA}" srcOrd="3" destOrd="0" parTransId="{1B52867F-D04A-4B99-8EFE-BCDABD075605}" sibTransId="{2A93C48A-DC16-4F8E-8616-4FD4F73B8256}"/>
    <dgm:cxn modelId="{A5747E45-A97B-4B79-A576-27E63228C5D3}" srcId="{405E8085-5B40-432A-8CFE-0273E0FD4E91}" destId="{5F6104BB-2773-42AA-9042-B471FFAD4D27}" srcOrd="1" destOrd="0" parTransId="{3742603F-94C8-4F55-8A3F-69C33F9FB0C7}" sibTransId="{1BFBDC7A-8ED1-4007-A218-EECFF253BF25}"/>
    <dgm:cxn modelId="{D07F0546-EAC9-4460-A3E7-F9902168ECFD}" type="presOf" srcId="{16B5F41F-49E1-4980-939B-F7D82CEA2714}" destId="{74D81331-2E6B-4C2D-801B-73ACD17E4CE8}" srcOrd="1" destOrd="0" presId="urn:microsoft.com/office/officeart/2005/8/layout/hierarchy6"/>
    <dgm:cxn modelId="{ACF46368-6C2D-48EE-A0BF-D39DEE3D7B0D}" type="presOf" srcId="{3B5039E0-B6AD-46D1-AC94-EE5D6AC04221}" destId="{1C90878E-0B63-4E25-B15C-09BC56A25ACB}" srcOrd="0" destOrd="0" presId="urn:microsoft.com/office/officeart/2005/8/layout/hierarchy6"/>
    <dgm:cxn modelId="{CFA87A4B-D20A-476A-9559-26961A0BF839}" type="presOf" srcId="{E7C3270F-1E04-4EFF-8E19-CEAF524EA3D0}" destId="{ED5C2814-DD55-4135-8CFB-2E26A714BD38}" srcOrd="0" destOrd="0" presId="urn:microsoft.com/office/officeart/2005/8/layout/hierarchy6"/>
    <dgm:cxn modelId="{A516614C-9784-447F-B19B-37F5388B75A9}" type="presOf" srcId="{A4B6D540-EEA7-4CD0-9C47-7AEE42194997}" destId="{A8551594-BD2A-4CBF-AF5A-DBF564F68CBC}" srcOrd="0" destOrd="0" presId="urn:microsoft.com/office/officeart/2005/8/layout/hierarchy6"/>
    <dgm:cxn modelId="{1C7A684C-F437-42D9-8135-033658A32252}" srcId="{6A912412-F8BE-4FAD-8EA3-68E387E88D93}" destId="{405E8085-5B40-432A-8CFE-0273E0FD4E91}" srcOrd="0" destOrd="0" parTransId="{3FE485D0-7396-4D5F-9120-5837B9359CF1}" sibTransId="{D7EFE7C3-13BC-4032-818F-57177101F17D}"/>
    <dgm:cxn modelId="{ECFFAA4D-7862-4D93-A43B-34D0B2A30308}" type="presOf" srcId="{D92C5D37-7859-4F64-A67E-D7A220565D29}" destId="{9D78214A-0D88-4AB4-8E1D-9F28052A90CB}" srcOrd="0" destOrd="0" presId="urn:microsoft.com/office/officeart/2005/8/layout/hierarchy6"/>
    <dgm:cxn modelId="{8C048A6E-7175-4FEE-818E-D9A5B1893EE8}" srcId="{5F6104BB-2773-42AA-9042-B471FFAD4D27}" destId="{3D5226D9-0A62-40E2-9DAA-152425A5653F}" srcOrd="0" destOrd="0" parTransId="{B46509E9-7475-425D-9C18-88CD7B181503}" sibTransId="{4F737C46-2D1F-43CF-A1B2-B977A6F14F97}"/>
    <dgm:cxn modelId="{7F69906E-ED70-4903-AA8A-0E062A25E5F6}" type="presOf" srcId="{C419EEBB-814C-48BA-86AA-741C40E7F3B6}" destId="{13F43702-809D-4E27-918F-B2FA918798ED}" srcOrd="0" destOrd="0" presId="urn:microsoft.com/office/officeart/2005/8/layout/hierarchy6"/>
    <dgm:cxn modelId="{80271270-1E29-43B6-A988-E5988081B2D2}" srcId="{3D5226D9-0A62-40E2-9DAA-152425A5653F}" destId="{A8E65D36-CA51-47C7-AB64-6757103DC8D2}" srcOrd="0" destOrd="0" parTransId="{18DA1080-3EED-4230-BC65-DE5D649E3FCE}" sibTransId="{0752EB68-1787-492A-8F16-5ED64F2A56C8}"/>
    <dgm:cxn modelId="{49D26570-5403-43F5-A26D-CFCE3E96320B}" type="presOf" srcId="{5F6104BB-2773-42AA-9042-B471FFAD4D27}" destId="{19882E0C-7494-4B25-8A8E-02ADB755CD3F}" srcOrd="0" destOrd="0" presId="urn:microsoft.com/office/officeart/2005/8/layout/hierarchy6"/>
    <dgm:cxn modelId="{B576C074-3B18-4D3A-8DEC-0D272143AEEE}" srcId="{3D5226D9-0A62-40E2-9DAA-152425A5653F}" destId="{F5C2A658-62DB-4374-9ED2-825338037B78}" srcOrd="1" destOrd="0" parTransId="{8F7D33E0-C568-4084-B479-EC26D4C31636}" sibTransId="{F0C2F103-97B8-43AD-959E-E94F4CD38D7C}"/>
    <dgm:cxn modelId="{E998C174-B127-42DA-BB62-7080D29259C7}" srcId="{31CFA135-9F1D-47C3-A7A0-304EEB0297CC}" destId="{56B7A528-B99D-4296-B548-72CC15C82170}" srcOrd="0" destOrd="0" parTransId="{50966B91-A07E-4A93-9ABC-6CE1983E663C}" sibTransId="{09A36ABE-4688-4F5A-95C5-5CFB08768B70}"/>
    <dgm:cxn modelId="{D8898057-AE7A-46B8-927F-7F99CA8A635D}" type="presOf" srcId="{5E2BCC7E-DF71-4EB1-8F49-4CD5A7AFAABE}" destId="{07C62010-796F-4AC2-95F4-D5FB3192E763}" srcOrd="0" destOrd="0" presId="urn:microsoft.com/office/officeart/2005/8/layout/hierarchy6"/>
    <dgm:cxn modelId="{7BA7D177-A5AA-409C-AB5F-7992A2D5EB0A}" type="presOf" srcId="{72C2E391-EF85-43B1-B973-581DCFF80B07}" destId="{603EBF4F-FBC5-4812-A5BA-4EBAE0BD20B6}" srcOrd="0" destOrd="0" presId="urn:microsoft.com/office/officeart/2005/8/layout/hierarchy6"/>
    <dgm:cxn modelId="{7B27D27A-7634-4615-AE09-086BC6E50A75}" srcId="{5D1283F8-1BA4-4B25-B225-41F7CAF36062}" destId="{498A15CD-AC20-4BDA-BB94-4502436A6039}" srcOrd="0" destOrd="0" parTransId="{AA61B16E-2AEA-4136-9D0F-BAE1D989A45E}" sibTransId="{81805D39-9462-4C39-BF21-C622B71190D2}"/>
    <dgm:cxn modelId="{ACFDDD7C-739D-4849-A301-FA218DD86D40}" srcId="{AD288C3F-4F9F-468F-A6F0-1D9C2064E2BA}" destId="{5E2BCC7E-DF71-4EB1-8F49-4CD5A7AFAABE}" srcOrd="0" destOrd="0" parTransId="{B926AD1E-C6A2-436F-B341-3A6BCC3D452C}" sibTransId="{DAC54A6D-69C5-4AB3-93D6-CEF2669DEFF0}"/>
    <dgm:cxn modelId="{23E32D7D-0A26-484F-8210-BA480A9EBC15}" type="presOf" srcId="{47BE76F3-B8D5-4B4C-BA2B-34C2BF1C17ED}" destId="{9ABE00ED-8AC6-4084-B095-EE2FFA32F169}" srcOrd="0" destOrd="0" presId="urn:microsoft.com/office/officeart/2005/8/layout/hierarchy6"/>
    <dgm:cxn modelId="{8C19387E-227E-49A3-A2FF-B6AF503D4F2A}" type="presOf" srcId="{049ADD87-FAE0-45D8-B02F-390A21BE8CA7}" destId="{2E81959F-3047-4DF0-9C94-CA5D9AC7717D}" srcOrd="0" destOrd="0" presId="urn:microsoft.com/office/officeart/2005/8/layout/hierarchy6"/>
    <dgm:cxn modelId="{714AF881-5CB6-4FE0-BE74-A4069567A622}" type="presOf" srcId="{910ECDA5-A99C-4848-BBF9-DDA9FA108CD6}" destId="{67F7EF1E-B10E-48C4-84CA-B35996777252}" srcOrd="1" destOrd="0" presId="urn:microsoft.com/office/officeart/2005/8/layout/hierarchy6"/>
    <dgm:cxn modelId="{79782083-658B-4C87-823E-78966E9BF2C3}" type="presOf" srcId="{56B7A528-B99D-4296-B548-72CC15C82170}" destId="{050B28CE-BF49-4818-B5AC-83400BD427C0}" srcOrd="0" destOrd="0" presId="urn:microsoft.com/office/officeart/2005/8/layout/hierarchy6"/>
    <dgm:cxn modelId="{955EEE84-A00D-4E3B-B410-D31F069F79B1}" srcId="{6A912412-F8BE-4FAD-8EA3-68E387E88D93}" destId="{910ECDA5-A99C-4848-BBF9-DDA9FA108CD6}" srcOrd="2" destOrd="0" parTransId="{C1F21D58-7361-430C-A421-30B1FEEEA116}" sibTransId="{55140561-283D-49D8-9A00-7B10CF0CF813}"/>
    <dgm:cxn modelId="{EFB81B85-1D69-4A03-9C9A-A73CB74D0E5E}" type="presOf" srcId="{18DA1080-3EED-4230-BC65-DE5D649E3FCE}" destId="{BD6C9639-0456-4172-B82A-96A50A3CCB67}" srcOrd="0" destOrd="0" presId="urn:microsoft.com/office/officeart/2005/8/layout/hierarchy6"/>
    <dgm:cxn modelId="{11466A94-0DE2-4E4F-9C16-7A589C15D5F9}" type="presOf" srcId="{ABE3CF71-1193-4A8A-B178-BEF01E8E08A7}" destId="{B1027DC8-FF52-4DC8-A927-659CAB6F5781}" srcOrd="0" destOrd="0" presId="urn:microsoft.com/office/officeart/2005/8/layout/hierarchy6"/>
    <dgm:cxn modelId="{8C93A794-1202-44B8-82D8-BD66FCF01DF2}" type="presOf" srcId="{2E5E264E-E9B4-4330-A351-2BFEA524D3DE}" destId="{850DB6A8-9020-46E5-9B1D-7B89160BB6C3}" srcOrd="0" destOrd="0" presId="urn:microsoft.com/office/officeart/2005/8/layout/hierarchy6"/>
    <dgm:cxn modelId="{EB3D8D97-C3CC-484E-8F9E-EBC10D666E88}" type="presOf" srcId="{A46335D7-FA97-40E1-8A44-F1A8AC67DD4C}" destId="{DED339B8-95A2-436E-8DA2-13846B21852C}" srcOrd="0" destOrd="0" presId="urn:microsoft.com/office/officeart/2005/8/layout/hierarchy6"/>
    <dgm:cxn modelId="{C06F1A9A-4E4E-417D-8120-69A9B8A06906}" srcId="{405E8085-5B40-432A-8CFE-0273E0FD4E91}" destId="{88718A15-46A6-4BAF-BA51-35FAD9AE0A74}" srcOrd="0" destOrd="0" parTransId="{72C2E391-EF85-43B1-B973-581DCFF80B07}" sibTransId="{33C82AC8-0BD5-46BB-A030-02BF08532B16}"/>
    <dgm:cxn modelId="{458B209C-AA0A-4457-8418-4C44D31E05DC}" type="presOf" srcId="{F5C2A658-62DB-4374-9ED2-825338037B78}" destId="{3619C0AF-944C-4BE5-A677-9DDBEBB76B5A}" srcOrd="0" destOrd="0" presId="urn:microsoft.com/office/officeart/2005/8/layout/hierarchy6"/>
    <dgm:cxn modelId="{1C3CCB9E-D5F9-4321-943C-817DAAA85B8F}" srcId="{6A912412-F8BE-4FAD-8EA3-68E387E88D93}" destId="{8F0A6379-C1D4-40B2-8ECC-F0D919B4F120}" srcOrd="1" destOrd="0" parTransId="{1AD1AF2B-45FB-4ABE-8E4B-B3E3960FEE16}" sibTransId="{8337F974-F0B7-44B6-8612-936C14EC2D5E}"/>
    <dgm:cxn modelId="{E762D49E-BFAC-49D6-9522-585EA080944E}" type="presOf" srcId="{E7868A43-E892-4456-BB59-F4F7BDFD39A4}" destId="{36A6EB12-6B2F-4F53-A24B-674EB32963CA}" srcOrd="0" destOrd="0" presId="urn:microsoft.com/office/officeart/2005/8/layout/hierarchy6"/>
    <dgm:cxn modelId="{C5AE1AA1-E859-4AAA-B2B0-BC64AF14DD25}" type="presOf" srcId="{16B5F41F-49E1-4980-939B-F7D82CEA2714}" destId="{CE737719-FCA1-486F-9BB2-F93BD762DF65}" srcOrd="0" destOrd="0" presId="urn:microsoft.com/office/officeart/2005/8/layout/hierarchy6"/>
    <dgm:cxn modelId="{B2B63EA7-54CE-4366-9889-85F50C546FF4}" type="presOf" srcId="{910ECDA5-A99C-4848-BBF9-DDA9FA108CD6}" destId="{82E0C537-5C66-4F8D-9DD6-748A4AD71222}" srcOrd="0" destOrd="0" presId="urn:microsoft.com/office/officeart/2005/8/layout/hierarchy6"/>
    <dgm:cxn modelId="{2A71ADAF-FF82-4215-8504-BE8D6143C8A8}" type="presOf" srcId="{498A15CD-AC20-4BDA-BB94-4502436A6039}" destId="{875683FF-A33F-419A-A571-010B29F56279}" srcOrd="0" destOrd="0" presId="urn:microsoft.com/office/officeart/2005/8/layout/hierarchy6"/>
    <dgm:cxn modelId="{1021F6AF-55E2-4107-8AEE-BFDEB05CAB95}" type="presOf" srcId="{3742603F-94C8-4F55-8A3F-69C33F9FB0C7}" destId="{F5CD40E1-298E-489E-89F0-BB6988BCC28B}" srcOrd="0" destOrd="0" presId="urn:microsoft.com/office/officeart/2005/8/layout/hierarchy6"/>
    <dgm:cxn modelId="{F777A3B6-C817-44FD-A873-627FB8AF5755}" type="presOf" srcId="{C61E0D1A-1DF6-4BD4-B574-9BAFA793AACD}" destId="{3B86D176-CDB7-4857-80B3-AC56813DD5B5}" srcOrd="0" destOrd="0" presId="urn:microsoft.com/office/officeart/2005/8/layout/hierarchy6"/>
    <dgm:cxn modelId="{459999B9-4333-43D3-86C4-6E32161C0709}" type="presOf" srcId="{31CFA135-9F1D-47C3-A7A0-304EEB0297CC}" destId="{5669C70B-2B75-47B1-8B44-FA77657EFE92}" srcOrd="0" destOrd="0" presId="urn:microsoft.com/office/officeart/2005/8/layout/hierarchy6"/>
    <dgm:cxn modelId="{D53A08BB-EA91-4BEB-AFFA-6D385243D515}" srcId="{88718A15-46A6-4BAF-BA51-35FAD9AE0A74}" destId="{31CFA135-9F1D-47C3-A7A0-304EEB0297CC}" srcOrd="1" destOrd="0" parTransId="{C61E0D1A-1DF6-4BD4-B574-9BAFA793AACD}" sibTransId="{21D25842-7FE0-407E-A55C-2A965C6E96BB}"/>
    <dgm:cxn modelId="{9A71B9C0-AD91-4B6F-AD1D-32019C446882}" type="presOf" srcId="{8F0A6379-C1D4-40B2-8ECC-F0D919B4F120}" destId="{6A49B5D1-159B-47F0-912D-4848243A40B9}" srcOrd="0" destOrd="0" presId="urn:microsoft.com/office/officeart/2005/8/layout/hierarchy6"/>
    <dgm:cxn modelId="{BD18F8C0-C869-4911-94F2-F33E33292F54}" type="presOf" srcId="{B4967379-69DB-4824-B844-1A74A7069F76}" destId="{C265626D-F864-4229-B438-F87D56DEFA52}" srcOrd="1" destOrd="0" presId="urn:microsoft.com/office/officeart/2005/8/layout/hierarchy6"/>
    <dgm:cxn modelId="{5CD02FC3-864B-4918-BDEB-2B9C0F229FD3}" srcId="{88718A15-46A6-4BAF-BA51-35FAD9AE0A74}" destId="{232EA896-2046-4306-8F9B-6F6D67392ED7}" srcOrd="0" destOrd="0" parTransId="{6F347E29-A788-4178-B78F-0852B0A15EEA}" sibTransId="{B4BC750F-EF20-439A-AFF4-599F0386FEBB}"/>
    <dgm:cxn modelId="{25E750C8-6979-4EE6-AB10-7F03F0BE76F8}" type="presOf" srcId="{BF4A4C33-1A1D-432A-893E-D009048E2D98}" destId="{BF30B254-7204-490F-9F57-68CD8C700602}" srcOrd="0" destOrd="0" presId="urn:microsoft.com/office/officeart/2005/8/layout/hierarchy6"/>
    <dgm:cxn modelId="{092EBAC8-AC11-4282-8A9B-86375A3C9667}" type="presOf" srcId="{6F347E29-A788-4178-B78F-0852B0A15EEA}" destId="{D766894C-8422-4553-9032-2074770681FF}" srcOrd="0" destOrd="0" presId="urn:microsoft.com/office/officeart/2005/8/layout/hierarchy6"/>
    <dgm:cxn modelId="{A0B32CD2-FC22-441D-8A4B-0FE6F9D4FF88}" srcId="{ABE3CF71-1193-4A8A-B178-BEF01E8E08A7}" destId="{1F5E0FFE-A7C8-4E61-BAE5-10BFD5DEC376}" srcOrd="0" destOrd="0" parTransId="{E7868A43-E892-4456-BB59-F4F7BDFD39A4}" sibTransId="{5B519427-8043-4086-BDB2-64FCD7ED3788}"/>
    <dgm:cxn modelId="{27DDD3D3-6A32-4F7D-8027-CB11D1B93E57}" type="presOf" srcId="{AA61B16E-2AEA-4136-9D0F-BAE1D989A45E}" destId="{E8A81569-B959-4A61-9D2F-9F063DF977D9}" srcOrd="0" destOrd="0" presId="urn:microsoft.com/office/officeart/2005/8/layout/hierarchy6"/>
    <dgm:cxn modelId="{98D3B8D5-6724-413F-93C3-037FB4737DEF}" type="presOf" srcId="{8F7D33E0-C568-4084-B479-EC26D4C31636}" destId="{807E4E9A-8028-4425-8EC1-6444241A7EAA}" srcOrd="0" destOrd="0" presId="urn:microsoft.com/office/officeart/2005/8/layout/hierarchy6"/>
    <dgm:cxn modelId="{71F96FDB-8254-4D2B-9896-2CBCCC2A3399}" type="presOf" srcId="{B4967379-69DB-4824-B844-1A74A7069F76}" destId="{536865BD-CF33-4BD3-9197-E3221A1B7DF5}" srcOrd="0" destOrd="0" presId="urn:microsoft.com/office/officeart/2005/8/layout/hierarchy6"/>
    <dgm:cxn modelId="{58AEDCE6-1A4A-4816-BDC6-09C5BB256945}" type="presOf" srcId="{1F5E0FFE-A7C8-4E61-BAE5-10BFD5DEC376}" destId="{335CDE09-D688-4AD7-BDD4-B39D3377DCFB}" srcOrd="0" destOrd="0" presId="urn:microsoft.com/office/officeart/2005/8/layout/hierarchy6"/>
    <dgm:cxn modelId="{4B6EB2E8-5DCA-4A14-9905-DC75C733B790}" type="presOf" srcId="{50966B91-A07E-4A93-9ABC-6CE1983E663C}" destId="{6021FCAB-24B8-4B35-9096-E405BA0CCC1A}" srcOrd="0" destOrd="0" presId="urn:microsoft.com/office/officeart/2005/8/layout/hierarchy6"/>
    <dgm:cxn modelId="{9C3FF2EB-6A81-4389-9212-316608B72511}" srcId="{405E8085-5B40-432A-8CFE-0273E0FD4E91}" destId="{5D1283F8-1BA4-4B25-B225-41F7CAF36062}" srcOrd="4" destOrd="0" parTransId="{E7C3270F-1E04-4EFF-8E19-CEAF524EA3D0}" sibTransId="{2E63E585-3C21-40B3-A7FC-E7F2F1D2CF3C}"/>
    <dgm:cxn modelId="{10B0B9EC-76F1-40AB-8707-65A698F553F6}" type="presOf" srcId="{405E8085-5B40-432A-8CFE-0273E0FD4E91}" destId="{B235F391-642F-4A51-AEF2-95DA206463C8}" srcOrd="0" destOrd="0" presId="urn:microsoft.com/office/officeart/2005/8/layout/hierarchy6"/>
    <dgm:cxn modelId="{F78E08F4-6680-4F54-8D0B-8EA0041995A6}" srcId="{8E092F23-7F8B-4720-BD2F-3405C83BA231}" destId="{049ADD87-FAE0-45D8-B02F-390A21BE8CA7}" srcOrd="0" destOrd="0" parTransId="{A46335D7-FA97-40E1-8A44-F1A8AC67DD4C}" sibTransId="{6778A59F-BD27-4A59-8A0E-835E5FB01220}"/>
    <dgm:cxn modelId="{1C039CFD-2745-4725-89BF-832B1D28303A}" type="presOf" srcId="{822E6624-15D2-4D7E-B471-1DC67B8335CC}" destId="{7714FD03-9FD1-4D05-893E-EA29FCCA029D}" srcOrd="0" destOrd="0" presId="urn:microsoft.com/office/officeart/2005/8/layout/hierarchy6"/>
    <dgm:cxn modelId="{A3EA28A0-2077-4060-BD58-BD5FFE6509F7}" type="presParOf" srcId="{BC843E2B-7A03-47D2-8CF4-8618ECF1F771}" destId="{8AB1B512-672C-416C-BF6D-281BF61F33F8}" srcOrd="0" destOrd="0" presId="urn:microsoft.com/office/officeart/2005/8/layout/hierarchy6"/>
    <dgm:cxn modelId="{90E4609C-169E-45AB-A42F-DFC7986BB88D}" type="presParOf" srcId="{8AB1B512-672C-416C-BF6D-281BF61F33F8}" destId="{0F261C3D-82E6-4822-AFD9-A7D74BDA7E28}" srcOrd="0" destOrd="0" presId="urn:microsoft.com/office/officeart/2005/8/layout/hierarchy6"/>
    <dgm:cxn modelId="{97A1AAD6-46B6-4C64-839C-C3ACA9F74623}" type="presParOf" srcId="{8AB1B512-672C-416C-BF6D-281BF61F33F8}" destId="{BCE2E967-45B4-455E-A8BD-E451E5773AB4}" srcOrd="1" destOrd="0" presId="urn:microsoft.com/office/officeart/2005/8/layout/hierarchy6"/>
    <dgm:cxn modelId="{93C65CFC-B597-4D6A-8066-F00103094D0E}" type="presParOf" srcId="{BCE2E967-45B4-455E-A8BD-E451E5773AB4}" destId="{EBBCCF85-D89E-44FD-A83A-8B5CD254E681}" srcOrd="0" destOrd="0" presId="urn:microsoft.com/office/officeart/2005/8/layout/hierarchy6"/>
    <dgm:cxn modelId="{14DCA39A-5D67-4A97-A473-FC9218E9877D}" type="presParOf" srcId="{EBBCCF85-D89E-44FD-A83A-8B5CD254E681}" destId="{B235F391-642F-4A51-AEF2-95DA206463C8}" srcOrd="0" destOrd="0" presId="urn:microsoft.com/office/officeart/2005/8/layout/hierarchy6"/>
    <dgm:cxn modelId="{FD90A747-1661-443C-B14D-E50801E331FF}" type="presParOf" srcId="{EBBCCF85-D89E-44FD-A83A-8B5CD254E681}" destId="{1123CD4B-D827-4D7B-935D-AAFFCD133392}" srcOrd="1" destOrd="0" presId="urn:microsoft.com/office/officeart/2005/8/layout/hierarchy6"/>
    <dgm:cxn modelId="{EF693DC5-655B-474D-9D8B-FE878DEB3369}" type="presParOf" srcId="{1123CD4B-D827-4D7B-935D-AAFFCD133392}" destId="{603EBF4F-FBC5-4812-A5BA-4EBAE0BD20B6}" srcOrd="0" destOrd="0" presId="urn:microsoft.com/office/officeart/2005/8/layout/hierarchy6"/>
    <dgm:cxn modelId="{A0C05F14-2579-4AC2-BF4F-6152928A0CDF}" type="presParOf" srcId="{1123CD4B-D827-4D7B-935D-AAFFCD133392}" destId="{E91B07BA-1CD0-4511-997C-5A00D152CFA1}" srcOrd="1" destOrd="0" presId="urn:microsoft.com/office/officeart/2005/8/layout/hierarchy6"/>
    <dgm:cxn modelId="{B3CA2C73-F066-4AA3-9364-98462A93CFD1}" type="presParOf" srcId="{E91B07BA-1CD0-4511-997C-5A00D152CFA1}" destId="{92153DF1-D03B-4705-9189-B186D8A197C8}" srcOrd="0" destOrd="0" presId="urn:microsoft.com/office/officeart/2005/8/layout/hierarchy6"/>
    <dgm:cxn modelId="{E145E113-F67C-466F-AECD-957464ED0BAC}" type="presParOf" srcId="{E91B07BA-1CD0-4511-997C-5A00D152CFA1}" destId="{773107BA-F24B-4FFD-9092-0B69750AEDEE}" srcOrd="1" destOrd="0" presId="urn:microsoft.com/office/officeart/2005/8/layout/hierarchy6"/>
    <dgm:cxn modelId="{B8499303-6D87-4D06-B5B2-1C98735BC922}" type="presParOf" srcId="{773107BA-F24B-4FFD-9092-0B69750AEDEE}" destId="{D766894C-8422-4553-9032-2074770681FF}" srcOrd="0" destOrd="0" presId="urn:microsoft.com/office/officeart/2005/8/layout/hierarchy6"/>
    <dgm:cxn modelId="{A907EC30-3E4C-490C-BB38-18100835E402}" type="presParOf" srcId="{773107BA-F24B-4FFD-9092-0B69750AEDEE}" destId="{C69670C6-1B04-49BA-8B12-88289FFE0E6F}" srcOrd="1" destOrd="0" presId="urn:microsoft.com/office/officeart/2005/8/layout/hierarchy6"/>
    <dgm:cxn modelId="{8084925E-D7D6-49F2-9622-71B8459EA8C4}" type="presParOf" srcId="{C69670C6-1B04-49BA-8B12-88289FFE0E6F}" destId="{6218AFE3-AE61-4E13-B177-F38325F23272}" srcOrd="0" destOrd="0" presId="urn:microsoft.com/office/officeart/2005/8/layout/hierarchy6"/>
    <dgm:cxn modelId="{9B22EF01-21CF-4EF4-98FF-589CD0736AAF}" type="presParOf" srcId="{C69670C6-1B04-49BA-8B12-88289FFE0E6F}" destId="{968057C2-1ABE-4368-9378-B97D3D7DC4D2}" srcOrd="1" destOrd="0" presId="urn:microsoft.com/office/officeart/2005/8/layout/hierarchy6"/>
    <dgm:cxn modelId="{79D23EB2-52D2-4FAA-8E2C-9AFE024BC8E4}" type="presParOf" srcId="{773107BA-F24B-4FFD-9092-0B69750AEDEE}" destId="{3B86D176-CDB7-4857-80B3-AC56813DD5B5}" srcOrd="2" destOrd="0" presId="urn:microsoft.com/office/officeart/2005/8/layout/hierarchy6"/>
    <dgm:cxn modelId="{6E1F661A-0BBD-482D-A5F4-82759F02DCF9}" type="presParOf" srcId="{773107BA-F24B-4FFD-9092-0B69750AEDEE}" destId="{39AF45EB-E62C-4996-9838-08B5BD0B40EB}" srcOrd="3" destOrd="0" presId="urn:microsoft.com/office/officeart/2005/8/layout/hierarchy6"/>
    <dgm:cxn modelId="{0669AF03-DCA8-4F8E-8F9B-B4182BE96F74}" type="presParOf" srcId="{39AF45EB-E62C-4996-9838-08B5BD0B40EB}" destId="{5669C70B-2B75-47B1-8B44-FA77657EFE92}" srcOrd="0" destOrd="0" presId="urn:microsoft.com/office/officeart/2005/8/layout/hierarchy6"/>
    <dgm:cxn modelId="{EBAC719B-C842-44B9-8E68-62770F81C88E}" type="presParOf" srcId="{39AF45EB-E62C-4996-9838-08B5BD0B40EB}" destId="{9E02B397-3D8A-498B-A9A9-6844BE6BF3BF}" srcOrd="1" destOrd="0" presId="urn:microsoft.com/office/officeart/2005/8/layout/hierarchy6"/>
    <dgm:cxn modelId="{8B0D0252-8E89-4215-B727-DEC7C9BCC833}" type="presParOf" srcId="{9E02B397-3D8A-498B-A9A9-6844BE6BF3BF}" destId="{6021FCAB-24B8-4B35-9096-E405BA0CCC1A}" srcOrd="0" destOrd="0" presId="urn:microsoft.com/office/officeart/2005/8/layout/hierarchy6"/>
    <dgm:cxn modelId="{DA409844-D1EE-466D-9C1F-E93D8DDC2132}" type="presParOf" srcId="{9E02B397-3D8A-498B-A9A9-6844BE6BF3BF}" destId="{9D4802E1-F7E7-47FA-90AC-12EA418286D3}" srcOrd="1" destOrd="0" presId="urn:microsoft.com/office/officeart/2005/8/layout/hierarchy6"/>
    <dgm:cxn modelId="{A01D942A-18FE-4B48-BE8C-BB177F2E5EBE}" type="presParOf" srcId="{9D4802E1-F7E7-47FA-90AC-12EA418286D3}" destId="{050B28CE-BF49-4818-B5AC-83400BD427C0}" srcOrd="0" destOrd="0" presId="urn:microsoft.com/office/officeart/2005/8/layout/hierarchy6"/>
    <dgm:cxn modelId="{40AFDA99-1E3F-442C-8FC5-2FCC2354C3C9}" type="presParOf" srcId="{9D4802E1-F7E7-47FA-90AC-12EA418286D3}" destId="{920A6DF8-172C-45C1-AB17-0E4E9A7DF501}" srcOrd="1" destOrd="0" presId="urn:microsoft.com/office/officeart/2005/8/layout/hierarchy6"/>
    <dgm:cxn modelId="{E0458895-2F49-43AF-86E5-B68DFA2D4CD9}" type="presParOf" srcId="{773107BA-F24B-4FFD-9092-0B69750AEDEE}" destId="{9ABE00ED-8AC6-4084-B095-EE2FFA32F169}" srcOrd="4" destOrd="0" presId="urn:microsoft.com/office/officeart/2005/8/layout/hierarchy6"/>
    <dgm:cxn modelId="{63E9EF74-2A2F-4393-9377-B78389ED5E77}" type="presParOf" srcId="{773107BA-F24B-4FFD-9092-0B69750AEDEE}" destId="{A2CD728C-DCEC-4D01-8D86-2C4E20C868C2}" srcOrd="5" destOrd="0" presId="urn:microsoft.com/office/officeart/2005/8/layout/hierarchy6"/>
    <dgm:cxn modelId="{7815B62D-7A27-442C-8DDD-3618D12C573C}" type="presParOf" srcId="{A2CD728C-DCEC-4D01-8D86-2C4E20C868C2}" destId="{FE0984E7-94A3-48FC-951A-22C60AEB884F}" srcOrd="0" destOrd="0" presId="urn:microsoft.com/office/officeart/2005/8/layout/hierarchy6"/>
    <dgm:cxn modelId="{118D5B7B-8FD5-4801-BA4F-490AE1B77FD9}" type="presParOf" srcId="{A2CD728C-DCEC-4D01-8D86-2C4E20C868C2}" destId="{612AEEEA-4A8F-4C54-AF47-89F55EBDC8A9}" srcOrd="1" destOrd="0" presId="urn:microsoft.com/office/officeart/2005/8/layout/hierarchy6"/>
    <dgm:cxn modelId="{C35385A8-813A-48FA-95AB-76353C0A2235}" type="presParOf" srcId="{612AEEEA-4A8F-4C54-AF47-89F55EBDC8A9}" destId="{DED339B8-95A2-436E-8DA2-13846B21852C}" srcOrd="0" destOrd="0" presId="urn:microsoft.com/office/officeart/2005/8/layout/hierarchy6"/>
    <dgm:cxn modelId="{E761429A-FF20-4442-A87E-B32DEBFFE1D9}" type="presParOf" srcId="{612AEEEA-4A8F-4C54-AF47-89F55EBDC8A9}" destId="{299C37F2-A339-4170-9A71-C820D6EE018B}" srcOrd="1" destOrd="0" presId="urn:microsoft.com/office/officeart/2005/8/layout/hierarchy6"/>
    <dgm:cxn modelId="{82F3F19E-2940-4F4A-A53B-849CCF0A76AA}" type="presParOf" srcId="{299C37F2-A339-4170-9A71-C820D6EE018B}" destId="{2E81959F-3047-4DF0-9C94-CA5D9AC7717D}" srcOrd="0" destOrd="0" presId="urn:microsoft.com/office/officeart/2005/8/layout/hierarchy6"/>
    <dgm:cxn modelId="{EFD0F398-B7D6-447C-B2C3-83CAA0E6A2C3}" type="presParOf" srcId="{299C37F2-A339-4170-9A71-C820D6EE018B}" destId="{278020EC-3A8D-4C2C-B95B-5F2B8D66E146}" srcOrd="1" destOrd="0" presId="urn:microsoft.com/office/officeart/2005/8/layout/hierarchy6"/>
    <dgm:cxn modelId="{6A804AEA-CAD3-4B6A-A62C-723F96F9F852}" type="presParOf" srcId="{612AEEEA-4A8F-4C54-AF47-89F55EBDC8A9}" destId="{1C90878E-0B63-4E25-B15C-09BC56A25ACB}" srcOrd="2" destOrd="0" presId="urn:microsoft.com/office/officeart/2005/8/layout/hierarchy6"/>
    <dgm:cxn modelId="{3C0E1FF6-D0E8-41E0-AA0F-E6D700011DBD}" type="presParOf" srcId="{612AEEEA-4A8F-4C54-AF47-89F55EBDC8A9}" destId="{1D8733BA-85D7-4F76-B05A-E0972620830A}" srcOrd="3" destOrd="0" presId="urn:microsoft.com/office/officeart/2005/8/layout/hierarchy6"/>
    <dgm:cxn modelId="{A89CB4CC-976E-46C0-A068-0066DABF80F6}" type="presParOf" srcId="{1D8733BA-85D7-4F76-B05A-E0972620830A}" destId="{850DB6A8-9020-46E5-9B1D-7B89160BB6C3}" srcOrd="0" destOrd="0" presId="urn:microsoft.com/office/officeart/2005/8/layout/hierarchy6"/>
    <dgm:cxn modelId="{E481B8FC-4431-454D-966A-0AAFB7EA32ED}" type="presParOf" srcId="{1D8733BA-85D7-4F76-B05A-E0972620830A}" destId="{21772492-EC3E-492A-88CF-284CA473C3AE}" srcOrd="1" destOrd="0" presId="urn:microsoft.com/office/officeart/2005/8/layout/hierarchy6"/>
    <dgm:cxn modelId="{7457D8E4-3697-4F52-9665-87CF27CD714B}" type="presParOf" srcId="{1123CD4B-D827-4D7B-935D-AAFFCD133392}" destId="{F5CD40E1-298E-489E-89F0-BB6988BCC28B}" srcOrd="2" destOrd="0" presId="urn:microsoft.com/office/officeart/2005/8/layout/hierarchy6"/>
    <dgm:cxn modelId="{873BD9C1-5977-4CC9-868C-85A7B58F935B}" type="presParOf" srcId="{1123CD4B-D827-4D7B-935D-AAFFCD133392}" destId="{F5581A63-32C5-4B05-9C56-A03F4EE90038}" srcOrd="3" destOrd="0" presId="urn:microsoft.com/office/officeart/2005/8/layout/hierarchy6"/>
    <dgm:cxn modelId="{7BA599A4-3EC3-418A-9795-D00F73FF3E4F}" type="presParOf" srcId="{F5581A63-32C5-4B05-9C56-A03F4EE90038}" destId="{19882E0C-7494-4B25-8A8E-02ADB755CD3F}" srcOrd="0" destOrd="0" presId="urn:microsoft.com/office/officeart/2005/8/layout/hierarchy6"/>
    <dgm:cxn modelId="{37DF69D9-D376-424B-A568-B2BBEF861FED}" type="presParOf" srcId="{F5581A63-32C5-4B05-9C56-A03F4EE90038}" destId="{CB3E7832-9B6E-4EE1-890F-AD2391241218}" srcOrd="1" destOrd="0" presId="urn:microsoft.com/office/officeart/2005/8/layout/hierarchy6"/>
    <dgm:cxn modelId="{BE2D895D-2C5E-4E4C-8186-E31F378171C0}" type="presParOf" srcId="{CB3E7832-9B6E-4EE1-890F-AD2391241218}" destId="{176FBEEA-5270-46BD-A59E-4AB54C7FC45E}" srcOrd="0" destOrd="0" presId="urn:microsoft.com/office/officeart/2005/8/layout/hierarchy6"/>
    <dgm:cxn modelId="{13669269-B18C-47FD-89DD-E5A511F058DC}" type="presParOf" srcId="{CB3E7832-9B6E-4EE1-890F-AD2391241218}" destId="{44DC33E5-66D3-4ABC-943F-307B878635A4}" srcOrd="1" destOrd="0" presId="urn:microsoft.com/office/officeart/2005/8/layout/hierarchy6"/>
    <dgm:cxn modelId="{613FFA22-0FF6-4965-9811-B8F7D4042016}" type="presParOf" srcId="{44DC33E5-66D3-4ABC-943F-307B878635A4}" destId="{9A8A34B2-0D1E-4EF1-9249-6CD3AE40820A}" srcOrd="0" destOrd="0" presId="urn:microsoft.com/office/officeart/2005/8/layout/hierarchy6"/>
    <dgm:cxn modelId="{6A2E5D1B-3628-4709-A089-E5D9CB48C4C9}" type="presParOf" srcId="{44DC33E5-66D3-4ABC-943F-307B878635A4}" destId="{801B5A3D-A519-4BF2-8A62-E092E286E78D}" srcOrd="1" destOrd="0" presId="urn:microsoft.com/office/officeart/2005/8/layout/hierarchy6"/>
    <dgm:cxn modelId="{0B57E6D3-FAD8-4817-8E66-AED3019F418A}" type="presParOf" srcId="{801B5A3D-A519-4BF2-8A62-E092E286E78D}" destId="{BD6C9639-0456-4172-B82A-96A50A3CCB67}" srcOrd="0" destOrd="0" presId="urn:microsoft.com/office/officeart/2005/8/layout/hierarchy6"/>
    <dgm:cxn modelId="{7B97C458-72DF-4E4B-AE59-CD039F67EB7B}" type="presParOf" srcId="{801B5A3D-A519-4BF2-8A62-E092E286E78D}" destId="{6C7D0612-BE2C-41DD-B355-835B59133116}" srcOrd="1" destOrd="0" presId="urn:microsoft.com/office/officeart/2005/8/layout/hierarchy6"/>
    <dgm:cxn modelId="{0EC61477-25DE-4F6A-866B-55B7E9BEF3A6}" type="presParOf" srcId="{6C7D0612-BE2C-41DD-B355-835B59133116}" destId="{3779E06A-96E3-4E76-8697-5A6DE8AB9CF5}" srcOrd="0" destOrd="0" presId="urn:microsoft.com/office/officeart/2005/8/layout/hierarchy6"/>
    <dgm:cxn modelId="{7734695C-8457-491E-B456-98E660CB6827}" type="presParOf" srcId="{6C7D0612-BE2C-41DD-B355-835B59133116}" destId="{8145B12F-61E4-49EF-8675-BEC7C4473FD9}" srcOrd="1" destOrd="0" presId="urn:microsoft.com/office/officeart/2005/8/layout/hierarchy6"/>
    <dgm:cxn modelId="{EF2CDE33-7E28-406E-B493-5DA89ACA8B03}" type="presParOf" srcId="{801B5A3D-A519-4BF2-8A62-E092E286E78D}" destId="{807E4E9A-8028-4425-8EC1-6444241A7EAA}" srcOrd="2" destOrd="0" presId="urn:microsoft.com/office/officeart/2005/8/layout/hierarchy6"/>
    <dgm:cxn modelId="{6B31722A-DD9D-45BA-9423-654FD59F06F1}" type="presParOf" srcId="{801B5A3D-A519-4BF2-8A62-E092E286E78D}" destId="{0822E52D-60BF-4039-8282-2D5CE0455192}" srcOrd="3" destOrd="0" presId="urn:microsoft.com/office/officeart/2005/8/layout/hierarchy6"/>
    <dgm:cxn modelId="{A38F58AF-105B-4D2D-9675-8530C3B86174}" type="presParOf" srcId="{0822E52D-60BF-4039-8282-2D5CE0455192}" destId="{3619C0AF-944C-4BE5-A677-9DDBEBB76B5A}" srcOrd="0" destOrd="0" presId="urn:microsoft.com/office/officeart/2005/8/layout/hierarchy6"/>
    <dgm:cxn modelId="{571378A0-B583-4DCC-97F8-E9BB4E2249F7}" type="presParOf" srcId="{0822E52D-60BF-4039-8282-2D5CE0455192}" destId="{F14746B0-17F9-41C3-A59A-D3718A92307D}" srcOrd="1" destOrd="0" presId="urn:microsoft.com/office/officeart/2005/8/layout/hierarchy6"/>
    <dgm:cxn modelId="{75C63FA1-8E34-457D-A185-13211BB897FB}" type="presParOf" srcId="{1123CD4B-D827-4D7B-935D-AAFFCD133392}" destId="{7714FD03-9FD1-4D05-893E-EA29FCCA029D}" srcOrd="4" destOrd="0" presId="urn:microsoft.com/office/officeart/2005/8/layout/hierarchy6"/>
    <dgm:cxn modelId="{19E20FE9-34D4-451B-8134-7E2FB293C525}" type="presParOf" srcId="{1123CD4B-D827-4D7B-935D-AAFFCD133392}" destId="{8FA02861-1DCB-4284-9B77-16CCEFAB80BD}" srcOrd="5" destOrd="0" presId="urn:microsoft.com/office/officeart/2005/8/layout/hierarchy6"/>
    <dgm:cxn modelId="{FED87098-634C-4573-B963-A7A4A330DD71}" type="presParOf" srcId="{8FA02861-1DCB-4284-9B77-16CCEFAB80BD}" destId="{B1027DC8-FF52-4DC8-A927-659CAB6F5781}" srcOrd="0" destOrd="0" presId="urn:microsoft.com/office/officeart/2005/8/layout/hierarchy6"/>
    <dgm:cxn modelId="{9350135B-955C-46A6-91E2-766BCF199C26}" type="presParOf" srcId="{8FA02861-1DCB-4284-9B77-16CCEFAB80BD}" destId="{E45AF63D-5A71-4EAE-A780-137E04996895}" srcOrd="1" destOrd="0" presId="urn:microsoft.com/office/officeart/2005/8/layout/hierarchy6"/>
    <dgm:cxn modelId="{92A2A037-BFC2-417E-8D44-354A785BF8CF}" type="presParOf" srcId="{E45AF63D-5A71-4EAE-A780-137E04996895}" destId="{36A6EB12-6B2F-4F53-A24B-674EB32963CA}" srcOrd="0" destOrd="0" presId="urn:microsoft.com/office/officeart/2005/8/layout/hierarchy6"/>
    <dgm:cxn modelId="{3034A717-58F4-45DF-B46F-2829E110B258}" type="presParOf" srcId="{E45AF63D-5A71-4EAE-A780-137E04996895}" destId="{63B5EAC0-EB8B-45B1-BBA8-297A4DC400AC}" srcOrd="1" destOrd="0" presId="urn:microsoft.com/office/officeart/2005/8/layout/hierarchy6"/>
    <dgm:cxn modelId="{711DBBCD-3664-4477-837D-6F259FB8BDDF}" type="presParOf" srcId="{63B5EAC0-EB8B-45B1-BBA8-297A4DC400AC}" destId="{335CDE09-D688-4AD7-BDD4-B39D3377DCFB}" srcOrd="0" destOrd="0" presId="urn:microsoft.com/office/officeart/2005/8/layout/hierarchy6"/>
    <dgm:cxn modelId="{E87FADB3-C1AD-4D66-845F-5B4EDF1A00D5}" type="presParOf" srcId="{63B5EAC0-EB8B-45B1-BBA8-297A4DC400AC}" destId="{B0CA31E1-C16D-4CFD-A6CA-831FC5520DCF}" srcOrd="1" destOrd="0" presId="urn:microsoft.com/office/officeart/2005/8/layout/hierarchy6"/>
    <dgm:cxn modelId="{D2099217-07BA-4A65-9B4C-703A33CD8FF1}" type="presParOf" srcId="{B0CA31E1-C16D-4CFD-A6CA-831FC5520DCF}" destId="{BF30B254-7204-490F-9F57-68CD8C700602}" srcOrd="0" destOrd="0" presId="urn:microsoft.com/office/officeart/2005/8/layout/hierarchy6"/>
    <dgm:cxn modelId="{C3844CEE-EF63-4E9D-A188-19B8FD2BB9D6}" type="presParOf" srcId="{B0CA31E1-C16D-4CFD-A6CA-831FC5520DCF}" destId="{DDF1D6C7-4367-4772-BF9B-9529A3F32E0D}" srcOrd="1" destOrd="0" presId="urn:microsoft.com/office/officeart/2005/8/layout/hierarchy6"/>
    <dgm:cxn modelId="{9E0BB57E-775D-46E3-AB84-90FB77C7DCA7}" type="presParOf" srcId="{DDF1D6C7-4367-4772-BF9B-9529A3F32E0D}" destId="{13F43702-809D-4E27-918F-B2FA918798ED}" srcOrd="0" destOrd="0" presId="urn:microsoft.com/office/officeart/2005/8/layout/hierarchy6"/>
    <dgm:cxn modelId="{6AF94B82-7322-462E-97E7-E323651BA838}" type="presParOf" srcId="{DDF1D6C7-4367-4772-BF9B-9529A3F32E0D}" destId="{009DC008-E9D9-4D2A-ADB7-3117FDE975FB}" srcOrd="1" destOrd="0" presId="urn:microsoft.com/office/officeart/2005/8/layout/hierarchy6"/>
    <dgm:cxn modelId="{82C1F0AF-917D-4134-8EA9-5A6C832F8905}" type="presParOf" srcId="{1123CD4B-D827-4D7B-935D-AAFFCD133392}" destId="{3631818C-AFE5-40B2-B613-057348BFF4CC}" srcOrd="6" destOrd="0" presId="urn:microsoft.com/office/officeart/2005/8/layout/hierarchy6"/>
    <dgm:cxn modelId="{835FF42D-E570-4CB7-AB63-C3C711D1DB3A}" type="presParOf" srcId="{1123CD4B-D827-4D7B-935D-AAFFCD133392}" destId="{98347451-5DDC-4A23-8FDA-D3CA94D18ADF}" srcOrd="7" destOrd="0" presId="urn:microsoft.com/office/officeart/2005/8/layout/hierarchy6"/>
    <dgm:cxn modelId="{FD8A99AD-2324-49C6-81A5-529621D98C49}" type="presParOf" srcId="{98347451-5DDC-4A23-8FDA-D3CA94D18ADF}" destId="{7CF403E6-ADE1-4C14-9A7F-C030A75F474E}" srcOrd="0" destOrd="0" presId="urn:microsoft.com/office/officeart/2005/8/layout/hierarchy6"/>
    <dgm:cxn modelId="{2BF53A7F-5EE9-4338-9560-A09EA14F6E51}" type="presParOf" srcId="{98347451-5DDC-4A23-8FDA-D3CA94D18ADF}" destId="{E5B37FE4-E805-417A-8DB3-E94BD9E39845}" srcOrd="1" destOrd="0" presId="urn:microsoft.com/office/officeart/2005/8/layout/hierarchy6"/>
    <dgm:cxn modelId="{9A7A6C49-8C42-4100-98CD-B3C141B63019}" type="presParOf" srcId="{E5B37FE4-E805-417A-8DB3-E94BD9E39845}" destId="{21BE8B68-05B5-4D5A-8EC7-D096DA6DB7FE}" srcOrd="0" destOrd="0" presId="urn:microsoft.com/office/officeart/2005/8/layout/hierarchy6"/>
    <dgm:cxn modelId="{82D3CFB7-CF10-4BFF-AC12-96DD96233C33}" type="presParOf" srcId="{E5B37FE4-E805-417A-8DB3-E94BD9E39845}" destId="{EF595F9C-BC16-437F-BE48-40D6147225EF}" srcOrd="1" destOrd="0" presId="urn:microsoft.com/office/officeart/2005/8/layout/hierarchy6"/>
    <dgm:cxn modelId="{074F41E0-0E5B-4D20-B46D-75089CA931E5}" type="presParOf" srcId="{EF595F9C-BC16-437F-BE48-40D6147225EF}" destId="{07C62010-796F-4AC2-95F4-D5FB3192E763}" srcOrd="0" destOrd="0" presId="urn:microsoft.com/office/officeart/2005/8/layout/hierarchy6"/>
    <dgm:cxn modelId="{5421D2CD-F240-4AE4-B078-42C620FCAC94}" type="presParOf" srcId="{EF595F9C-BC16-437F-BE48-40D6147225EF}" destId="{3C2BA6EF-933E-47E4-9A36-A1E508B7C335}" srcOrd="1" destOrd="0" presId="urn:microsoft.com/office/officeart/2005/8/layout/hierarchy6"/>
    <dgm:cxn modelId="{90DAC823-591C-41F7-8BA8-23875785F776}" type="presParOf" srcId="{3C2BA6EF-933E-47E4-9A36-A1E508B7C335}" destId="{9D78214A-0D88-4AB4-8E1D-9F28052A90CB}" srcOrd="0" destOrd="0" presId="urn:microsoft.com/office/officeart/2005/8/layout/hierarchy6"/>
    <dgm:cxn modelId="{7FEBEBD4-EAC0-4164-89E2-1831FC3913AF}" type="presParOf" srcId="{3C2BA6EF-933E-47E4-9A36-A1E508B7C335}" destId="{F99836BA-3575-4597-A0C8-C71F4D88FA75}" srcOrd="1" destOrd="0" presId="urn:microsoft.com/office/officeart/2005/8/layout/hierarchy6"/>
    <dgm:cxn modelId="{6B57FC69-5089-476F-A8E2-FFFB58777DDE}" type="presParOf" srcId="{F99836BA-3575-4597-A0C8-C71F4D88FA75}" destId="{A8551594-BD2A-4CBF-AF5A-DBF564F68CBC}" srcOrd="0" destOrd="0" presId="urn:microsoft.com/office/officeart/2005/8/layout/hierarchy6"/>
    <dgm:cxn modelId="{E7F912F0-8F4B-4B86-9A92-95AFEF97B223}" type="presParOf" srcId="{F99836BA-3575-4597-A0C8-C71F4D88FA75}" destId="{9480AB96-14E0-4C28-A0CF-EE229293E926}" srcOrd="1" destOrd="0" presId="urn:microsoft.com/office/officeart/2005/8/layout/hierarchy6"/>
    <dgm:cxn modelId="{243B5FA9-E66C-4E03-9F0A-2DE72F11F911}" type="presParOf" srcId="{1123CD4B-D827-4D7B-935D-AAFFCD133392}" destId="{ED5C2814-DD55-4135-8CFB-2E26A714BD38}" srcOrd="8" destOrd="0" presId="urn:microsoft.com/office/officeart/2005/8/layout/hierarchy6"/>
    <dgm:cxn modelId="{9F67CA68-B4B2-43E9-BDF8-DC665EB6A092}" type="presParOf" srcId="{1123CD4B-D827-4D7B-935D-AAFFCD133392}" destId="{06E79241-7F38-44CD-B394-D55701E29F2C}" srcOrd="9" destOrd="0" presId="urn:microsoft.com/office/officeart/2005/8/layout/hierarchy6"/>
    <dgm:cxn modelId="{40DF5202-6917-46E2-90F4-58926AD32D32}" type="presParOf" srcId="{06E79241-7F38-44CD-B394-D55701E29F2C}" destId="{6EF608D5-28DF-4261-A037-0E184C81EF5B}" srcOrd="0" destOrd="0" presId="urn:microsoft.com/office/officeart/2005/8/layout/hierarchy6"/>
    <dgm:cxn modelId="{55C86A09-B185-4378-A6AC-47C8BC8307AD}" type="presParOf" srcId="{06E79241-7F38-44CD-B394-D55701E29F2C}" destId="{E09B124D-4E12-4AE2-B2B7-525F2B3D02E4}" srcOrd="1" destOrd="0" presId="urn:microsoft.com/office/officeart/2005/8/layout/hierarchy6"/>
    <dgm:cxn modelId="{62F91DEC-509E-4278-948E-7104C4FCE3FB}" type="presParOf" srcId="{E09B124D-4E12-4AE2-B2B7-525F2B3D02E4}" destId="{E8A81569-B959-4A61-9D2F-9F063DF977D9}" srcOrd="0" destOrd="0" presId="urn:microsoft.com/office/officeart/2005/8/layout/hierarchy6"/>
    <dgm:cxn modelId="{919E9C94-CFFA-42C3-B9BF-09A803D6F503}" type="presParOf" srcId="{E09B124D-4E12-4AE2-B2B7-525F2B3D02E4}" destId="{C6B83033-6303-4E26-B8A9-641E3EE329FF}" srcOrd="1" destOrd="0" presId="urn:microsoft.com/office/officeart/2005/8/layout/hierarchy6"/>
    <dgm:cxn modelId="{BBC8E925-AE03-42E2-BB52-7D535E4AC57A}" type="presParOf" srcId="{C6B83033-6303-4E26-B8A9-641E3EE329FF}" destId="{875683FF-A33F-419A-A571-010B29F56279}" srcOrd="0" destOrd="0" presId="urn:microsoft.com/office/officeart/2005/8/layout/hierarchy6"/>
    <dgm:cxn modelId="{4EBB4EB3-A0F5-453C-A1C5-5C532917B597}" type="presParOf" srcId="{C6B83033-6303-4E26-B8A9-641E3EE329FF}" destId="{68F47F59-3FE1-4D51-AEE7-3A87CD73AED3}" srcOrd="1" destOrd="0" presId="urn:microsoft.com/office/officeart/2005/8/layout/hierarchy6"/>
    <dgm:cxn modelId="{F0AB06B1-21FA-4282-9CAD-A1251F40A3E3}" type="presParOf" srcId="{BC843E2B-7A03-47D2-8CF4-8618ECF1F771}" destId="{296AC17A-375D-4214-B67C-3EA1E4E9F6E9}" srcOrd="1" destOrd="0" presId="urn:microsoft.com/office/officeart/2005/8/layout/hierarchy6"/>
    <dgm:cxn modelId="{5CD8CAB8-DB0C-42D1-85F0-76A1FE58BBC3}" type="presParOf" srcId="{296AC17A-375D-4214-B67C-3EA1E4E9F6E9}" destId="{6459A322-1C13-4387-9DFD-5B6D86B9371D}" srcOrd="0" destOrd="0" presId="urn:microsoft.com/office/officeart/2005/8/layout/hierarchy6"/>
    <dgm:cxn modelId="{20207697-9B15-45CA-AAAF-B798768F521C}" type="presParOf" srcId="{6459A322-1C13-4387-9DFD-5B6D86B9371D}" destId="{6A49B5D1-159B-47F0-912D-4848243A40B9}" srcOrd="0" destOrd="0" presId="urn:microsoft.com/office/officeart/2005/8/layout/hierarchy6"/>
    <dgm:cxn modelId="{66664F64-37CD-496E-9416-DE43209F5BF7}" type="presParOf" srcId="{6459A322-1C13-4387-9DFD-5B6D86B9371D}" destId="{E8D6AB37-477D-46C9-9201-FBA86F3D0577}" srcOrd="1" destOrd="0" presId="urn:microsoft.com/office/officeart/2005/8/layout/hierarchy6"/>
    <dgm:cxn modelId="{9237DBAC-01D6-4CFF-AD37-078C6B76F0EA}" type="presParOf" srcId="{296AC17A-375D-4214-B67C-3EA1E4E9F6E9}" destId="{D88DA9F9-874D-4F4D-97C4-D6AE7C7BA13F}" srcOrd="1" destOrd="0" presId="urn:microsoft.com/office/officeart/2005/8/layout/hierarchy6"/>
    <dgm:cxn modelId="{1BECC6F9-92E1-4819-AF41-A77F5D76609B}" type="presParOf" srcId="{D88DA9F9-874D-4F4D-97C4-D6AE7C7BA13F}" destId="{F73158B3-7C25-419D-9572-6D86A342672B}" srcOrd="0" destOrd="0" presId="urn:microsoft.com/office/officeart/2005/8/layout/hierarchy6"/>
    <dgm:cxn modelId="{7199B613-82D8-4561-9758-B7CFB4AD5C99}" type="presParOf" srcId="{296AC17A-375D-4214-B67C-3EA1E4E9F6E9}" destId="{282122FA-3446-4BC7-B198-4EE9599C3573}" srcOrd="2" destOrd="0" presId="urn:microsoft.com/office/officeart/2005/8/layout/hierarchy6"/>
    <dgm:cxn modelId="{AE38D7A1-4717-48CB-853B-05F8BD419228}" type="presParOf" srcId="{282122FA-3446-4BC7-B198-4EE9599C3573}" destId="{82E0C537-5C66-4F8D-9DD6-748A4AD71222}" srcOrd="0" destOrd="0" presId="urn:microsoft.com/office/officeart/2005/8/layout/hierarchy6"/>
    <dgm:cxn modelId="{AECB8B5A-7910-4CEF-A022-EF6C758A9D91}" type="presParOf" srcId="{282122FA-3446-4BC7-B198-4EE9599C3573}" destId="{67F7EF1E-B10E-48C4-84CA-B35996777252}" srcOrd="1" destOrd="0" presId="urn:microsoft.com/office/officeart/2005/8/layout/hierarchy6"/>
    <dgm:cxn modelId="{74BC9CDC-0A2E-4E3F-B4DE-0477544A2865}" type="presParOf" srcId="{296AC17A-375D-4214-B67C-3EA1E4E9F6E9}" destId="{A41070B1-0624-49ED-B0FF-ED9C75527448}" srcOrd="3" destOrd="0" presId="urn:microsoft.com/office/officeart/2005/8/layout/hierarchy6"/>
    <dgm:cxn modelId="{3E34998C-3232-4CF5-9168-422120834E2A}" type="presParOf" srcId="{A41070B1-0624-49ED-B0FF-ED9C75527448}" destId="{A84A965E-D548-41E3-90BF-24DB585FEF2E}" srcOrd="0" destOrd="0" presId="urn:microsoft.com/office/officeart/2005/8/layout/hierarchy6"/>
    <dgm:cxn modelId="{AF7E5948-BD35-4CFD-B462-A0722EC24F09}" type="presParOf" srcId="{296AC17A-375D-4214-B67C-3EA1E4E9F6E9}" destId="{05D5DA3A-11B3-432B-B33D-95D6E16D0810}" srcOrd="4" destOrd="0" presId="urn:microsoft.com/office/officeart/2005/8/layout/hierarchy6"/>
    <dgm:cxn modelId="{6A1A7608-D210-45AA-B5AF-F3F1F7A1CFD6}" type="presParOf" srcId="{05D5DA3A-11B3-432B-B33D-95D6E16D0810}" destId="{536865BD-CF33-4BD3-9197-E3221A1B7DF5}" srcOrd="0" destOrd="0" presId="urn:microsoft.com/office/officeart/2005/8/layout/hierarchy6"/>
    <dgm:cxn modelId="{EE1324CD-B614-4A8C-AE53-3BA3ED105460}" type="presParOf" srcId="{05D5DA3A-11B3-432B-B33D-95D6E16D0810}" destId="{C265626D-F864-4229-B438-F87D56DEFA52}" srcOrd="1" destOrd="0" presId="urn:microsoft.com/office/officeart/2005/8/layout/hierarchy6"/>
    <dgm:cxn modelId="{B0C5BC78-E0A1-4102-AC28-A5EE35439614}" type="presParOf" srcId="{296AC17A-375D-4214-B67C-3EA1E4E9F6E9}" destId="{C10A334E-0F84-42C6-BBF1-2609D17C2D63}" srcOrd="5" destOrd="0" presId="urn:microsoft.com/office/officeart/2005/8/layout/hierarchy6"/>
    <dgm:cxn modelId="{EFFD1C67-04FC-4152-B9C6-B66ED181B936}" type="presParOf" srcId="{C10A334E-0F84-42C6-BBF1-2609D17C2D63}" destId="{E6C7806E-8B65-4FB1-8392-D02437E38A33}" srcOrd="0" destOrd="0" presId="urn:microsoft.com/office/officeart/2005/8/layout/hierarchy6"/>
    <dgm:cxn modelId="{EDAE2C3D-0724-425C-9F7F-EE8DB4E2514A}" type="presParOf" srcId="{296AC17A-375D-4214-B67C-3EA1E4E9F6E9}" destId="{A9BF1F29-FE5E-4CC4-A25D-DB9A34228CD4}" srcOrd="6" destOrd="0" presId="urn:microsoft.com/office/officeart/2005/8/layout/hierarchy6"/>
    <dgm:cxn modelId="{09F33091-B6A2-466D-86D4-AEF6CC350321}" type="presParOf" srcId="{A9BF1F29-FE5E-4CC4-A25D-DB9A34228CD4}" destId="{CE737719-FCA1-486F-9BB2-F93BD762DF65}" srcOrd="0" destOrd="0" presId="urn:microsoft.com/office/officeart/2005/8/layout/hierarchy6"/>
    <dgm:cxn modelId="{4083C563-E3FB-460D-8F66-EAAB47E9ADD6}" type="presParOf" srcId="{A9BF1F29-FE5E-4CC4-A25D-DB9A34228CD4}" destId="{74D81331-2E6B-4C2D-801B-73ACD17E4CE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EFA52C-DF1C-40D0-8F19-C70C577C0274}" type="doc">
      <dgm:prSet loTypeId="urn:microsoft.com/office/officeart/2005/8/layout/pyramid1" loCatId="pyramid" qsTypeId="urn:microsoft.com/office/officeart/2005/8/quickstyle/simple2" qsCatId="simple" csTypeId="urn:microsoft.com/office/officeart/2005/8/colors/accent1_5" csCatId="accent1" phldr="1"/>
      <dgm:spPr/>
    </dgm:pt>
    <dgm:pt modelId="{FC69B2FF-FD72-409A-AE1A-384AABC230BE}">
      <dgm:prSet phldrT="[テキスト]"/>
      <dgm:spPr/>
      <dgm:t>
        <a:bodyPr/>
        <a:lstStyle/>
        <a:p>
          <a:r>
            <a:rPr kumimoji="1" lang="ja-JP" altLang="en-US" dirty="0"/>
            <a:t>情緒的ベネフィット＝どう思るか？</a:t>
          </a:r>
        </a:p>
      </dgm:t>
    </dgm:pt>
    <dgm:pt modelId="{9B766C3B-1017-48C2-AB8A-B464980B9E0B}" type="par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401D82E7-60EF-4679-967F-6387BEE872FD}" type="sibTrans" cxnId="{217E0651-26FC-4E59-9F64-6D589890F59E}">
      <dgm:prSet/>
      <dgm:spPr/>
      <dgm:t>
        <a:bodyPr/>
        <a:lstStyle/>
        <a:p>
          <a:endParaRPr kumimoji="1" lang="ja-JP" altLang="en-US"/>
        </a:p>
      </dgm:t>
    </dgm:pt>
    <dgm:pt modelId="{C2FBAAEA-C120-4E08-9AED-A4E2506D57A0}">
      <dgm:prSet phldrT="[テキスト]"/>
      <dgm:spPr/>
      <dgm:t>
        <a:bodyPr/>
        <a:lstStyle/>
        <a:p>
          <a:r>
            <a:rPr kumimoji="1" lang="ja-JP" altLang="en-US" dirty="0"/>
            <a:t>機能的ベネフィット＝どう良いのか？</a:t>
          </a:r>
        </a:p>
      </dgm:t>
    </dgm:pt>
    <dgm:pt modelId="{5D5A7068-DF98-439E-881A-7CF7BA7DFDEE}" type="par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60783BDE-EF74-4008-818E-C64ACC8F8567}" type="sibTrans" cxnId="{E5BBBA76-3977-43BA-9963-9C9E81ADC189}">
      <dgm:prSet/>
      <dgm:spPr/>
      <dgm:t>
        <a:bodyPr/>
        <a:lstStyle/>
        <a:p>
          <a:endParaRPr kumimoji="1" lang="ja-JP" altLang="en-US"/>
        </a:p>
      </dgm:t>
    </dgm:pt>
    <dgm:pt modelId="{3A65C3DE-57CC-4007-BBC8-798427AB0EF6}">
      <dgm:prSet phldrT="[テキスト]"/>
      <dgm:spPr/>
      <dgm:t>
        <a:bodyPr/>
        <a:lstStyle/>
        <a:p>
          <a:r>
            <a:rPr kumimoji="1" lang="en-US" altLang="ja-JP" dirty="0"/>
            <a:t>Reason to believe</a:t>
          </a:r>
          <a:endParaRPr kumimoji="1" lang="ja-JP" altLang="en-US" dirty="0"/>
        </a:p>
      </dgm:t>
    </dgm:pt>
    <dgm:pt modelId="{C80C8341-52B0-462C-A8CB-528B77A57AF5}" type="par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778706A4-A3D5-4C5F-95B3-331A8FD8D879}" type="sibTrans" cxnId="{AE4A3C44-9925-42DB-9F8D-EADCB9E506D3}">
      <dgm:prSet/>
      <dgm:spPr/>
      <dgm:t>
        <a:bodyPr/>
        <a:lstStyle/>
        <a:p>
          <a:endParaRPr kumimoji="1" lang="ja-JP" altLang="en-US"/>
        </a:p>
      </dgm:t>
    </dgm:pt>
    <dgm:pt modelId="{EE3A49D8-7FA4-4695-B165-B2AC78360817}">
      <dgm:prSet phldrT="[テキスト]"/>
      <dgm:spPr/>
      <dgm:t>
        <a:bodyPr/>
        <a:lstStyle/>
        <a:p>
          <a:r>
            <a:rPr kumimoji="1" lang="ja-JP" altLang="en-US" dirty="0"/>
            <a:t>エンドリザルト</a:t>
          </a:r>
        </a:p>
      </dgm:t>
    </dgm:pt>
    <dgm:pt modelId="{4341EBF3-2493-4C1C-AB27-66050448020A}" type="par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9714214E-DFAC-4C3A-A415-7FDE8BC454A9}" type="sibTrans" cxnId="{9DC0EE6D-00E3-4E38-B46C-A47BAC0DE00A}">
      <dgm:prSet/>
      <dgm:spPr/>
      <dgm:t>
        <a:bodyPr/>
        <a:lstStyle/>
        <a:p>
          <a:endParaRPr kumimoji="1" lang="ja-JP" altLang="en-US"/>
        </a:p>
      </dgm:t>
    </dgm:pt>
    <dgm:pt modelId="{6F2CD0C9-0878-4127-8C32-AAF071B22B23}" type="pres">
      <dgm:prSet presAssocID="{0DEFA52C-DF1C-40D0-8F19-C70C577C0274}" presName="Name0" presStyleCnt="0">
        <dgm:presLayoutVars>
          <dgm:dir/>
          <dgm:animLvl val="lvl"/>
          <dgm:resizeHandles val="exact"/>
        </dgm:presLayoutVars>
      </dgm:prSet>
      <dgm:spPr/>
    </dgm:pt>
    <dgm:pt modelId="{5A5C4143-422B-481F-A37E-01096AAC76EB}" type="pres">
      <dgm:prSet presAssocID="{FC69B2FF-FD72-409A-AE1A-384AABC230BE}" presName="Name8" presStyleCnt="0"/>
      <dgm:spPr/>
    </dgm:pt>
    <dgm:pt modelId="{D8E5E27D-E298-48EB-8AF2-7E8F82DEC5AA}" type="pres">
      <dgm:prSet presAssocID="{FC69B2FF-FD72-409A-AE1A-384AABC230BE}" presName="level" presStyleLbl="node1" presStyleIdx="0" presStyleCnt="4">
        <dgm:presLayoutVars>
          <dgm:chMax val="1"/>
          <dgm:bulletEnabled val="1"/>
        </dgm:presLayoutVars>
      </dgm:prSet>
      <dgm:spPr/>
    </dgm:pt>
    <dgm:pt modelId="{8F2141EE-F15C-4277-B4EC-D1872EBFB343}" type="pres">
      <dgm:prSet presAssocID="{FC69B2FF-FD72-409A-AE1A-384AABC23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F98587-4884-4043-B235-2F840BAB822D}" type="pres">
      <dgm:prSet presAssocID="{EE3A49D8-7FA4-4695-B165-B2AC78360817}" presName="Name8" presStyleCnt="0"/>
      <dgm:spPr/>
    </dgm:pt>
    <dgm:pt modelId="{AA9D07FB-8C9E-489C-98CB-07A9FA032E37}" type="pres">
      <dgm:prSet presAssocID="{EE3A49D8-7FA4-4695-B165-B2AC78360817}" presName="level" presStyleLbl="node1" presStyleIdx="1" presStyleCnt="4">
        <dgm:presLayoutVars>
          <dgm:chMax val="1"/>
          <dgm:bulletEnabled val="1"/>
        </dgm:presLayoutVars>
      </dgm:prSet>
      <dgm:spPr/>
    </dgm:pt>
    <dgm:pt modelId="{2ECF866A-948C-42BD-BAD8-377E5DDEE67C}" type="pres">
      <dgm:prSet presAssocID="{EE3A49D8-7FA4-4695-B165-B2AC783608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BF8120-1641-45D3-88D1-0F5E46AE356F}" type="pres">
      <dgm:prSet presAssocID="{C2FBAAEA-C120-4E08-9AED-A4E2506D57A0}" presName="Name8" presStyleCnt="0"/>
      <dgm:spPr/>
    </dgm:pt>
    <dgm:pt modelId="{08A660B0-4FDC-4620-B559-039EAEC448FC}" type="pres">
      <dgm:prSet presAssocID="{C2FBAAEA-C120-4E08-9AED-A4E2506D57A0}" presName="level" presStyleLbl="node1" presStyleIdx="2" presStyleCnt="4">
        <dgm:presLayoutVars>
          <dgm:chMax val="1"/>
          <dgm:bulletEnabled val="1"/>
        </dgm:presLayoutVars>
      </dgm:prSet>
      <dgm:spPr/>
    </dgm:pt>
    <dgm:pt modelId="{2FADE239-5C14-4EE7-A60E-973717A12B99}" type="pres">
      <dgm:prSet presAssocID="{C2FBAAEA-C120-4E08-9AED-A4E2506D57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C8E2D-92B6-4B59-8E27-0DCB93A8578F}" type="pres">
      <dgm:prSet presAssocID="{3A65C3DE-57CC-4007-BBC8-798427AB0EF6}" presName="Name8" presStyleCnt="0"/>
      <dgm:spPr/>
    </dgm:pt>
    <dgm:pt modelId="{4018A0C1-E771-4408-B329-67D101609AFF}" type="pres">
      <dgm:prSet presAssocID="{3A65C3DE-57CC-4007-BBC8-798427AB0EF6}" presName="level" presStyleLbl="node1" presStyleIdx="3" presStyleCnt="4">
        <dgm:presLayoutVars>
          <dgm:chMax val="1"/>
          <dgm:bulletEnabled val="1"/>
        </dgm:presLayoutVars>
      </dgm:prSet>
      <dgm:spPr/>
    </dgm:pt>
    <dgm:pt modelId="{BE669831-7793-49C8-9D9D-9CBD0ED0E9D6}" type="pres">
      <dgm:prSet presAssocID="{3A65C3DE-57CC-4007-BBC8-798427AB0EF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2035E04-B17A-4EDB-AD7C-55568620AAE6}" type="presOf" srcId="{C2FBAAEA-C120-4E08-9AED-A4E2506D57A0}" destId="{2FADE239-5C14-4EE7-A60E-973717A12B99}" srcOrd="1" destOrd="0" presId="urn:microsoft.com/office/officeart/2005/8/layout/pyramid1"/>
    <dgm:cxn modelId="{58254D05-A8BF-4BC9-8C31-40B83CB8D8B4}" type="presOf" srcId="{C2FBAAEA-C120-4E08-9AED-A4E2506D57A0}" destId="{08A660B0-4FDC-4620-B559-039EAEC448FC}" srcOrd="0" destOrd="0" presId="urn:microsoft.com/office/officeart/2005/8/layout/pyramid1"/>
    <dgm:cxn modelId="{AE4A3C44-9925-42DB-9F8D-EADCB9E506D3}" srcId="{0DEFA52C-DF1C-40D0-8F19-C70C577C0274}" destId="{3A65C3DE-57CC-4007-BBC8-798427AB0EF6}" srcOrd="3" destOrd="0" parTransId="{C80C8341-52B0-462C-A8CB-528B77A57AF5}" sibTransId="{778706A4-A3D5-4C5F-95B3-331A8FD8D879}"/>
    <dgm:cxn modelId="{9DC0EE6D-00E3-4E38-B46C-A47BAC0DE00A}" srcId="{0DEFA52C-DF1C-40D0-8F19-C70C577C0274}" destId="{EE3A49D8-7FA4-4695-B165-B2AC78360817}" srcOrd="1" destOrd="0" parTransId="{4341EBF3-2493-4C1C-AB27-66050448020A}" sibTransId="{9714214E-DFAC-4C3A-A415-7FDE8BC454A9}"/>
    <dgm:cxn modelId="{217E0651-26FC-4E59-9F64-6D589890F59E}" srcId="{0DEFA52C-DF1C-40D0-8F19-C70C577C0274}" destId="{FC69B2FF-FD72-409A-AE1A-384AABC230BE}" srcOrd="0" destOrd="0" parTransId="{9B766C3B-1017-48C2-AB8A-B464980B9E0B}" sibTransId="{401D82E7-60EF-4679-967F-6387BEE872FD}"/>
    <dgm:cxn modelId="{1F3D8E56-0311-4464-B7C8-43E33839E393}" type="presOf" srcId="{EE3A49D8-7FA4-4695-B165-B2AC78360817}" destId="{2ECF866A-948C-42BD-BAD8-377E5DDEE67C}" srcOrd="1" destOrd="0" presId="urn:microsoft.com/office/officeart/2005/8/layout/pyramid1"/>
    <dgm:cxn modelId="{E5BBBA76-3977-43BA-9963-9C9E81ADC189}" srcId="{0DEFA52C-DF1C-40D0-8F19-C70C577C0274}" destId="{C2FBAAEA-C120-4E08-9AED-A4E2506D57A0}" srcOrd="2" destOrd="0" parTransId="{5D5A7068-DF98-439E-881A-7CF7BA7DFDEE}" sibTransId="{60783BDE-EF74-4008-818E-C64ACC8F8567}"/>
    <dgm:cxn modelId="{08DD80B1-DA48-4EF8-886F-24EC48369950}" type="presOf" srcId="{EE3A49D8-7FA4-4695-B165-B2AC78360817}" destId="{AA9D07FB-8C9E-489C-98CB-07A9FA032E37}" srcOrd="0" destOrd="0" presId="urn:microsoft.com/office/officeart/2005/8/layout/pyramid1"/>
    <dgm:cxn modelId="{69A049B5-077D-40AD-8CDE-77DC692B396F}" type="presOf" srcId="{3A65C3DE-57CC-4007-BBC8-798427AB0EF6}" destId="{BE669831-7793-49C8-9D9D-9CBD0ED0E9D6}" srcOrd="1" destOrd="0" presId="urn:microsoft.com/office/officeart/2005/8/layout/pyramid1"/>
    <dgm:cxn modelId="{9253D2C4-0376-46D4-880B-20CC75FDB8F3}" type="presOf" srcId="{FC69B2FF-FD72-409A-AE1A-384AABC230BE}" destId="{D8E5E27D-E298-48EB-8AF2-7E8F82DEC5AA}" srcOrd="0" destOrd="0" presId="urn:microsoft.com/office/officeart/2005/8/layout/pyramid1"/>
    <dgm:cxn modelId="{F5C6DFEE-E649-4E61-B896-03F57B839018}" type="presOf" srcId="{3A65C3DE-57CC-4007-BBC8-798427AB0EF6}" destId="{4018A0C1-E771-4408-B329-67D101609AFF}" srcOrd="0" destOrd="0" presId="urn:microsoft.com/office/officeart/2005/8/layout/pyramid1"/>
    <dgm:cxn modelId="{4A78D7F4-4A01-4C34-9777-B9C7ABAE2226}" type="presOf" srcId="{FC69B2FF-FD72-409A-AE1A-384AABC230BE}" destId="{8F2141EE-F15C-4277-B4EC-D1872EBFB343}" srcOrd="1" destOrd="0" presId="urn:microsoft.com/office/officeart/2005/8/layout/pyramid1"/>
    <dgm:cxn modelId="{A49779F9-9432-4F0D-A4FA-EC50A2EC625F}" type="presOf" srcId="{0DEFA52C-DF1C-40D0-8F19-C70C577C0274}" destId="{6F2CD0C9-0878-4127-8C32-AAF071B22B23}" srcOrd="0" destOrd="0" presId="urn:microsoft.com/office/officeart/2005/8/layout/pyramid1"/>
    <dgm:cxn modelId="{934B0E2A-7E4B-4260-9B67-2BB2862B3584}" type="presParOf" srcId="{6F2CD0C9-0878-4127-8C32-AAF071B22B23}" destId="{5A5C4143-422B-481F-A37E-01096AAC76EB}" srcOrd="0" destOrd="0" presId="urn:microsoft.com/office/officeart/2005/8/layout/pyramid1"/>
    <dgm:cxn modelId="{613898E9-FA97-4AF5-AE9F-6E0C9B5D07D1}" type="presParOf" srcId="{5A5C4143-422B-481F-A37E-01096AAC76EB}" destId="{D8E5E27D-E298-48EB-8AF2-7E8F82DEC5AA}" srcOrd="0" destOrd="0" presId="urn:microsoft.com/office/officeart/2005/8/layout/pyramid1"/>
    <dgm:cxn modelId="{CC7229FC-E19D-4766-9896-4403E2C925D7}" type="presParOf" srcId="{5A5C4143-422B-481F-A37E-01096AAC76EB}" destId="{8F2141EE-F15C-4277-B4EC-D1872EBFB343}" srcOrd="1" destOrd="0" presId="urn:microsoft.com/office/officeart/2005/8/layout/pyramid1"/>
    <dgm:cxn modelId="{69EE8714-540D-4072-9AD8-738EC4F25C9C}" type="presParOf" srcId="{6F2CD0C9-0878-4127-8C32-AAF071B22B23}" destId="{6BF98587-4884-4043-B235-2F840BAB822D}" srcOrd="1" destOrd="0" presId="urn:microsoft.com/office/officeart/2005/8/layout/pyramid1"/>
    <dgm:cxn modelId="{4096F930-5FC9-4CE7-A1F5-0946D465C0BB}" type="presParOf" srcId="{6BF98587-4884-4043-B235-2F840BAB822D}" destId="{AA9D07FB-8C9E-489C-98CB-07A9FA032E37}" srcOrd="0" destOrd="0" presId="urn:microsoft.com/office/officeart/2005/8/layout/pyramid1"/>
    <dgm:cxn modelId="{5EBA4935-4D85-46A2-B2A2-35C90714C2EC}" type="presParOf" srcId="{6BF98587-4884-4043-B235-2F840BAB822D}" destId="{2ECF866A-948C-42BD-BAD8-377E5DDEE67C}" srcOrd="1" destOrd="0" presId="urn:microsoft.com/office/officeart/2005/8/layout/pyramid1"/>
    <dgm:cxn modelId="{A2D9B76F-24EC-406D-B369-D1FF42D2B232}" type="presParOf" srcId="{6F2CD0C9-0878-4127-8C32-AAF071B22B23}" destId="{C1BF8120-1641-45D3-88D1-0F5E46AE356F}" srcOrd="2" destOrd="0" presId="urn:microsoft.com/office/officeart/2005/8/layout/pyramid1"/>
    <dgm:cxn modelId="{D4756108-2059-4DE7-924C-0400F6B0C7D2}" type="presParOf" srcId="{C1BF8120-1641-45D3-88D1-0F5E46AE356F}" destId="{08A660B0-4FDC-4620-B559-039EAEC448FC}" srcOrd="0" destOrd="0" presId="urn:microsoft.com/office/officeart/2005/8/layout/pyramid1"/>
    <dgm:cxn modelId="{D3E9882B-4B5D-4676-B446-EF0FBFEE2122}" type="presParOf" srcId="{C1BF8120-1641-45D3-88D1-0F5E46AE356F}" destId="{2FADE239-5C14-4EE7-A60E-973717A12B99}" srcOrd="1" destOrd="0" presId="urn:microsoft.com/office/officeart/2005/8/layout/pyramid1"/>
    <dgm:cxn modelId="{625E742F-3C98-4CB4-B43E-2800A9B6F583}" type="presParOf" srcId="{6F2CD0C9-0878-4127-8C32-AAF071B22B23}" destId="{1CAC8E2D-92B6-4B59-8E27-0DCB93A8578F}" srcOrd="3" destOrd="0" presId="urn:microsoft.com/office/officeart/2005/8/layout/pyramid1"/>
    <dgm:cxn modelId="{63AD74FF-E65A-4544-A897-388717884356}" type="presParOf" srcId="{1CAC8E2D-92B6-4B59-8E27-0DCB93A8578F}" destId="{4018A0C1-E771-4408-B329-67D101609AFF}" srcOrd="0" destOrd="0" presId="urn:microsoft.com/office/officeart/2005/8/layout/pyramid1"/>
    <dgm:cxn modelId="{73889437-02EC-457C-A66D-38D318550454}" type="presParOf" srcId="{1CAC8E2D-92B6-4B59-8E27-0DCB93A8578F}" destId="{BE669831-7793-49C8-9D9D-9CBD0ED0E9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912412-F8BE-4FAD-8EA3-68E387E88D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05E8085-5B40-432A-8CFE-0273E0FD4E91}">
      <dgm:prSet phldrT="[テキスト]" custT="1"/>
      <dgm:spPr/>
      <dgm:t>
        <a:bodyPr/>
        <a:lstStyle/>
        <a:p>
          <a:endParaRPr lang="ja-JP" altLang="en-US" sz="1000" dirty="0"/>
        </a:p>
      </dgm:t>
    </dgm:pt>
    <dgm:pt modelId="{3FE485D0-7396-4D5F-9120-5837B9359CF1}" type="parTrans" cxnId="{1C7A684C-F437-42D9-8135-033658A32252}">
      <dgm:prSet/>
      <dgm:spPr/>
      <dgm:t>
        <a:bodyPr/>
        <a:lstStyle/>
        <a:p>
          <a:endParaRPr lang="ja-JP" altLang="en-US" sz="2800"/>
        </a:p>
      </dgm:t>
    </dgm:pt>
    <dgm:pt modelId="{D7EFE7C3-13BC-4032-818F-57177101F17D}" type="sibTrans" cxnId="{1C7A684C-F437-42D9-8135-033658A32252}">
      <dgm:prSet/>
      <dgm:spPr/>
      <dgm:t>
        <a:bodyPr/>
        <a:lstStyle/>
        <a:p>
          <a:endParaRPr lang="ja-JP" altLang="en-US" sz="2800"/>
        </a:p>
      </dgm:t>
    </dgm:pt>
    <dgm:pt modelId="{8F0A6379-C1D4-40B2-8ECC-F0D919B4F120}">
      <dgm:prSet phldrT="[テキスト]" custT="1"/>
      <dgm:spPr/>
      <dgm:t>
        <a:bodyPr/>
        <a:lstStyle/>
        <a:p>
          <a:r>
            <a:rPr lang="ja-JP" altLang="en-US" sz="2800" dirty="0"/>
            <a:t>情緒的ベネフィット</a:t>
          </a:r>
        </a:p>
      </dgm:t>
    </dgm:pt>
    <dgm:pt modelId="{1AD1AF2B-45FB-4ABE-8E4B-B3E3960FEE16}" type="parTrans" cxnId="{1C3CCB9E-D5F9-4321-943C-817DAAA85B8F}">
      <dgm:prSet/>
      <dgm:spPr/>
      <dgm:t>
        <a:bodyPr/>
        <a:lstStyle/>
        <a:p>
          <a:endParaRPr lang="ja-JP" altLang="en-US" sz="2800"/>
        </a:p>
      </dgm:t>
    </dgm:pt>
    <dgm:pt modelId="{8337F974-F0B7-44B6-8612-936C14EC2D5E}" type="sibTrans" cxnId="{1C3CCB9E-D5F9-4321-943C-817DAAA85B8F}">
      <dgm:prSet/>
      <dgm:spPr/>
      <dgm:t>
        <a:bodyPr/>
        <a:lstStyle/>
        <a:p>
          <a:endParaRPr lang="ja-JP" altLang="en-US" sz="2800"/>
        </a:p>
      </dgm:t>
    </dgm:pt>
    <dgm:pt modelId="{B4967379-69DB-4824-B844-1A74A7069F76}">
      <dgm:prSet phldrT="[テキスト]" custT="1"/>
      <dgm:spPr/>
      <dgm:t>
        <a:bodyPr/>
        <a:lstStyle/>
        <a:p>
          <a:r>
            <a:rPr lang="ja-JP" altLang="en-US" sz="2800" dirty="0"/>
            <a:t>機能的ベネフィット</a:t>
          </a:r>
        </a:p>
      </dgm:t>
    </dgm:pt>
    <dgm:pt modelId="{F5BD245A-0712-4D75-873C-89BA1B866652}" type="parTrans" cxnId="{D237523A-81A7-4C23-A106-EB91DD3D8B8B}">
      <dgm:prSet/>
      <dgm:spPr/>
      <dgm:t>
        <a:bodyPr/>
        <a:lstStyle/>
        <a:p>
          <a:endParaRPr lang="ja-JP" altLang="en-US" sz="2800"/>
        </a:p>
      </dgm:t>
    </dgm:pt>
    <dgm:pt modelId="{C26C4DEE-6B95-4030-A4ED-44275DC8FD29}" type="sibTrans" cxnId="{D237523A-81A7-4C23-A106-EB91DD3D8B8B}">
      <dgm:prSet/>
      <dgm:spPr/>
      <dgm:t>
        <a:bodyPr/>
        <a:lstStyle/>
        <a:p>
          <a:endParaRPr lang="ja-JP" altLang="en-US" sz="2800"/>
        </a:p>
      </dgm:t>
    </dgm:pt>
    <dgm:pt modelId="{16B5F41F-49E1-4980-939B-F7D82CEA2714}">
      <dgm:prSet phldrT="[テキスト]" custT="1"/>
      <dgm:spPr/>
      <dgm:t>
        <a:bodyPr/>
        <a:lstStyle/>
        <a:p>
          <a:r>
            <a:rPr lang="en-US" altLang="ja-JP" sz="2800" dirty="0"/>
            <a:t>Reason to believe</a:t>
          </a:r>
          <a:endParaRPr lang="ja-JP" altLang="en-US" sz="2800" dirty="0"/>
        </a:p>
      </dgm:t>
    </dgm:pt>
    <dgm:pt modelId="{D24C1B4C-E596-46C9-A93C-9AB6F4E441C6}" type="parTrans" cxnId="{1E74785E-1128-4626-BD52-B1A77A780707}">
      <dgm:prSet/>
      <dgm:spPr/>
      <dgm:t>
        <a:bodyPr/>
        <a:lstStyle/>
        <a:p>
          <a:endParaRPr lang="ja-JP" altLang="en-US" sz="2800"/>
        </a:p>
      </dgm:t>
    </dgm:pt>
    <dgm:pt modelId="{B9D24D83-A81B-40F1-A7AA-30EF7EFF6451}" type="sibTrans" cxnId="{1E74785E-1128-4626-BD52-B1A77A780707}">
      <dgm:prSet/>
      <dgm:spPr/>
      <dgm:t>
        <a:bodyPr/>
        <a:lstStyle/>
        <a:p>
          <a:endParaRPr lang="ja-JP" altLang="en-US" sz="2800"/>
        </a:p>
      </dgm:t>
    </dgm:pt>
    <dgm:pt modelId="{910ECDA5-A99C-4848-BBF9-DDA9FA108CD6}">
      <dgm:prSet phldrT="[テキスト]" custT="1"/>
      <dgm:spPr/>
      <dgm:t>
        <a:bodyPr/>
        <a:lstStyle/>
        <a:p>
          <a:r>
            <a:rPr lang="ja-JP" altLang="en-US" sz="2800" dirty="0"/>
            <a:t>エンドリザルト</a:t>
          </a:r>
        </a:p>
      </dgm:t>
    </dgm:pt>
    <dgm:pt modelId="{C1F21D58-7361-430C-A421-30B1FEEEA116}" type="parTrans" cxnId="{955EEE84-A00D-4E3B-B410-D31F069F79B1}">
      <dgm:prSet/>
      <dgm:spPr/>
      <dgm:t>
        <a:bodyPr/>
        <a:lstStyle/>
        <a:p>
          <a:endParaRPr lang="ja-JP" altLang="en-US" sz="2800"/>
        </a:p>
      </dgm:t>
    </dgm:pt>
    <dgm:pt modelId="{55140561-283D-49D8-9A00-7B10CF0CF813}" type="sibTrans" cxnId="{955EEE84-A00D-4E3B-B410-D31F069F79B1}">
      <dgm:prSet/>
      <dgm:spPr/>
      <dgm:t>
        <a:bodyPr/>
        <a:lstStyle/>
        <a:p>
          <a:endParaRPr lang="ja-JP" altLang="en-US" sz="2800"/>
        </a:p>
      </dgm:t>
    </dgm:pt>
    <dgm:pt modelId="{049ADD87-FAE0-45D8-B02F-390A21BE8CA7}">
      <dgm:prSet phldrT="[テキスト]" custT="1"/>
      <dgm:spPr/>
      <dgm:t>
        <a:bodyPr/>
        <a:lstStyle/>
        <a:p>
          <a:r>
            <a:rPr lang="en-US" altLang="ja-JP" sz="1000" dirty="0"/>
            <a:t>340g</a:t>
          </a:r>
          <a:endParaRPr lang="ja-JP" altLang="en-US" sz="1000" dirty="0"/>
        </a:p>
      </dgm:t>
    </dgm:pt>
    <dgm:pt modelId="{A46335D7-FA97-40E1-8A44-F1A8AC67DD4C}" type="parTrans" cxnId="{F78E08F4-6680-4F54-8D0B-8EA0041995A6}">
      <dgm:prSet/>
      <dgm:spPr/>
      <dgm:t>
        <a:bodyPr/>
        <a:lstStyle/>
        <a:p>
          <a:endParaRPr kumimoji="1" lang="ja-JP" altLang="en-US" sz="2800"/>
        </a:p>
      </dgm:t>
    </dgm:pt>
    <dgm:pt modelId="{6778A59F-BD27-4A59-8A0E-835E5FB01220}" type="sibTrans" cxnId="{F78E08F4-6680-4F54-8D0B-8EA0041995A6}">
      <dgm:prSet/>
      <dgm:spPr/>
      <dgm:t>
        <a:bodyPr/>
        <a:lstStyle/>
        <a:p>
          <a:endParaRPr kumimoji="1" lang="ja-JP" altLang="en-US" sz="2800"/>
        </a:p>
      </dgm:t>
    </dgm:pt>
    <dgm:pt modelId="{8E092F23-7F8B-4720-BD2F-3405C83BA231}">
      <dgm:prSet phldrT="[テキスト]" custT="1"/>
      <dgm:spPr/>
      <dgm:t>
        <a:bodyPr/>
        <a:lstStyle/>
        <a:p>
          <a:r>
            <a:rPr lang="ja-JP" altLang="en-US" sz="1000" dirty="0"/>
            <a:t>軽量で通気透湿</a:t>
          </a:r>
        </a:p>
      </dgm:t>
    </dgm:pt>
    <dgm:pt modelId="{47BE76F3-B8D5-4B4C-BA2B-34C2BF1C17ED}" type="parTrans" cxnId="{55A57C5B-149F-46BB-8F72-AEB09265FCB9}">
      <dgm:prSet/>
      <dgm:spPr/>
      <dgm:t>
        <a:bodyPr/>
        <a:lstStyle/>
        <a:p>
          <a:endParaRPr kumimoji="1" lang="ja-JP" altLang="en-US" sz="2800"/>
        </a:p>
      </dgm:t>
    </dgm:pt>
    <dgm:pt modelId="{E7F838E3-9DC0-41BD-9670-5DF654E1F40A}" type="sibTrans" cxnId="{55A57C5B-149F-46BB-8F72-AEB09265FCB9}">
      <dgm:prSet/>
      <dgm:spPr/>
      <dgm:t>
        <a:bodyPr/>
        <a:lstStyle/>
        <a:p>
          <a:endParaRPr kumimoji="1" lang="ja-JP" altLang="en-US" sz="2800"/>
        </a:p>
      </dgm:t>
    </dgm:pt>
    <dgm:pt modelId="{88718A15-46A6-4BAF-BA51-35FAD9AE0A74}">
      <dgm:prSet phldrT="[テキスト]" custT="1"/>
      <dgm:spPr/>
      <dgm:t>
        <a:bodyPr/>
        <a:lstStyle/>
        <a:p>
          <a:r>
            <a:rPr lang="ja-JP" altLang="en-US" sz="1000" dirty="0"/>
            <a:t>快適に着用</a:t>
          </a:r>
        </a:p>
      </dgm:t>
    </dgm:pt>
    <dgm:pt modelId="{72C2E391-EF85-43B1-B973-581DCFF80B07}" type="parTrans" cxnId="{C06F1A9A-4E4E-417D-8120-69A9B8A06906}">
      <dgm:prSet/>
      <dgm:spPr/>
      <dgm:t>
        <a:bodyPr/>
        <a:lstStyle/>
        <a:p>
          <a:endParaRPr kumimoji="1" lang="ja-JP" altLang="en-US" sz="2800"/>
        </a:p>
      </dgm:t>
    </dgm:pt>
    <dgm:pt modelId="{33C82AC8-0BD5-46BB-A030-02BF08532B16}" type="sibTrans" cxnId="{C06F1A9A-4E4E-417D-8120-69A9B8A06906}">
      <dgm:prSet/>
      <dgm:spPr/>
      <dgm:t>
        <a:bodyPr/>
        <a:lstStyle/>
        <a:p>
          <a:endParaRPr kumimoji="1" lang="ja-JP" altLang="en-US" sz="2800"/>
        </a:p>
      </dgm:t>
    </dgm:pt>
    <dgm:pt modelId="{C419EEBB-814C-48BA-86AA-741C40E7F3B6}">
      <dgm:prSet phldrT="[テキスト]" custT="1"/>
      <dgm:spPr/>
      <dgm:t>
        <a:bodyPr/>
        <a:lstStyle/>
        <a:p>
          <a:r>
            <a:rPr lang="ja-JP" altLang="en-US" sz="1000" dirty="0"/>
            <a:t>耐水圧</a:t>
          </a:r>
          <a:r>
            <a:rPr lang="en-US" altLang="ja-JP" sz="1000" dirty="0"/>
            <a:t>19,000mm</a:t>
          </a:r>
          <a:endParaRPr lang="ja-JP" altLang="en-US" sz="1000" dirty="0"/>
        </a:p>
      </dgm:t>
    </dgm:pt>
    <dgm:pt modelId="{BF4A4C33-1A1D-432A-893E-D009048E2D98}" type="parTrans" cxnId="{02114A30-0618-489C-87F8-A498D947879D}">
      <dgm:prSet/>
      <dgm:spPr/>
      <dgm:t>
        <a:bodyPr/>
        <a:lstStyle/>
        <a:p>
          <a:endParaRPr kumimoji="1" lang="ja-JP" altLang="en-US" sz="2800"/>
        </a:p>
      </dgm:t>
    </dgm:pt>
    <dgm:pt modelId="{269BFDB9-D273-4955-9F62-2E8845F1DC81}" type="sibTrans" cxnId="{02114A30-0618-489C-87F8-A498D947879D}">
      <dgm:prSet/>
      <dgm:spPr/>
      <dgm:t>
        <a:bodyPr/>
        <a:lstStyle/>
        <a:p>
          <a:endParaRPr kumimoji="1" lang="ja-JP" altLang="en-US" sz="2800"/>
        </a:p>
      </dgm:t>
    </dgm:pt>
    <dgm:pt modelId="{ABE3CF71-1193-4A8A-B178-BEF01E8E08A7}">
      <dgm:prSet phldrT="[テキスト]" custT="1"/>
      <dgm:spPr/>
      <dgm:t>
        <a:bodyPr/>
        <a:lstStyle/>
        <a:p>
          <a:r>
            <a:rPr lang="ja-JP" altLang="en-US" sz="1000" dirty="0"/>
            <a:t>突然の雨に対応できる</a:t>
          </a:r>
        </a:p>
      </dgm:t>
    </dgm:pt>
    <dgm:pt modelId="{822E6624-15D2-4D7E-B471-1DC67B8335CC}" type="parTrans" cxnId="{5997985B-8AEF-41E8-849C-CB7CE9BF65FA}">
      <dgm:prSet/>
      <dgm:spPr/>
      <dgm:t>
        <a:bodyPr/>
        <a:lstStyle/>
        <a:p>
          <a:endParaRPr kumimoji="1" lang="ja-JP" altLang="en-US" sz="2800"/>
        </a:p>
      </dgm:t>
    </dgm:pt>
    <dgm:pt modelId="{D74EBA53-1DBF-4B7E-8F54-35308BB07611}" type="sibTrans" cxnId="{5997985B-8AEF-41E8-849C-CB7CE9BF65FA}">
      <dgm:prSet/>
      <dgm:spPr/>
      <dgm:t>
        <a:bodyPr/>
        <a:lstStyle/>
        <a:p>
          <a:endParaRPr kumimoji="1" lang="ja-JP" altLang="en-US" sz="2800"/>
        </a:p>
      </dgm:t>
    </dgm:pt>
    <dgm:pt modelId="{1F5E0FFE-A7C8-4E61-BAE5-10BFD5DEC376}">
      <dgm:prSet phldrT="[テキスト]" custT="1"/>
      <dgm:spPr/>
      <dgm:t>
        <a:bodyPr/>
        <a:lstStyle/>
        <a:p>
          <a:r>
            <a:rPr lang="ja-JP" altLang="en-US" sz="1000" dirty="0"/>
            <a:t>大雨、ゲリラ豪雨でも濡れない</a:t>
          </a:r>
        </a:p>
      </dgm:t>
    </dgm:pt>
    <dgm:pt modelId="{E7868A43-E892-4456-BB59-F4F7BDFD39A4}" type="parTrans" cxnId="{A0B32CD2-FC22-441D-8A4B-0FE6F9D4FF88}">
      <dgm:prSet/>
      <dgm:spPr/>
      <dgm:t>
        <a:bodyPr/>
        <a:lstStyle/>
        <a:p>
          <a:endParaRPr kumimoji="1" lang="ja-JP" altLang="en-US" sz="2800"/>
        </a:p>
      </dgm:t>
    </dgm:pt>
    <dgm:pt modelId="{5B519427-8043-4086-BDB2-64FCD7ED3788}" type="sibTrans" cxnId="{A0B32CD2-FC22-441D-8A4B-0FE6F9D4FF88}">
      <dgm:prSet/>
      <dgm:spPr/>
      <dgm:t>
        <a:bodyPr/>
        <a:lstStyle/>
        <a:p>
          <a:endParaRPr kumimoji="1" lang="ja-JP" altLang="en-US" sz="2800"/>
        </a:p>
      </dgm:t>
    </dgm:pt>
    <dgm:pt modelId="{2E5E264E-E9B4-4330-A351-2BFEA524D3DE}">
      <dgm:prSet phldrT="[テキスト]" custT="1"/>
      <dgm:spPr/>
      <dgm:t>
        <a:bodyPr/>
        <a:lstStyle/>
        <a:p>
          <a:r>
            <a:rPr lang="ja-JP" altLang="en-US" sz="1000" dirty="0"/>
            <a:t>透湿度</a:t>
          </a:r>
          <a:r>
            <a:rPr lang="en-US" altLang="ja-JP" sz="1000" dirty="0"/>
            <a:t>:3000g/m2</a:t>
          </a:r>
          <a:r>
            <a:rPr lang="ja-JP" altLang="en-US" sz="1000" dirty="0"/>
            <a:t>・</a:t>
          </a:r>
          <a:r>
            <a:rPr lang="en-US" altLang="ja-JP" sz="1000" dirty="0"/>
            <a:t>24h</a:t>
          </a:r>
          <a:endParaRPr lang="ja-JP" altLang="en-US" sz="1000" dirty="0"/>
        </a:p>
      </dgm:t>
    </dgm:pt>
    <dgm:pt modelId="{3B5039E0-B6AD-46D1-AC94-EE5D6AC04221}" type="parTrans" cxnId="{1619F71A-F987-4E6C-91F7-0ED1B55E7F86}">
      <dgm:prSet/>
      <dgm:spPr/>
      <dgm:t>
        <a:bodyPr/>
        <a:lstStyle/>
        <a:p>
          <a:endParaRPr kumimoji="1" lang="ja-JP" altLang="en-US" sz="2800"/>
        </a:p>
      </dgm:t>
    </dgm:pt>
    <dgm:pt modelId="{C82E02F7-E076-4EFC-AC02-E618C128CCA6}" type="sibTrans" cxnId="{1619F71A-F987-4E6C-91F7-0ED1B55E7F86}">
      <dgm:prSet/>
      <dgm:spPr/>
      <dgm:t>
        <a:bodyPr/>
        <a:lstStyle/>
        <a:p>
          <a:endParaRPr kumimoji="1" lang="ja-JP" altLang="en-US" sz="2800"/>
        </a:p>
      </dgm:t>
    </dgm:pt>
    <dgm:pt modelId="{5D1283F8-1BA4-4B25-B225-41F7CAF36062}">
      <dgm:prSet phldrT="[テキスト]" custT="1"/>
      <dgm:spPr/>
      <dgm:t>
        <a:bodyPr/>
        <a:lstStyle/>
        <a:p>
          <a:r>
            <a:rPr lang="ja-JP" altLang="en-US" sz="1000" dirty="0"/>
            <a:t>お洒落なデザイン</a:t>
          </a:r>
        </a:p>
      </dgm:t>
    </dgm:pt>
    <dgm:pt modelId="{E7C3270F-1E04-4EFF-8E19-CEAF524EA3D0}" type="parTrans" cxnId="{9C3FF2EB-6A81-4389-9212-316608B72511}">
      <dgm:prSet/>
      <dgm:spPr/>
      <dgm:t>
        <a:bodyPr/>
        <a:lstStyle/>
        <a:p>
          <a:endParaRPr kumimoji="1" lang="ja-JP" altLang="en-US" sz="2800"/>
        </a:p>
      </dgm:t>
    </dgm:pt>
    <dgm:pt modelId="{2E63E585-3C21-40B3-A7FC-E7F2F1D2CF3C}" type="sibTrans" cxnId="{9C3FF2EB-6A81-4389-9212-316608B72511}">
      <dgm:prSet/>
      <dgm:spPr/>
      <dgm:t>
        <a:bodyPr/>
        <a:lstStyle/>
        <a:p>
          <a:endParaRPr kumimoji="1" lang="ja-JP" altLang="en-US" sz="2800"/>
        </a:p>
      </dgm:t>
    </dgm:pt>
    <dgm:pt modelId="{498A15CD-AC20-4BDA-BB94-4502436A6039}">
      <dgm:prSet phldrT="[テキスト]" custT="1"/>
      <dgm:spPr/>
      <dgm:t>
        <a:bodyPr/>
        <a:lstStyle/>
        <a:p>
          <a:r>
            <a:rPr lang="ja-JP" altLang="en-US" sz="1000" dirty="0"/>
            <a:t>ミニマムデザイン</a:t>
          </a:r>
        </a:p>
      </dgm:t>
    </dgm:pt>
    <dgm:pt modelId="{AA61B16E-2AEA-4136-9D0F-BAE1D989A45E}" type="parTrans" cxnId="{7B27D27A-7634-4615-AE09-086BC6E50A75}">
      <dgm:prSet/>
      <dgm:spPr/>
      <dgm:t>
        <a:bodyPr/>
        <a:lstStyle/>
        <a:p>
          <a:endParaRPr kumimoji="1" lang="ja-JP" altLang="en-US" sz="2800"/>
        </a:p>
      </dgm:t>
    </dgm:pt>
    <dgm:pt modelId="{81805D39-9462-4C39-BF21-C622B71190D2}" type="sibTrans" cxnId="{7B27D27A-7634-4615-AE09-086BC6E50A75}">
      <dgm:prSet/>
      <dgm:spPr/>
      <dgm:t>
        <a:bodyPr/>
        <a:lstStyle/>
        <a:p>
          <a:endParaRPr kumimoji="1" lang="ja-JP" altLang="en-US" sz="2800"/>
        </a:p>
      </dgm:t>
    </dgm:pt>
    <dgm:pt modelId="{5F6104BB-2773-42AA-9042-B471FFAD4D27}">
      <dgm:prSet phldrT="[テキスト]" custT="1"/>
      <dgm:spPr/>
      <dgm:t>
        <a:bodyPr/>
        <a:lstStyle/>
        <a:p>
          <a:r>
            <a:rPr lang="ja-JP" altLang="en-US" sz="800" b="0" dirty="0"/>
            <a:t>外国文化に染み込んだ雰囲気</a:t>
          </a:r>
        </a:p>
      </dgm:t>
    </dgm:pt>
    <dgm:pt modelId="{3742603F-94C8-4F55-8A3F-69C33F9FB0C7}" type="parTrans" cxnId="{A5747E45-A97B-4B79-A576-27E63228C5D3}">
      <dgm:prSet/>
      <dgm:spPr/>
      <dgm:t>
        <a:bodyPr/>
        <a:lstStyle/>
        <a:p>
          <a:endParaRPr kumimoji="1" lang="ja-JP" altLang="en-US" sz="2800"/>
        </a:p>
      </dgm:t>
    </dgm:pt>
    <dgm:pt modelId="{1BFBDC7A-8ED1-4007-A218-EECFF253BF25}" type="sibTrans" cxnId="{A5747E45-A97B-4B79-A576-27E63228C5D3}">
      <dgm:prSet/>
      <dgm:spPr/>
      <dgm:t>
        <a:bodyPr/>
        <a:lstStyle/>
        <a:p>
          <a:endParaRPr kumimoji="1" lang="ja-JP" altLang="en-US" sz="2800"/>
        </a:p>
      </dgm:t>
    </dgm:pt>
    <dgm:pt modelId="{3D5226D9-0A62-40E2-9DAA-152425A5653F}">
      <dgm:prSet phldrT="[テキスト]" custT="1"/>
      <dgm:spPr/>
      <dgm:t>
        <a:bodyPr/>
        <a:lstStyle/>
        <a:p>
          <a:r>
            <a:rPr lang="ja-JP" altLang="en-US" sz="1000" dirty="0"/>
            <a:t>パラシュートのように、服を背にかける</a:t>
          </a:r>
        </a:p>
      </dgm:t>
    </dgm:pt>
    <dgm:pt modelId="{B46509E9-7475-425D-9C18-88CD7B181503}" type="parTrans" cxnId="{8C048A6E-7175-4FEE-818E-D9A5B1893EE8}">
      <dgm:prSet/>
      <dgm:spPr/>
      <dgm:t>
        <a:bodyPr/>
        <a:lstStyle/>
        <a:p>
          <a:endParaRPr kumimoji="1" lang="ja-JP" altLang="en-US" sz="2800"/>
        </a:p>
      </dgm:t>
    </dgm:pt>
    <dgm:pt modelId="{4F737C46-2D1F-43CF-A1B2-B977A6F14F97}" type="sibTrans" cxnId="{8C048A6E-7175-4FEE-818E-D9A5B1893EE8}">
      <dgm:prSet/>
      <dgm:spPr/>
      <dgm:t>
        <a:bodyPr/>
        <a:lstStyle/>
        <a:p>
          <a:endParaRPr kumimoji="1" lang="ja-JP" altLang="en-US" sz="2800"/>
        </a:p>
      </dgm:t>
    </dgm:pt>
    <dgm:pt modelId="{A8E65D36-CA51-47C7-AB64-6757103DC8D2}">
      <dgm:prSet phldrT="[テキスト]" custT="1"/>
      <dgm:spPr/>
      <dgm:t>
        <a:bodyPr/>
        <a:lstStyle/>
        <a:p>
          <a:r>
            <a:rPr lang="ja-JP" altLang="en-US" sz="1000" dirty="0"/>
            <a:t>インナーバックベルト付き</a:t>
          </a:r>
        </a:p>
      </dgm:t>
    </dgm:pt>
    <dgm:pt modelId="{18DA1080-3EED-4230-BC65-DE5D649E3FCE}" type="parTrans" cxnId="{80271270-1E29-43B6-A988-E5988081B2D2}">
      <dgm:prSet/>
      <dgm:spPr/>
      <dgm:t>
        <a:bodyPr/>
        <a:lstStyle/>
        <a:p>
          <a:endParaRPr kumimoji="1" lang="ja-JP" altLang="en-US" sz="2800"/>
        </a:p>
      </dgm:t>
    </dgm:pt>
    <dgm:pt modelId="{0752EB68-1787-492A-8F16-5ED64F2A56C8}" type="sibTrans" cxnId="{80271270-1E29-43B6-A988-E5988081B2D2}">
      <dgm:prSet/>
      <dgm:spPr/>
      <dgm:t>
        <a:bodyPr/>
        <a:lstStyle/>
        <a:p>
          <a:endParaRPr kumimoji="1" lang="ja-JP" altLang="en-US" sz="2800"/>
        </a:p>
      </dgm:t>
    </dgm:pt>
    <dgm:pt modelId="{232EA896-2046-4306-8F9B-6F6D67392ED7}">
      <dgm:prSet phldrT="[テキスト]" custT="1"/>
      <dgm:spPr/>
      <dgm:t>
        <a:bodyPr/>
        <a:lstStyle/>
        <a:p>
          <a:r>
            <a:rPr lang="ja-JP" altLang="en-US" sz="1000" dirty="0"/>
            <a:t>速乾性</a:t>
          </a:r>
        </a:p>
      </dgm:t>
    </dgm:pt>
    <dgm:pt modelId="{6F347E29-A788-4178-B78F-0852B0A15EEA}" type="parTrans" cxnId="{5CD02FC3-864B-4918-BDEB-2B9C0F229FD3}">
      <dgm:prSet/>
      <dgm:spPr/>
      <dgm:t>
        <a:bodyPr/>
        <a:lstStyle/>
        <a:p>
          <a:endParaRPr kumimoji="1" lang="ja-JP" altLang="en-US" sz="2800"/>
        </a:p>
      </dgm:t>
    </dgm:pt>
    <dgm:pt modelId="{B4BC750F-EF20-439A-AFF4-599F0386FEBB}" type="sibTrans" cxnId="{5CD02FC3-864B-4918-BDEB-2B9C0F229FD3}">
      <dgm:prSet/>
      <dgm:spPr/>
      <dgm:t>
        <a:bodyPr/>
        <a:lstStyle/>
        <a:p>
          <a:endParaRPr kumimoji="1" lang="ja-JP" altLang="en-US" sz="2800"/>
        </a:p>
      </dgm:t>
    </dgm:pt>
    <dgm:pt modelId="{56B7A528-B99D-4296-B548-72CC15C82170}">
      <dgm:prSet phldrT="[テキスト]" custT="1"/>
      <dgm:spPr/>
      <dgm:t>
        <a:bodyPr/>
        <a:lstStyle/>
        <a:p>
          <a:r>
            <a:rPr lang="ja-JP" altLang="en-US" sz="1000" dirty="0"/>
            <a:t>ポリエステル素材</a:t>
          </a:r>
        </a:p>
      </dgm:t>
    </dgm:pt>
    <dgm:pt modelId="{50966B91-A07E-4A93-9ABC-6CE1983E663C}" type="parTrans" cxnId="{E998C174-B127-42DA-BB62-7080D29259C7}">
      <dgm:prSet/>
      <dgm:spPr/>
      <dgm:t>
        <a:bodyPr/>
        <a:lstStyle/>
        <a:p>
          <a:endParaRPr kumimoji="1" lang="ja-JP" altLang="en-US" sz="2800"/>
        </a:p>
      </dgm:t>
    </dgm:pt>
    <dgm:pt modelId="{09A36ABE-4688-4F5A-95C5-5CFB08768B70}" type="sibTrans" cxnId="{E998C174-B127-42DA-BB62-7080D29259C7}">
      <dgm:prSet/>
      <dgm:spPr/>
      <dgm:t>
        <a:bodyPr/>
        <a:lstStyle/>
        <a:p>
          <a:endParaRPr kumimoji="1" lang="ja-JP" altLang="en-US" sz="2800"/>
        </a:p>
      </dgm:t>
    </dgm:pt>
    <dgm:pt modelId="{5E2BCC7E-DF71-4EB1-8F49-4CD5A7AFAABE}">
      <dgm:prSet phldrT="[テキスト]" custT="1"/>
      <dgm:spPr/>
      <dgm:t>
        <a:bodyPr/>
        <a:lstStyle/>
        <a:p>
          <a:r>
            <a:rPr lang="ja-JP" altLang="en-US" sz="1000" dirty="0"/>
            <a:t>抗</a:t>
          </a:r>
          <a:r>
            <a:rPr lang="en-US" altLang="ja-JP" sz="1000" dirty="0"/>
            <a:t>UV</a:t>
          </a:r>
          <a:endParaRPr lang="ja-JP" altLang="en-US" sz="1000" dirty="0"/>
        </a:p>
      </dgm:t>
    </dgm:pt>
    <dgm:pt modelId="{B926AD1E-C6A2-436F-B341-3A6BCC3D452C}" type="parTrans" cxnId="{ACFDDD7C-739D-4849-A301-FA218DD86D40}">
      <dgm:prSet/>
      <dgm:spPr/>
      <dgm:t>
        <a:bodyPr/>
        <a:lstStyle/>
        <a:p>
          <a:endParaRPr kumimoji="1" lang="ja-JP" altLang="en-US" sz="2800"/>
        </a:p>
      </dgm:t>
    </dgm:pt>
    <dgm:pt modelId="{DAC54A6D-69C5-4AB3-93D6-CEF2669DEFF0}" type="sibTrans" cxnId="{ACFDDD7C-739D-4849-A301-FA218DD86D40}">
      <dgm:prSet/>
      <dgm:spPr/>
      <dgm:t>
        <a:bodyPr/>
        <a:lstStyle/>
        <a:p>
          <a:endParaRPr kumimoji="1" lang="ja-JP" altLang="en-US" sz="2800"/>
        </a:p>
      </dgm:t>
    </dgm:pt>
    <dgm:pt modelId="{AD288C3F-4F9F-468F-A6F0-1D9C2064E2BA}">
      <dgm:prSet phldrT="[テキスト]" custT="1"/>
      <dgm:spPr/>
      <dgm:t>
        <a:bodyPr/>
        <a:lstStyle/>
        <a:p>
          <a:r>
            <a:rPr lang="ja-JP" altLang="en-US" sz="1000" dirty="0"/>
            <a:t>日焼け防止</a:t>
          </a:r>
        </a:p>
      </dgm:t>
    </dgm:pt>
    <dgm:pt modelId="{1B52867F-D04A-4B99-8EFE-BCDABD075605}" type="parTrans" cxnId="{44289044-98E3-47B8-9D73-E4EAD5EAB7E6}">
      <dgm:prSet/>
      <dgm:spPr/>
      <dgm:t>
        <a:bodyPr/>
        <a:lstStyle/>
        <a:p>
          <a:endParaRPr kumimoji="1" lang="ja-JP" altLang="en-US" sz="2800"/>
        </a:p>
      </dgm:t>
    </dgm:pt>
    <dgm:pt modelId="{2A93C48A-DC16-4F8E-8616-4FD4F73B8256}" type="sibTrans" cxnId="{44289044-98E3-47B8-9D73-E4EAD5EAB7E6}">
      <dgm:prSet/>
      <dgm:spPr/>
      <dgm:t>
        <a:bodyPr/>
        <a:lstStyle/>
        <a:p>
          <a:endParaRPr kumimoji="1" lang="ja-JP" altLang="en-US" sz="2800"/>
        </a:p>
      </dgm:t>
    </dgm:pt>
    <dgm:pt modelId="{A4B6D540-EEA7-4CD0-9C47-7AEE42194997}">
      <dgm:prSet phldrT="[テキスト]" custT="1"/>
      <dgm:spPr/>
      <dgm:t>
        <a:bodyPr/>
        <a:lstStyle/>
        <a:p>
          <a:r>
            <a:rPr lang="en-US" altLang="ja-JP" sz="1000" dirty="0"/>
            <a:t>UPF50+</a:t>
          </a:r>
          <a:endParaRPr lang="ja-JP" altLang="en-US" sz="1000" dirty="0"/>
        </a:p>
      </dgm:t>
    </dgm:pt>
    <dgm:pt modelId="{D92C5D37-7859-4F64-A67E-D7A220565D29}" type="parTrans" cxnId="{5964D15C-5FC7-4F02-B53D-033F0A95C69D}">
      <dgm:prSet/>
      <dgm:spPr/>
      <dgm:t>
        <a:bodyPr/>
        <a:lstStyle/>
        <a:p>
          <a:endParaRPr kumimoji="1" lang="ja-JP" altLang="en-US" sz="2800"/>
        </a:p>
      </dgm:t>
    </dgm:pt>
    <dgm:pt modelId="{DF8A81C0-5A17-4F27-ABFA-5914A0B37F43}" type="sibTrans" cxnId="{5964D15C-5FC7-4F02-B53D-033F0A95C69D}">
      <dgm:prSet/>
      <dgm:spPr/>
      <dgm:t>
        <a:bodyPr/>
        <a:lstStyle/>
        <a:p>
          <a:endParaRPr kumimoji="1" lang="ja-JP" altLang="en-US" sz="2800"/>
        </a:p>
      </dgm:t>
    </dgm:pt>
    <dgm:pt modelId="{64FFC1F2-B72D-4A3A-90EF-FA95A37F7A01}">
      <dgm:prSet phldrT="[テキスト]" custT="1"/>
      <dgm:spPr/>
      <dgm:t>
        <a:bodyPr/>
        <a:lstStyle/>
        <a:p>
          <a:r>
            <a:rPr lang="en-US" altLang="ja-JP" sz="800" b="0" dirty="0"/>
            <a:t>with</a:t>
          </a:r>
          <a:r>
            <a:rPr lang="ja-JP" altLang="en-US" sz="800" b="0" dirty="0"/>
            <a:t>コロナでしっかり保護</a:t>
          </a:r>
        </a:p>
      </dgm:t>
    </dgm:pt>
    <dgm:pt modelId="{A5DB55AD-E09D-4DDE-B525-7CFA34E9002C}" type="parTrans" cxnId="{3B46C954-B124-4A3F-9946-B0905F4BE074}">
      <dgm:prSet/>
      <dgm:spPr/>
      <dgm:t>
        <a:bodyPr/>
        <a:lstStyle/>
        <a:p>
          <a:endParaRPr kumimoji="1" lang="ja-JP" altLang="en-US"/>
        </a:p>
      </dgm:t>
    </dgm:pt>
    <dgm:pt modelId="{B68C7B67-558A-480F-BF5A-336779A4473F}" type="sibTrans" cxnId="{3B46C954-B124-4A3F-9946-B0905F4BE074}">
      <dgm:prSet/>
      <dgm:spPr/>
      <dgm:t>
        <a:bodyPr/>
        <a:lstStyle/>
        <a:p>
          <a:endParaRPr kumimoji="1" lang="ja-JP" altLang="en-US"/>
        </a:p>
      </dgm:t>
    </dgm:pt>
    <dgm:pt modelId="{AB870788-BED8-44DE-8ED0-5453E3B7FD6B}">
      <dgm:prSet phldrT="[テキスト]" custT="1"/>
      <dgm:spPr/>
      <dgm:t>
        <a:bodyPr/>
        <a:lstStyle/>
        <a:p>
          <a:r>
            <a:rPr lang="ja-JP" altLang="en-US" sz="800" b="0" dirty="0"/>
            <a:t>抗菌性</a:t>
          </a:r>
        </a:p>
      </dgm:t>
    </dgm:pt>
    <dgm:pt modelId="{74456036-8079-4876-9541-8148D40F76A6}" type="parTrans" cxnId="{31205F62-0B74-433E-8140-A14A3429EF75}">
      <dgm:prSet/>
      <dgm:spPr/>
      <dgm:t>
        <a:bodyPr/>
        <a:lstStyle/>
        <a:p>
          <a:endParaRPr kumimoji="1" lang="ja-JP" altLang="en-US"/>
        </a:p>
      </dgm:t>
    </dgm:pt>
    <dgm:pt modelId="{34CE88C3-1351-4D5F-81D6-0D8C9C83147D}" type="sibTrans" cxnId="{31205F62-0B74-433E-8140-A14A3429EF75}">
      <dgm:prSet/>
      <dgm:spPr/>
      <dgm:t>
        <a:bodyPr/>
        <a:lstStyle/>
        <a:p>
          <a:endParaRPr kumimoji="1" lang="ja-JP" altLang="en-US"/>
        </a:p>
      </dgm:t>
    </dgm:pt>
    <dgm:pt modelId="{EB530E34-BE23-43E8-B354-4806E37521A2}">
      <dgm:prSet phldrT="[テキスト]" custT="1"/>
      <dgm:spPr/>
      <dgm:t>
        <a:bodyPr/>
        <a:lstStyle/>
        <a:p>
          <a:r>
            <a:rPr lang="ja-JP" altLang="en-US" sz="800" b="0" dirty="0"/>
            <a:t>銀イオン抗菌加工</a:t>
          </a:r>
        </a:p>
      </dgm:t>
    </dgm:pt>
    <dgm:pt modelId="{C6CE6C01-72A7-45B4-9B35-D02063EDA23E}" type="parTrans" cxnId="{6E61C087-0A94-4475-9520-E99F4D2F1C8A}">
      <dgm:prSet/>
      <dgm:spPr/>
      <dgm:t>
        <a:bodyPr/>
        <a:lstStyle/>
        <a:p>
          <a:endParaRPr kumimoji="1" lang="ja-JP" altLang="en-US"/>
        </a:p>
      </dgm:t>
    </dgm:pt>
    <dgm:pt modelId="{89F67221-F847-4014-A69E-D3BECA78A62E}" type="sibTrans" cxnId="{6E61C087-0A94-4475-9520-E99F4D2F1C8A}">
      <dgm:prSet/>
      <dgm:spPr/>
      <dgm:t>
        <a:bodyPr/>
        <a:lstStyle/>
        <a:p>
          <a:endParaRPr kumimoji="1" lang="ja-JP" altLang="en-US"/>
        </a:p>
      </dgm:t>
    </dgm:pt>
    <dgm:pt modelId="{BC843E2B-7A03-47D2-8CF4-8618ECF1F771}" type="pres">
      <dgm:prSet presAssocID="{6A912412-F8BE-4FAD-8EA3-68E387E88D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B1B512-672C-416C-BF6D-281BF61F33F8}" type="pres">
      <dgm:prSet presAssocID="{6A912412-F8BE-4FAD-8EA3-68E387E88D93}" presName="hierFlow" presStyleCnt="0"/>
      <dgm:spPr/>
    </dgm:pt>
    <dgm:pt modelId="{0F261C3D-82E6-4822-AFD9-A7D74BDA7E28}" type="pres">
      <dgm:prSet presAssocID="{6A912412-F8BE-4FAD-8EA3-68E387E88D93}" presName="firstBuf" presStyleCnt="0"/>
      <dgm:spPr/>
    </dgm:pt>
    <dgm:pt modelId="{BCE2E967-45B4-455E-A8BD-E451E5773AB4}" type="pres">
      <dgm:prSet presAssocID="{6A912412-F8BE-4FAD-8EA3-68E387E88D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BBCCF85-D89E-44FD-A83A-8B5CD254E681}" type="pres">
      <dgm:prSet presAssocID="{405E8085-5B40-432A-8CFE-0273E0FD4E91}" presName="Name14" presStyleCnt="0"/>
      <dgm:spPr/>
    </dgm:pt>
    <dgm:pt modelId="{B235F391-642F-4A51-AEF2-95DA206463C8}" type="pres">
      <dgm:prSet presAssocID="{405E8085-5B40-432A-8CFE-0273E0FD4E91}" presName="level1Shape" presStyleLbl="node0" presStyleIdx="0" presStyleCnt="1">
        <dgm:presLayoutVars>
          <dgm:chPref val="3"/>
        </dgm:presLayoutVars>
      </dgm:prSet>
      <dgm:spPr/>
    </dgm:pt>
    <dgm:pt modelId="{1123CD4B-D827-4D7B-935D-AAFFCD133392}" type="pres">
      <dgm:prSet presAssocID="{405E8085-5B40-432A-8CFE-0273E0FD4E91}" presName="hierChild2" presStyleCnt="0"/>
      <dgm:spPr/>
    </dgm:pt>
    <dgm:pt modelId="{603EBF4F-FBC5-4812-A5BA-4EBAE0BD20B6}" type="pres">
      <dgm:prSet presAssocID="{72C2E391-EF85-43B1-B973-581DCFF80B07}" presName="Name19" presStyleLbl="parChTrans1D2" presStyleIdx="0" presStyleCnt="6"/>
      <dgm:spPr/>
    </dgm:pt>
    <dgm:pt modelId="{E91B07BA-1CD0-4511-997C-5A00D152CFA1}" type="pres">
      <dgm:prSet presAssocID="{88718A15-46A6-4BAF-BA51-35FAD9AE0A74}" presName="Name21" presStyleCnt="0"/>
      <dgm:spPr/>
    </dgm:pt>
    <dgm:pt modelId="{92153DF1-D03B-4705-9189-B186D8A197C8}" type="pres">
      <dgm:prSet presAssocID="{88718A15-46A6-4BAF-BA51-35FAD9AE0A74}" presName="level2Shape" presStyleLbl="node2" presStyleIdx="0" presStyleCnt="6"/>
      <dgm:spPr/>
    </dgm:pt>
    <dgm:pt modelId="{773107BA-F24B-4FFD-9092-0B69750AEDEE}" type="pres">
      <dgm:prSet presAssocID="{88718A15-46A6-4BAF-BA51-35FAD9AE0A74}" presName="hierChild3" presStyleCnt="0"/>
      <dgm:spPr/>
    </dgm:pt>
    <dgm:pt modelId="{D766894C-8422-4553-9032-2074770681FF}" type="pres">
      <dgm:prSet presAssocID="{6F347E29-A788-4178-B78F-0852B0A15EEA}" presName="Name19" presStyleLbl="parChTrans1D3" presStyleIdx="0" presStyleCnt="8"/>
      <dgm:spPr/>
    </dgm:pt>
    <dgm:pt modelId="{C69670C6-1B04-49BA-8B12-88289FFE0E6F}" type="pres">
      <dgm:prSet presAssocID="{232EA896-2046-4306-8F9B-6F6D67392ED7}" presName="Name21" presStyleCnt="0"/>
      <dgm:spPr/>
    </dgm:pt>
    <dgm:pt modelId="{6218AFE3-AE61-4E13-B177-F38325F23272}" type="pres">
      <dgm:prSet presAssocID="{232EA896-2046-4306-8F9B-6F6D67392ED7}" presName="level2Shape" presStyleLbl="node3" presStyleIdx="0" presStyleCnt="8"/>
      <dgm:spPr/>
    </dgm:pt>
    <dgm:pt modelId="{968057C2-1ABE-4368-9378-B97D3D7DC4D2}" type="pres">
      <dgm:prSet presAssocID="{232EA896-2046-4306-8F9B-6F6D67392ED7}" presName="hierChild3" presStyleCnt="0"/>
      <dgm:spPr/>
    </dgm:pt>
    <dgm:pt modelId="{6021FCAB-24B8-4B35-9096-E405BA0CCC1A}" type="pres">
      <dgm:prSet presAssocID="{50966B91-A07E-4A93-9ABC-6CE1983E663C}" presName="Name19" presStyleLbl="parChTrans1D3" presStyleIdx="1" presStyleCnt="8"/>
      <dgm:spPr/>
    </dgm:pt>
    <dgm:pt modelId="{9D4802E1-F7E7-47FA-90AC-12EA418286D3}" type="pres">
      <dgm:prSet presAssocID="{56B7A528-B99D-4296-B548-72CC15C82170}" presName="Name21" presStyleCnt="0"/>
      <dgm:spPr/>
    </dgm:pt>
    <dgm:pt modelId="{050B28CE-BF49-4818-B5AC-83400BD427C0}" type="pres">
      <dgm:prSet presAssocID="{56B7A528-B99D-4296-B548-72CC15C82170}" presName="level2Shape" presStyleLbl="node3" presStyleIdx="1" presStyleCnt="8"/>
      <dgm:spPr/>
    </dgm:pt>
    <dgm:pt modelId="{920A6DF8-172C-45C1-AB17-0E4E9A7DF501}" type="pres">
      <dgm:prSet presAssocID="{56B7A528-B99D-4296-B548-72CC15C82170}" presName="hierChild3" presStyleCnt="0"/>
      <dgm:spPr/>
    </dgm:pt>
    <dgm:pt modelId="{9ABE00ED-8AC6-4084-B095-EE2FFA32F169}" type="pres">
      <dgm:prSet presAssocID="{47BE76F3-B8D5-4B4C-BA2B-34C2BF1C17ED}" presName="Name19" presStyleLbl="parChTrans1D3" presStyleIdx="2" presStyleCnt="8"/>
      <dgm:spPr/>
    </dgm:pt>
    <dgm:pt modelId="{A2CD728C-DCEC-4D01-8D86-2C4E20C868C2}" type="pres">
      <dgm:prSet presAssocID="{8E092F23-7F8B-4720-BD2F-3405C83BA231}" presName="Name21" presStyleCnt="0"/>
      <dgm:spPr/>
    </dgm:pt>
    <dgm:pt modelId="{FE0984E7-94A3-48FC-951A-22C60AEB884F}" type="pres">
      <dgm:prSet presAssocID="{8E092F23-7F8B-4720-BD2F-3405C83BA231}" presName="level2Shape" presStyleLbl="node3" presStyleIdx="2" presStyleCnt="8"/>
      <dgm:spPr/>
    </dgm:pt>
    <dgm:pt modelId="{612AEEEA-4A8F-4C54-AF47-89F55EBDC8A9}" type="pres">
      <dgm:prSet presAssocID="{8E092F23-7F8B-4720-BD2F-3405C83BA231}" presName="hierChild3" presStyleCnt="0"/>
      <dgm:spPr/>
    </dgm:pt>
    <dgm:pt modelId="{DED339B8-95A2-436E-8DA2-13846B21852C}" type="pres">
      <dgm:prSet presAssocID="{A46335D7-FA97-40E1-8A44-F1A8AC67DD4C}" presName="Name19" presStyleLbl="parChTrans1D4" presStyleIdx="0" presStyleCnt="6"/>
      <dgm:spPr/>
    </dgm:pt>
    <dgm:pt modelId="{299C37F2-A339-4170-9A71-C820D6EE018B}" type="pres">
      <dgm:prSet presAssocID="{049ADD87-FAE0-45D8-B02F-390A21BE8CA7}" presName="Name21" presStyleCnt="0"/>
      <dgm:spPr/>
    </dgm:pt>
    <dgm:pt modelId="{2E81959F-3047-4DF0-9C94-CA5D9AC7717D}" type="pres">
      <dgm:prSet presAssocID="{049ADD87-FAE0-45D8-B02F-390A21BE8CA7}" presName="level2Shape" presStyleLbl="node4" presStyleIdx="0" presStyleCnt="6"/>
      <dgm:spPr/>
    </dgm:pt>
    <dgm:pt modelId="{278020EC-3A8D-4C2C-B95B-5F2B8D66E146}" type="pres">
      <dgm:prSet presAssocID="{049ADD87-FAE0-45D8-B02F-390A21BE8CA7}" presName="hierChild3" presStyleCnt="0"/>
      <dgm:spPr/>
    </dgm:pt>
    <dgm:pt modelId="{1C90878E-0B63-4E25-B15C-09BC56A25ACB}" type="pres">
      <dgm:prSet presAssocID="{3B5039E0-B6AD-46D1-AC94-EE5D6AC04221}" presName="Name19" presStyleLbl="parChTrans1D4" presStyleIdx="1" presStyleCnt="6"/>
      <dgm:spPr/>
    </dgm:pt>
    <dgm:pt modelId="{1D8733BA-85D7-4F76-B05A-E0972620830A}" type="pres">
      <dgm:prSet presAssocID="{2E5E264E-E9B4-4330-A351-2BFEA524D3DE}" presName="Name21" presStyleCnt="0"/>
      <dgm:spPr/>
    </dgm:pt>
    <dgm:pt modelId="{850DB6A8-9020-46E5-9B1D-7B89160BB6C3}" type="pres">
      <dgm:prSet presAssocID="{2E5E264E-E9B4-4330-A351-2BFEA524D3DE}" presName="level2Shape" presStyleLbl="node4" presStyleIdx="1" presStyleCnt="6"/>
      <dgm:spPr/>
    </dgm:pt>
    <dgm:pt modelId="{21772492-EC3E-492A-88CF-284CA473C3AE}" type="pres">
      <dgm:prSet presAssocID="{2E5E264E-E9B4-4330-A351-2BFEA524D3DE}" presName="hierChild3" presStyleCnt="0"/>
      <dgm:spPr/>
    </dgm:pt>
    <dgm:pt modelId="{020FF101-A6F1-464C-AE2A-ED6D12585F34}" type="pres">
      <dgm:prSet presAssocID="{A5DB55AD-E09D-4DDE-B525-7CFA34E9002C}" presName="Name19" presStyleLbl="parChTrans1D2" presStyleIdx="1" presStyleCnt="6"/>
      <dgm:spPr/>
    </dgm:pt>
    <dgm:pt modelId="{B98CB5A2-05C4-47A8-B16B-57E405B3CEC9}" type="pres">
      <dgm:prSet presAssocID="{64FFC1F2-B72D-4A3A-90EF-FA95A37F7A01}" presName="Name21" presStyleCnt="0"/>
      <dgm:spPr/>
    </dgm:pt>
    <dgm:pt modelId="{96E1C9C0-85D3-4F82-8E8E-2D9825466D92}" type="pres">
      <dgm:prSet presAssocID="{64FFC1F2-B72D-4A3A-90EF-FA95A37F7A01}" presName="level2Shape" presStyleLbl="node2" presStyleIdx="1" presStyleCnt="6"/>
      <dgm:spPr/>
    </dgm:pt>
    <dgm:pt modelId="{E3882242-4E7B-4DB3-81DC-DF8EE2DD5AD4}" type="pres">
      <dgm:prSet presAssocID="{64FFC1F2-B72D-4A3A-90EF-FA95A37F7A01}" presName="hierChild3" presStyleCnt="0"/>
      <dgm:spPr/>
    </dgm:pt>
    <dgm:pt modelId="{339C2ADE-AAD5-4495-8C19-31BADAB291BB}" type="pres">
      <dgm:prSet presAssocID="{74456036-8079-4876-9541-8148D40F76A6}" presName="Name19" presStyleLbl="parChTrans1D3" presStyleIdx="3" presStyleCnt="8"/>
      <dgm:spPr/>
    </dgm:pt>
    <dgm:pt modelId="{0BB7A6B8-0E11-49E3-9AAC-7E0588B7E648}" type="pres">
      <dgm:prSet presAssocID="{AB870788-BED8-44DE-8ED0-5453E3B7FD6B}" presName="Name21" presStyleCnt="0"/>
      <dgm:spPr/>
    </dgm:pt>
    <dgm:pt modelId="{22561D6B-5C1F-4FA3-91DF-98E7C7FCDE69}" type="pres">
      <dgm:prSet presAssocID="{AB870788-BED8-44DE-8ED0-5453E3B7FD6B}" presName="level2Shape" presStyleLbl="node3" presStyleIdx="3" presStyleCnt="8"/>
      <dgm:spPr/>
    </dgm:pt>
    <dgm:pt modelId="{8FABF99E-7AE3-4F4C-963C-602571365A31}" type="pres">
      <dgm:prSet presAssocID="{AB870788-BED8-44DE-8ED0-5453E3B7FD6B}" presName="hierChild3" presStyleCnt="0"/>
      <dgm:spPr/>
    </dgm:pt>
    <dgm:pt modelId="{62C84F31-388B-484A-BFCD-7FFCF61ADB37}" type="pres">
      <dgm:prSet presAssocID="{C6CE6C01-72A7-45B4-9B35-D02063EDA23E}" presName="Name19" presStyleLbl="parChTrans1D4" presStyleIdx="2" presStyleCnt="6"/>
      <dgm:spPr/>
    </dgm:pt>
    <dgm:pt modelId="{50E168D6-4401-45AA-9282-6A3179A0EA9D}" type="pres">
      <dgm:prSet presAssocID="{EB530E34-BE23-43E8-B354-4806E37521A2}" presName="Name21" presStyleCnt="0"/>
      <dgm:spPr/>
    </dgm:pt>
    <dgm:pt modelId="{8A02E220-E185-4633-9CA3-AFF0552C295A}" type="pres">
      <dgm:prSet presAssocID="{EB530E34-BE23-43E8-B354-4806E37521A2}" presName="level2Shape" presStyleLbl="node4" presStyleIdx="2" presStyleCnt="6"/>
      <dgm:spPr/>
    </dgm:pt>
    <dgm:pt modelId="{13E56D4B-0098-46D7-9421-17D3C3020869}" type="pres">
      <dgm:prSet presAssocID="{EB530E34-BE23-43E8-B354-4806E37521A2}" presName="hierChild3" presStyleCnt="0"/>
      <dgm:spPr/>
    </dgm:pt>
    <dgm:pt modelId="{F5CD40E1-298E-489E-89F0-BB6988BCC28B}" type="pres">
      <dgm:prSet presAssocID="{3742603F-94C8-4F55-8A3F-69C33F9FB0C7}" presName="Name19" presStyleLbl="parChTrans1D2" presStyleIdx="2" presStyleCnt="6"/>
      <dgm:spPr/>
    </dgm:pt>
    <dgm:pt modelId="{F5581A63-32C5-4B05-9C56-A03F4EE90038}" type="pres">
      <dgm:prSet presAssocID="{5F6104BB-2773-42AA-9042-B471FFAD4D27}" presName="Name21" presStyleCnt="0"/>
      <dgm:spPr/>
    </dgm:pt>
    <dgm:pt modelId="{19882E0C-7494-4B25-8A8E-02ADB755CD3F}" type="pres">
      <dgm:prSet presAssocID="{5F6104BB-2773-42AA-9042-B471FFAD4D27}" presName="level2Shape" presStyleLbl="node2" presStyleIdx="2" presStyleCnt="6"/>
      <dgm:spPr/>
    </dgm:pt>
    <dgm:pt modelId="{CB3E7832-9B6E-4EE1-890F-AD2391241218}" type="pres">
      <dgm:prSet presAssocID="{5F6104BB-2773-42AA-9042-B471FFAD4D27}" presName="hierChild3" presStyleCnt="0"/>
      <dgm:spPr/>
    </dgm:pt>
    <dgm:pt modelId="{176FBEEA-5270-46BD-A59E-4AB54C7FC45E}" type="pres">
      <dgm:prSet presAssocID="{B46509E9-7475-425D-9C18-88CD7B181503}" presName="Name19" presStyleLbl="parChTrans1D3" presStyleIdx="4" presStyleCnt="8"/>
      <dgm:spPr/>
    </dgm:pt>
    <dgm:pt modelId="{44DC33E5-66D3-4ABC-943F-307B878635A4}" type="pres">
      <dgm:prSet presAssocID="{3D5226D9-0A62-40E2-9DAA-152425A5653F}" presName="Name21" presStyleCnt="0"/>
      <dgm:spPr/>
    </dgm:pt>
    <dgm:pt modelId="{9A8A34B2-0D1E-4EF1-9249-6CD3AE40820A}" type="pres">
      <dgm:prSet presAssocID="{3D5226D9-0A62-40E2-9DAA-152425A5653F}" presName="level2Shape" presStyleLbl="node3" presStyleIdx="4" presStyleCnt="8"/>
      <dgm:spPr/>
    </dgm:pt>
    <dgm:pt modelId="{801B5A3D-A519-4BF2-8A62-E092E286E78D}" type="pres">
      <dgm:prSet presAssocID="{3D5226D9-0A62-40E2-9DAA-152425A5653F}" presName="hierChild3" presStyleCnt="0"/>
      <dgm:spPr/>
    </dgm:pt>
    <dgm:pt modelId="{BD6C9639-0456-4172-B82A-96A50A3CCB67}" type="pres">
      <dgm:prSet presAssocID="{18DA1080-3EED-4230-BC65-DE5D649E3FCE}" presName="Name19" presStyleLbl="parChTrans1D4" presStyleIdx="3" presStyleCnt="6"/>
      <dgm:spPr/>
    </dgm:pt>
    <dgm:pt modelId="{6C7D0612-BE2C-41DD-B355-835B59133116}" type="pres">
      <dgm:prSet presAssocID="{A8E65D36-CA51-47C7-AB64-6757103DC8D2}" presName="Name21" presStyleCnt="0"/>
      <dgm:spPr/>
    </dgm:pt>
    <dgm:pt modelId="{3779E06A-96E3-4E76-8697-5A6DE8AB9CF5}" type="pres">
      <dgm:prSet presAssocID="{A8E65D36-CA51-47C7-AB64-6757103DC8D2}" presName="level2Shape" presStyleLbl="node4" presStyleIdx="3" presStyleCnt="6"/>
      <dgm:spPr/>
    </dgm:pt>
    <dgm:pt modelId="{8145B12F-61E4-49EF-8675-BEC7C4473FD9}" type="pres">
      <dgm:prSet presAssocID="{A8E65D36-CA51-47C7-AB64-6757103DC8D2}" presName="hierChild3" presStyleCnt="0"/>
      <dgm:spPr/>
    </dgm:pt>
    <dgm:pt modelId="{7714FD03-9FD1-4D05-893E-EA29FCCA029D}" type="pres">
      <dgm:prSet presAssocID="{822E6624-15D2-4D7E-B471-1DC67B8335CC}" presName="Name19" presStyleLbl="parChTrans1D2" presStyleIdx="3" presStyleCnt="6"/>
      <dgm:spPr/>
    </dgm:pt>
    <dgm:pt modelId="{8FA02861-1DCB-4284-9B77-16CCEFAB80BD}" type="pres">
      <dgm:prSet presAssocID="{ABE3CF71-1193-4A8A-B178-BEF01E8E08A7}" presName="Name21" presStyleCnt="0"/>
      <dgm:spPr/>
    </dgm:pt>
    <dgm:pt modelId="{B1027DC8-FF52-4DC8-A927-659CAB6F5781}" type="pres">
      <dgm:prSet presAssocID="{ABE3CF71-1193-4A8A-B178-BEF01E8E08A7}" presName="level2Shape" presStyleLbl="node2" presStyleIdx="3" presStyleCnt="6"/>
      <dgm:spPr/>
    </dgm:pt>
    <dgm:pt modelId="{E45AF63D-5A71-4EAE-A780-137E04996895}" type="pres">
      <dgm:prSet presAssocID="{ABE3CF71-1193-4A8A-B178-BEF01E8E08A7}" presName="hierChild3" presStyleCnt="0"/>
      <dgm:spPr/>
    </dgm:pt>
    <dgm:pt modelId="{36A6EB12-6B2F-4F53-A24B-674EB32963CA}" type="pres">
      <dgm:prSet presAssocID="{E7868A43-E892-4456-BB59-F4F7BDFD39A4}" presName="Name19" presStyleLbl="parChTrans1D3" presStyleIdx="5" presStyleCnt="8"/>
      <dgm:spPr/>
    </dgm:pt>
    <dgm:pt modelId="{63B5EAC0-EB8B-45B1-BBA8-297A4DC400AC}" type="pres">
      <dgm:prSet presAssocID="{1F5E0FFE-A7C8-4E61-BAE5-10BFD5DEC376}" presName="Name21" presStyleCnt="0"/>
      <dgm:spPr/>
    </dgm:pt>
    <dgm:pt modelId="{335CDE09-D688-4AD7-BDD4-B39D3377DCFB}" type="pres">
      <dgm:prSet presAssocID="{1F5E0FFE-A7C8-4E61-BAE5-10BFD5DEC376}" presName="level2Shape" presStyleLbl="node3" presStyleIdx="5" presStyleCnt="8"/>
      <dgm:spPr/>
    </dgm:pt>
    <dgm:pt modelId="{B0CA31E1-C16D-4CFD-A6CA-831FC5520DCF}" type="pres">
      <dgm:prSet presAssocID="{1F5E0FFE-A7C8-4E61-BAE5-10BFD5DEC376}" presName="hierChild3" presStyleCnt="0"/>
      <dgm:spPr/>
    </dgm:pt>
    <dgm:pt modelId="{BF30B254-7204-490F-9F57-68CD8C700602}" type="pres">
      <dgm:prSet presAssocID="{BF4A4C33-1A1D-432A-893E-D009048E2D98}" presName="Name19" presStyleLbl="parChTrans1D4" presStyleIdx="4" presStyleCnt="6"/>
      <dgm:spPr/>
    </dgm:pt>
    <dgm:pt modelId="{DDF1D6C7-4367-4772-BF9B-9529A3F32E0D}" type="pres">
      <dgm:prSet presAssocID="{C419EEBB-814C-48BA-86AA-741C40E7F3B6}" presName="Name21" presStyleCnt="0"/>
      <dgm:spPr/>
    </dgm:pt>
    <dgm:pt modelId="{13F43702-809D-4E27-918F-B2FA918798ED}" type="pres">
      <dgm:prSet presAssocID="{C419EEBB-814C-48BA-86AA-741C40E7F3B6}" presName="level2Shape" presStyleLbl="node4" presStyleIdx="4" presStyleCnt="6"/>
      <dgm:spPr/>
    </dgm:pt>
    <dgm:pt modelId="{009DC008-E9D9-4D2A-ADB7-3117FDE975FB}" type="pres">
      <dgm:prSet presAssocID="{C419EEBB-814C-48BA-86AA-741C40E7F3B6}" presName="hierChild3" presStyleCnt="0"/>
      <dgm:spPr/>
    </dgm:pt>
    <dgm:pt modelId="{3631818C-AFE5-40B2-B613-057348BFF4CC}" type="pres">
      <dgm:prSet presAssocID="{1B52867F-D04A-4B99-8EFE-BCDABD075605}" presName="Name19" presStyleLbl="parChTrans1D2" presStyleIdx="4" presStyleCnt="6"/>
      <dgm:spPr/>
    </dgm:pt>
    <dgm:pt modelId="{98347451-5DDC-4A23-8FDA-D3CA94D18ADF}" type="pres">
      <dgm:prSet presAssocID="{AD288C3F-4F9F-468F-A6F0-1D9C2064E2BA}" presName="Name21" presStyleCnt="0"/>
      <dgm:spPr/>
    </dgm:pt>
    <dgm:pt modelId="{7CF403E6-ADE1-4C14-9A7F-C030A75F474E}" type="pres">
      <dgm:prSet presAssocID="{AD288C3F-4F9F-468F-A6F0-1D9C2064E2BA}" presName="level2Shape" presStyleLbl="node2" presStyleIdx="4" presStyleCnt="6"/>
      <dgm:spPr/>
    </dgm:pt>
    <dgm:pt modelId="{E5B37FE4-E805-417A-8DB3-E94BD9E39845}" type="pres">
      <dgm:prSet presAssocID="{AD288C3F-4F9F-468F-A6F0-1D9C2064E2BA}" presName="hierChild3" presStyleCnt="0"/>
      <dgm:spPr/>
    </dgm:pt>
    <dgm:pt modelId="{21BE8B68-05B5-4D5A-8EC7-D096DA6DB7FE}" type="pres">
      <dgm:prSet presAssocID="{B926AD1E-C6A2-436F-B341-3A6BCC3D452C}" presName="Name19" presStyleLbl="parChTrans1D3" presStyleIdx="6" presStyleCnt="8"/>
      <dgm:spPr/>
    </dgm:pt>
    <dgm:pt modelId="{EF595F9C-BC16-437F-BE48-40D6147225EF}" type="pres">
      <dgm:prSet presAssocID="{5E2BCC7E-DF71-4EB1-8F49-4CD5A7AFAABE}" presName="Name21" presStyleCnt="0"/>
      <dgm:spPr/>
    </dgm:pt>
    <dgm:pt modelId="{07C62010-796F-4AC2-95F4-D5FB3192E763}" type="pres">
      <dgm:prSet presAssocID="{5E2BCC7E-DF71-4EB1-8F49-4CD5A7AFAABE}" presName="level2Shape" presStyleLbl="node3" presStyleIdx="6" presStyleCnt="8"/>
      <dgm:spPr/>
    </dgm:pt>
    <dgm:pt modelId="{3C2BA6EF-933E-47E4-9A36-A1E508B7C335}" type="pres">
      <dgm:prSet presAssocID="{5E2BCC7E-DF71-4EB1-8F49-4CD5A7AFAABE}" presName="hierChild3" presStyleCnt="0"/>
      <dgm:spPr/>
    </dgm:pt>
    <dgm:pt modelId="{9D78214A-0D88-4AB4-8E1D-9F28052A90CB}" type="pres">
      <dgm:prSet presAssocID="{D92C5D37-7859-4F64-A67E-D7A220565D29}" presName="Name19" presStyleLbl="parChTrans1D4" presStyleIdx="5" presStyleCnt="6"/>
      <dgm:spPr/>
    </dgm:pt>
    <dgm:pt modelId="{F99836BA-3575-4597-A0C8-C71F4D88FA75}" type="pres">
      <dgm:prSet presAssocID="{A4B6D540-EEA7-4CD0-9C47-7AEE42194997}" presName="Name21" presStyleCnt="0"/>
      <dgm:spPr/>
    </dgm:pt>
    <dgm:pt modelId="{A8551594-BD2A-4CBF-AF5A-DBF564F68CBC}" type="pres">
      <dgm:prSet presAssocID="{A4B6D540-EEA7-4CD0-9C47-7AEE42194997}" presName="level2Shape" presStyleLbl="node4" presStyleIdx="5" presStyleCnt="6"/>
      <dgm:spPr/>
    </dgm:pt>
    <dgm:pt modelId="{9480AB96-14E0-4C28-A0CF-EE229293E926}" type="pres">
      <dgm:prSet presAssocID="{A4B6D540-EEA7-4CD0-9C47-7AEE42194997}" presName="hierChild3" presStyleCnt="0"/>
      <dgm:spPr/>
    </dgm:pt>
    <dgm:pt modelId="{ED5C2814-DD55-4135-8CFB-2E26A714BD38}" type="pres">
      <dgm:prSet presAssocID="{E7C3270F-1E04-4EFF-8E19-CEAF524EA3D0}" presName="Name19" presStyleLbl="parChTrans1D2" presStyleIdx="5" presStyleCnt="6"/>
      <dgm:spPr/>
    </dgm:pt>
    <dgm:pt modelId="{06E79241-7F38-44CD-B394-D55701E29F2C}" type="pres">
      <dgm:prSet presAssocID="{5D1283F8-1BA4-4B25-B225-41F7CAF36062}" presName="Name21" presStyleCnt="0"/>
      <dgm:spPr/>
    </dgm:pt>
    <dgm:pt modelId="{6EF608D5-28DF-4261-A037-0E184C81EF5B}" type="pres">
      <dgm:prSet presAssocID="{5D1283F8-1BA4-4B25-B225-41F7CAF36062}" presName="level2Shape" presStyleLbl="node2" presStyleIdx="5" presStyleCnt="6"/>
      <dgm:spPr/>
    </dgm:pt>
    <dgm:pt modelId="{E09B124D-4E12-4AE2-B2B7-525F2B3D02E4}" type="pres">
      <dgm:prSet presAssocID="{5D1283F8-1BA4-4B25-B225-41F7CAF36062}" presName="hierChild3" presStyleCnt="0"/>
      <dgm:spPr/>
    </dgm:pt>
    <dgm:pt modelId="{E8A81569-B959-4A61-9D2F-9F063DF977D9}" type="pres">
      <dgm:prSet presAssocID="{AA61B16E-2AEA-4136-9D0F-BAE1D989A45E}" presName="Name19" presStyleLbl="parChTrans1D3" presStyleIdx="7" presStyleCnt="8"/>
      <dgm:spPr/>
    </dgm:pt>
    <dgm:pt modelId="{C6B83033-6303-4E26-B8A9-641E3EE329FF}" type="pres">
      <dgm:prSet presAssocID="{498A15CD-AC20-4BDA-BB94-4502436A6039}" presName="Name21" presStyleCnt="0"/>
      <dgm:spPr/>
    </dgm:pt>
    <dgm:pt modelId="{875683FF-A33F-419A-A571-010B29F56279}" type="pres">
      <dgm:prSet presAssocID="{498A15CD-AC20-4BDA-BB94-4502436A6039}" presName="level2Shape" presStyleLbl="node3" presStyleIdx="7" presStyleCnt="8"/>
      <dgm:spPr/>
    </dgm:pt>
    <dgm:pt modelId="{68F47F59-3FE1-4D51-AEE7-3A87CD73AED3}" type="pres">
      <dgm:prSet presAssocID="{498A15CD-AC20-4BDA-BB94-4502436A6039}" presName="hierChild3" presStyleCnt="0"/>
      <dgm:spPr/>
    </dgm:pt>
    <dgm:pt modelId="{296AC17A-375D-4214-B67C-3EA1E4E9F6E9}" type="pres">
      <dgm:prSet presAssocID="{6A912412-F8BE-4FAD-8EA3-68E387E88D93}" presName="bgShapesFlow" presStyleCnt="0"/>
      <dgm:spPr/>
    </dgm:pt>
    <dgm:pt modelId="{6459A322-1C13-4387-9DFD-5B6D86B9371D}" type="pres">
      <dgm:prSet presAssocID="{8F0A6379-C1D4-40B2-8ECC-F0D919B4F120}" presName="rectComp" presStyleCnt="0"/>
      <dgm:spPr/>
    </dgm:pt>
    <dgm:pt modelId="{6A49B5D1-159B-47F0-912D-4848243A40B9}" type="pres">
      <dgm:prSet presAssocID="{8F0A6379-C1D4-40B2-8ECC-F0D919B4F120}" presName="bgRect" presStyleLbl="bgShp" presStyleIdx="0" presStyleCnt="4"/>
      <dgm:spPr/>
    </dgm:pt>
    <dgm:pt modelId="{E8D6AB37-477D-46C9-9201-FBA86F3D0577}" type="pres">
      <dgm:prSet presAssocID="{8F0A6379-C1D4-40B2-8ECC-F0D919B4F120}" presName="bgRectTx" presStyleLbl="bgShp" presStyleIdx="0" presStyleCnt="4">
        <dgm:presLayoutVars>
          <dgm:bulletEnabled val="1"/>
        </dgm:presLayoutVars>
      </dgm:prSet>
      <dgm:spPr/>
    </dgm:pt>
    <dgm:pt modelId="{D88DA9F9-874D-4F4D-97C4-D6AE7C7BA13F}" type="pres">
      <dgm:prSet presAssocID="{8F0A6379-C1D4-40B2-8ECC-F0D919B4F120}" presName="spComp" presStyleCnt="0"/>
      <dgm:spPr/>
    </dgm:pt>
    <dgm:pt modelId="{F73158B3-7C25-419D-9572-6D86A342672B}" type="pres">
      <dgm:prSet presAssocID="{8F0A6379-C1D4-40B2-8ECC-F0D919B4F120}" presName="vSp" presStyleCnt="0"/>
      <dgm:spPr/>
    </dgm:pt>
    <dgm:pt modelId="{282122FA-3446-4BC7-B198-4EE9599C3573}" type="pres">
      <dgm:prSet presAssocID="{910ECDA5-A99C-4848-BBF9-DDA9FA108CD6}" presName="rectComp" presStyleCnt="0"/>
      <dgm:spPr/>
    </dgm:pt>
    <dgm:pt modelId="{82E0C537-5C66-4F8D-9DD6-748A4AD71222}" type="pres">
      <dgm:prSet presAssocID="{910ECDA5-A99C-4848-BBF9-DDA9FA108CD6}" presName="bgRect" presStyleLbl="bgShp" presStyleIdx="1" presStyleCnt="4"/>
      <dgm:spPr/>
    </dgm:pt>
    <dgm:pt modelId="{67F7EF1E-B10E-48C4-84CA-B35996777252}" type="pres">
      <dgm:prSet presAssocID="{910ECDA5-A99C-4848-BBF9-DDA9FA108CD6}" presName="bgRectTx" presStyleLbl="bgShp" presStyleIdx="1" presStyleCnt="4">
        <dgm:presLayoutVars>
          <dgm:bulletEnabled val="1"/>
        </dgm:presLayoutVars>
      </dgm:prSet>
      <dgm:spPr/>
    </dgm:pt>
    <dgm:pt modelId="{A41070B1-0624-49ED-B0FF-ED9C75527448}" type="pres">
      <dgm:prSet presAssocID="{910ECDA5-A99C-4848-BBF9-DDA9FA108CD6}" presName="spComp" presStyleCnt="0"/>
      <dgm:spPr/>
    </dgm:pt>
    <dgm:pt modelId="{A84A965E-D548-41E3-90BF-24DB585FEF2E}" type="pres">
      <dgm:prSet presAssocID="{910ECDA5-A99C-4848-BBF9-DDA9FA108CD6}" presName="vSp" presStyleCnt="0"/>
      <dgm:spPr/>
    </dgm:pt>
    <dgm:pt modelId="{05D5DA3A-11B3-432B-B33D-95D6E16D0810}" type="pres">
      <dgm:prSet presAssocID="{B4967379-69DB-4824-B844-1A74A7069F76}" presName="rectComp" presStyleCnt="0"/>
      <dgm:spPr/>
    </dgm:pt>
    <dgm:pt modelId="{536865BD-CF33-4BD3-9197-E3221A1B7DF5}" type="pres">
      <dgm:prSet presAssocID="{B4967379-69DB-4824-B844-1A74A7069F76}" presName="bgRect" presStyleLbl="bgShp" presStyleIdx="2" presStyleCnt="4"/>
      <dgm:spPr/>
    </dgm:pt>
    <dgm:pt modelId="{C265626D-F864-4229-B438-F87D56DEFA52}" type="pres">
      <dgm:prSet presAssocID="{B4967379-69DB-4824-B844-1A74A7069F76}" presName="bgRectTx" presStyleLbl="bgShp" presStyleIdx="2" presStyleCnt="4">
        <dgm:presLayoutVars>
          <dgm:bulletEnabled val="1"/>
        </dgm:presLayoutVars>
      </dgm:prSet>
      <dgm:spPr/>
    </dgm:pt>
    <dgm:pt modelId="{C10A334E-0F84-42C6-BBF1-2609D17C2D63}" type="pres">
      <dgm:prSet presAssocID="{B4967379-69DB-4824-B844-1A74A7069F76}" presName="spComp" presStyleCnt="0"/>
      <dgm:spPr/>
    </dgm:pt>
    <dgm:pt modelId="{E6C7806E-8B65-4FB1-8392-D02437E38A33}" type="pres">
      <dgm:prSet presAssocID="{B4967379-69DB-4824-B844-1A74A7069F76}" presName="vSp" presStyleCnt="0"/>
      <dgm:spPr/>
    </dgm:pt>
    <dgm:pt modelId="{A9BF1F29-FE5E-4CC4-A25D-DB9A34228CD4}" type="pres">
      <dgm:prSet presAssocID="{16B5F41F-49E1-4980-939B-F7D82CEA2714}" presName="rectComp" presStyleCnt="0"/>
      <dgm:spPr/>
    </dgm:pt>
    <dgm:pt modelId="{CE737719-FCA1-486F-9BB2-F93BD762DF65}" type="pres">
      <dgm:prSet presAssocID="{16B5F41F-49E1-4980-939B-F7D82CEA2714}" presName="bgRect" presStyleLbl="bgShp" presStyleIdx="3" presStyleCnt="4"/>
      <dgm:spPr/>
    </dgm:pt>
    <dgm:pt modelId="{74D81331-2E6B-4C2D-801B-73ACD17E4CE8}" type="pres">
      <dgm:prSet presAssocID="{16B5F41F-49E1-4980-939B-F7D82CEA2714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94CF9101-32F5-4F18-88C2-1590D09E5243}" type="presOf" srcId="{8F0A6379-C1D4-40B2-8ECC-F0D919B4F120}" destId="{E8D6AB37-477D-46C9-9201-FBA86F3D0577}" srcOrd="1" destOrd="0" presId="urn:microsoft.com/office/officeart/2005/8/layout/hierarchy6"/>
    <dgm:cxn modelId="{B607FB0A-EB70-4FCC-BC0F-0FD0B73B5756}" type="presOf" srcId="{56B7A528-B99D-4296-B548-72CC15C82170}" destId="{050B28CE-BF49-4818-B5AC-83400BD427C0}" srcOrd="0" destOrd="0" presId="urn:microsoft.com/office/officeart/2005/8/layout/hierarchy6"/>
    <dgm:cxn modelId="{F0F3FF0B-11BD-445F-8A85-79CE0EEC4160}" type="presOf" srcId="{88718A15-46A6-4BAF-BA51-35FAD9AE0A74}" destId="{92153DF1-D03B-4705-9189-B186D8A197C8}" srcOrd="0" destOrd="0" presId="urn:microsoft.com/office/officeart/2005/8/layout/hierarchy6"/>
    <dgm:cxn modelId="{4B06AA0E-4589-4929-ABAA-D71DB2C7A1EE}" type="presOf" srcId="{3D5226D9-0A62-40E2-9DAA-152425A5653F}" destId="{9A8A34B2-0D1E-4EF1-9249-6CD3AE40820A}" srcOrd="0" destOrd="0" presId="urn:microsoft.com/office/officeart/2005/8/layout/hierarchy6"/>
    <dgm:cxn modelId="{E3D6C50E-7FE5-4F95-865E-C806106FCFA6}" type="presOf" srcId="{74456036-8079-4876-9541-8148D40F76A6}" destId="{339C2ADE-AAD5-4495-8C19-31BADAB291BB}" srcOrd="0" destOrd="0" presId="urn:microsoft.com/office/officeart/2005/8/layout/hierarchy6"/>
    <dgm:cxn modelId="{820E021A-C2C9-43D0-B390-6641A63D7A74}" type="presOf" srcId="{6A912412-F8BE-4FAD-8EA3-68E387E88D93}" destId="{BC843E2B-7A03-47D2-8CF4-8618ECF1F771}" srcOrd="0" destOrd="0" presId="urn:microsoft.com/office/officeart/2005/8/layout/hierarchy6"/>
    <dgm:cxn modelId="{EA22C31A-DEC0-4C7A-8A2C-2E347DD711DA}" type="presOf" srcId="{50966B91-A07E-4A93-9ABC-6CE1983E663C}" destId="{6021FCAB-24B8-4B35-9096-E405BA0CCC1A}" srcOrd="0" destOrd="0" presId="urn:microsoft.com/office/officeart/2005/8/layout/hierarchy6"/>
    <dgm:cxn modelId="{1619F71A-F987-4E6C-91F7-0ED1B55E7F86}" srcId="{8E092F23-7F8B-4720-BD2F-3405C83BA231}" destId="{2E5E264E-E9B4-4330-A351-2BFEA524D3DE}" srcOrd="1" destOrd="0" parTransId="{3B5039E0-B6AD-46D1-AC94-EE5D6AC04221}" sibTransId="{C82E02F7-E076-4EFC-AC02-E618C128CCA6}"/>
    <dgm:cxn modelId="{2E820125-8B49-45C5-925D-5DB051EF1B64}" type="presOf" srcId="{A5DB55AD-E09D-4DDE-B525-7CFA34E9002C}" destId="{020FF101-A6F1-464C-AE2A-ED6D12585F34}" srcOrd="0" destOrd="0" presId="urn:microsoft.com/office/officeart/2005/8/layout/hierarchy6"/>
    <dgm:cxn modelId="{46F7A629-3B60-4587-8647-6CCD099BA126}" type="presOf" srcId="{AD288C3F-4F9F-468F-A6F0-1D9C2064E2BA}" destId="{7CF403E6-ADE1-4C14-9A7F-C030A75F474E}" srcOrd="0" destOrd="0" presId="urn:microsoft.com/office/officeart/2005/8/layout/hierarchy6"/>
    <dgm:cxn modelId="{8200272A-5E82-4710-A0FE-7FA8E59642E9}" type="presOf" srcId="{EB530E34-BE23-43E8-B354-4806E37521A2}" destId="{8A02E220-E185-4633-9CA3-AFF0552C295A}" srcOrd="0" destOrd="0" presId="urn:microsoft.com/office/officeart/2005/8/layout/hierarchy6"/>
    <dgm:cxn modelId="{17304F2C-612B-49C1-9C8B-1395B0525929}" type="presOf" srcId="{A8E65D36-CA51-47C7-AB64-6757103DC8D2}" destId="{3779E06A-96E3-4E76-8697-5A6DE8AB9CF5}" srcOrd="0" destOrd="0" presId="urn:microsoft.com/office/officeart/2005/8/layout/hierarchy6"/>
    <dgm:cxn modelId="{02114A30-0618-489C-87F8-A498D947879D}" srcId="{1F5E0FFE-A7C8-4E61-BAE5-10BFD5DEC376}" destId="{C419EEBB-814C-48BA-86AA-741C40E7F3B6}" srcOrd="0" destOrd="0" parTransId="{BF4A4C33-1A1D-432A-893E-D009048E2D98}" sibTransId="{269BFDB9-D273-4955-9F62-2E8845F1DC81}"/>
    <dgm:cxn modelId="{780F4334-C8B7-4504-A385-FCA6D1B19FF8}" type="presOf" srcId="{B926AD1E-C6A2-436F-B341-3A6BCC3D452C}" destId="{21BE8B68-05B5-4D5A-8EC7-D096DA6DB7FE}" srcOrd="0" destOrd="0" presId="urn:microsoft.com/office/officeart/2005/8/layout/hierarchy6"/>
    <dgm:cxn modelId="{9D60BF34-96F0-4EB4-BBEF-CB979EBFD1F4}" type="presOf" srcId="{1B52867F-D04A-4B99-8EFE-BCDABD075605}" destId="{3631818C-AFE5-40B2-B613-057348BFF4CC}" srcOrd="0" destOrd="0" presId="urn:microsoft.com/office/officeart/2005/8/layout/hierarchy6"/>
    <dgm:cxn modelId="{D237523A-81A7-4C23-A106-EB91DD3D8B8B}" srcId="{6A912412-F8BE-4FAD-8EA3-68E387E88D93}" destId="{B4967379-69DB-4824-B844-1A74A7069F76}" srcOrd="3" destOrd="0" parTransId="{F5BD245A-0712-4D75-873C-89BA1B866652}" sibTransId="{C26C4DEE-6B95-4030-A4ED-44275DC8FD29}"/>
    <dgm:cxn modelId="{55A57C5B-149F-46BB-8F72-AEB09265FCB9}" srcId="{88718A15-46A6-4BAF-BA51-35FAD9AE0A74}" destId="{8E092F23-7F8B-4720-BD2F-3405C83BA231}" srcOrd="2" destOrd="0" parTransId="{47BE76F3-B8D5-4B4C-BA2B-34C2BF1C17ED}" sibTransId="{E7F838E3-9DC0-41BD-9670-5DF654E1F40A}"/>
    <dgm:cxn modelId="{5997985B-8AEF-41E8-849C-CB7CE9BF65FA}" srcId="{405E8085-5B40-432A-8CFE-0273E0FD4E91}" destId="{ABE3CF71-1193-4A8A-B178-BEF01E8E08A7}" srcOrd="3" destOrd="0" parTransId="{822E6624-15D2-4D7E-B471-1DC67B8335CC}" sibTransId="{D74EBA53-1DBF-4B7E-8F54-35308BB07611}"/>
    <dgm:cxn modelId="{5964D15C-5FC7-4F02-B53D-033F0A95C69D}" srcId="{5E2BCC7E-DF71-4EB1-8F49-4CD5A7AFAABE}" destId="{A4B6D540-EEA7-4CD0-9C47-7AEE42194997}" srcOrd="0" destOrd="0" parTransId="{D92C5D37-7859-4F64-A67E-D7A220565D29}" sibTransId="{DF8A81C0-5A17-4F27-ABFA-5914A0B37F43}"/>
    <dgm:cxn modelId="{1E74785E-1128-4626-BD52-B1A77A780707}" srcId="{6A912412-F8BE-4FAD-8EA3-68E387E88D93}" destId="{16B5F41F-49E1-4980-939B-F7D82CEA2714}" srcOrd="4" destOrd="0" parTransId="{D24C1B4C-E596-46C9-A93C-9AB6F4E441C6}" sibTransId="{B9D24D83-A81B-40F1-A7AA-30EF7EFF6451}"/>
    <dgm:cxn modelId="{BBB46D60-C75F-4718-878C-49FCC6CE70AE}" type="presOf" srcId="{5D1283F8-1BA4-4B25-B225-41F7CAF36062}" destId="{6EF608D5-28DF-4261-A037-0E184C81EF5B}" srcOrd="0" destOrd="0" presId="urn:microsoft.com/office/officeart/2005/8/layout/hierarchy6"/>
    <dgm:cxn modelId="{6F047960-3B58-496B-BAB3-84F6B8C8DD1B}" type="presOf" srcId="{232EA896-2046-4306-8F9B-6F6D67392ED7}" destId="{6218AFE3-AE61-4E13-B177-F38325F23272}" srcOrd="0" destOrd="0" presId="urn:microsoft.com/office/officeart/2005/8/layout/hierarchy6"/>
    <dgm:cxn modelId="{31205F62-0B74-433E-8140-A14A3429EF75}" srcId="{64FFC1F2-B72D-4A3A-90EF-FA95A37F7A01}" destId="{AB870788-BED8-44DE-8ED0-5453E3B7FD6B}" srcOrd="0" destOrd="0" parTransId="{74456036-8079-4876-9541-8148D40F76A6}" sibTransId="{34CE88C3-1351-4D5F-81D6-0D8C9C83147D}"/>
    <dgm:cxn modelId="{B789D862-F038-4AF0-9346-0638AE4DD2DC}" type="presOf" srcId="{B46509E9-7475-425D-9C18-88CD7B181503}" destId="{176FBEEA-5270-46BD-A59E-4AB54C7FC45E}" srcOrd="0" destOrd="0" presId="urn:microsoft.com/office/officeart/2005/8/layout/hierarchy6"/>
    <dgm:cxn modelId="{F1BDE162-A53A-45E0-ACF5-4CEDC9EB43B4}" type="presOf" srcId="{8E092F23-7F8B-4720-BD2F-3405C83BA231}" destId="{FE0984E7-94A3-48FC-951A-22C60AEB884F}" srcOrd="0" destOrd="0" presId="urn:microsoft.com/office/officeart/2005/8/layout/hierarchy6"/>
    <dgm:cxn modelId="{C8A3F363-5390-4067-AA08-3452A5E0877D}" type="presOf" srcId="{C6CE6C01-72A7-45B4-9B35-D02063EDA23E}" destId="{62C84F31-388B-484A-BFCD-7FFCF61ADB37}" srcOrd="0" destOrd="0" presId="urn:microsoft.com/office/officeart/2005/8/layout/hierarchy6"/>
    <dgm:cxn modelId="{44289044-98E3-47B8-9D73-E4EAD5EAB7E6}" srcId="{405E8085-5B40-432A-8CFE-0273E0FD4E91}" destId="{AD288C3F-4F9F-468F-A6F0-1D9C2064E2BA}" srcOrd="4" destOrd="0" parTransId="{1B52867F-D04A-4B99-8EFE-BCDABD075605}" sibTransId="{2A93C48A-DC16-4F8E-8616-4FD4F73B8256}"/>
    <dgm:cxn modelId="{A5747E45-A97B-4B79-A576-27E63228C5D3}" srcId="{405E8085-5B40-432A-8CFE-0273E0FD4E91}" destId="{5F6104BB-2773-42AA-9042-B471FFAD4D27}" srcOrd="2" destOrd="0" parTransId="{3742603F-94C8-4F55-8A3F-69C33F9FB0C7}" sibTransId="{1BFBDC7A-8ED1-4007-A218-EECFF253BF25}"/>
    <dgm:cxn modelId="{D07F0546-EAC9-4460-A3E7-F9902168ECFD}" type="presOf" srcId="{16B5F41F-49E1-4980-939B-F7D82CEA2714}" destId="{74D81331-2E6B-4C2D-801B-73ACD17E4CE8}" srcOrd="1" destOrd="0" presId="urn:microsoft.com/office/officeart/2005/8/layout/hierarchy6"/>
    <dgm:cxn modelId="{ACF46368-6C2D-48EE-A0BF-D39DEE3D7B0D}" type="presOf" srcId="{3B5039E0-B6AD-46D1-AC94-EE5D6AC04221}" destId="{1C90878E-0B63-4E25-B15C-09BC56A25ACB}" srcOrd="0" destOrd="0" presId="urn:microsoft.com/office/officeart/2005/8/layout/hierarchy6"/>
    <dgm:cxn modelId="{CFA87A4B-D20A-476A-9559-26961A0BF839}" type="presOf" srcId="{E7C3270F-1E04-4EFF-8E19-CEAF524EA3D0}" destId="{ED5C2814-DD55-4135-8CFB-2E26A714BD38}" srcOrd="0" destOrd="0" presId="urn:microsoft.com/office/officeart/2005/8/layout/hierarchy6"/>
    <dgm:cxn modelId="{A516614C-9784-447F-B19B-37F5388B75A9}" type="presOf" srcId="{A4B6D540-EEA7-4CD0-9C47-7AEE42194997}" destId="{A8551594-BD2A-4CBF-AF5A-DBF564F68CBC}" srcOrd="0" destOrd="0" presId="urn:microsoft.com/office/officeart/2005/8/layout/hierarchy6"/>
    <dgm:cxn modelId="{1C7A684C-F437-42D9-8135-033658A32252}" srcId="{6A912412-F8BE-4FAD-8EA3-68E387E88D93}" destId="{405E8085-5B40-432A-8CFE-0273E0FD4E91}" srcOrd="0" destOrd="0" parTransId="{3FE485D0-7396-4D5F-9120-5837B9359CF1}" sibTransId="{D7EFE7C3-13BC-4032-818F-57177101F17D}"/>
    <dgm:cxn modelId="{585B066D-DE5F-488F-8382-854BC67B1A04}" type="presOf" srcId="{64FFC1F2-B72D-4A3A-90EF-FA95A37F7A01}" destId="{96E1C9C0-85D3-4F82-8E8E-2D9825466D92}" srcOrd="0" destOrd="0" presId="urn:microsoft.com/office/officeart/2005/8/layout/hierarchy6"/>
    <dgm:cxn modelId="{ECFFAA4D-7862-4D93-A43B-34D0B2A30308}" type="presOf" srcId="{D92C5D37-7859-4F64-A67E-D7A220565D29}" destId="{9D78214A-0D88-4AB4-8E1D-9F28052A90CB}" srcOrd="0" destOrd="0" presId="urn:microsoft.com/office/officeart/2005/8/layout/hierarchy6"/>
    <dgm:cxn modelId="{8C048A6E-7175-4FEE-818E-D9A5B1893EE8}" srcId="{5F6104BB-2773-42AA-9042-B471FFAD4D27}" destId="{3D5226D9-0A62-40E2-9DAA-152425A5653F}" srcOrd="0" destOrd="0" parTransId="{B46509E9-7475-425D-9C18-88CD7B181503}" sibTransId="{4F737C46-2D1F-43CF-A1B2-B977A6F14F97}"/>
    <dgm:cxn modelId="{7F69906E-ED70-4903-AA8A-0E062A25E5F6}" type="presOf" srcId="{C419EEBB-814C-48BA-86AA-741C40E7F3B6}" destId="{13F43702-809D-4E27-918F-B2FA918798ED}" srcOrd="0" destOrd="0" presId="urn:microsoft.com/office/officeart/2005/8/layout/hierarchy6"/>
    <dgm:cxn modelId="{80271270-1E29-43B6-A988-E5988081B2D2}" srcId="{3D5226D9-0A62-40E2-9DAA-152425A5653F}" destId="{A8E65D36-CA51-47C7-AB64-6757103DC8D2}" srcOrd="0" destOrd="0" parTransId="{18DA1080-3EED-4230-BC65-DE5D649E3FCE}" sibTransId="{0752EB68-1787-492A-8F16-5ED64F2A56C8}"/>
    <dgm:cxn modelId="{49D26570-5403-43F5-A26D-CFCE3E96320B}" type="presOf" srcId="{5F6104BB-2773-42AA-9042-B471FFAD4D27}" destId="{19882E0C-7494-4B25-8A8E-02ADB755CD3F}" srcOrd="0" destOrd="0" presId="urn:microsoft.com/office/officeart/2005/8/layout/hierarchy6"/>
    <dgm:cxn modelId="{E998C174-B127-42DA-BB62-7080D29259C7}" srcId="{88718A15-46A6-4BAF-BA51-35FAD9AE0A74}" destId="{56B7A528-B99D-4296-B548-72CC15C82170}" srcOrd="1" destOrd="0" parTransId="{50966B91-A07E-4A93-9ABC-6CE1983E663C}" sibTransId="{09A36ABE-4688-4F5A-95C5-5CFB08768B70}"/>
    <dgm:cxn modelId="{3B46C954-B124-4A3F-9946-B0905F4BE074}" srcId="{405E8085-5B40-432A-8CFE-0273E0FD4E91}" destId="{64FFC1F2-B72D-4A3A-90EF-FA95A37F7A01}" srcOrd="1" destOrd="0" parTransId="{A5DB55AD-E09D-4DDE-B525-7CFA34E9002C}" sibTransId="{B68C7B67-558A-480F-BF5A-336779A4473F}"/>
    <dgm:cxn modelId="{D8898057-AE7A-46B8-927F-7F99CA8A635D}" type="presOf" srcId="{5E2BCC7E-DF71-4EB1-8F49-4CD5A7AFAABE}" destId="{07C62010-796F-4AC2-95F4-D5FB3192E763}" srcOrd="0" destOrd="0" presId="urn:microsoft.com/office/officeart/2005/8/layout/hierarchy6"/>
    <dgm:cxn modelId="{7BA7D177-A5AA-409C-AB5F-7992A2D5EB0A}" type="presOf" srcId="{72C2E391-EF85-43B1-B973-581DCFF80B07}" destId="{603EBF4F-FBC5-4812-A5BA-4EBAE0BD20B6}" srcOrd="0" destOrd="0" presId="urn:microsoft.com/office/officeart/2005/8/layout/hierarchy6"/>
    <dgm:cxn modelId="{F72D1858-282A-4A00-9792-17377352A27C}" type="presOf" srcId="{AB870788-BED8-44DE-8ED0-5453E3B7FD6B}" destId="{22561D6B-5C1F-4FA3-91DF-98E7C7FCDE69}" srcOrd="0" destOrd="0" presId="urn:microsoft.com/office/officeart/2005/8/layout/hierarchy6"/>
    <dgm:cxn modelId="{7B27D27A-7634-4615-AE09-086BC6E50A75}" srcId="{5D1283F8-1BA4-4B25-B225-41F7CAF36062}" destId="{498A15CD-AC20-4BDA-BB94-4502436A6039}" srcOrd="0" destOrd="0" parTransId="{AA61B16E-2AEA-4136-9D0F-BAE1D989A45E}" sibTransId="{81805D39-9462-4C39-BF21-C622B71190D2}"/>
    <dgm:cxn modelId="{ACFDDD7C-739D-4849-A301-FA218DD86D40}" srcId="{AD288C3F-4F9F-468F-A6F0-1D9C2064E2BA}" destId="{5E2BCC7E-DF71-4EB1-8F49-4CD5A7AFAABE}" srcOrd="0" destOrd="0" parTransId="{B926AD1E-C6A2-436F-B341-3A6BCC3D452C}" sibTransId="{DAC54A6D-69C5-4AB3-93D6-CEF2669DEFF0}"/>
    <dgm:cxn modelId="{23E32D7D-0A26-484F-8210-BA480A9EBC15}" type="presOf" srcId="{47BE76F3-B8D5-4B4C-BA2B-34C2BF1C17ED}" destId="{9ABE00ED-8AC6-4084-B095-EE2FFA32F169}" srcOrd="0" destOrd="0" presId="urn:microsoft.com/office/officeart/2005/8/layout/hierarchy6"/>
    <dgm:cxn modelId="{8C19387E-227E-49A3-A2FF-B6AF503D4F2A}" type="presOf" srcId="{049ADD87-FAE0-45D8-B02F-390A21BE8CA7}" destId="{2E81959F-3047-4DF0-9C94-CA5D9AC7717D}" srcOrd="0" destOrd="0" presId="urn:microsoft.com/office/officeart/2005/8/layout/hierarchy6"/>
    <dgm:cxn modelId="{714AF881-5CB6-4FE0-BE74-A4069567A622}" type="presOf" srcId="{910ECDA5-A99C-4848-BBF9-DDA9FA108CD6}" destId="{67F7EF1E-B10E-48C4-84CA-B35996777252}" srcOrd="1" destOrd="0" presId="urn:microsoft.com/office/officeart/2005/8/layout/hierarchy6"/>
    <dgm:cxn modelId="{955EEE84-A00D-4E3B-B410-D31F069F79B1}" srcId="{6A912412-F8BE-4FAD-8EA3-68E387E88D93}" destId="{910ECDA5-A99C-4848-BBF9-DDA9FA108CD6}" srcOrd="2" destOrd="0" parTransId="{C1F21D58-7361-430C-A421-30B1FEEEA116}" sibTransId="{55140561-283D-49D8-9A00-7B10CF0CF813}"/>
    <dgm:cxn modelId="{EFB81B85-1D69-4A03-9C9A-A73CB74D0E5E}" type="presOf" srcId="{18DA1080-3EED-4230-BC65-DE5D649E3FCE}" destId="{BD6C9639-0456-4172-B82A-96A50A3CCB67}" srcOrd="0" destOrd="0" presId="urn:microsoft.com/office/officeart/2005/8/layout/hierarchy6"/>
    <dgm:cxn modelId="{6E61C087-0A94-4475-9520-E99F4D2F1C8A}" srcId="{AB870788-BED8-44DE-8ED0-5453E3B7FD6B}" destId="{EB530E34-BE23-43E8-B354-4806E37521A2}" srcOrd="0" destOrd="0" parTransId="{C6CE6C01-72A7-45B4-9B35-D02063EDA23E}" sibTransId="{89F67221-F847-4014-A69E-D3BECA78A62E}"/>
    <dgm:cxn modelId="{11466A94-0DE2-4E4F-9C16-7A589C15D5F9}" type="presOf" srcId="{ABE3CF71-1193-4A8A-B178-BEF01E8E08A7}" destId="{B1027DC8-FF52-4DC8-A927-659CAB6F5781}" srcOrd="0" destOrd="0" presId="urn:microsoft.com/office/officeart/2005/8/layout/hierarchy6"/>
    <dgm:cxn modelId="{8C93A794-1202-44B8-82D8-BD66FCF01DF2}" type="presOf" srcId="{2E5E264E-E9B4-4330-A351-2BFEA524D3DE}" destId="{850DB6A8-9020-46E5-9B1D-7B89160BB6C3}" srcOrd="0" destOrd="0" presId="urn:microsoft.com/office/officeart/2005/8/layout/hierarchy6"/>
    <dgm:cxn modelId="{EB3D8D97-C3CC-484E-8F9E-EBC10D666E88}" type="presOf" srcId="{A46335D7-FA97-40E1-8A44-F1A8AC67DD4C}" destId="{DED339B8-95A2-436E-8DA2-13846B21852C}" srcOrd="0" destOrd="0" presId="urn:microsoft.com/office/officeart/2005/8/layout/hierarchy6"/>
    <dgm:cxn modelId="{C06F1A9A-4E4E-417D-8120-69A9B8A06906}" srcId="{405E8085-5B40-432A-8CFE-0273E0FD4E91}" destId="{88718A15-46A6-4BAF-BA51-35FAD9AE0A74}" srcOrd="0" destOrd="0" parTransId="{72C2E391-EF85-43B1-B973-581DCFF80B07}" sibTransId="{33C82AC8-0BD5-46BB-A030-02BF08532B16}"/>
    <dgm:cxn modelId="{1C3CCB9E-D5F9-4321-943C-817DAAA85B8F}" srcId="{6A912412-F8BE-4FAD-8EA3-68E387E88D93}" destId="{8F0A6379-C1D4-40B2-8ECC-F0D919B4F120}" srcOrd="1" destOrd="0" parTransId="{1AD1AF2B-45FB-4ABE-8E4B-B3E3960FEE16}" sibTransId="{8337F974-F0B7-44B6-8612-936C14EC2D5E}"/>
    <dgm:cxn modelId="{E762D49E-BFAC-49D6-9522-585EA080944E}" type="presOf" srcId="{E7868A43-E892-4456-BB59-F4F7BDFD39A4}" destId="{36A6EB12-6B2F-4F53-A24B-674EB32963CA}" srcOrd="0" destOrd="0" presId="urn:microsoft.com/office/officeart/2005/8/layout/hierarchy6"/>
    <dgm:cxn modelId="{C5AE1AA1-E859-4AAA-B2B0-BC64AF14DD25}" type="presOf" srcId="{16B5F41F-49E1-4980-939B-F7D82CEA2714}" destId="{CE737719-FCA1-486F-9BB2-F93BD762DF65}" srcOrd="0" destOrd="0" presId="urn:microsoft.com/office/officeart/2005/8/layout/hierarchy6"/>
    <dgm:cxn modelId="{B2B63EA7-54CE-4366-9889-85F50C546FF4}" type="presOf" srcId="{910ECDA5-A99C-4848-BBF9-DDA9FA108CD6}" destId="{82E0C537-5C66-4F8D-9DD6-748A4AD71222}" srcOrd="0" destOrd="0" presId="urn:microsoft.com/office/officeart/2005/8/layout/hierarchy6"/>
    <dgm:cxn modelId="{2A71ADAF-FF82-4215-8504-BE8D6143C8A8}" type="presOf" srcId="{498A15CD-AC20-4BDA-BB94-4502436A6039}" destId="{875683FF-A33F-419A-A571-010B29F56279}" srcOrd="0" destOrd="0" presId="urn:microsoft.com/office/officeart/2005/8/layout/hierarchy6"/>
    <dgm:cxn modelId="{1021F6AF-55E2-4107-8AEE-BFDEB05CAB95}" type="presOf" srcId="{3742603F-94C8-4F55-8A3F-69C33F9FB0C7}" destId="{F5CD40E1-298E-489E-89F0-BB6988BCC28B}" srcOrd="0" destOrd="0" presId="urn:microsoft.com/office/officeart/2005/8/layout/hierarchy6"/>
    <dgm:cxn modelId="{9A71B9C0-AD91-4B6F-AD1D-32019C446882}" type="presOf" srcId="{8F0A6379-C1D4-40B2-8ECC-F0D919B4F120}" destId="{6A49B5D1-159B-47F0-912D-4848243A40B9}" srcOrd="0" destOrd="0" presId="urn:microsoft.com/office/officeart/2005/8/layout/hierarchy6"/>
    <dgm:cxn modelId="{BD18F8C0-C869-4911-94F2-F33E33292F54}" type="presOf" srcId="{B4967379-69DB-4824-B844-1A74A7069F76}" destId="{C265626D-F864-4229-B438-F87D56DEFA52}" srcOrd="1" destOrd="0" presId="urn:microsoft.com/office/officeart/2005/8/layout/hierarchy6"/>
    <dgm:cxn modelId="{5CD02FC3-864B-4918-BDEB-2B9C0F229FD3}" srcId="{88718A15-46A6-4BAF-BA51-35FAD9AE0A74}" destId="{232EA896-2046-4306-8F9B-6F6D67392ED7}" srcOrd="0" destOrd="0" parTransId="{6F347E29-A788-4178-B78F-0852B0A15EEA}" sibTransId="{B4BC750F-EF20-439A-AFF4-599F0386FEBB}"/>
    <dgm:cxn modelId="{25E750C8-6979-4EE6-AB10-7F03F0BE76F8}" type="presOf" srcId="{BF4A4C33-1A1D-432A-893E-D009048E2D98}" destId="{BF30B254-7204-490F-9F57-68CD8C700602}" srcOrd="0" destOrd="0" presId="urn:microsoft.com/office/officeart/2005/8/layout/hierarchy6"/>
    <dgm:cxn modelId="{092EBAC8-AC11-4282-8A9B-86375A3C9667}" type="presOf" srcId="{6F347E29-A788-4178-B78F-0852B0A15EEA}" destId="{D766894C-8422-4553-9032-2074770681FF}" srcOrd="0" destOrd="0" presId="urn:microsoft.com/office/officeart/2005/8/layout/hierarchy6"/>
    <dgm:cxn modelId="{A0B32CD2-FC22-441D-8A4B-0FE6F9D4FF88}" srcId="{ABE3CF71-1193-4A8A-B178-BEF01E8E08A7}" destId="{1F5E0FFE-A7C8-4E61-BAE5-10BFD5DEC376}" srcOrd="0" destOrd="0" parTransId="{E7868A43-E892-4456-BB59-F4F7BDFD39A4}" sibTransId="{5B519427-8043-4086-BDB2-64FCD7ED3788}"/>
    <dgm:cxn modelId="{27DDD3D3-6A32-4F7D-8027-CB11D1B93E57}" type="presOf" srcId="{AA61B16E-2AEA-4136-9D0F-BAE1D989A45E}" destId="{E8A81569-B959-4A61-9D2F-9F063DF977D9}" srcOrd="0" destOrd="0" presId="urn:microsoft.com/office/officeart/2005/8/layout/hierarchy6"/>
    <dgm:cxn modelId="{71F96FDB-8254-4D2B-9896-2CBCCC2A3399}" type="presOf" srcId="{B4967379-69DB-4824-B844-1A74A7069F76}" destId="{536865BD-CF33-4BD3-9197-E3221A1B7DF5}" srcOrd="0" destOrd="0" presId="urn:microsoft.com/office/officeart/2005/8/layout/hierarchy6"/>
    <dgm:cxn modelId="{58AEDCE6-1A4A-4816-BDC6-09C5BB256945}" type="presOf" srcId="{1F5E0FFE-A7C8-4E61-BAE5-10BFD5DEC376}" destId="{335CDE09-D688-4AD7-BDD4-B39D3377DCFB}" srcOrd="0" destOrd="0" presId="urn:microsoft.com/office/officeart/2005/8/layout/hierarchy6"/>
    <dgm:cxn modelId="{9C3FF2EB-6A81-4389-9212-316608B72511}" srcId="{405E8085-5B40-432A-8CFE-0273E0FD4E91}" destId="{5D1283F8-1BA4-4B25-B225-41F7CAF36062}" srcOrd="5" destOrd="0" parTransId="{E7C3270F-1E04-4EFF-8E19-CEAF524EA3D0}" sibTransId="{2E63E585-3C21-40B3-A7FC-E7F2F1D2CF3C}"/>
    <dgm:cxn modelId="{10B0B9EC-76F1-40AB-8707-65A698F553F6}" type="presOf" srcId="{405E8085-5B40-432A-8CFE-0273E0FD4E91}" destId="{B235F391-642F-4A51-AEF2-95DA206463C8}" srcOrd="0" destOrd="0" presId="urn:microsoft.com/office/officeart/2005/8/layout/hierarchy6"/>
    <dgm:cxn modelId="{F78E08F4-6680-4F54-8D0B-8EA0041995A6}" srcId="{8E092F23-7F8B-4720-BD2F-3405C83BA231}" destId="{049ADD87-FAE0-45D8-B02F-390A21BE8CA7}" srcOrd="0" destOrd="0" parTransId="{A46335D7-FA97-40E1-8A44-F1A8AC67DD4C}" sibTransId="{6778A59F-BD27-4A59-8A0E-835E5FB01220}"/>
    <dgm:cxn modelId="{1C039CFD-2745-4725-89BF-832B1D28303A}" type="presOf" srcId="{822E6624-15D2-4D7E-B471-1DC67B8335CC}" destId="{7714FD03-9FD1-4D05-893E-EA29FCCA029D}" srcOrd="0" destOrd="0" presId="urn:microsoft.com/office/officeart/2005/8/layout/hierarchy6"/>
    <dgm:cxn modelId="{A3EA28A0-2077-4060-BD58-BD5FFE6509F7}" type="presParOf" srcId="{BC843E2B-7A03-47D2-8CF4-8618ECF1F771}" destId="{8AB1B512-672C-416C-BF6D-281BF61F33F8}" srcOrd="0" destOrd="0" presId="urn:microsoft.com/office/officeart/2005/8/layout/hierarchy6"/>
    <dgm:cxn modelId="{90E4609C-169E-45AB-A42F-DFC7986BB88D}" type="presParOf" srcId="{8AB1B512-672C-416C-BF6D-281BF61F33F8}" destId="{0F261C3D-82E6-4822-AFD9-A7D74BDA7E28}" srcOrd="0" destOrd="0" presId="urn:microsoft.com/office/officeart/2005/8/layout/hierarchy6"/>
    <dgm:cxn modelId="{97A1AAD6-46B6-4C64-839C-C3ACA9F74623}" type="presParOf" srcId="{8AB1B512-672C-416C-BF6D-281BF61F33F8}" destId="{BCE2E967-45B4-455E-A8BD-E451E5773AB4}" srcOrd="1" destOrd="0" presId="urn:microsoft.com/office/officeart/2005/8/layout/hierarchy6"/>
    <dgm:cxn modelId="{93C65CFC-B597-4D6A-8066-F00103094D0E}" type="presParOf" srcId="{BCE2E967-45B4-455E-A8BD-E451E5773AB4}" destId="{EBBCCF85-D89E-44FD-A83A-8B5CD254E681}" srcOrd="0" destOrd="0" presId="urn:microsoft.com/office/officeart/2005/8/layout/hierarchy6"/>
    <dgm:cxn modelId="{14DCA39A-5D67-4A97-A473-FC9218E9877D}" type="presParOf" srcId="{EBBCCF85-D89E-44FD-A83A-8B5CD254E681}" destId="{B235F391-642F-4A51-AEF2-95DA206463C8}" srcOrd="0" destOrd="0" presId="urn:microsoft.com/office/officeart/2005/8/layout/hierarchy6"/>
    <dgm:cxn modelId="{FD90A747-1661-443C-B14D-E50801E331FF}" type="presParOf" srcId="{EBBCCF85-D89E-44FD-A83A-8B5CD254E681}" destId="{1123CD4B-D827-4D7B-935D-AAFFCD133392}" srcOrd="1" destOrd="0" presId="urn:microsoft.com/office/officeart/2005/8/layout/hierarchy6"/>
    <dgm:cxn modelId="{EF693DC5-655B-474D-9D8B-FE878DEB3369}" type="presParOf" srcId="{1123CD4B-D827-4D7B-935D-AAFFCD133392}" destId="{603EBF4F-FBC5-4812-A5BA-4EBAE0BD20B6}" srcOrd="0" destOrd="0" presId="urn:microsoft.com/office/officeart/2005/8/layout/hierarchy6"/>
    <dgm:cxn modelId="{A0C05F14-2579-4AC2-BF4F-6152928A0CDF}" type="presParOf" srcId="{1123CD4B-D827-4D7B-935D-AAFFCD133392}" destId="{E91B07BA-1CD0-4511-997C-5A00D152CFA1}" srcOrd="1" destOrd="0" presId="urn:microsoft.com/office/officeart/2005/8/layout/hierarchy6"/>
    <dgm:cxn modelId="{B3CA2C73-F066-4AA3-9364-98462A93CFD1}" type="presParOf" srcId="{E91B07BA-1CD0-4511-997C-5A00D152CFA1}" destId="{92153DF1-D03B-4705-9189-B186D8A197C8}" srcOrd="0" destOrd="0" presId="urn:microsoft.com/office/officeart/2005/8/layout/hierarchy6"/>
    <dgm:cxn modelId="{E145E113-F67C-466F-AECD-957464ED0BAC}" type="presParOf" srcId="{E91B07BA-1CD0-4511-997C-5A00D152CFA1}" destId="{773107BA-F24B-4FFD-9092-0B69750AEDEE}" srcOrd="1" destOrd="0" presId="urn:microsoft.com/office/officeart/2005/8/layout/hierarchy6"/>
    <dgm:cxn modelId="{B8499303-6D87-4D06-B5B2-1C98735BC922}" type="presParOf" srcId="{773107BA-F24B-4FFD-9092-0B69750AEDEE}" destId="{D766894C-8422-4553-9032-2074770681FF}" srcOrd="0" destOrd="0" presId="urn:microsoft.com/office/officeart/2005/8/layout/hierarchy6"/>
    <dgm:cxn modelId="{A907EC30-3E4C-490C-BB38-18100835E402}" type="presParOf" srcId="{773107BA-F24B-4FFD-9092-0B69750AEDEE}" destId="{C69670C6-1B04-49BA-8B12-88289FFE0E6F}" srcOrd="1" destOrd="0" presId="urn:microsoft.com/office/officeart/2005/8/layout/hierarchy6"/>
    <dgm:cxn modelId="{8084925E-D7D6-49F2-9622-71B8459EA8C4}" type="presParOf" srcId="{C69670C6-1B04-49BA-8B12-88289FFE0E6F}" destId="{6218AFE3-AE61-4E13-B177-F38325F23272}" srcOrd="0" destOrd="0" presId="urn:microsoft.com/office/officeart/2005/8/layout/hierarchy6"/>
    <dgm:cxn modelId="{9B22EF01-21CF-4EF4-98FF-589CD0736AAF}" type="presParOf" srcId="{C69670C6-1B04-49BA-8B12-88289FFE0E6F}" destId="{968057C2-1ABE-4368-9378-B97D3D7DC4D2}" srcOrd="1" destOrd="0" presId="urn:microsoft.com/office/officeart/2005/8/layout/hierarchy6"/>
    <dgm:cxn modelId="{63E62CA6-4D21-49B9-9DCC-86836DC93A8B}" type="presParOf" srcId="{773107BA-F24B-4FFD-9092-0B69750AEDEE}" destId="{6021FCAB-24B8-4B35-9096-E405BA0CCC1A}" srcOrd="2" destOrd="0" presId="urn:microsoft.com/office/officeart/2005/8/layout/hierarchy6"/>
    <dgm:cxn modelId="{CAEE96F8-B32C-4174-B88C-90025336264E}" type="presParOf" srcId="{773107BA-F24B-4FFD-9092-0B69750AEDEE}" destId="{9D4802E1-F7E7-47FA-90AC-12EA418286D3}" srcOrd="3" destOrd="0" presId="urn:microsoft.com/office/officeart/2005/8/layout/hierarchy6"/>
    <dgm:cxn modelId="{77628769-EB3F-4ED9-AE53-75CE49A1C720}" type="presParOf" srcId="{9D4802E1-F7E7-47FA-90AC-12EA418286D3}" destId="{050B28CE-BF49-4818-B5AC-83400BD427C0}" srcOrd="0" destOrd="0" presId="urn:microsoft.com/office/officeart/2005/8/layout/hierarchy6"/>
    <dgm:cxn modelId="{46E59217-6F5B-4490-A8FE-F831AED6FF5F}" type="presParOf" srcId="{9D4802E1-F7E7-47FA-90AC-12EA418286D3}" destId="{920A6DF8-172C-45C1-AB17-0E4E9A7DF501}" srcOrd="1" destOrd="0" presId="urn:microsoft.com/office/officeart/2005/8/layout/hierarchy6"/>
    <dgm:cxn modelId="{E0458895-2F49-43AF-86E5-B68DFA2D4CD9}" type="presParOf" srcId="{773107BA-F24B-4FFD-9092-0B69750AEDEE}" destId="{9ABE00ED-8AC6-4084-B095-EE2FFA32F169}" srcOrd="4" destOrd="0" presId="urn:microsoft.com/office/officeart/2005/8/layout/hierarchy6"/>
    <dgm:cxn modelId="{63E9EF74-2A2F-4393-9377-B78389ED5E77}" type="presParOf" srcId="{773107BA-F24B-4FFD-9092-0B69750AEDEE}" destId="{A2CD728C-DCEC-4D01-8D86-2C4E20C868C2}" srcOrd="5" destOrd="0" presId="urn:microsoft.com/office/officeart/2005/8/layout/hierarchy6"/>
    <dgm:cxn modelId="{7815B62D-7A27-442C-8DDD-3618D12C573C}" type="presParOf" srcId="{A2CD728C-DCEC-4D01-8D86-2C4E20C868C2}" destId="{FE0984E7-94A3-48FC-951A-22C60AEB884F}" srcOrd="0" destOrd="0" presId="urn:microsoft.com/office/officeart/2005/8/layout/hierarchy6"/>
    <dgm:cxn modelId="{118D5B7B-8FD5-4801-BA4F-490AE1B77FD9}" type="presParOf" srcId="{A2CD728C-DCEC-4D01-8D86-2C4E20C868C2}" destId="{612AEEEA-4A8F-4C54-AF47-89F55EBDC8A9}" srcOrd="1" destOrd="0" presId="urn:microsoft.com/office/officeart/2005/8/layout/hierarchy6"/>
    <dgm:cxn modelId="{C35385A8-813A-48FA-95AB-76353C0A2235}" type="presParOf" srcId="{612AEEEA-4A8F-4C54-AF47-89F55EBDC8A9}" destId="{DED339B8-95A2-436E-8DA2-13846B21852C}" srcOrd="0" destOrd="0" presId="urn:microsoft.com/office/officeart/2005/8/layout/hierarchy6"/>
    <dgm:cxn modelId="{E761429A-FF20-4442-A87E-B32DEBFFE1D9}" type="presParOf" srcId="{612AEEEA-4A8F-4C54-AF47-89F55EBDC8A9}" destId="{299C37F2-A339-4170-9A71-C820D6EE018B}" srcOrd="1" destOrd="0" presId="urn:microsoft.com/office/officeart/2005/8/layout/hierarchy6"/>
    <dgm:cxn modelId="{82F3F19E-2940-4F4A-A53B-849CCF0A76AA}" type="presParOf" srcId="{299C37F2-A339-4170-9A71-C820D6EE018B}" destId="{2E81959F-3047-4DF0-9C94-CA5D9AC7717D}" srcOrd="0" destOrd="0" presId="urn:microsoft.com/office/officeart/2005/8/layout/hierarchy6"/>
    <dgm:cxn modelId="{EFD0F398-B7D6-447C-B2C3-83CAA0E6A2C3}" type="presParOf" srcId="{299C37F2-A339-4170-9A71-C820D6EE018B}" destId="{278020EC-3A8D-4C2C-B95B-5F2B8D66E146}" srcOrd="1" destOrd="0" presId="urn:microsoft.com/office/officeart/2005/8/layout/hierarchy6"/>
    <dgm:cxn modelId="{6A804AEA-CAD3-4B6A-A62C-723F96F9F852}" type="presParOf" srcId="{612AEEEA-4A8F-4C54-AF47-89F55EBDC8A9}" destId="{1C90878E-0B63-4E25-B15C-09BC56A25ACB}" srcOrd="2" destOrd="0" presId="urn:microsoft.com/office/officeart/2005/8/layout/hierarchy6"/>
    <dgm:cxn modelId="{3C0E1FF6-D0E8-41E0-AA0F-E6D700011DBD}" type="presParOf" srcId="{612AEEEA-4A8F-4C54-AF47-89F55EBDC8A9}" destId="{1D8733BA-85D7-4F76-B05A-E0972620830A}" srcOrd="3" destOrd="0" presId="urn:microsoft.com/office/officeart/2005/8/layout/hierarchy6"/>
    <dgm:cxn modelId="{A89CB4CC-976E-46C0-A068-0066DABF80F6}" type="presParOf" srcId="{1D8733BA-85D7-4F76-B05A-E0972620830A}" destId="{850DB6A8-9020-46E5-9B1D-7B89160BB6C3}" srcOrd="0" destOrd="0" presId="urn:microsoft.com/office/officeart/2005/8/layout/hierarchy6"/>
    <dgm:cxn modelId="{E481B8FC-4431-454D-966A-0AAFB7EA32ED}" type="presParOf" srcId="{1D8733BA-85D7-4F76-B05A-E0972620830A}" destId="{21772492-EC3E-492A-88CF-284CA473C3AE}" srcOrd="1" destOrd="0" presId="urn:microsoft.com/office/officeart/2005/8/layout/hierarchy6"/>
    <dgm:cxn modelId="{7A8FB0C9-B1A2-4DAC-A366-7E96FB914595}" type="presParOf" srcId="{1123CD4B-D827-4D7B-935D-AAFFCD133392}" destId="{020FF101-A6F1-464C-AE2A-ED6D12585F34}" srcOrd="2" destOrd="0" presId="urn:microsoft.com/office/officeart/2005/8/layout/hierarchy6"/>
    <dgm:cxn modelId="{6AC0A071-B8CA-43C3-83EB-9B851450CB7E}" type="presParOf" srcId="{1123CD4B-D827-4D7B-935D-AAFFCD133392}" destId="{B98CB5A2-05C4-47A8-B16B-57E405B3CEC9}" srcOrd="3" destOrd="0" presId="urn:microsoft.com/office/officeart/2005/8/layout/hierarchy6"/>
    <dgm:cxn modelId="{4133E218-F7FF-4962-8082-037EF35693FD}" type="presParOf" srcId="{B98CB5A2-05C4-47A8-B16B-57E405B3CEC9}" destId="{96E1C9C0-85D3-4F82-8E8E-2D9825466D92}" srcOrd="0" destOrd="0" presId="urn:microsoft.com/office/officeart/2005/8/layout/hierarchy6"/>
    <dgm:cxn modelId="{09A39219-901F-4C37-9A53-57A381CBAB81}" type="presParOf" srcId="{B98CB5A2-05C4-47A8-B16B-57E405B3CEC9}" destId="{E3882242-4E7B-4DB3-81DC-DF8EE2DD5AD4}" srcOrd="1" destOrd="0" presId="urn:microsoft.com/office/officeart/2005/8/layout/hierarchy6"/>
    <dgm:cxn modelId="{1C4812AB-3DFF-4572-97D3-2BD4E8527EF6}" type="presParOf" srcId="{E3882242-4E7B-4DB3-81DC-DF8EE2DD5AD4}" destId="{339C2ADE-AAD5-4495-8C19-31BADAB291BB}" srcOrd="0" destOrd="0" presId="urn:microsoft.com/office/officeart/2005/8/layout/hierarchy6"/>
    <dgm:cxn modelId="{320F6B0E-F969-4A58-BFE5-989D4A00F2B5}" type="presParOf" srcId="{E3882242-4E7B-4DB3-81DC-DF8EE2DD5AD4}" destId="{0BB7A6B8-0E11-49E3-9AAC-7E0588B7E648}" srcOrd="1" destOrd="0" presId="urn:microsoft.com/office/officeart/2005/8/layout/hierarchy6"/>
    <dgm:cxn modelId="{EA01B331-F567-49AB-A919-A1699D7C406E}" type="presParOf" srcId="{0BB7A6B8-0E11-49E3-9AAC-7E0588B7E648}" destId="{22561D6B-5C1F-4FA3-91DF-98E7C7FCDE69}" srcOrd="0" destOrd="0" presId="urn:microsoft.com/office/officeart/2005/8/layout/hierarchy6"/>
    <dgm:cxn modelId="{B874DAA3-CEA5-4C70-B316-CDB222EFCCBF}" type="presParOf" srcId="{0BB7A6B8-0E11-49E3-9AAC-7E0588B7E648}" destId="{8FABF99E-7AE3-4F4C-963C-602571365A31}" srcOrd="1" destOrd="0" presId="urn:microsoft.com/office/officeart/2005/8/layout/hierarchy6"/>
    <dgm:cxn modelId="{80781E96-9BD4-48C6-A408-5F33F87C506B}" type="presParOf" srcId="{8FABF99E-7AE3-4F4C-963C-602571365A31}" destId="{62C84F31-388B-484A-BFCD-7FFCF61ADB37}" srcOrd="0" destOrd="0" presId="urn:microsoft.com/office/officeart/2005/8/layout/hierarchy6"/>
    <dgm:cxn modelId="{E2803C15-037C-431D-9531-E118DAC55C8E}" type="presParOf" srcId="{8FABF99E-7AE3-4F4C-963C-602571365A31}" destId="{50E168D6-4401-45AA-9282-6A3179A0EA9D}" srcOrd="1" destOrd="0" presId="urn:microsoft.com/office/officeart/2005/8/layout/hierarchy6"/>
    <dgm:cxn modelId="{3B2F20CD-4A12-4A68-80E0-31DAA44DAFB2}" type="presParOf" srcId="{50E168D6-4401-45AA-9282-6A3179A0EA9D}" destId="{8A02E220-E185-4633-9CA3-AFF0552C295A}" srcOrd="0" destOrd="0" presId="urn:microsoft.com/office/officeart/2005/8/layout/hierarchy6"/>
    <dgm:cxn modelId="{E2F568F7-13A4-440E-8858-B1C33538CB45}" type="presParOf" srcId="{50E168D6-4401-45AA-9282-6A3179A0EA9D}" destId="{13E56D4B-0098-46D7-9421-17D3C3020869}" srcOrd="1" destOrd="0" presId="urn:microsoft.com/office/officeart/2005/8/layout/hierarchy6"/>
    <dgm:cxn modelId="{7457D8E4-3697-4F52-9665-87CF27CD714B}" type="presParOf" srcId="{1123CD4B-D827-4D7B-935D-AAFFCD133392}" destId="{F5CD40E1-298E-489E-89F0-BB6988BCC28B}" srcOrd="4" destOrd="0" presId="urn:microsoft.com/office/officeart/2005/8/layout/hierarchy6"/>
    <dgm:cxn modelId="{873BD9C1-5977-4CC9-868C-85A7B58F935B}" type="presParOf" srcId="{1123CD4B-D827-4D7B-935D-AAFFCD133392}" destId="{F5581A63-32C5-4B05-9C56-A03F4EE90038}" srcOrd="5" destOrd="0" presId="urn:microsoft.com/office/officeart/2005/8/layout/hierarchy6"/>
    <dgm:cxn modelId="{7BA599A4-3EC3-418A-9795-D00F73FF3E4F}" type="presParOf" srcId="{F5581A63-32C5-4B05-9C56-A03F4EE90038}" destId="{19882E0C-7494-4B25-8A8E-02ADB755CD3F}" srcOrd="0" destOrd="0" presId="urn:microsoft.com/office/officeart/2005/8/layout/hierarchy6"/>
    <dgm:cxn modelId="{37DF69D9-D376-424B-A568-B2BBEF861FED}" type="presParOf" srcId="{F5581A63-32C5-4B05-9C56-A03F4EE90038}" destId="{CB3E7832-9B6E-4EE1-890F-AD2391241218}" srcOrd="1" destOrd="0" presId="urn:microsoft.com/office/officeart/2005/8/layout/hierarchy6"/>
    <dgm:cxn modelId="{BE2D895D-2C5E-4E4C-8186-E31F378171C0}" type="presParOf" srcId="{CB3E7832-9B6E-4EE1-890F-AD2391241218}" destId="{176FBEEA-5270-46BD-A59E-4AB54C7FC45E}" srcOrd="0" destOrd="0" presId="urn:microsoft.com/office/officeart/2005/8/layout/hierarchy6"/>
    <dgm:cxn modelId="{13669269-B18C-47FD-89DD-E5A511F058DC}" type="presParOf" srcId="{CB3E7832-9B6E-4EE1-890F-AD2391241218}" destId="{44DC33E5-66D3-4ABC-943F-307B878635A4}" srcOrd="1" destOrd="0" presId="urn:microsoft.com/office/officeart/2005/8/layout/hierarchy6"/>
    <dgm:cxn modelId="{613FFA22-0FF6-4965-9811-B8F7D4042016}" type="presParOf" srcId="{44DC33E5-66D3-4ABC-943F-307B878635A4}" destId="{9A8A34B2-0D1E-4EF1-9249-6CD3AE40820A}" srcOrd="0" destOrd="0" presId="urn:microsoft.com/office/officeart/2005/8/layout/hierarchy6"/>
    <dgm:cxn modelId="{6A2E5D1B-3628-4709-A089-E5D9CB48C4C9}" type="presParOf" srcId="{44DC33E5-66D3-4ABC-943F-307B878635A4}" destId="{801B5A3D-A519-4BF2-8A62-E092E286E78D}" srcOrd="1" destOrd="0" presId="urn:microsoft.com/office/officeart/2005/8/layout/hierarchy6"/>
    <dgm:cxn modelId="{0B57E6D3-FAD8-4817-8E66-AED3019F418A}" type="presParOf" srcId="{801B5A3D-A519-4BF2-8A62-E092E286E78D}" destId="{BD6C9639-0456-4172-B82A-96A50A3CCB67}" srcOrd="0" destOrd="0" presId="urn:microsoft.com/office/officeart/2005/8/layout/hierarchy6"/>
    <dgm:cxn modelId="{7B97C458-72DF-4E4B-AE59-CD039F67EB7B}" type="presParOf" srcId="{801B5A3D-A519-4BF2-8A62-E092E286E78D}" destId="{6C7D0612-BE2C-41DD-B355-835B59133116}" srcOrd="1" destOrd="0" presId="urn:microsoft.com/office/officeart/2005/8/layout/hierarchy6"/>
    <dgm:cxn modelId="{0EC61477-25DE-4F6A-866B-55B7E9BEF3A6}" type="presParOf" srcId="{6C7D0612-BE2C-41DD-B355-835B59133116}" destId="{3779E06A-96E3-4E76-8697-5A6DE8AB9CF5}" srcOrd="0" destOrd="0" presId="urn:microsoft.com/office/officeart/2005/8/layout/hierarchy6"/>
    <dgm:cxn modelId="{7734695C-8457-491E-B456-98E660CB6827}" type="presParOf" srcId="{6C7D0612-BE2C-41DD-B355-835B59133116}" destId="{8145B12F-61E4-49EF-8675-BEC7C4473FD9}" srcOrd="1" destOrd="0" presId="urn:microsoft.com/office/officeart/2005/8/layout/hierarchy6"/>
    <dgm:cxn modelId="{75C63FA1-8E34-457D-A185-13211BB897FB}" type="presParOf" srcId="{1123CD4B-D827-4D7B-935D-AAFFCD133392}" destId="{7714FD03-9FD1-4D05-893E-EA29FCCA029D}" srcOrd="6" destOrd="0" presId="urn:microsoft.com/office/officeart/2005/8/layout/hierarchy6"/>
    <dgm:cxn modelId="{19E20FE9-34D4-451B-8134-7E2FB293C525}" type="presParOf" srcId="{1123CD4B-D827-4D7B-935D-AAFFCD133392}" destId="{8FA02861-1DCB-4284-9B77-16CCEFAB80BD}" srcOrd="7" destOrd="0" presId="urn:microsoft.com/office/officeart/2005/8/layout/hierarchy6"/>
    <dgm:cxn modelId="{FED87098-634C-4573-B963-A7A4A330DD71}" type="presParOf" srcId="{8FA02861-1DCB-4284-9B77-16CCEFAB80BD}" destId="{B1027DC8-FF52-4DC8-A927-659CAB6F5781}" srcOrd="0" destOrd="0" presId="urn:microsoft.com/office/officeart/2005/8/layout/hierarchy6"/>
    <dgm:cxn modelId="{9350135B-955C-46A6-91E2-766BCF199C26}" type="presParOf" srcId="{8FA02861-1DCB-4284-9B77-16CCEFAB80BD}" destId="{E45AF63D-5A71-4EAE-A780-137E04996895}" srcOrd="1" destOrd="0" presId="urn:microsoft.com/office/officeart/2005/8/layout/hierarchy6"/>
    <dgm:cxn modelId="{92A2A037-BFC2-417E-8D44-354A785BF8CF}" type="presParOf" srcId="{E45AF63D-5A71-4EAE-A780-137E04996895}" destId="{36A6EB12-6B2F-4F53-A24B-674EB32963CA}" srcOrd="0" destOrd="0" presId="urn:microsoft.com/office/officeart/2005/8/layout/hierarchy6"/>
    <dgm:cxn modelId="{3034A717-58F4-45DF-B46F-2829E110B258}" type="presParOf" srcId="{E45AF63D-5A71-4EAE-A780-137E04996895}" destId="{63B5EAC0-EB8B-45B1-BBA8-297A4DC400AC}" srcOrd="1" destOrd="0" presId="urn:microsoft.com/office/officeart/2005/8/layout/hierarchy6"/>
    <dgm:cxn modelId="{711DBBCD-3664-4477-837D-6F259FB8BDDF}" type="presParOf" srcId="{63B5EAC0-EB8B-45B1-BBA8-297A4DC400AC}" destId="{335CDE09-D688-4AD7-BDD4-B39D3377DCFB}" srcOrd="0" destOrd="0" presId="urn:microsoft.com/office/officeart/2005/8/layout/hierarchy6"/>
    <dgm:cxn modelId="{E87FADB3-C1AD-4D66-845F-5B4EDF1A00D5}" type="presParOf" srcId="{63B5EAC0-EB8B-45B1-BBA8-297A4DC400AC}" destId="{B0CA31E1-C16D-4CFD-A6CA-831FC5520DCF}" srcOrd="1" destOrd="0" presId="urn:microsoft.com/office/officeart/2005/8/layout/hierarchy6"/>
    <dgm:cxn modelId="{D2099217-07BA-4A65-9B4C-703A33CD8FF1}" type="presParOf" srcId="{B0CA31E1-C16D-4CFD-A6CA-831FC5520DCF}" destId="{BF30B254-7204-490F-9F57-68CD8C700602}" srcOrd="0" destOrd="0" presId="urn:microsoft.com/office/officeart/2005/8/layout/hierarchy6"/>
    <dgm:cxn modelId="{C3844CEE-EF63-4E9D-A188-19B8FD2BB9D6}" type="presParOf" srcId="{B0CA31E1-C16D-4CFD-A6CA-831FC5520DCF}" destId="{DDF1D6C7-4367-4772-BF9B-9529A3F32E0D}" srcOrd="1" destOrd="0" presId="urn:microsoft.com/office/officeart/2005/8/layout/hierarchy6"/>
    <dgm:cxn modelId="{9E0BB57E-775D-46E3-AB84-90FB77C7DCA7}" type="presParOf" srcId="{DDF1D6C7-4367-4772-BF9B-9529A3F32E0D}" destId="{13F43702-809D-4E27-918F-B2FA918798ED}" srcOrd="0" destOrd="0" presId="urn:microsoft.com/office/officeart/2005/8/layout/hierarchy6"/>
    <dgm:cxn modelId="{6AF94B82-7322-462E-97E7-E323651BA838}" type="presParOf" srcId="{DDF1D6C7-4367-4772-BF9B-9529A3F32E0D}" destId="{009DC008-E9D9-4D2A-ADB7-3117FDE975FB}" srcOrd="1" destOrd="0" presId="urn:microsoft.com/office/officeart/2005/8/layout/hierarchy6"/>
    <dgm:cxn modelId="{82C1F0AF-917D-4134-8EA9-5A6C832F8905}" type="presParOf" srcId="{1123CD4B-D827-4D7B-935D-AAFFCD133392}" destId="{3631818C-AFE5-40B2-B613-057348BFF4CC}" srcOrd="8" destOrd="0" presId="urn:microsoft.com/office/officeart/2005/8/layout/hierarchy6"/>
    <dgm:cxn modelId="{835FF42D-E570-4CB7-AB63-C3C711D1DB3A}" type="presParOf" srcId="{1123CD4B-D827-4D7B-935D-AAFFCD133392}" destId="{98347451-5DDC-4A23-8FDA-D3CA94D18ADF}" srcOrd="9" destOrd="0" presId="urn:microsoft.com/office/officeart/2005/8/layout/hierarchy6"/>
    <dgm:cxn modelId="{FD8A99AD-2324-49C6-81A5-529621D98C49}" type="presParOf" srcId="{98347451-5DDC-4A23-8FDA-D3CA94D18ADF}" destId="{7CF403E6-ADE1-4C14-9A7F-C030A75F474E}" srcOrd="0" destOrd="0" presId="urn:microsoft.com/office/officeart/2005/8/layout/hierarchy6"/>
    <dgm:cxn modelId="{2BF53A7F-5EE9-4338-9560-A09EA14F6E51}" type="presParOf" srcId="{98347451-5DDC-4A23-8FDA-D3CA94D18ADF}" destId="{E5B37FE4-E805-417A-8DB3-E94BD9E39845}" srcOrd="1" destOrd="0" presId="urn:microsoft.com/office/officeart/2005/8/layout/hierarchy6"/>
    <dgm:cxn modelId="{9A7A6C49-8C42-4100-98CD-B3C141B63019}" type="presParOf" srcId="{E5B37FE4-E805-417A-8DB3-E94BD9E39845}" destId="{21BE8B68-05B5-4D5A-8EC7-D096DA6DB7FE}" srcOrd="0" destOrd="0" presId="urn:microsoft.com/office/officeart/2005/8/layout/hierarchy6"/>
    <dgm:cxn modelId="{82D3CFB7-CF10-4BFF-AC12-96DD96233C33}" type="presParOf" srcId="{E5B37FE4-E805-417A-8DB3-E94BD9E39845}" destId="{EF595F9C-BC16-437F-BE48-40D6147225EF}" srcOrd="1" destOrd="0" presId="urn:microsoft.com/office/officeart/2005/8/layout/hierarchy6"/>
    <dgm:cxn modelId="{074F41E0-0E5B-4D20-B46D-75089CA931E5}" type="presParOf" srcId="{EF595F9C-BC16-437F-BE48-40D6147225EF}" destId="{07C62010-796F-4AC2-95F4-D5FB3192E763}" srcOrd="0" destOrd="0" presId="urn:microsoft.com/office/officeart/2005/8/layout/hierarchy6"/>
    <dgm:cxn modelId="{5421D2CD-F240-4AE4-B078-42C620FCAC94}" type="presParOf" srcId="{EF595F9C-BC16-437F-BE48-40D6147225EF}" destId="{3C2BA6EF-933E-47E4-9A36-A1E508B7C335}" srcOrd="1" destOrd="0" presId="urn:microsoft.com/office/officeart/2005/8/layout/hierarchy6"/>
    <dgm:cxn modelId="{90DAC823-591C-41F7-8BA8-23875785F776}" type="presParOf" srcId="{3C2BA6EF-933E-47E4-9A36-A1E508B7C335}" destId="{9D78214A-0D88-4AB4-8E1D-9F28052A90CB}" srcOrd="0" destOrd="0" presId="urn:microsoft.com/office/officeart/2005/8/layout/hierarchy6"/>
    <dgm:cxn modelId="{7FEBEBD4-EAC0-4164-89E2-1831FC3913AF}" type="presParOf" srcId="{3C2BA6EF-933E-47E4-9A36-A1E508B7C335}" destId="{F99836BA-3575-4597-A0C8-C71F4D88FA75}" srcOrd="1" destOrd="0" presId="urn:microsoft.com/office/officeart/2005/8/layout/hierarchy6"/>
    <dgm:cxn modelId="{6B57FC69-5089-476F-A8E2-FFFB58777DDE}" type="presParOf" srcId="{F99836BA-3575-4597-A0C8-C71F4D88FA75}" destId="{A8551594-BD2A-4CBF-AF5A-DBF564F68CBC}" srcOrd="0" destOrd="0" presId="urn:microsoft.com/office/officeart/2005/8/layout/hierarchy6"/>
    <dgm:cxn modelId="{E7F912F0-8F4B-4B86-9A92-95AFEF97B223}" type="presParOf" srcId="{F99836BA-3575-4597-A0C8-C71F4D88FA75}" destId="{9480AB96-14E0-4C28-A0CF-EE229293E926}" srcOrd="1" destOrd="0" presId="urn:microsoft.com/office/officeart/2005/8/layout/hierarchy6"/>
    <dgm:cxn modelId="{243B5FA9-E66C-4E03-9F0A-2DE72F11F911}" type="presParOf" srcId="{1123CD4B-D827-4D7B-935D-AAFFCD133392}" destId="{ED5C2814-DD55-4135-8CFB-2E26A714BD38}" srcOrd="10" destOrd="0" presId="urn:microsoft.com/office/officeart/2005/8/layout/hierarchy6"/>
    <dgm:cxn modelId="{9F67CA68-B4B2-43E9-BDF8-DC665EB6A092}" type="presParOf" srcId="{1123CD4B-D827-4D7B-935D-AAFFCD133392}" destId="{06E79241-7F38-44CD-B394-D55701E29F2C}" srcOrd="11" destOrd="0" presId="urn:microsoft.com/office/officeart/2005/8/layout/hierarchy6"/>
    <dgm:cxn modelId="{40DF5202-6917-46E2-90F4-58926AD32D32}" type="presParOf" srcId="{06E79241-7F38-44CD-B394-D55701E29F2C}" destId="{6EF608D5-28DF-4261-A037-0E184C81EF5B}" srcOrd="0" destOrd="0" presId="urn:microsoft.com/office/officeart/2005/8/layout/hierarchy6"/>
    <dgm:cxn modelId="{55C86A09-B185-4378-A6AC-47C8BC8307AD}" type="presParOf" srcId="{06E79241-7F38-44CD-B394-D55701E29F2C}" destId="{E09B124D-4E12-4AE2-B2B7-525F2B3D02E4}" srcOrd="1" destOrd="0" presId="urn:microsoft.com/office/officeart/2005/8/layout/hierarchy6"/>
    <dgm:cxn modelId="{62F91DEC-509E-4278-948E-7104C4FCE3FB}" type="presParOf" srcId="{E09B124D-4E12-4AE2-B2B7-525F2B3D02E4}" destId="{E8A81569-B959-4A61-9D2F-9F063DF977D9}" srcOrd="0" destOrd="0" presId="urn:microsoft.com/office/officeart/2005/8/layout/hierarchy6"/>
    <dgm:cxn modelId="{919E9C94-CFFA-42C3-B9BF-09A803D6F503}" type="presParOf" srcId="{E09B124D-4E12-4AE2-B2B7-525F2B3D02E4}" destId="{C6B83033-6303-4E26-B8A9-641E3EE329FF}" srcOrd="1" destOrd="0" presId="urn:microsoft.com/office/officeart/2005/8/layout/hierarchy6"/>
    <dgm:cxn modelId="{BBC8E925-AE03-42E2-BB52-7D535E4AC57A}" type="presParOf" srcId="{C6B83033-6303-4E26-B8A9-641E3EE329FF}" destId="{875683FF-A33F-419A-A571-010B29F56279}" srcOrd="0" destOrd="0" presId="urn:microsoft.com/office/officeart/2005/8/layout/hierarchy6"/>
    <dgm:cxn modelId="{4EBB4EB3-A0F5-453C-A1C5-5C532917B597}" type="presParOf" srcId="{C6B83033-6303-4E26-B8A9-641E3EE329FF}" destId="{68F47F59-3FE1-4D51-AEE7-3A87CD73AED3}" srcOrd="1" destOrd="0" presId="urn:microsoft.com/office/officeart/2005/8/layout/hierarchy6"/>
    <dgm:cxn modelId="{F0AB06B1-21FA-4282-9CAD-A1251F40A3E3}" type="presParOf" srcId="{BC843E2B-7A03-47D2-8CF4-8618ECF1F771}" destId="{296AC17A-375D-4214-B67C-3EA1E4E9F6E9}" srcOrd="1" destOrd="0" presId="urn:microsoft.com/office/officeart/2005/8/layout/hierarchy6"/>
    <dgm:cxn modelId="{5CD8CAB8-DB0C-42D1-85F0-76A1FE58BBC3}" type="presParOf" srcId="{296AC17A-375D-4214-B67C-3EA1E4E9F6E9}" destId="{6459A322-1C13-4387-9DFD-5B6D86B9371D}" srcOrd="0" destOrd="0" presId="urn:microsoft.com/office/officeart/2005/8/layout/hierarchy6"/>
    <dgm:cxn modelId="{20207697-9B15-45CA-AAAF-B798768F521C}" type="presParOf" srcId="{6459A322-1C13-4387-9DFD-5B6D86B9371D}" destId="{6A49B5D1-159B-47F0-912D-4848243A40B9}" srcOrd="0" destOrd="0" presId="urn:microsoft.com/office/officeart/2005/8/layout/hierarchy6"/>
    <dgm:cxn modelId="{66664F64-37CD-496E-9416-DE43209F5BF7}" type="presParOf" srcId="{6459A322-1C13-4387-9DFD-5B6D86B9371D}" destId="{E8D6AB37-477D-46C9-9201-FBA86F3D0577}" srcOrd="1" destOrd="0" presId="urn:microsoft.com/office/officeart/2005/8/layout/hierarchy6"/>
    <dgm:cxn modelId="{9237DBAC-01D6-4CFF-AD37-078C6B76F0EA}" type="presParOf" srcId="{296AC17A-375D-4214-B67C-3EA1E4E9F6E9}" destId="{D88DA9F9-874D-4F4D-97C4-D6AE7C7BA13F}" srcOrd="1" destOrd="0" presId="urn:microsoft.com/office/officeart/2005/8/layout/hierarchy6"/>
    <dgm:cxn modelId="{1BECC6F9-92E1-4819-AF41-A77F5D76609B}" type="presParOf" srcId="{D88DA9F9-874D-4F4D-97C4-D6AE7C7BA13F}" destId="{F73158B3-7C25-419D-9572-6D86A342672B}" srcOrd="0" destOrd="0" presId="urn:microsoft.com/office/officeart/2005/8/layout/hierarchy6"/>
    <dgm:cxn modelId="{7199B613-82D8-4561-9758-B7CFB4AD5C99}" type="presParOf" srcId="{296AC17A-375D-4214-B67C-3EA1E4E9F6E9}" destId="{282122FA-3446-4BC7-B198-4EE9599C3573}" srcOrd="2" destOrd="0" presId="urn:microsoft.com/office/officeart/2005/8/layout/hierarchy6"/>
    <dgm:cxn modelId="{AE38D7A1-4717-48CB-853B-05F8BD419228}" type="presParOf" srcId="{282122FA-3446-4BC7-B198-4EE9599C3573}" destId="{82E0C537-5C66-4F8D-9DD6-748A4AD71222}" srcOrd="0" destOrd="0" presId="urn:microsoft.com/office/officeart/2005/8/layout/hierarchy6"/>
    <dgm:cxn modelId="{AECB8B5A-7910-4CEF-A022-EF6C758A9D91}" type="presParOf" srcId="{282122FA-3446-4BC7-B198-4EE9599C3573}" destId="{67F7EF1E-B10E-48C4-84CA-B35996777252}" srcOrd="1" destOrd="0" presId="urn:microsoft.com/office/officeart/2005/8/layout/hierarchy6"/>
    <dgm:cxn modelId="{74BC9CDC-0A2E-4E3F-B4DE-0477544A2865}" type="presParOf" srcId="{296AC17A-375D-4214-B67C-3EA1E4E9F6E9}" destId="{A41070B1-0624-49ED-B0FF-ED9C75527448}" srcOrd="3" destOrd="0" presId="urn:microsoft.com/office/officeart/2005/8/layout/hierarchy6"/>
    <dgm:cxn modelId="{3E34998C-3232-4CF5-9168-422120834E2A}" type="presParOf" srcId="{A41070B1-0624-49ED-B0FF-ED9C75527448}" destId="{A84A965E-D548-41E3-90BF-24DB585FEF2E}" srcOrd="0" destOrd="0" presId="urn:microsoft.com/office/officeart/2005/8/layout/hierarchy6"/>
    <dgm:cxn modelId="{AF7E5948-BD35-4CFD-B462-A0722EC24F09}" type="presParOf" srcId="{296AC17A-375D-4214-B67C-3EA1E4E9F6E9}" destId="{05D5DA3A-11B3-432B-B33D-95D6E16D0810}" srcOrd="4" destOrd="0" presId="urn:microsoft.com/office/officeart/2005/8/layout/hierarchy6"/>
    <dgm:cxn modelId="{6A1A7608-D210-45AA-B5AF-F3F1F7A1CFD6}" type="presParOf" srcId="{05D5DA3A-11B3-432B-B33D-95D6E16D0810}" destId="{536865BD-CF33-4BD3-9197-E3221A1B7DF5}" srcOrd="0" destOrd="0" presId="urn:microsoft.com/office/officeart/2005/8/layout/hierarchy6"/>
    <dgm:cxn modelId="{EE1324CD-B614-4A8C-AE53-3BA3ED105460}" type="presParOf" srcId="{05D5DA3A-11B3-432B-B33D-95D6E16D0810}" destId="{C265626D-F864-4229-B438-F87D56DEFA52}" srcOrd="1" destOrd="0" presId="urn:microsoft.com/office/officeart/2005/8/layout/hierarchy6"/>
    <dgm:cxn modelId="{B0C5BC78-E0A1-4102-AC28-A5EE35439614}" type="presParOf" srcId="{296AC17A-375D-4214-B67C-3EA1E4E9F6E9}" destId="{C10A334E-0F84-42C6-BBF1-2609D17C2D63}" srcOrd="5" destOrd="0" presId="urn:microsoft.com/office/officeart/2005/8/layout/hierarchy6"/>
    <dgm:cxn modelId="{EFFD1C67-04FC-4152-B9C6-B66ED181B936}" type="presParOf" srcId="{C10A334E-0F84-42C6-BBF1-2609D17C2D63}" destId="{E6C7806E-8B65-4FB1-8392-D02437E38A33}" srcOrd="0" destOrd="0" presId="urn:microsoft.com/office/officeart/2005/8/layout/hierarchy6"/>
    <dgm:cxn modelId="{EDAE2C3D-0724-425C-9F7F-EE8DB4E2514A}" type="presParOf" srcId="{296AC17A-375D-4214-B67C-3EA1E4E9F6E9}" destId="{A9BF1F29-FE5E-4CC4-A25D-DB9A34228CD4}" srcOrd="6" destOrd="0" presId="urn:microsoft.com/office/officeart/2005/8/layout/hierarchy6"/>
    <dgm:cxn modelId="{09F33091-B6A2-466D-86D4-AEF6CC350321}" type="presParOf" srcId="{A9BF1F29-FE5E-4CC4-A25D-DB9A34228CD4}" destId="{CE737719-FCA1-486F-9BB2-F93BD762DF65}" srcOrd="0" destOrd="0" presId="urn:microsoft.com/office/officeart/2005/8/layout/hierarchy6"/>
    <dgm:cxn modelId="{4083C563-E3FB-460D-8F66-EAAB47E9ADD6}" type="presParOf" srcId="{A9BF1F29-FE5E-4CC4-A25D-DB9A34228CD4}" destId="{74D81331-2E6B-4C2D-801B-73ACD17E4CE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FFDD5-F429-4DBF-B22F-D9E40B82893D}">
      <dsp:nvSpPr>
        <dsp:cNvPr id="0" name=""/>
        <dsp:cNvSpPr/>
      </dsp:nvSpPr>
      <dsp:spPr>
        <a:xfrm>
          <a:off x="1449" y="641"/>
          <a:ext cx="3107102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ナノテク繊維使用</a:t>
          </a:r>
          <a:r>
            <a:rPr kumimoji="1" lang="en-US" altLang="ja-JP" sz="1700" kern="1200" dirty="0"/>
            <a:t>(</a:t>
          </a:r>
          <a:r>
            <a:rPr kumimoji="1" lang="ja-JP" altLang="en-US" sz="1700" kern="1200" dirty="0"/>
            <a:t>優れた強度</a:t>
          </a:r>
          <a:r>
            <a:rPr kumimoji="1" lang="en-US" altLang="ja-JP" sz="1700" kern="1200" dirty="0"/>
            <a:t>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耐引っ張り力：</a:t>
          </a:r>
          <a:r>
            <a:rPr kumimoji="1" lang="en-US" altLang="ja-JP" sz="1700" kern="1200" dirty="0"/>
            <a:t>&gt;300N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破裂強さ</a:t>
          </a:r>
          <a:r>
            <a:rPr kumimoji="1" lang="en-US" altLang="ja-JP" sz="1700" kern="1200" dirty="0"/>
            <a:t>: 1,000kPz</a:t>
          </a:r>
        </a:p>
      </dsp:txBody>
      <dsp:txXfrm>
        <a:off x="57691" y="56883"/>
        <a:ext cx="2994618" cy="1807754"/>
      </dsp:txXfrm>
    </dsp:sp>
    <dsp:sp modelId="{AC669B19-BF94-4AB4-A0D8-395ADE35B655}">
      <dsp:nvSpPr>
        <dsp:cNvPr id="0" name=""/>
        <dsp:cNvSpPr/>
      </dsp:nvSpPr>
      <dsp:spPr>
        <a:xfrm>
          <a:off x="1449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破れにくい、傷つきにくい</a:t>
          </a:r>
        </a:p>
      </dsp:txBody>
      <dsp:txXfrm>
        <a:off x="30175" y="2264978"/>
        <a:ext cx="923325" cy="1862786"/>
      </dsp:txXfrm>
    </dsp:sp>
    <dsp:sp modelId="{12FF1308-C539-44F4-A3C6-DDE3E56F6787}">
      <dsp:nvSpPr>
        <dsp:cNvPr id="0" name=""/>
        <dsp:cNvSpPr/>
      </dsp:nvSpPr>
      <dsp:spPr>
        <a:xfrm>
          <a:off x="1064612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通気透湿性</a:t>
          </a:r>
          <a:r>
            <a:rPr kumimoji="1" lang="en-US" altLang="ja-JP" sz="1100" kern="1200" dirty="0"/>
            <a:t>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透湿度</a:t>
          </a:r>
          <a:r>
            <a:rPr kumimoji="1" lang="en-US" altLang="ja-JP" sz="1100" kern="1200" dirty="0"/>
            <a:t>: &gt;3,000g/m2</a:t>
          </a:r>
          <a:r>
            <a:rPr kumimoji="1" lang="ja-JP" altLang="en-US" sz="1100" kern="1200" dirty="0"/>
            <a:t>・</a:t>
          </a:r>
          <a:r>
            <a:rPr kumimoji="1" lang="en-US" altLang="ja-JP" sz="1100" kern="1200" dirty="0"/>
            <a:t>24h</a:t>
          </a:r>
          <a:endParaRPr kumimoji="1" lang="ja-JP" altLang="en-US" sz="1100" kern="1200" dirty="0"/>
        </a:p>
      </dsp:txBody>
      <dsp:txXfrm>
        <a:off x="1093338" y="2264978"/>
        <a:ext cx="923325" cy="1862786"/>
      </dsp:txXfrm>
    </dsp:sp>
    <dsp:sp modelId="{CFAE51A2-EF91-45F0-BFB2-5FD85EE583F8}">
      <dsp:nvSpPr>
        <dsp:cNvPr id="0" name=""/>
        <dsp:cNvSpPr/>
      </dsp:nvSpPr>
      <dsp:spPr>
        <a:xfrm>
          <a:off x="2127774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100" kern="1200" dirty="0"/>
            <a:t>UV</a:t>
          </a:r>
          <a:r>
            <a:rPr kumimoji="1" lang="ja-JP" altLang="en-US" sz="1100" kern="1200" dirty="0"/>
            <a:t>カット（</a:t>
          </a:r>
          <a:r>
            <a:rPr kumimoji="1" lang="en-US" altLang="ja-JP" sz="1100" kern="1200" dirty="0"/>
            <a:t>UPF50+</a:t>
          </a:r>
          <a:r>
            <a:rPr kumimoji="1" lang="ja-JP" altLang="en-US" sz="1100" kern="1200" dirty="0"/>
            <a:t>）</a:t>
          </a:r>
        </a:p>
      </dsp:txBody>
      <dsp:txXfrm>
        <a:off x="2156500" y="2264978"/>
        <a:ext cx="923325" cy="1862786"/>
      </dsp:txXfrm>
    </dsp:sp>
    <dsp:sp modelId="{CFA03F67-B85D-449B-B6FF-CD9B11861430}">
      <dsp:nvSpPr>
        <dsp:cNvPr id="0" name=""/>
        <dsp:cNvSpPr/>
      </dsp:nvSpPr>
      <dsp:spPr>
        <a:xfrm>
          <a:off x="3273322" y="641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防大雨、ゲリラ豪雨</a:t>
          </a:r>
        </a:p>
      </dsp:txBody>
      <dsp:txXfrm>
        <a:off x="3302048" y="29367"/>
        <a:ext cx="923325" cy="1862786"/>
      </dsp:txXfrm>
    </dsp:sp>
    <dsp:sp modelId="{8A5EA0D7-003E-4705-A1FD-6A038E1E3268}">
      <dsp:nvSpPr>
        <dsp:cNvPr id="0" name=""/>
        <dsp:cNvSpPr/>
      </dsp:nvSpPr>
      <dsp:spPr>
        <a:xfrm>
          <a:off x="3273322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耐水圧</a:t>
          </a:r>
          <a:r>
            <a:rPr kumimoji="1" lang="en-US" altLang="ja-JP" sz="1100" kern="1200" dirty="0"/>
            <a:t>19,000mm</a:t>
          </a:r>
          <a:endParaRPr kumimoji="1" lang="ja-JP" altLang="en-US" sz="1100" kern="1200" dirty="0"/>
        </a:p>
      </dsp:txBody>
      <dsp:txXfrm>
        <a:off x="3302048" y="2264978"/>
        <a:ext cx="923325" cy="1862786"/>
      </dsp:txXfrm>
    </dsp:sp>
    <dsp:sp modelId="{767FDE01-380E-428D-9FA4-8300AE7E659A}">
      <dsp:nvSpPr>
        <dsp:cNvPr id="0" name=""/>
        <dsp:cNvSpPr/>
      </dsp:nvSpPr>
      <dsp:spPr>
        <a:xfrm>
          <a:off x="4418870" y="641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軽量</a:t>
          </a:r>
        </a:p>
      </dsp:txBody>
      <dsp:txXfrm>
        <a:off x="4447596" y="29367"/>
        <a:ext cx="923325" cy="1862786"/>
      </dsp:txXfrm>
    </dsp:sp>
    <dsp:sp modelId="{A874F9C6-E2AB-44EB-B57C-7CFB00C1F59D}">
      <dsp:nvSpPr>
        <dsp:cNvPr id="0" name=""/>
        <dsp:cNvSpPr/>
      </dsp:nvSpPr>
      <dsp:spPr>
        <a:xfrm>
          <a:off x="4418870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100" kern="1200" dirty="0"/>
            <a:t>340g</a:t>
          </a:r>
          <a:endParaRPr kumimoji="1" lang="ja-JP" altLang="en-US" sz="1100" kern="1200" dirty="0"/>
        </a:p>
      </dsp:txBody>
      <dsp:txXfrm>
        <a:off x="4447596" y="2264978"/>
        <a:ext cx="923325" cy="1862786"/>
      </dsp:txXfrm>
    </dsp:sp>
    <dsp:sp modelId="{383623E2-9E8A-41FB-B243-242E340754DB}">
      <dsp:nvSpPr>
        <dsp:cNvPr id="0" name=""/>
        <dsp:cNvSpPr/>
      </dsp:nvSpPr>
      <dsp:spPr>
        <a:xfrm>
          <a:off x="5564418" y="641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抗菌性</a:t>
          </a:r>
        </a:p>
      </dsp:txBody>
      <dsp:txXfrm>
        <a:off x="5593144" y="29367"/>
        <a:ext cx="923325" cy="1862786"/>
      </dsp:txXfrm>
    </dsp:sp>
    <dsp:sp modelId="{71C22B39-09F1-42BB-A72F-A35388D6F2FF}">
      <dsp:nvSpPr>
        <dsp:cNvPr id="0" name=""/>
        <dsp:cNvSpPr/>
      </dsp:nvSpPr>
      <dsp:spPr>
        <a:xfrm>
          <a:off x="5564418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表面銀イオン抗菌加工</a:t>
          </a:r>
        </a:p>
      </dsp:txBody>
      <dsp:txXfrm>
        <a:off x="5593144" y="2264978"/>
        <a:ext cx="923325" cy="1862786"/>
      </dsp:txXfrm>
    </dsp:sp>
    <dsp:sp modelId="{2E67ECAD-E4FE-4538-A4DE-10F834B1FDDD}">
      <dsp:nvSpPr>
        <dsp:cNvPr id="0" name=""/>
        <dsp:cNvSpPr/>
      </dsp:nvSpPr>
      <dsp:spPr>
        <a:xfrm>
          <a:off x="6709966" y="641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防飛沫</a:t>
          </a:r>
        </a:p>
      </dsp:txBody>
      <dsp:txXfrm>
        <a:off x="6738692" y="29367"/>
        <a:ext cx="923325" cy="1862786"/>
      </dsp:txXfrm>
    </dsp:sp>
    <dsp:sp modelId="{C80A4D90-418D-45D8-A3AF-BB291069BEE0}">
      <dsp:nvSpPr>
        <dsp:cNvPr id="0" name=""/>
        <dsp:cNvSpPr/>
      </dsp:nvSpPr>
      <dsp:spPr>
        <a:xfrm>
          <a:off x="6709966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取り外し可能フェースシールド付き</a:t>
          </a:r>
        </a:p>
      </dsp:txBody>
      <dsp:txXfrm>
        <a:off x="6738692" y="2264978"/>
        <a:ext cx="923325" cy="1862786"/>
      </dsp:txXfrm>
    </dsp:sp>
    <dsp:sp modelId="{8D41C8BF-EBC1-4E47-803B-3C052B1842B2}">
      <dsp:nvSpPr>
        <dsp:cNvPr id="0" name=""/>
        <dsp:cNvSpPr/>
      </dsp:nvSpPr>
      <dsp:spPr>
        <a:xfrm>
          <a:off x="7855514" y="641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撥水性</a:t>
          </a:r>
        </a:p>
      </dsp:txBody>
      <dsp:txXfrm>
        <a:off x="7884240" y="29367"/>
        <a:ext cx="923325" cy="1862786"/>
      </dsp:txXfrm>
    </dsp:sp>
    <dsp:sp modelId="{C84EC312-993A-474F-A471-53B5D3F40959}">
      <dsp:nvSpPr>
        <dsp:cNvPr id="0" name=""/>
        <dsp:cNvSpPr/>
      </dsp:nvSpPr>
      <dsp:spPr>
        <a:xfrm>
          <a:off x="7855514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テフロン最高規格撥水剤</a:t>
          </a:r>
        </a:p>
      </dsp:txBody>
      <dsp:txXfrm>
        <a:off x="7884240" y="2264978"/>
        <a:ext cx="923325" cy="1862786"/>
      </dsp:txXfrm>
    </dsp:sp>
    <dsp:sp modelId="{F2F8A19A-D497-47A9-B08F-EFBB17D2DEFB}">
      <dsp:nvSpPr>
        <dsp:cNvPr id="0" name=""/>
        <dsp:cNvSpPr/>
      </dsp:nvSpPr>
      <dsp:spPr>
        <a:xfrm>
          <a:off x="9001062" y="641"/>
          <a:ext cx="2043939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収納楽々</a:t>
          </a:r>
        </a:p>
      </dsp:txBody>
      <dsp:txXfrm>
        <a:off x="9057304" y="56883"/>
        <a:ext cx="1931455" cy="1807754"/>
      </dsp:txXfrm>
    </dsp:sp>
    <dsp:sp modelId="{96CF0235-31A4-4524-8C9E-31A58FC1DD20}">
      <dsp:nvSpPr>
        <dsp:cNvPr id="0" name=""/>
        <dsp:cNvSpPr/>
      </dsp:nvSpPr>
      <dsp:spPr>
        <a:xfrm>
          <a:off x="9001062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セルフ収納機能（バッグに変形可能）</a:t>
          </a:r>
        </a:p>
      </dsp:txBody>
      <dsp:txXfrm>
        <a:off x="9029788" y="2264978"/>
        <a:ext cx="923325" cy="1862786"/>
      </dsp:txXfrm>
    </dsp:sp>
    <dsp:sp modelId="{9EC93E5B-4C6A-490E-B0F8-3F054EF90CF6}">
      <dsp:nvSpPr>
        <dsp:cNvPr id="0" name=""/>
        <dsp:cNvSpPr/>
      </dsp:nvSpPr>
      <dsp:spPr>
        <a:xfrm>
          <a:off x="10064225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インナーバックベルト付き（暑い時は抜いて肩にかける）</a:t>
          </a:r>
        </a:p>
      </dsp:txBody>
      <dsp:txXfrm>
        <a:off x="10092951" y="2264978"/>
        <a:ext cx="923325" cy="1862786"/>
      </dsp:txXfrm>
    </dsp:sp>
    <dsp:sp modelId="{0F6EA189-7B59-41D0-BABB-55033EBDCA7A}">
      <dsp:nvSpPr>
        <dsp:cNvPr id="0" name=""/>
        <dsp:cNvSpPr/>
      </dsp:nvSpPr>
      <dsp:spPr>
        <a:xfrm>
          <a:off x="11209773" y="641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700" kern="1200" dirty="0"/>
            <a:t>裏に高反射ロゴ付き（夜ランニングに安心）</a:t>
          </a:r>
        </a:p>
      </dsp:txBody>
      <dsp:txXfrm>
        <a:off x="11238499" y="29367"/>
        <a:ext cx="923325" cy="1862786"/>
      </dsp:txXfrm>
    </dsp:sp>
    <dsp:sp modelId="{A455DB13-58D1-4D67-B690-71C11D30CBE1}">
      <dsp:nvSpPr>
        <dsp:cNvPr id="0" name=""/>
        <dsp:cNvSpPr/>
      </dsp:nvSpPr>
      <dsp:spPr>
        <a:xfrm>
          <a:off x="11209773" y="2236252"/>
          <a:ext cx="980777" cy="1920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kern="1200" dirty="0"/>
            <a:t>ハイカラーデザイン（口鼻保護）</a:t>
          </a:r>
        </a:p>
      </dsp:txBody>
      <dsp:txXfrm>
        <a:off x="11238499" y="2264978"/>
        <a:ext cx="923325" cy="1862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27D-E298-48EB-8AF2-7E8F82DEC5AA}">
      <dsp:nvSpPr>
        <dsp:cNvPr id="0" name=""/>
        <dsp:cNvSpPr/>
      </dsp:nvSpPr>
      <dsp:spPr>
        <a:xfrm>
          <a:off x="267751" y="0"/>
          <a:ext cx="178500" cy="1123891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情緒的ベネフィット＝どう思るか？</a:t>
          </a:r>
        </a:p>
      </dsp:txBody>
      <dsp:txXfrm>
        <a:off x="267751" y="0"/>
        <a:ext cx="178500" cy="1123891"/>
      </dsp:txXfrm>
    </dsp:sp>
    <dsp:sp modelId="{AA9D07FB-8C9E-489C-98CB-07A9FA032E37}">
      <dsp:nvSpPr>
        <dsp:cNvPr id="0" name=""/>
        <dsp:cNvSpPr/>
      </dsp:nvSpPr>
      <dsp:spPr>
        <a:xfrm>
          <a:off x="178500" y="1123891"/>
          <a:ext cx="357001" cy="1123891"/>
        </a:xfrm>
        <a:prstGeom prst="trapezoid">
          <a:avLst>
            <a:gd name="adj" fmla="val 2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エンドリザルト</a:t>
          </a:r>
        </a:p>
      </dsp:txBody>
      <dsp:txXfrm>
        <a:off x="240976" y="1123891"/>
        <a:ext cx="232050" cy="1123891"/>
      </dsp:txXfrm>
    </dsp:sp>
    <dsp:sp modelId="{08A660B0-4FDC-4620-B559-039EAEC448FC}">
      <dsp:nvSpPr>
        <dsp:cNvPr id="0" name=""/>
        <dsp:cNvSpPr/>
      </dsp:nvSpPr>
      <dsp:spPr>
        <a:xfrm>
          <a:off x="89250" y="2247782"/>
          <a:ext cx="535502" cy="1123891"/>
        </a:xfrm>
        <a:prstGeom prst="trapezoid">
          <a:avLst>
            <a:gd name="adj" fmla="val 16667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機能的ベネフィット＝どう良いのか？</a:t>
          </a:r>
        </a:p>
      </dsp:txBody>
      <dsp:txXfrm>
        <a:off x="182963" y="2247782"/>
        <a:ext cx="348076" cy="1123891"/>
      </dsp:txXfrm>
    </dsp:sp>
    <dsp:sp modelId="{4018A0C1-E771-4408-B329-67D101609AFF}">
      <dsp:nvSpPr>
        <dsp:cNvPr id="0" name=""/>
        <dsp:cNvSpPr/>
      </dsp:nvSpPr>
      <dsp:spPr>
        <a:xfrm>
          <a:off x="0" y="3371673"/>
          <a:ext cx="714003" cy="1123891"/>
        </a:xfrm>
        <a:prstGeom prst="trapezoid">
          <a:avLst>
            <a:gd name="adj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00" kern="1200" dirty="0"/>
            <a:t>Reason to believe</a:t>
          </a:r>
          <a:endParaRPr kumimoji="1" lang="ja-JP" altLang="en-US" sz="500" kern="1200" dirty="0"/>
        </a:p>
      </dsp:txBody>
      <dsp:txXfrm>
        <a:off x="124950" y="3371673"/>
        <a:ext cx="464101" cy="1123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7719-FCA1-486F-9BB2-F93BD762DF65}">
      <dsp:nvSpPr>
        <dsp:cNvPr id="0" name=""/>
        <dsp:cNvSpPr/>
      </dsp:nvSpPr>
      <dsp:spPr>
        <a:xfrm>
          <a:off x="0" y="2813068"/>
          <a:ext cx="11393214" cy="5140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Reason to believe</a:t>
          </a:r>
          <a:endParaRPr lang="ja-JP" altLang="en-US" sz="2400" kern="1200" dirty="0"/>
        </a:p>
      </dsp:txBody>
      <dsp:txXfrm>
        <a:off x="0" y="2813068"/>
        <a:ext cx="3417964" cy="514029"/>
      </dsp:txXfrm>
    </dsp:sp>
    <dsp:sp modelId="{536865BD-CF33-4BD3-9197-E3221A1B7DF5}">
      <dsp:nvSpPr>
        <dsp:cNvPr id="0" name=""/>
        <dsp:cNvSpPr/>
      </dsp:nvSpPr>
      <dsp:spPr>
        <a:xfrm>
          <a:off x="0" y="2213367"/>
          <a:ext cx="11393214" cy="5140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機能的ベネフィット</a:t>
          </a:r>
        </a:p>
      </dsp:txBody>
      <dsp:txXfrm>
        <a:off x="0" y="2213367"/>
        <a:ext cx="3417964" cy="514029"/>
      </dsp:txXfrm>
    </dsp:sp>
    <dsp:sp modelId="{82E0C537-5C66-4F8D-9DD6-748A4AD71222}">
      <dsp:nvSpPr>
        <dsp:cNvPr id="0" name=""/>
        <dsp:cNvSpPr/>
      </dsp:nvSpPr>
      <dsp:spPr>
        <a:xfrm>
          <a:off x="0" y="1613665"/>
          <a:ext cx="11393214" cy="5140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エンドリザルト</a:t>
          </a:r>
        </a:p>
      </dsp:txBody>
      <dsp:txXfrm>
        <a:off x="0" y="1613665"/>
        <a:ext cx="3417964" cy="514029"/>
      </dsp:txXfrm>
    </dsp:sp>
    <dsp:sp modelId="{6A49B5D1-159B-47F0-912D-4848243A40B9}">
      <dsp:nvSpPr>
        <dsp:cNvPr id="0" name=""/>
        <dsp:cNvSpPr/>
      </dsp:nvSpPr>
      <dsp:spPr>
        <a:xfrm>
          <a:off x="0" y="1013964"/>
          <a:ext cx="11393214" cy="5140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情緒的ベネフィット</a:t>
          </a:r>
        </a:p>
      </dsp:txBody>
      <dsp:txXfrm>
        <a:off x="0" y="1013964"/>
        <a:ext cx="3417964" cy="514029"/>
      </dsp:txXfrm>
    </dsp:sp>
    <dsp:sp modelId="{B235F391-642F-4A51-AEF2-95DA206463C8}">
      <dsp:nvSpPr>
        <dsp:cNvPr id="0" name=""/>
        <dsp:cNvSpPr/>
      </dsp:nvSpPr>
      <dsp:spPr>
        <a:xfrm>
          <a:off x="7388037" y="1056800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800" kern="1200" dirty="0"/>
        </a:p>
      </dsp:txBody>
      <dsp:txXfrm>
        <a:off x="7400583" y="1069346"/>
        <a:ext cx="617445" cy="403266"/>
      </dsp:txXfrm>
    </dsp:sp>
    <dsp:sp modelId="{6D28CD3C-17EB-4098-85A7-EFAF6E15A72A}">
      <dsp:nvSpPr>
        <dsp:cNvPr id="0" name=""/>
        <dsp:cNvSpPr/>
      </dsp:nvSpPr>
      <dsp:spPr>
        <a:xfrm>
          <a:off x="4576937" y="1485158"/>
          <a:ext cx="3132368" cy="171343"/>
        </a:xfrm>
        <a:custGeom>
          <a:avLst/>
          <a:gdLst/>
          <a:ahLst/>
          <a:cxnLst/>
          <a:rect l="0" t="0" r="0" b="0"/>
          <a:pathLst>
            <a:path>
              <a:moveTo>
                <a:pt x="3132368" y="0"/>
              </a:moveTo>
              <a:lnTo>
                <a:pt x="3132368" y="85671"/>
              </a:lnTo>
              <a:lnTo>
                <a:pt x="0" y="85671"/>
              </a:lnTo>
              <a:lnTo>
                <a:pt x="0" y="171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8F531-9203-432F-87EC-483229CF5417}">
      <dsp:nvSpPr>
        <dsp:cNvPr id="0" name=""/>
        <dsp:cNvSpPr/>
      </dsp:nvSpPr>
      <dsp:spPr>
        <a:xfrm>
          <a:off x="4255668" y="1656501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枝木に引っ掛かても、簡単に破れません</a:t>
          </a:r>
        </a:p>
      </dsp:txBody>
      <dsp:txXfrm>
        <a:off x="4268214" y="1669047"/>
        <a:ext cx="617445" cy="403266"/>
      </dsp:txXfrm>
    </dsp:sp>
    <dsp:sp modelId="{D3E1C8EA-2E47-4CDF-AF7B-4F9940F75C80}">
      <dsp:nvSpPr>
        <dsp:cNvPr id="0" name=""/>
        <dsp:cNvSpPr/>
      </dsp:nvSpPr>
      <dsp:spPr>
        <a:xfrm>
          <a:off x="4531217" y="2084859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10FB4-7CF1-47B7-873F-AA949B0B52AB}">
      <dsp:nvSpPr>
        <dsp:cNvPr id="0" name=""/>
        <dsp:cNvSpPr/>
      </dsp:nvSpPr>
      <dsp:spPr>
        <a:xfrm>
          <a:off x="4255668" y="2256203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一般衣料品の生地の</a:t>
          </a:r>
          <a:r>
            <a:rPr lang="en-US" altLang="ja-JP" sz="800" kern="1200" dirty="0"/>
            <a:t>1.5</a:t>
          </a:r>
          <a:r>
            <a:rPr lang="ja-JP" altLang="en-US" sz="800" kern="1200" dirty="0"/>
            <a:t>倍の強さ</a:t>
          </a:r>
        </a:p>
      </dsp:txBody>
      <dsp:txXfrm>
        <a:off x="4268214" y="2268749"/>
        <a:ext cx="617445" cy="403266"/>
      </dsp:txXfrm>
    </dsp:sp>
    <dsp:sp modelId="{96365F4A-4D06-4396-8BCE-3C590DAC6FA3}">
      <dsp:nvSpPr>
        <dsp:cNvPr id="0" name=""/>
        <dsp:cNvSpPr/>
      </dsp:nvSpPr>
      <dsp:spPr>
        <a:xfrm>
          <a:off x="3741638" y="2684561"/>
          <a:ext cx="835298" cy="171343"/>
        </a:xfrm>
        <a:custGeom>
          <a:avLst/>
          <a:gdLst/>
          <a:ahLst/>
          <a:cxnLst/>
          <a:rect l="0" t="0" r="0" b="0"/>
          <a:pathLst>
            <a:path>
              <a:moveTo>
                <a:pt x="835298" y="0"/>
              </a:moveTo>
              <a:lnTo>
                <a:pt x="835298" y="85671"/>
              </a:lnTo>
              <a:lnTo>
                <a:pt x="0" y="85671"/>
              </a:lnTo>
              <a:lnTo>
                <a:pt x="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41B08-AF73-44F2-830B-EF99545F2A8E}">
      <dsp:nvSpPr>
        <dsp:cNvPr id="0" name=""/>
        <dsp:cNvSpPr/>
      </dsp:nvSpPr>
      <dsp:spPr>
        <a:xfrm>
          <a:off x="3420370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ナノテク繊維使用</a:t>
          </a:r>
          <a:endParaRPr lang="en-US" altLang="ja-JP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引っ張り強度</a:t>
          </a:r>
          <a:r>
            <a:rPr lang="en-US" altLang="ja-JP" sz="800" kern="1200" dirty="0"/>
            <a:t>&gt;300N; </a:t>
          </a:r>
          <a:r>
            <a:rPr lang="ja-JP" altLang="en-US" sz="800" kern="1200" dirty="0"/>
            <a:t>破裂強さ</a:t>
          </a:r>
          <a:r>
            <a:rPr lang="en-US" altLang="ja-JP" sz="800" kern="1200" dirty="0"/>
            <a:t>&gt;1000kPa</a:t>
          </a:r>
          <a:endParaRPr lang="ja-JP" altLang="en-US" sz="800" kern="1200" dirty="0"/>
        </a:p>
      </dsp:txBody>
      <dsp:txXfrm>
        <a:off x="3432916" y="2868450"/>
        <a:ext cx="617445" cy="403266"/>
      </dsp:txXfrm>
    </dsp:sp>
    <dsp:sp modelId="{FAFEA76A-2D03-41AA-B208-647B44A604F6}">
      <dsp:nvSpPr>
        <dsp:cNvPr id="0" name=""/>
        <dsp:cNvSpPr/>
      </dsp:nvSpPr>
      <dsp:spPr>
        <a:xfrm>
          <a:off x="4531217" y="2684561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D1B44-5B5E-4AC6-B904-E0C8F6CD69DC}">
      <dsp:nvSpPr>
        <dsp:cNvPr id="0" name=""/>
        <dsp:cNvSpPr/>
      </dsp:nvSpPr>
      <dsp:spPr>
        <a:xfrm>
          <a:off x="4255668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滑り止めのラバー付き袖口</a:t>
          </a:r>
        </a:p>
      </dsp:txBody>
      <dsp:txXfrm>
        <a:off x="4268214" y="2868450"/>
        <a:ext cx="617445" cy="403266"/>
      </dsp:txXfrm>
    </dsp:sp>
    <dsp:sp modelId="{365EDD72-8B8E-4FEF-9F2A-DF9D1C2FCC8B}">
      <dsp:nvSpPr>
        <dsp:cNvPr id="0" name=""/>
        <dsp:cNvSpPr/>
      </dsp:nvSpPr>
      <dsp:spPr>
        <a:xfrm>
          <a:off x="4576937" y="2684561"/>
          <a:ext cx="835298" cy="17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71"/>
              </a:lnTo>
              <a:lnTo>
                <a:pt x="835298" y="85671"/>
              </a:lnTo>
              <a:lnTo>
                <a:pt x="835298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FE11B-4753-45D1-9469-C3CC40671116}">
      <dsp:nvSpPr>
        <dsp:cNvPr id="0" name=""/>
        <dsp:cNvSpPr/>
      </dsp:nvSpPr>
      <dsp:spPr>
        <a:xfrm>
          <a:off x="5090966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ハイカラーと調整可能なフードで水侵入防止</a:t>
          </a:r>
        </a:p>
      </dsp:txBody>
      <dsp:txXfrm>
        <a:off x="5103512" y="2868450"/>
        <a:ext cx="617445" cy="403266"/>
      </dsp:txXfrm>
    </dsp:sp>
    <dsp:sp modelId="{EAF3FA71-9B20-4780-83DC-028FC2272ABB}">
      <dsp:nvSpPr>
        <dsp:cNvPr id="0" name=""/>
        <dsp:cNvSpPr/>
      </dsp:nvSpPr>
      <dsp:spPr>
        <a:xfrm>
          <a:off x="6247533" y="1485158"/>
          <a:ext cx="1461772" cy="171343"/>
        </a:xfrm>
        <a:custGeom>
          <a:avLst/>
          <a:gdLst/>
          <a:ahLst/>
          <a:cxnLst/>
          <a:rect l="0" t="0" r="0" b="0"/>
          <a:pathLst>
            <a:path>
              <a:moveTo>
                <a:pt x="1461772" y="0"/>
              </a:moveTo>
              <a:lnTo>
                <a:pt x="1461772" y="85671"/>
              </a:lnTo>
              <a:lnTo>
                <a:pt x="0" y="85671"/>
              </a:lnTo>
              <a:lnTo>
                <a:pt x="0" y="171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6110A-5424-433D-8FE2-8813C9F4C6CF}">
      <dsp:nvSpPr>
        <dsp:cNvPr id="0" name=""/>
        <dsp:cNvSpPr/>
      </dsp:nvSpPr>
      <dsp:spPr>
        <a:xfrm>
          <a:off x="5926265" y="1656501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優れた防風性、ウィンドブレーカー</a:t>
          </a:r>
        </a:p>
      </dsp:txBody>
      <dsp:txXfrm>
        <a:off x="5938811" y="1669047"/>
        <a:ext cx="617445" cy="403266"/>
      </dsp:txXfrm>
    </dsp:sp>
    <dsp:sp modelId="{39680A01-ED4E-470F-A72F-7788CB7E1BAE}">
      <dsp:nvSpPr>
        <dsp:cNvPr id="0" name=""/>
        <dsp:cNvSpPr/>
      </dsp:nvSpPr>
      <dsp:spPr>
        <a:xfrm>
          <a:off x="6201813" y="2084859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35EA3-C327-4E2C-A8F9-EA25C3653234}">
      <dsp:nvSpPr>
        <dsp:cNvPr id="0" name=""/>
        <dsp:cNvSpPr/>
      </dsp:nvSpPr>
      <dsp:spPr>
        <a:xfrm>
          <a:off x="5926265" y="2256203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風が通しにくい</a:t>
          </a:r>
        </a:p>
      </dsp:txBody>
      <dsp:txXfrm>
        <a:off x="5938811" y="2268749"/>
        <a:ext cx="617445" cy="403266"/>
      </dsp:txXfrm>
    </dsp:sp>
    <dsp:sp modelId="{7E5AE060-A8BD-4567-8ACA-13B44A6C9A80}">
      <dsp:nvSpPr>
        <dsp:cNvPr id="0" name=""/>
        <dsp:cNvSpPr/>
      </dsp:nvSpPr>
      <dsp:spPr>
        <a:xfrm>
          <a:off x="6201813" y="2684561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841CF-3FEB-4DB2-94C4-EF89A6ACC817}">
      <dsp:nvSpPr>
        <dsp:cNvPr id="0" name=""/>
        <dsp:cNvSpPr/>
      </dsp:nvSpPr>
      <dsp:spPr>
        <a:xfrm>
          <a:off x="5926265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ナノテク繊維、風が通しにくい</a:t>
          </a:r>
        </a:p>
      </dsp:txBody>
      <dsp:txXfrm>
        <a:off x="5938811" y="2868450"/>
        <a:ext cx="617445" cy="403266"/>
      </dsp:txXfrm>
    </dsp:sp>
    <dsp:sp modelId="{603EBF4F-FBC5-4812-A5BA-4EBAE0BD20B6}">
      <dsp:nvSpPr>
        <dsp:cNvPr id="0" name=""/>
        <dsp:cNvSpPr/>
      </dsp:nvSpPr>
      <dsp:spPr>
        <a:xfrm>
          <a:off x="7663586" y="1485158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53DF1-D03B-4705-9189-B186D8A197C8}">
      <dsp:nvSpPr>
        <dsp:cNvPr id="0" name=""/>
        <dsp:cNvSpPr/>
      </dsp:nvSpPr>
      <dsp:spPr>
        <a:xfrm>
          <a:off x="7388037" y="1656501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快適に着用</a:t>
          </a:r>
        </a:p>
      </dsp:txBody>
      <dsp:txXfrm>
        <a:off x="7400583" y="1669047"/>
        <a:ext cx="617445" cy="403266"/>
      </dsp:txXfrm>
    </dsp:sp>
    <dsp:sp modelId="{FCC19306-890B-419F-B1A1-4CDE390B4DAC}">
      <dsp:nvSpPr>
        <dsp:cNvPr id="0" name=""/>
        <dsp:cNvSpPr/>
      </dsp:nvSpPr>
      <dsp:spPr>
        <a:xfrm>
          <a:off x="7082832" y="2084859"/>
          <a:ext cx="626473" cy="171343"/>
        </a:xfrm>
        <a:custGeom>
          <a:avLst/>
          <a:gdLst/>
          <a:ahLst/>
          <a:cxnLst/>
          <a:rect l="0" t="0" r="0" b="0"/>
          <a:pathLst>
            <a:path>
              <a:moveTo>
                <a:pt x="626473" y="0"/>
              </a:moveTo>
              <a:lnTo>
                <a:pt x="626473" y="85671"/>
              </a:lnTo>
              <a:lnTo>
                <a:pt x="0" y="85671"/>
              </a:lnTo>
              <a:lnTo>
                <a:pt x="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2780B-B73F-4620-A4E3-4E780F3137DD}">
      <dsp:nvSpPr>
        <dsp:cNvPr id="0" name=""/>
        <dsp:cNvSpPr/>
      </dsp:nvSpPr>
      <dsp:spPr>
        <a:xfrm>
          <a:off x="6761563" y="2256203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速乾性有</a:t>
          </a:r>
        </a:p>
      </dsp:txBody>
      <dsp:txXfrm>
        <a:off x="6774109" y="2268749"/>
        <a:ext cx="617445" cy="403266"/>
      </dsp:txXfrm>
    </dsp:sp>
    <dsp:sp modelId="{AD6F3225-7D6E-46A7-8C41-2AD96864220D}">
      <dsp:nvSpPr>
        <dsp:cNvPr id="0" name=""/>
        <dsp:cNvSpPr/>
      </dsp:nvSpPr>
      <dsp:spPr>
        <a:xfrm>
          <a:off x="7037112" y="2684561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8CB70-EEAF-4EC8-BBDE-1F0A8C9013CE}">
      <dsp:nvSpPr>
        <dsp:cNvPr id="0" name=""/>
        <dsp:cNvSpPr/>
      </dsp:nvSpPr>
      <dsp:spPr>
        <a:xfrm>
          <a:off x="6761563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ポリエステル素材</a:t>
          </a:r>
        </a:p>
      </dsp:txBody>
      <dsp:txXfrm>
        <a:off x="6774109" y="2868450"/>
        <a:ext cx="617445" cy="403266"/>
      </dsp:txXfrm>
    </dsp:sp>
    <dsp:sp modelId="{9ABE00ED-8AC6-4084-B095-EE2FFA32F169}">
      <dsp:nvSpPr>
        <dsp:cNvPr id="0" name=""/>
        <dsp:cNvSpPr/>
      </dsp:nvSpPr>
      <dsp:spPr>
        <a:xfrm>
          <a:off x="7709306" y="2084859"/>
          <a:ext cx="626473" cy="17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71"/>
              </a:lnTo>
              <a:lnTo>
                <a:pt x="626473" y="85671"/>
              </a:lnTo>
              <a:lnTo>
                <a:pt x="626473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84E7-94A3-48FC-951A-22C60AEB884F}">
      <dsp:nvSpPr>
        <dsp:cNvPr id="0" name=""/>
        <dsp:cNvSpPr/>
      </dsp:nvSpPr>
      <dsp:spPr>
        <a:xfrm>
          <a:off x="8014511" y="2256203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軽量で通気透湿</a:t>
          </a:r>
        </a:p>
      </dsp:txBody>
      <dsp:txXfrm>
        <a:off x="8027057" y="2268749"/>
        <a:ext cx="617445" cy="403266"/>
      </dsp:txXfrm>
    </dsp:sp>
    <dsp:sp modelId="{DED339B8-95A2-436E-8DA2-13846B21852C}">
      <dsp:nvSpPr>
        <dsp:cNvPr id="0" name=""/>
        <dsp:cNvSpPr/>
      </dsp:nvSpPr>
      <dsp:spPr>
        <a:xfrm>
          <a:off x="7918130" y="2684561"/>
          <a:ext cx="417649" cy="171343"/>
        </a:xfrm>
        <a:custGeom>
          <a:avLst/>
          <a:gdLst/>
          <a:ahLst/>
          <a:cxnLst/>
          <a:rect l="0" t="0" r="0" b="0"/>
          <a:pathLst>
            <a:path>
              <a:moveTo>
                <a:pt x="417649" y="0"/>
              </a:moveTo>
              <a:lnTo>
                <a:pt x="417649" y="85671"/>
              </a:lnTo>
              <a:lnTo>
                <a:pt x="0" y="85671"/>
              </a:lnTo>
              <a:lnTo>
                <a:pt x="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1959F-3047-4DF0-9C94-CA5D9AC7717D}">
      <dsp:nvSpPr>
        <dsp:cNvPr id="0" name=""/>
        <dsp:cNvSpPr/>
      </dsp:nvSpPr>
      <dsp:spPr>
        <a:xfrm>
          <a:off x="7596862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800" kern="1200" dirty="0"/>
            <a:t>340g</a:t>
          </a:r>
          <a:endParaRPr lang="ja-JP" altLang="en-US" sz="800" kern="1200" dirty="0"/>
        </a:p>
      </dsp:txBody>
      <dsp:txXfrm>
        <a:off x="7609408" y="2868450"/>
        <a:ext cx="617445" cy="403266"/>
      </dsp:txXfrm>
    </dsp:sp>
    <dsp:sp modelId="{1C90878E-0B63-4E25-B15C-09BC56A25ACB}">
      <dsp:nvSpPr>
        <dsp:cNvPr id="0" name=""/>
        <dsp:cNvSpPr/>
      </dsp:nvSpPr>
      <dsp:spPr>
        <a:xfrm>
          <a:off x="8335779" y="2684561"/>
          <a:ext cx="417649" cy="17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71"/>
              </a:lnTo>
              <a:lnTo>
                <a:pt x="417649" y="85671"/>
              </a:lnTo>
              <a:lnTo>
                <a:pt x="417649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DB6A8-9020-46E5-9B1D-7B89160BB6C3}">
      <dsp:nvSpPr>
        <dsp:cNvPr id="0" name=""/>
        <dsp:cNvSpPr/>
      </dsp:nvSpPr>
      <dsp:spPr>
        <a:xfrm>
          <a:off x="8432160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透湿度</a:t>
          </a:r>
          <a:r>
            <a:rPr lang="en-US" altLang="ja-JP" sz="800" kern="1200" dirty="0"/>
            <a:t>:3000g/m2</a:t>
          </a:r>
          <a:r>
            <a:rPr lang="ja-JP" altLang="en-US" sz="800" kern="1200" dirty="0"/>
            <a:t>・</a:t>
          </a:r>
          <a:r>
            <a:rPr lang="en-US" altLang="ja-JP" sz="800" kern="1200" dirty="0"/>
            <a:t>24h</a:t>
          </a:r>
          <a:endParaRPr lang="ja-JP" altLang="en-US" sz="800" kern="1200" dirty="0"/>
        </a:p>
      </dsp:txBody>
      <dsp:txXfrm>
        <a:off x="8444706" y="2868450"/>
        <a:ext cx="617445" cy="403266"/>
      </dsp:txXfrm>
    </dsp:sp>
    <dsp:sp modelId="{7714FD03-9FD1-4D05-893E-EA29FCCA029D}">
      <dsp:nvSpPr>
        <dsp:cNvPr id="0" name=""/>
        <dsp:cNvSpPr/>
      </dsp:nvSpPr>
      <dsp:spPr>
        <a:xfrm>
          <a:off x="7709306" y="1485158"/>
          <a:ext cx="2297070" cy="17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71"/>
              </a:lnTo>
              <a:lnTo>
                <a:pt x="2297070" y="85671"/>
              </a:lnTo>
              <a:lnTo>
                <a:pt x="2297070" y="171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7DC8-FF52-4DC8-A927-659CAB6F5781}">
      <dsp:nvSpPr>
        <dsp:cNvPr id="0" name=""/>
        <dsp:cNvSpPr/>
      </dsp:nvSpPr>
      <dsp:spPr>
        <a:xfrm>
          <a:off x="9685108" y="1656501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突然の雨、梅雨、連続雨に対応できる</a:t>
          </a:r>
        </a:p>
      </dsp:txBody>
      <dsp:txXfrm>
        <a:off x="9697654" y="1669047"/>
        <a:ext cx="617445" cy="403266"/>
      </dsp:txXfrm>
    </dsp:sp>
    <dsp:sp modelId="{36A6EB12-6B2F-4F53-A24B-674EB32963CA}">
      <dsp:nvSpPr>
        <dsp:cNvPr id="0" name=""/>
        <dsp:cNvSpPr/>
      </dsp:nvSpPr>
      <dsp:spPr>
        <a:xfrm>
          <a:off x="9960656" y="2084859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CDE09-D688-4AD7-BDD4-B39D3377DCFB}">
      <dsp:nvSpPr>
        <dsp:cNvPr id="0" name=""/>
        <dsp:cNvSpPr/>
      </dsp:nvSpPr>
      <dsp:spPr>
        <a:xfrm>
          <a:off x="9685108" y="2256203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大雨、ゲリラ豪雨でも濡れない</a:t>
          </a:r>
        </a:p>
      </dsp:txBody>
      <dsp:txXfrm>
        <a:off x="9697654" y="2268749"/>
        <a:ext cx="617445" cy="403266"/>
      </dsp:txXfrm>
    </dsp:sp>
    <dsp:sp modelId="{BF30B254-7204-490F-9F57-68CD8C700602}">
      <dsp:nvSpPr>
        <dsp:cNvPr id="0" name=""/>
        <dsp:cNvSpPr/>
      </dsp:nvSpPr>
      <dsp:spPr>
        <a:xfrm>
          <a:off x="9588727" y="2684561"/>
          <a:ext cx="417649" cy="171343"/>
        </a:xfrm>
        <a:custGeom>
          <a:avLst/>
          <a:gdLst/>
          <a:ahLst/>
          <a:cxnLst/>
          <a:rect l="0" t="0" r="0" b="0"/>
          <a:pathLst>
            <a:path>
              <a:moveTo>
                <a:pt x="417649" y="0"/>
              </a:moveTo>
              <a:lnTo>
                <a:pt x="417649" y="85671"/>
              </a:lnTo>
              <a:lnTo>
                <a:pt x="0" y="85671"/>
              </a:lnTo>
              <a:lnTo>
                <a:pt x="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3702-809D-4E27-918F-B2FA918798ED}">
      <dsp:nvSpPr>
        <dsp:cNvPr id="0" name=""/>
        <dsp:cNvSpPr/>
      </dsp:nvSpPr>
      <dsp:spPr>
        <a:xfrm>
          <a:off x="9267458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耐水圧</a:t>
          </a:r>
          <a:r>
            <a:rPr lang="en-US" altLang="ja-JP" sz="800" kern="1200" dirty="0"/>
            <a:t>19,000mm</a:t>
          </a:r>
          <a:endParaRPr lang="ja-JP" altLang="en-US" sz="800" kern="1200" dirty="0"/>
        </a:p>
      </dsp:txBody>
      <dsp:txXfrm>
        <a:off x="9280004" y="2868450"/>
        <a:ext cx="617445" cy="403266"/>
      </dsp:txXfrm>
    </dsp:sp>
    <dsp:sp modelId="{A02538A5-CBA5-494F-B421-A6A9C101464C}">
      <dsp:nvSpPr>
        <dsp:cNvPr id="0" name=""/>
        <dsp:cNvSpPr/>
      </dsp:nvSpPr>
      <dsp:spPr>
        <a:xfrm>
          <a:off x="10006376" y="2684561"/>
          <a:ext cx="417649" cy="17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71"/>
              </a:lnTo>
              <a:lnTo>
                <a:pt x="417649" y="85671"/>
              </a:lnTo>
              <a:lnTo>
                <a:pt x="417649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C266B-62A8-4E86-BE69-E662B5D1CCB9}">
      <dsp:nvSpPr>
        <dsp:cNvPr id="0" name=""/>
        <dsp:cNvSpPr/>
      </dsp:nvSpPr>
      <dsp:spPr>
        <a:xfrm>
          <a:off x="10102757" y="2855904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テフロン撥水加工</a:t>
          </a:r>
        </a:p>
      </dsp:txBody>
      <dsp:txXfrm>
        <a:off x="10115303" y="2868450"/>
        <a:ext cx="617445" cy="403266"/>
      </dsp:txXfrm>
    </dsp:sp>
    <dsp:sp modelId="{05C89414-C9B6-4ACA-883C-2F5F87567592}">
      <dsp:nvSpPr>
        <dsp:cNvPr id="0" name=""/>
        <dsp:cNvSpPr/>
      </dsp:nvSpPr>
      <dsp:spPr>
        <a:xfrm>
          <a:off x="7709306" y="1485158"/>
          <a:ext cx="3132368" cy="171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71"/>
              </a:lnTo>
              <a:lnTo>
                <a:pt x="3132368" y="85671"/>
              </a:lnTo>
              <a:lnTo>
                <a:pt x="3132368" y="171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2B301-FDB2-4726-B62F-7B968F0752A8}">
      <dsp:nvSpPr>
        <dsp:cNvPr id="0" name=""/>
        <dsp:cNvSpPr/>
      </dsp:nvSpPr>
      <dsp:spPr>
        <a:xfrm>
          <a:off x="10520406" y="1656501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お洒落なデザイン</a:t>
          </a:r>
        </a:p>
      </dsp:txBody>
      <dsp:txXfrm>
        <a:off x="10532952" y="1669047"/>
        <a:ext cx="617445" cy="403266"/>
      </dsp:txXfrm>
    </dsp:sp>
    <dsp:sp modelId="{9C3C0ED3-16A3-4B28-B7E3-6FE767E62D88}">
      <dsp:nvSpPr>
        <dsp:cNvPr id="0" name=""/>
        <dsp:cNvSpPr/>
      </dsp:nvSpPr>
      <dsp:spPr>
        <a:xfrm>
          <a:off x="10795955" y="2084859"/>
          <a:ext cx="91440" cy="1713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7B6AB-6813-40D7-B830-AADADEBD363F}">
      <dsp:nvSpPr>
        <dsp:cNvPr id="0" name=""/>
        <dsp:cNvSpPr/>
      </dsp:nvSpPr>
      <dsp:spPr>
        <a:xfrm>
          <a:off x="10520406" y="2256203"/>
          <a:ext cx="642537" cy="428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kern="1200" dirty="0"/>
            <a:t>ミニマムデザイン</a:t>
          </a:r>
        </a:p>
      </dsp:txBody>
      <dsp:txXfrm>
        <a:off x="10532952" y="2268749"/>
        <a:ext cx="617445" cy="403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27D-E298-48EB-8AF2-7E8F82DEC5AA}">
      <dsp:nvSpPr>
        <dsp:cNvPr id="0" name=""/>
        <dsp:cNvSpPr/>
      </dsp:nvSpPr>
      <dsp:spPr>
        <a:xfrm>
          <a:off x="267751" y="0"/>
          <a:ext cx="178500" cy="1123891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情緒的ベネフィット＝どう思るか？</a:t>
          </a:r>
        </a:p>
      </dsp:txBody>
      <dsp:txXfrm>
        <a:off x="267751" y="0"/>
        <a:ext cx="178500" cy="1123891"/>
      </dsp:txXfrm>
    </dsp:sp>
    <dsp:sp modelId="{AA9D07FB-8C9E-489C-98CB-07A9FA032E37}">
      <dsp:nvSpPr>
        <dsp:cNvPr id="0" name=""/>
        <dsp:cNvSpPr/>
      </dsp:nvSpPr>
      <dsp:spPr>
        <a:xfrm>
          <a:off x="178500" y="1123891"/>
          <a:ext cx="357001" cy="1123891"/>
        </a:xfrm>
        <a:prstGeom prst="trapezoid">
          <a:avLst>
            <a:gd name="adj" fmla="val 2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エンドリザルト</a:t>
          </a:r>
        </a:p>
      </dsp:txBody>
      <dsp:txXfrm>
        <a:off x="240976" y="1123891"/>
        <a:ext cx="232050" cy="1123891"/>
      </dsp:txXfrm>
    </dsp:sp>
    <dsp:sp modelId="{08A660B0-4FDC-4620-B559-039EAEC448FC}">
      <dsp:nvSpPr>
        <dsp:cNvPr id="0" name=""/>
        <dsp:cNvSpPr/>
      </dsp:nvSpPr>
      <dsp:spPr>
        <a:xfrm>
          <a:off x="89250" y="2247782"/>
          <a:ext cx="535502" cy="1123891"/>
        </a:xfrm>
        <a:prstGeom prst="trapezoid">
          <a:avLst>
            <a:gd name="adj" fmla="val 16667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機能的ベネフィット＝どう良いのか？</a:t>
          </a:r>
        </a:p>
      </dsp:txBody>
      <dsp:txXfrm>
        <a:off x="182963" y="2247782"/>
        <a:ext cx="348076" cy="1123891"/>
      </dsp:txXfrm>
    </dsp:sp>
    <dsp:sp modelId="{4018A0C1-E771-4408-B329-67D101609AFF}">
      <dsp:nvSpPr>
        <dsp:cNvPr id="0" name=""/>
        <dsp:cNvSpPr/>
      </dsp:nvSpPr>
      <dsp:spPr>
        <a:xfrm>
          <a:off x="0" y="3371673"/>
          <a:ext cx="714003" cy="1123891"/>
        </a:xfrm>
        <a:prstGeom prst="trapezoid">
          <a:avLst>
            <a:gd name="adj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00" kern="1200" dirty="0"/>
            <a:t>Reason to believe</a:t>
          </a:r>
          <a:endParaRPr kumimoji="1" lang="ja-JP" altLang="en-US" sz="500" kern="1200" dirty="0"/>
        </a:p>
      </dsp:txBody>
      <dsp:txXfrm>
        <a:off x="124950" y="3371673"/>
        <a:ext cx="464101" cy="1123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7719-FCA1-486F-9BB2-F93BD762DF65}">
      <dsp:nvSpPr>
        <dsp:cNvPr id="0" name=""/>
        <dsp:cNvSpPr/>
      </dsp:nvSpPr>
      <dsp:spPr>
        <a:xfrm>
          <a:off x="0" y="28499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400" kern="1200" dirty="0"/>
            <a:t>Reason to believe</a:t>
          </a:r>
          <a:endParaRPr lang="ja-JP" altLang="en-US" sz="2400" kern="1200" dirty="0"/>
        </a:p>
      </dsp:txBody>
      <dsp:txXfrm>
        <a:off x="0" y="2849924"/>
        <a:ext cx="3417964" cy="543514"/>
      </dsp:txXfrm>
    </dsp:sp>
    <dsp:sp modelId="{536865BD-CF33-4BD3-9197-E3221A1B7DF5}">
      <dsp:nvSpPr>
        <dsp:cNvPr id="0" name=""/>
        <dsp:cNvSpPr/>
      </dsp:nvSpPr>
      <dsp:spPr>
        <a:xfrm>
          <a:off x="0" y="22158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機能的ベネフィット</a:t>
          </a:r>
        </a:p>
      </dsp:txBody>
      <dsp:txXfrm>
        <a:off x="0" y="2215824"/>
        <a:ext cx="3417964" cy="543514"/>
      </dsp:txXfrm>
    </dsp:sp>
    <dsp:sp modelId="{82E0C537-5C66-4F8D-9DD6-748A4AD71222}">
      <dsp:nvSpPr>
        <dsp:cNvPr id="0" name=""/>
        <dsp:cNvSpPr/>
      </dsp:nvSpPr>
      <dsp:spPr>
        <a:xfrm>
          <a:off x="0" y="15817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エンドリザルト</a:t>
          </a:r>
        </a:p>
      </dsp:txBody>
      <dsp:txXfrm>
        <a:off x="0" y="1581724"/>
        <a:ext cx="3417964" cy="543514"/>
      </dsp:txXfrm>
    </dsp:sp>
    <dsp:sp modelId="{6A49B5D1-159B-47F0-912D-4848243A40B9}">
      <dsp:nvSpPr>
        <dsp:cNvPr id="0" name=""/>
        <dsp:cNvSpPr/>
      </dsp:nvSpPr>
      <dsp:spPr>
        <a:xfrm>
          <a:off x="0" y="9476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kern="1200" dirty="0"/>
            <a:t>情緒的ベネフィット</a:t>
          </a:r>
        </a:p>
      </dsp:txBody>
      <dsp:txXfrm>
        <a:off x="0" y="947624"/>
        <a:ext cx="3417964" cy="543514"/>
      </dsp:txXfrm>
    </dsp:sp>
    <dsp:sp modelId="{B235F391-642F-4A51-AEF2-95DA206463C8}">
      <dsp:nvSpPr>
        <dsp:cNvPr id="0" name=""/>
        <dsp:cNvSpPr/>
      </dsp:nvSpPr>
      <dsp:spPr>
        <a:xfrm>
          <a:off x="6951960" y="9929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900" kern="1200" dirty="0"/>
        </a:p>
      </dsp:txBody>
      <dsp:txXfrm>
        <a:off x="6965226" y="1006183"/>
        <a:ext cx="652860" cy="426396"/>
      </dsp:txXfrm>
    </dsp:sp>
    <dsp:sp modelId="{EAF3FA71-9B20-4780-83DC-028FC2272ABB}">
      <dsp:nvSpPr>
        <dsp:cNvPr id="0" name=""/>
        <dsp:cNvSpPr/>
      </dsp:nvSpPr>
      <dsp:spPr>
        <a:xfrm>
          <a:off x="3758814" y="1445845"/>
          <a:ext cx="3532842" cy="181171"/>
        </a:xfrm>
        <a:custGeom>
          <a:avLst/>
          <a:gdLst/>
          <a:ahLst/>
          <a:cxnLst/>
          <a:rect l="0" t="0" r="0" b="0"/>
          <a:pathLst>
            <a:path>
              <a:moveTo>
                <a:pt x="3532842" y="0"/>
              </a:moveTo>
              <a:lnTo>
                <a:pt x="3532842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6110A-5424-433D-8FE2-8813C9F4C6CF}">
      <dsp:nvSpPr>
        <dsp:cNvPr id="0" name=""/>
        <dsp:cNvSpPr/>
      </dsp:nvSpPr>
      <dsp:spPr>
        <a:xfrm>
          <a:off x="3419118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防風、ウィンドブレーカー</a:t>
          </a:r>
        </a:p>
      </dsp:txBody>
      <dsp:txXfrm>
        <a:off x="3432384" y="1640283"/>
        <a:ext cx="652860" cy="426396"/>
      </dsp:txXfrm>
    </dsp:sp>
    <dsp:sp modelId="{39680A01-ED4E-470F-A72F-7788CB7E1BAE}">
      <dsp:nvSpPr>
        <dsp:cNvPr id="0" name=""/>
        <dsp:cNvSpPr/>
      </dsp:nvSpPr>
      <dsp:spPr>
        <a:xfrm>
          <a:off x="3713094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35EA3-C327-4E2C-A8F9-EA25C3653234}">
      <dsp:nvSpPr>
        <dsp:cNvPr id="0" name=""/>
        <dsp:cNvSpPr/>
      </dsp:nvSpPr>
      <dsp:spPr>
        <a:xfrm>
          <a:off x="3419118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防風性</a:t>
          </a:r>
        </a:p>
      </dsp:txBody>
      <dsp:txXfrm>
        <a:off x="3432384" y="2274383"/>
        <a:ext cx="652860" cy="426396"/>
      </dsp:txXfrm>
    </dsp:sp>
    <dsp:sp modelId="{7E5AE060-A8BD-4567-8ACA-13B44A6C9A80}">
      <dsp:nvSpPr>
        <dsp:cNvPr id="0" name=""/>
        <dsp:cNvSpPr/>
      </dsp:nvSpPr>
      <dsp:spPr>
        <a:xfrm>
          <a:off x="3713094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841CF-3FEB-4DB2-94C4-EF89A6ACC817}">
      <dsp:nvSpPr>
        <dsp:cNvPr id="0" name=""/>
        <dsp:cNvSpPr/>
      </dsp:nvSpPr>
      <dsp:spPr>
        <a:xfrm>
          <a:off x="3419118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ナノテクだから、風が通しにくい</a:t>
          </a:r>
        </a:p>
      </dsp:txBody>
      <dsp:txXfrm>
        <a:off x="3432384" y="2908483"/>
        <a:ext cx="652860" cy="426396"/>
      </dsp:txXfrm>
    </dsp:sp>
    <dsp:sp modelId="{603EBF4F-FBC5-4812-A5BA-4EBAE0BD20B6}">
      <dsp:nvSpPr>
        <dsp:cNvPr id="0" name=""/>
        <dsp:cNvSpPr/>
      </dsp:nvSpPr>
      <dsp:spPr>
        <a:xfrm>
          <a:off x="5304433" y="1445845"/>
          <a:ext cx="1987223" cy="181171"/>
        </a:xfrm>
        <a:custGeom>
          <a:avLst/>
          <a:gdLst/>
          <a:ahLst/>
          <a:cxnLst/>
          <a:rect l="0" t="0" r="0" b="0"/>
          <a:pathLst>
            <a:path>
              <a:moveTo>
                <a:pt x="1987223" y="0"/>
              </a:moveTo>
              <a:lnTo>
                <a:pt x="1987223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53DF1-D03B-4705-9189-B186D8A197C8}">
      <dsp:nvSpPr>
        <dsp:cNvPr id="0" name=""/>
        <dsp:cNvSpPr/>
      </dsp:nvSpPr>
      <dsp:spPr>
        <a:xfrm>
          <a:off x="4964736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着用時楽々</a:t>
          </a:r>
        </a:p>
      </dsp:txBody>
      <dsp:txXfrm>
        <a:off x="4978002" y="1640283"/>
        <a:ext cx="652860" cy="426396"/>
      </dsp:txXfrm>
    </dsp:sp>
    <dsp:sp modelId="{D766894C-8422-4553-9032-2074770681FF}">
      <dsp:nvSpPr>
        <dsp:cNvPr id="0" name=""/>
        <dsp:cNvSpPr/>
      </dsp:nvSpPr>
      <dsp:spPr>
        <a:xfrm>
          <a:off x="4642025" y="2079945"/>
          <a:ext cx="662407" cy="181171"/>
        </a:xfrm>
        <a:custGeom>
          <a:avLst/>
          <a:gdLst/>
          <a:ahLst/>
          <a:cxnLst/>
          <a:rect l="0" t="0" r="0" b="0"/>
          <a:pathLst>
            <a:path>
              <a:moveTo>
                <a:pt x="662407" y="0"/>
              </a:moveTo>
              <a:lnTo>
                <a:pt x="662407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8AFE3-AE61-4E13-B177-F38325F23272}">
      <dsp:nvSpPr>
        <dsp:cNvPr id="0" name=""/>
        <dsp:cNvSpPr/>
      </dsp:nvSpPr>
      <dsp:spPr>
        <a:xfrm>
          <a:off x="4302329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速乾性</a:t>
          </a:r>
        </a:p>
      </dsp:txBody>
      <dsp:txXfrm>
        <a:off x="4315595" y="2274383"/>
        <a:ext cx="652860" cy="426396"/>
      </dsp:txXfrm>
    </dsp:sp>
    <dsp:sp modelId="{6021FCAB-24B8-4B35-9096-E405BA0CCC1A}">
      <dsp:nvSpPr>
        <dsp:cNvPr id="0" name=""/>
        <dsp:cNvSpPr/>
      </dsp:nvSpPr>
      <dsp:spPr>
        <a:xfrm>
          <a:off x="4596305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28CE-BF49-4818-B5AC-83400BD427C0}">
      <dsp:nvSpPr>
        <dsp:cNvPr id="0" name=""/>
        <dsp:cNvSpPr/>
      </dsp:nvSpPr>
      <dsp:spPr>
        <a:xfrm>
          <a:off x="4302329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ポリエステル素材</a:t>
          </a:r>
        </a:p>
      </dsp:txBody>
      <dsp:txXfrm>
        <a:off x="4315595" y="2908483"/>
        <a:ext cx="652860" cy="426396"/>
      </dsp:txXfrm>
    </dsp:sp>
    <dsp:sp modelId="{9ABE00ED-8AC6-4084-B095-EE2FFA32F169}">
      <dsp:nvSpPr>
        <dsp:cNvPr id="0" name=""/>
        <dsp:cNvSpPr/>
      </dsp:nvSpPr>
      <dsp:spPr>
        <a:xfrm>
          <a:off x="5304433" y="2079945"/>
          <a:ext cx="662407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662407" y="90585"/>
              </a:lnTo>
              <a:lnTo>
                <a:pt x="662407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84E7-94A3-48FC-951A-22C60AEB884F}">
      <dsp:nvSpPr>
        <dsp:cNvPr id="0" name=""/>
        <dsp:cNvSpPr/>
      </dsp:nvSpPr>
      <dsp:spPr>
        <a:xfrm>
          <a:off x="5627144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軽量で通気透湿</a:t>
          </a:r>
        </a:p>
      </dsp:txBody>
      <dsp:txXfrm>
        <a:off x="5640410" y="2274383"/>
        <a:ext cx="652860" cy="426396"/>
      </dsp:txXfrm>
    </dsp:sp>
    <dsp:sp modelId="{DED339B8-95A2-436E-8DA2-13846B21852C}">
      <dsp:nvSpPr>
        <dsp:cNvPr id="0" name=""/>
        <dsp:cNvSpPr/>
      </dsp:nvSpPr>
      <dsp:spPr>
        <a:xfrm>
          <a:off x="5525235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441605" y="0"/>
              </a:moveTo>
              <a:lnTo>
                <a:pt x="441605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1959F-3047-4DF0-9C94-CA5D9AC7717D}">
      <dsp:nvSpPr>
        <dsp:cNvPr id="0" name=""/>
        <dsp:cNvSpPr/>
      </dsp:nvSpPr>
      <dsp:spPr>
        <a:xfrm>
          <a:off x="5185539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900" kern="1200" dirty="0"/>
            <a:t>340g</a:t>
          </a:r>
          <a:endParaRPr lang="ja-JP" altLang="en-US" sz="900" kern="1200" dirty="0"/>
        </a:p>
      </dsp:txBody>
      <dsp:txXfrm>
        <a:off x="5198805" y="2908483"/>
        <a:ext cx="652860" cy="426396"/>
      </dsp:txXfrm>
    </dsp:sp>
    <dsp:sp modelId="{1C90878E-0B63-4E25-B15C-09BC56A25ACB}">
      <dsp:nvSpPr>
        <dsp:cNvPr id="0" name=""/>
        <dsp:cNvSpPr/>
      </dsp:nvSpPr>
      <dsp:spPr>
        <a:xfrm>
          <a:off x="5966841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441605" y="90585"/>
              </a:lnTo>
              <a:lnTo>
                <a:pt x="441605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DB6A8-9020-46E5-9B1D-7B89160BB6C3}">
      <dsp:nvSpPr>
        <dsp:cNvPr id="0" name=""/>
        <dsp:cNvSpPr/>
      </dsp:nvSpPr>
      <dsp:spPr>
        <a:xfrm>
          <a:off x="6068750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透湿度</a:t>
          </a:r>
          <a:r>
            <a:rPr lang="en-US" altLang="ja-JP" sz="900" kern="1200" dirty="0"/>
            <a:t>:3000g/m2</a:t>
          </a:r>
          <a:r>
            <a:rPr lang="ja-JP" altLang="en-US" sz="900" kern="1200" dirty="0"/>
            <a:t>・</a:t>
          </a:r>
          <a:r>
            <a:rPr lang="en-US" altLang="ja-JP" sz="900" kern="1200" dirty="0"/>
            <a:t>24h</a:t>
          </a:r>
          <a:endParaRPr lang="ja-JP" altLang="en-US" sz="900" kern="1200" dirty="0"/>
        </a:p>
      </dsp:txBody>
      <dsp:txXfrm>
        <a:off x="6082016" y="2908483"/>
        <a:ext cx="652860" cy="426396"/>
      </dsp:txXfrm>
    </dsp:sp>
    <dsp:sp modelId="{F5CD40E1-298E-489E-89F0-BB6988BCC28B}">
      <dsp:nvSpPr>
        <dsp:cNvPr id="0" name=""/>
        <dsp:cNvSpPr/>
      </dsp:nvSpPr>
      <dsp:spPr>
        <a:xfrm>
          <a:off x="7291656" y="14458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441605" y="90585"/>
              </a:lnTo>
              <a:lnTo>
                <a:pt x="441605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82E0C-7494-4B25-8A8E-02ADB755CD3F}">
      <dsp:nvSpPr>
        <dsp:cNvPr id="0" name=""/>
        <dsp:cNvSpPr/>
      </dsp:nvSpPr>
      <dsp:spPr>
        <a:xfrm>
          <a:off x="7393565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b="1" kern="1200" dirty="0"/>
            <a:t>体温調節</a:t>
          </a:r>
        </a:p>
      </dsp:txBody>
      <dsp:txXfrm>
        <a:off x="7406831" y="1640283"/>
        <a:ext cx="652860" cy="426396"/>
      </dsp:txXfrm>
    </dsp:sp>
    <dsp:sp modelId="{176FBEEA-5270-46BD-A59E-4AB54C7FC45E}">
      <dsp:nvSpPr>
        <dsp:cNvPr id="0" name=""/>
        <dsp:cNvSpPr/>
      </dsp:nvSpPr>
      <dsp:spPr>
        <a:xfrm>
          <a:off x="7687542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A34B2-0D1E-4EF1-9249-6CD3AE40820A}">
      <dsp:nvSpPr>
        <dsp:cNvPr id="0" name=""/>
        <dsp:cNvSpPr/>
      </dsp:nvSpPr>
      <dsp:spPr>
        <a:xfrm>
          <a:off x="7393565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脱着楽</a:t>
          </a:r>
        </a:p>
      </dsp:txBody>
      <dsp:txXfrm>
        <a:off x="7406831" y="2274383"/>
        <a:ext cx="652860" cy="426396"/>
      </dsp:txXfrm>
    </dsp:sp>
    <dsp:sp modelId="{BD6C9639-0456-4172-B82A-96A50A3CCB67}">
      <dsp:nvSpPr>
        <dsp:cNvPr id="0" name=""/>
        <dsp:cNvSpPr/>
      </dsp:nvSpPr>
      <dsp:spPr>
        <a:xfrm>
          <a:off x="7291656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441605" y="0"/>
              </a:moveTo>
              <a:lnTo>
                <a:pt x="441605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9E06A-96E3-4E76-8697-5A6DE8AB9CF5}">
      <dsp:nvSpPr>
        <dsp:cNvPr id="0" name=""/>
        <dsp:cNvSpPr/>
      </dsp:nvSpPr>
      <dsp:spPr>
        <a:xfrm>
          <a:off x="6951960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インナーバックベルト付き</a:t>
          </a:r>
        </a:p>
      </dsp:txBody>
      <dsp:txXfrm>
        <a:off x="6965226" y="2908483"/>
        <a:ext cx="652860" cy="426396"/>
      </dsp:txXfrm>
    </dsp:sp>
    <dsp:sp modelId="{807E4E9A-8028-4425-8EC1-6444241A7EAA}">
      <dsp:nvSpPr>
        <dsp:cNvPr id="0" name=""/>
        <dsp:cNvSpPr/>
      </dsp:nvSpPr>
      <dsp:spPr>
        <a:xfrm>
          <a:off x="7733262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441605" y="90585"/>
              </a:lnTo>
              <a:lnTo>
                <a:pt x="441605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C0AF-944C-4BE5-A677-9DDBEBB76B5A}">
      <dsp:nvSpPr>
        <dsp:cNvPr id="0" name=""/>
        <dsp:cNvSpPr/>
      </dsp:nvSpPr>
      <dsp:spPr>
        <a:xfrm>
          <a:off x="7835171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裏に大きいパックに収納可能</a:t>
          </a:r>
          <a:r>
            <a:rPr lang="en-US" altLang="ja-JP" sz="900" kern="1200" dirty="0"/>
            <a:t>=&gt;</a:t>
          </a:r>
          <a:r>
            <a:rPr lang="ja-JP" altLang="en-US" sz="900" kern="1200" dirty="0"/>
            <a:t>バックに変形</a:t>
          </a:r>
        </a:p>
      </dsp:txBody>
      <dsp:txXfrm>
        <a:off x="7848437" y="2908483"/>
        <a:ext cx="652860" cy="426396"/>
      </dsp:txXfrm>
    </dsp:sp>
    <dsp:sp modelId="{7714FD03-9FD1-4D05-893E-EA29FCCA029D}">
      <dsp:nvSpPr>
        <dsp:cNvPr id="0" name=""/>
        <dsp:cNvSpPr/>
      </dsp:nvSpPr>
      <dsp:spPr>
        <a:xfrm>
          <a:off x="7291656" y="1445845"/>
          <a:ext cx="1766421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1766421" y="90585"/>
              </a:lnTo>
              <a:lnTo>
                <a:pt x="1766421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7DC8-FF52-4DC8-A927-659CAB6F5781}">
      <dsp:nvSpPr>
        <dsp:cNvPr id="0" name=""/>
        <dsp:cNvSpPr/>
      </dsp:nvSpPr>
      <dsp:spPr>
        <a:xfrm>
          <a:off x="8718381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突然の雨に対応できる</a:t>
          </a:r>
        </a:p>
      </dsp:txBody>
      <dsp:txXfrm>
        <a:off x="8731647" y="1640283"/>
        <a:ext cx="652860" cy="426396"/>
      </dsp:txXfrm>
    </dsp:sp>
    <dsp:sp modelId="{36A6EB12-6B2F-4F53-A24B-674EB32963CA}">
      <dsp:nvSpPr>
        <dsp:cNvPr id="0" name=""/>
        <dsp:cNvSpPr/>
      </dsp:nvSpPr>
      <dsp:spPr>
        <a:xfrm>
          <a:off x="9012357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CDE09-D688-4AD7-BDD4-B39D3377DCFB}">
      <dsp:nvSpPr>
        <dsp:cNvPr id="0" name=""/>
        <dsp:cNvSpPr/>
      </dsp:nvSpPr>
      <dsp:spPr>
        <a:xfrm>
          <a:off x="8718381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大雨、ゲリラ豪雨でも濡れない</a:t>
          </a:r>
        </a:p>
      </dsp:txBody>
      <dsp:txXfrm>
        <a:off x="8731647" y="2274383"/>
        <a:ext cx="652860" cy="426396"/>
      </dsp:txXfrm>
    </dsp:sp>
    <dsp:sp modelId="{BF30B254-7204-490F-9F57-68CD8C700602}">
      <dsp:nvSpPr>
        <dsp:cNvPr id="0" name=""/>
        <dsp:cNvSpPr/>
      </dsp:nvSpPr>
      <dsp:spPr>
        <a:xfrm>
          <a:off x="9012357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3702-809D-4E27-918F-B2FA918798ED}">
      <dsp:nvSpPr>
        <dsp:cNvPr id="0" name=""/>
        <dsp:cNvSpPr/>
      </dsp:nvSpPr>
      <dsp:spPr>
        <a:xfrm>
          <a:off x="8718381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耐水圧</a:t>
          </a:r>
          <a:r>
            <a:rPr lang="en-US" altLang="ja-JP" sz="900" kern="1200" dirty="0"/>
            <a:t>19,000mm</a:t>
          </a:r>
          <a:endParaRPr lang="ja-JP" altLang="en-US" sz="900" kern="1200" dirty="0"/>
        </a:p>
      </dsp:txBody>
      <dsp:txXfrm>
        <a:off x="8731647" y="2908483"/>
        <a:ext cx="652860" cy="426396"/>
      </dsp:txXfrm>
    </dsp:sp>
    <dsp:sp modelId="{3631818C-AFE5-40B2-B613-057348BFF4CC}">
      <dsp:nvSpPr>
        <dsp:cNvPr id="0" name=""/>
        <dsp:cNvSpPr/>
      </dsp:nvSpPr>
      <dsp:spPr>
        <a:xfrm>
          <a:off x="7291656" y="1445845"/>
          <a:ext cx="2649631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2649631" y="90585"/>
              </a:lnTo>
              <a:lnTo>
                <a:pt x="2649631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403E6-ADE1-4C14-9A7F-C030A75F474E}">
      <dsp:nvSpPr>
        <dsp:cNvPr id="0" name=""/>
        <dsp:cNvSpPr/>
      </dsp:nvSpPr>
      <dsp:spPr>
        <a:xfrm>
          <a:off x="9601592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日焼け防止</a:t>
          </a:r>
        </a:p>
      </dsp:txBody>
      <dsp:txXfrm>
        <a:off x="9614858" y="1640283"/>
        <a:ext cx="652860" cy="426396"/>
      </dsp:txXfrm>
    </dsp:sp>
    <dsp:sp modelId="{21BE8B68-05B5-4D5A-8EC7-D096DA6DB7FE}">
      <dsp:nvSpPr>
        <dsp:cNvPr id="0" name=""/>
        <dsp:cNvSpPr/>
      </dsp:nvSpPr>
      <dsp:spPr>
        <a:xfrm>
          <a:off x="9895568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62010-796F-4AC2-95F4-D5FB3192E763}">
      <dsp:nvSpPr>
        <dsp:cNvPr id="0" name=""/>
        <dsp:cNvSpPr/>
      </dsp:nvSpPr>
      <dsp:spPr>
        <a:xfrm>
          <a:off x="9601592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抗</a:t>
          </a:r>
          <a:r>
            <a:rPr lang="en-US" altLang="ja-JP" sz="900" kern="1200" dirty="0"/>
            <a:t>UV</a:t>
          </a:r>
          <a:endParaRPr lang="ja-JP" altLang="en-US" sz="900" kern="1200" dirty="0"/>
        </a:p>
      </dsp:txBody>
      <dsp:txXfrm>
        <a:off x="9614858" y="2274383"/>
        <a:ext cx="652860" cy="426396"/>
      </dsp:txXfrm>
    </dsp:sp>
    <dsp:sp modelId="{9D78214A-0D88-4AB4-8E1D-9F28052A90CB}">
      <dsp:nvSpPr>
        <dsp:cNvPr id="0" name=""/>
        <dsp:cNvSpPr/>
      </dsp:nvSpPr>
      <dsp:spPr>
        <a:xfrm>
          <a:off x="9895568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51594-BD2A-4CBF-AF5A-DBF564F68CBC}">
      <dsp:nvSpPr>
        <dsp:cNvPr id="0" name=""/>
        <dsp:cNvSpPr/>
      </dsp:nvSpPr>
      <dsp:spPr>
        <a:xfrm>
          <a:off x="9601592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900" kern="1200" dirty="0"/>
            <a:t>UPF50+</a:t>
          </a:r>
          <a:endParaRPr lang="ja-JP" altLang="en-US" sz="900" kern="1200" dirty="0"/>
        </a:p>
      </dsp:txBody>
      <dsp:txXfrm>
        <a:off x="9614858" y="2908483"/>
        <a:ext cx="652860" cy="426396"/>
      </dsp:txXfrm>
    </dsp:sp>
    <dsp:sp modelId="{ED5C2814-DD55-4135-8CFB-2E26A714BD38}">
      <dsp:nvSpPr>
        <dsp:cNvPr id="0" name=""/>
        <dsp:cNvSpPr/>
      </dsp:nvSpPr>
      <dsp:spPr>
        <a:xfrm>
          <a:off x="7291656" y="1445845"/>
          <a:ext cx="3532842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3532842" y="90585"/>
              </a:lnTo>
              <a:lnTo>
                <a:pt x="3532842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608D5-28DF-4261-A037-0E184C81EF5B}">
      <dsp:nvSpPr>
        <dsp:cNvPr id="0" name=""/>
        <dsp:cNvSpPr/>
      </dsp:nvSpPr>
      <dsp:spPr>
        <a:xfrm>
          <a:off x="10484802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お洒落なデザイン</a:t>
          </a:r>
        </a:p>
      </dsp:txBody>
      <dsp:txXfrm>
        <a:off x="10498068" y="1640283"/>
        <a:ext cx="652860" cy="426396"/>
      </dsp:txXfrm>
    </dsp:sp>
    <dsp:sp modelId="{E8A81569-B959-4A61-9D2F-9F063DF977D9}">
      <dsp:nvSpPr>
        <dsp:cNvPr id="0" name=""/>
        <dsp:cNvSpPr/>
      </dsp:nvSpPr>
      <dsp:spPr>
        <a:xfrm>
          <a:off x="10778779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683FF-A33F-419A-A571-010B29F56279}">
      <dsp:nvSpPr>
        <dsp:cNvPr id="0" name=""/>
        <dsp:cNvSpPr/>
      </dsp:nvSpPr>
      <dsp:spPr>
        <a:xfrm>
          <a:off x="10484802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900" kern="1200" dirty="0"/>
            <a:t>ミニマムデザイン</a:t>
          </a:r>
        </a:p>
      </dsp:txBody>
      <dsp:txXfrm>
        <a:off x="10498068" y="2274383"/>
        <a:ext cx="652860" cy="426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27D-E298-48EB-8AF2-7E8F82DEC5AA}">
      <dsp:nvSpPr>
        <dsp:cNvPr id="0" name=""/>
        <dsp:cNvSpPr/>
      </dsp:nvSpPr>
      <dsp:spPr>
        <a:xfrm>
          <a:off x="267751" y="0"/>
          <a:ext cx="178500" cy="1123891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情緒的ベネフィット＝どう思るか？</a:t>
          </a:r>
        </a:p>
      </dsp:txBody>
      <dsp:txXfrm>
        <a:off x="267751" y="0"/>
        <a:ext cx="178500" cy="1123891"/>
      </dsp:txXfrm>
    </dsp:sp>
    <dsp:sp modelId="{AA9D07FB-8C9E-489C-98CB-07A9FA032E37}">
      <dsp:nvSpPr>
        <dsp:cNvPr id="0" name=""/>
        <dsp:cNvSpPr/>
      </dsp:nvSpPr>
      <dsp:spPr>
        <a:xfrm>
          <a:off x="178500" y="1123891"/>
          <a:ext cx="357001" cy="1123891"/>
        </a:xfrm>
        <a:prstGeom prst="trapezoid">
          <a:avLst>
            <a:gd name="adj" fmla="val 2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エンドリザルト</a:t>
          </a:r>
        </a:p>
      </dsp:txBody>
      <dsp:txXfrm>
        <a:off x="240976" y="1123891"/>
        <a:ext cx="232050" cy="1123891"/>
      </dsp:txXfrm>
    </dsp:sp>
    <dsp:sp modelId="{08A660B0-4FDC-4620-B559-039EAEC448FC}">
      <dsp:nvSpPr>
        <dsp:cNvPr id="0" name=""/>
        <dsp:cNvSpPr/>
      </dsp:nvSpPr>
      <dsp:spPr>
        <a:xfrm>
          <a:off x="89250" y="2247782"/>
          <a:ext cx="535502" cy="1123891"/>
        </a:xfrm>
        <a:prstGeom prst="trapezoid">
          <a:avLst>
            <a:gd name="adj" fmla="val 16667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機能的ベネフィット＝どう良いのか？</a:t>
          </a:r>
        </a:p>
      </dsp:txBody>
      <dsp:txXfrm>
        <a:off x="182963" y="2247782"/>
        <a:ext cx="348076" cy="1123891"/>
      </dsp:txXfrm>
    </dsp:sp>
    <dsp:sp modelId="{4018A0C1-E771-4408-B329-67D101609AFF}">
      <dsp:nvSpPr>
        <dsp:cNvPr id="0" name=""/>
        <dsp:cNvSpPr/>
      </dsp:nvSpPr>
      <dsp:spPr>
        <a:xfrm>
          <a:off x="0" y="3371673"/>
          <a:ext cx="714003" cy="1123891"/>
        </a:xfrm>
        <a:prstGeom prst="trapezoid">
          <a:avLst>
            <a:gd name="adj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00" kern="1200" dirty="0"/>
            <a:t>Reason to believe</a:t>
          </a:r>
          <a:endParaRPr kumimoji="1" lang="ja-JP" altLang="en-US" sz="500" kern="1200" dirty="0"/>
        </a:p>
      </dsp:txBody>
      <dsp:txXfrm>
        <a:off x="124950" y="3371673"/>
        <a:ext cx="464101" cy="11238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7719-FCA1-486F-9BB2-F93BD762DF65}">
      <dsp:nvSpPr>
        <dsp:cNvPr id="0" name=""/>
        <dsp:cNvSpPr/>
      </dsp:nvSpPr>
      <dsp:spPr>
        <a:xfrm>
          <a:off x="0" y="28499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800" kern="1200" dirty="0"/>
            <a:t>Reason to believe</a:t>
          </a:r>
          <a:endParaRPr lang="ja-JP" altLang="en-US" sz="2800" kern="1200" dirty="0"/>
        </a:p>
      </dsp:txBody>
      <dsp:txXfrm>
        <a:off x="0" y="2849924"/>
        <a:ext cx="3417964" cy="543514"/>
      </dsp:txXfrm>
    </dsp:sp>
    <dsp:sp modelId="{536865BD-CF33-4BD3-9197-E3221A1B7DF5}">
      <dsp:nvSpPr>
        <dsp:cNvPr id="0" name=""/>
        <dsp:cNvSpPr/>
      </dsp:nvSpPr>
      <dsp:spPr>
        <a:xfrm>
          <a:off x="0" y="22158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機能的ベネフィット</a:t>
          </a:r>
        </a:p>
      </dsp:txBody>
      <dsp:txXfrm>
        <a:off x="0" y="2215824"/>
        <a:ext cx="3417964" cy="543514"/>
      </dsp:txXfrm>
    </dsp:sp>
    <dsp:sp modelId="{82E0C537-5C66-4F8D-9DD6-748A4AD71222}">
      <dsp:nvSpPr>
        <dsp:cNvPr id="0" name=""/>
        <dsp:cNvSpPr/>
      </dsp:nvSpPr>
      <dsp:spPr>
        <a:xfrm>
          <a:off x="0" y="15817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エンドリザルト</a:t>
          </a:r>
        </a:p>
      </dsp:txBody>
      <dsp:txXfrm>
        <a:off x="0" y="1581724"/>
        <a:ext cx="3417964" cy="543514"/>
      </dsp:txXfrm>
    </dsp:sp>
    <dsp:sp modelId="{6A49B5D1-159B-47F0-912D-4848243A40B9}">
      <dsp:nvSpPr>
        <dsp:cNvPr id="0" name=""/>
        <dsp:cNvSpPr/>
      </dsp:nvSpPr>
      <dsp:spPr>
        <a:xfrm>
          <a:off x="0" y="947624"/>
          <a:ext cx="11393214" cy="5435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情緒的ベネフィット</a:t>
          </a:r>
        </a:p>
      </dsp:txBody>
      <dsp:txXfrm>
        <a:off x="0" y="947624"/>
        <a:ext cx="3417964" cy="543514"/>
      </dsp:txXfrm>
    </dsp:sp>
    <dsp:sp modelId="{B235F391-642F-4A51-AEF2-95DA206463C8}">
      <dsp:nvSpPr>
        <dsp:cNvPr id="0" name=""/>
        <dsp:cNvSpPr/>
      </dsp:nvSpPr>
      <dsp:spPr>
        <a:xfrm>
          <a:off x="7503967" y="9929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1000" kern="1200" dirty="0"/>
        </a:p>
      </dsp:txBody>
      <dsp:txXfrm>
        <a:off x="7517233" y="1006183"/>
        <a:ext cx="652860" cy="426396"/>
      </dsp:txXfrm>
    </dsp:sp>
    <dsp:sp modelId="{603EBF4F-FBC5-4812-A5BA-4EBAE0BD20B6}">
      <dsp:nvSpPr>
        <dsp:cNvPr id="0" name=""/>
        <dsp:cNvSpPr/>
      </dsp:nvSpPr>
      <dsp:spPr>
        <a:xfrm>
          <a:off x="4862828" y="1445845"/>
          <a:ext cx="2980835" cy="181171"/>
        </a:xfrm>
        <a:custGeom>
          <a:avLst/>
          <a:gdLst/>
          <a:ahLst/>
          <a:cxnLst/>
          <a:rect l="0" t="0" r="0" b="0"/>
          <a:pathLst>
            <a:path>
              <a:moveTo>
                <a:pt x="2980835" y="0"/>
              </a:moveTo>
              <a:lnTo>
                <a:pt x="2980835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53DF1-D03B-4705-9189-B186D8A197C8}">
      <dsp:nvSpPr>
        <dsp:cNvPr id="0" name=""/>
        <dsp:cNvSpPr/>
      </dsp:nvSpPr>
      <dsp:spPr>
        <a:xfrm>
          <a:off x="4523131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快適に着用</a:t>
          </a:r>
        </a:p>
      </dsp:txBody>
      <dsp:txXfrm>
        <a:off x="4536397" y="1640283"/>
        <a:ext cx="652860" cy="426396"/>
      </dsp:txXfrm>
    </dsp:sp>
    <dsp:sp modelId="{D766894C-8422-4553-9032-2074770681FF}">
      <dsp:nvSpPr>
        <dsp:cNvPr id="0" name=""/>
        <dsp:cNvSpPr/>
      </dsp:nvSpPr>
      <dsp:spPr>
        <a:xfrm>
          <a:off x="3758814" y="2079945"/>
          <a:ext cx="1104013" cy="181171"/>
        </a:xfrm>
        <a:custGeom>
          <a:avLst/>
          <a:gdLst/>
          <a:ahLst/>
          <a:cxnLst/>
          <a:rect l="0" t="0" r="0" b="0"/>
          <a:pathLst>
            <a:path>
              <a:moveTo>
                <a:pt x="1104013" y="0"/>
              </a:moveTo>
              <a:lnTo>
                <a:pt x="1104013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8AFE3-AE61-4E13-B177-F38325F23272}">
      <dsp:nvSpPr>
        <dsp:cNvPr id="0" name=""/>
        <dsp:cNvSpPr/>
      </dsp:nvSpPr>
      <dsp:spPr>
        <a:xfrm>
          <a:off x="3419118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速乾性</a:t>
          </a:r>
        </a:p>
      </dsp:txBody>
      <dsp:txXfrm>
        <a:off x="3432384" y="2274383"/>
        <a:ext cx="652860" cy="426396"/>
      </dsp:txXfrm>
    </dsp:sp>
    <dsp:sp modelId="{3B86D176-CDB7-4857-80B3-AC56813DD5B5}">
      <dsp:nvSpPr>
        <dsp:cNvPr id="0" name=""/>
        <dsp:cNvSpPr/>
      </dsp:nvSpPr>
      <dsp:spPr>
        <a:xfrm>
          <a:off x="4642025" y="2079945"/>
          <a:ext cx="220802" cy="181171"/>
        </a:xfrm>
        <a:custGeom>
          <a:avLst/>
          <a:gdLst/>
          <a:ahLst/>
          <a:cxnLst/>
          <a:rect l="0" t="0" r="0" b="0"/>
          <a:pathLst>
            <a:path>
              <a:moveTo>
                <a:pt x="220802" y="0"/>
              </a:moveTo>
              <a:lnTo>
                <a:pt x="220802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9C70B-2B75-47B1-8B44-FA77657EFE92}">
      <dsp:nvSpPr>
        <dsp:cNvPr id="0" name=""/>
        <dsp:cNvSpPr/>
      </dsp:nvSpPr>
      <dsp:spPr>
        <a:xfrm>
          <a:off x="4302329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涼感素材</a:t>
          </a:r>
        </a:p>
      </dsp:txBody>
      <dsp:txXfrm>
        <a:off x="4315595" y="2274383"/>
        <a:ext cx="652860" cy="426396"/>
      </dsp:txXfrm>
    </dsp:sp>
    <dsp:sp modelId="{6021FCAB-24B8-4B35-9096-E405BA0CCC1A}">
      <dsp:nvSpPr>
        <dsp:cNvPr id="0" name=""/>
        <dsp:cNvSpPr/>
      </dsp:nvSpPr>
      <dsp:spPr>
        <a:xfrm>
          <a:off x="4596305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28CE-BF49-4818-B5AC-83400BD427C0}">
      <dsp:nvSpPr>
        <dsp:cNvPr id="0" name=""/>
        <dsp:cNvSpPr/>
      </dsp:nvSpPr>
      <dsp:spPr>
        <a:xfrm>
          <a:off x="4302329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ポリエステル素材</a:t>
          </a:r>
        </a:p>
      </dsp:txBody>
      <dsp:txXfrm>
        <a:off x="4315595" y="2908483"/>
        <a:ext cx="652860" cy="426396"/>
      </dsp:txXfrm>
    </dsp:sp>
    <dsp:sp modelId="{9ABE00ED-8AC6-4084-B095-EE2FFA32F169}">
      <dsp:nvSpPr>
        <dsp:cNvPr id="0" name=""/>
        <dsp:cNvSpPr/>
      </dsp:nvSpPr>
      <dsp:spPr>
        <a:xfrm>
          <a:off x="4862828" y="2079945"/>
          <a:ext cx="1104013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1104013" y="90585"/>
              </a:lnTo>
              <a:lnTo>
                <a:pt x="1104013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84E7-94A3-48FC-951A-22C60AEB884F}">
      <dsp:nvSpPr>
        <dsp:cNvPr id="0" name=""/>
        <dsp:cNvSpPr/>
      </dsp:nvSpPr>
      <dsp:spPr>
        <a:xfrm>
          <a:off x="5627144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軽量で通気透湿</a:t>
          </a:r>
        </a:p>
      </dsp:txBody>
      <dsp:txXfrm>
        <a:off x="5640410" y="2274383"/>
        <a:ext cx="652860" cy="426396"/>
      </dsp:txXfrm>
    </dsp:sp>
    <dsp:sp modelId="{DED339B8-95A2-436E-8DA2-13846B21852C}">
      <dsp:nvSpPr>
        <dsp:cNvPr id="0" name=""/>
        <dsp:cNvSpPr/>
      </dsp:nvSpPr>
      <dsp:spPr>
        <a:xfrm>
          <a:off x="5525235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441605" y="0"/>
              </a:moveTo>
              <a:lnTo>
                <a:pt x="441605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1959F-3047-4DF0-9C94-CA5D9AC7717D}">
      <dsp:nvSpPr>
        <dsp:cNvPr id="0" name=""/>
        <dsp:cNvSpPr/>
      </dsp:nvSpPr>
      <dsp:spPr>
        <a:xfrm>
          <a:off x="5185539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000" kern="1200" dirty="0"/>
            <a:t>340g</a:t>
          </a:r>
          <a:endParaRPr lang="ja-JP" altLang="en-US" sz="1000" kern="1200" dirty="0"/>
        </a:p>
      </dsp:txBody>
      <dsp:txXfrm>
        <a:off x="5198805" y="2908483"/>
        <a:ext cx="652860" cy="426396"/>
      </dsp:txXfrm>
    </dsp:sp>
    <dsp:sp modelId="{1C90878E-0B63-4E25-B15C-09BC56A25ACB}">
      <dsp:nvSpPr>
        <dsp:cNvPr id="0" name=""/>
        <dsp:cNvSpPr/>
      </dsp:nvSpPr>
      <dsp:spPr>
        <a:xfrm>
          <a:off x="5966841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441605" y="90585"/>
              </a:lnTo>
              <a:lnTo>
                <a:pt x="441605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DB6A8-9020-46E5-9B1D-7B89160BB6C3}">
      <dsp:nvSpPr>
        <dsp:cNvPr id="0" name=""/>
        <dsp:cNvSpPr/>
      </dsp:nvSpPr>
      <dsp:spPr>
        <a:xfrm>
          <a:off x="6068750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透湿度</a:t>
          </a:r>
          <a:r>
            <a:rPr lang="en-US" altLang="ja-JP" sz="1000" kern="1200" dirty="0"/>
            <a:t>:3000g/m2</a:t>
          </a:r>
          <a:r>
            <a:rPr lang="ja-JP" altLang="en-US" sz="1000" kern="1200" dirty="0"/>
            <a:t>・</a:t>
          </a:r>
          <a:r>
            <a:rPr lang="en-US" altLang="ja-JP" sz="1000" kern="1200" dirty="0"/>
            <a:t>24h</a:t>
          </a:r>
          <a:endParaRPr lang="ja-JP" altLang="en-US" sz="1000" kern="1200" dirty="0"/>
        </a:p>
      </dsp:txBody>
      <dsp:txXfrm>
        <a:off x="6082016" y="2908483"/>
        <a:ext cx="652860" cy="426396"/>
      </dsp:txXfrm>
    </dsp:sp>
    <dsp:sp modelId="{F5CD40E1-298E-489E-89F0-BB6988BCC28B}">
      <dsp:nvSpPr>
        <dsp:cNvPr id="0" name=""/>
        <dsp:cNvSpPr/>
      </dsp:nvSpPr>
      <dsp:spPr>
        <a:xfrm>
          <a:off x="7733262" y="1445845"/>
          <a:ext cx="110401" cy="181171"/>
        </a:xfrm>
        <a:custGeom>
          <a:avLst/>
          <a:gdLst/>
          <a:ahLst/>
          <a:cxnLst/>
          <a:rect l="0" t="0" r="0" b="0"/>
          <a:pathLst>
            <a:path>
              <a:moveTo>
                <a:pt x="110401" y="0"/>
              </a:moveTo>
              <a:lnTo>
                <a:pt x="110401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82E0C-7494-4B25-8A8E-02ADB755CD3F}">
      <dsp:nvSpPr>
        <dsp:cNvPr id="0" name=""/>
        <dsp:cNvSpPr/>
      </dsp:nvSpPr>
      <dsp:spPr>
        <a:xfrm>
          <a:off x="7393565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b="1" kern="1200" dirty="0"/>
            <a:t>体温調節</a:t>
          </a:r>
        </a:p>
      </dsp:txBody>
      <dsp:txXfrm>
        <a:off x="7406831" y="1640283"/>
        <a:ext cx="652860" cy="426396"/>
      </dsp:txXfrm>
    </dsp:sp>
    <dsp:sp modelId="{176FBEEA-5270-46BD-A59E-4AB54C7FC45E}">
      <dsp:nvSpPr>
        <dsp:cNvPr id="0" name=""/>
        <dsp:cNvSpPr/>
      </dsp:nvSpPr>
      <dsp:spPr>
        <a:xfrm>
          <a:off x="7687542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A34B2-0D1E-4EF1-9249-6CD3AE40820A}">
      <dsp:nvSpPr>
        <dsp:cNvPr id="0" name=""/>
        <dsp:cNvSpPr/>
      </dsp:nvSpPr>
      <dsp:spPr>
        <a:xfrm>
          <a:off x="7393565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脱着楽</a:t>
          </a:r>
        </a:p>
      </dsp:txBody>
      <dsp:txXfrm>
        <a:off x="7406831" y="2274383"/>
        <a:ext cx="652860" cy="426396"/>
      </dsp:txXfrm>
    </dsp:sp>
    <dsp:sp modelId="{BD6C9639-0456-4172-B82A-96A50A3CCB67}">
      <dsp:nvSpPr>
        <dsp:cNvPr id="0" name=""/>
        <dsp:cNvSpPr/>
      </dsp:nvSpPr>
      <dsp:spPr>
        <a:xfrm>
          <a:off x="7291656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441605" y="0"/>
              </a:moveTo>
              <a:lnTo>
                <a:pt x="441605" y="90585"/>
              </a:lnTo>
              <a:lnTo>
                <a:pt x="0" y="90585"/>
              </a:lnTo>
              <a:lnTo>
                <a:pt x="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9E06A-96E3-4E76-8697-5A6DE8AB9CF5}">
      <dsp:nvSpPr>
        <dsp:cNvPr id="0" name=""/>
        <dsp:cNvSpPr/>
      </dsp:nvSpPr>
      <dsp:spPr>
        <a:xfrm>
          <a:off x="6951960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インナーバックベルト付き</a:t>
          </a:r>
        </a:p>
      </dsp:txBody>
      <dsp:txXfrm>
        <a:off x="6965226" y="2908483"/>
        <a:ext cx="652860" cy="426396"/>
      </dsp:txXfrm>
    </dsp:sp>
    <dsp:sp modelId="{807E4E9A-8028-4425-8EC1-6444241A7EAA}">
      <dsp:nvSpPr>
        <dsp:cNvPr id="0" name=""/>
        <dsp:cNvSpPr/>
      </dsp:nvSpPr>
      <dsp:spPr>
        <a:xfrm>
          <a:off x="7733262" y="2714045"/>
          <a:ext cx="441605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441605" y="90585"/>
              </a:lnTo>
              <a:lnTo>
                <a:pt x="441605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9C0AF-944C-4BE5-A677-9DDBEBB76B5A}">
      <dsp:nvSpPr>
        <dsp:cNvPr id="0" name=""/>
        <dsp:cNvSpPr/>
      </dsp:nvSpPr>
      <dsp:spPr>
        <a:xfrm>
          <a:off x="7835171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裏に大きいパックに収納可能</a:t>
          </a:r>
          <a:r>
            <a:rPr lang="en-US" altLang="ja-JP" sz="1000" kern="1200" dirty="0"/>
            <a:t>=&gt;</a:t>
          </a:r>
          <a:r>
            <a:rPr lang="ja-JP" altLang="en-US" sz="1000" kern="1200" dirty="0"/>
            <a:t>バックに変形</a:t>
          </a:r>
        </a:p>
      </dsp:txBody>
      <dsp:txXfrm>
        <a:off x="7848437" y="2908483"/>
        <a:ext cx="652860" cy="426396"/>
      </dsp:txXfrm>
    </dsp:sp>
    <dsp:sp modelId="{7714FD03-9FD1-4D05-893E-EA29FCCA029D}">
      <dsp:nvSpPr>
        <dsp:cNvPr id="0" name=""/>
        <dsp:cNvSpPr/>
      </dsp:nvSpPr>
      <dsp:spPr>
        <a:xfrm>
          <a:off x="7843663" y="1445845"/>
          <a:ext cx="1214414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1214414" y="90585"/>
              </a:lnTo>
              <a:lnTo>
                <a:pt x="1214414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7DC8-FF52-4DC8-A927-659CAB6F5781}">
      <dsp:nvSpPr>
        <dsp:cNvPr id="0" name=""/>
        <dsp:cNvSpPr/>
      </dsp:nvSpPr>
      <dsp:spPr>
        <a:xfrm>
          <a:off x="8718381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突然の雨に対応できる</a:t>
          </a:r>
        </a:p>
      </dsp:txBody>
      <dsp:txXfrm>
        <a:off x="8731647" y="1640283"/>
        <a:ext cx="652860" cy="426396"/>
      </dsp:txXfrm>
    </dsp:sp>
    <dsp:sp modelId="{36A6EB12-6B2F-4F53-A24B-674EB32963CA}">
      <dsp:nvSpPr>
        <dsp:cNvPr id="0" name=""/>
        <dsp:cNvSpPr/>
      </dsp:nvSpPr>
      <dsp:spPr>
        <a:xfrm>
          <a:off x="9012357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CDE09-D688-4AD7-BDD4-B39D3377DCFB}">
      <dsp:nvSpPr>
        <dsp:cNvPr id="0" name=""/>
        <dsp:cNvSpPr/>
      </dsp:nvSpPr>
      <dsp:spPr>
        <a:xfrm>
          <a:off x="8718381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大雨、ゲリラ豪雨でも濡れない</a:t>
          </a:r>
        </a:p>
      </dsp:txBody>
      <dsp:txXfrm>
        <a:off x="8731647" y="2274383"/>
        <a:ext cx="652860" cy="426396"/>
      </dsp:txXfrm>
    </dsp:sp>
    <dsp:sp modelId="{BF30B254-7204-490F-9F57-68CD8C700602}">
      <dsp:nvSpPr>
        <dsp:cNvPr id="0" name=""/>
        <dsp:cNvSpPr/>
      </dsp:nvSpPr>
      <dsp:spPr>
        <a:xfrm>
          <a:off x="9012357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3702-809D-4E27-918F-B2FA918798ED}">
      <dsp:nvSpPr>
        <dsp:cNvPr id="0" name=""/>
        <dsp:cNvSpPr/>
      </dsp:nvSpPr>
      <dsp:spPr>
        <a:xfrm>
          <a:off x="8718381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耐水圧</a:t>
          </a:r>
          <a:r>
            <a:rPr lang="en-US" altLang="ja-JP" sz="1000" kern="1200" dirty="0"/>
            <a:t>19,000mm</a:t>
          </a:r>
          <a:endParaRPr lang="ja-JP" altLang="en-US" sz="1000" kern="1200" dirty="0"/>
        </a:p>
      </dsp:txBody>
      <dsp:txXfrm>
        <a:off x="8731647" y="2908483"/>
        <a:ext cx="652860" cy="426396"/>
      </dsp:txXfrm>
    </dsp:sp>
    <dsp:sp modelId="{3631818C-AFE5-40B2-B613-057348BFF4CC}">
      <dsp:nvSpPr>
        <dsp:cNvPr id="0" name=""/>
        <dsp:cNvSpPr/>
      </dsp:nvSpPr>
      <dsp:spPr>
        <a:xfrm>
          <a:off x="7843663" y="1445845"/>
          <a:ext cx="2097624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2097624" y="90585"/>
              </a:lnTo>
              <a:lnTo>
                <a:pt x="2097624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403E6-ADE1-4C14-9A7F-C030A75F474E}">
      <dsp:nvSpPr>
        <dsp:cNvPr id="0" name=""/>
        <dsp:cNvSpPr/>
      </dsp:nvSpPr>
      <dsp:spPr>
        <a:xfrm>
          <a:off x="9601592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日焼け防止</a:t>
          </a:r>
        </a:p>
      </dsp:txBody>
      <dsp:txXfrm>
        <a:off x="9614858" y="1640283"/>
        <a:ext cx="652860" cy="426396"/>
      </dsp:txXfrm>
    </dsp:sp>
    <dsp:sp modelId="{21BE8B68-05B5-4D5A-8EC7-D096DA6DB7FE}">
      <dsp:nvSpPr>
        <dsp:cNvPr id="0" name=""/>
        <dsp:cNvSpPr/>
      </dsp:nvSpPr>
      <dsp:spPr>
        <a:xfrm>
          <a:off x="9895568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62010-796F-4AC2-95F4-D5FB3192E763}">
      <dsp:nvSpPr>
        <dsp:cNvPr id="0" name=""/>
        <dsp:cNvSpPr/>
      </dsp:nvSpPr>
      <dsp:spPr>
        <a:xfrm>
          <a:off x="9601592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抗</a:t>
          </a:r>
          <a:r>
            <a:rPr lang="en-US" altLang="ja-JP" sz="1000" kern="1200" dirty="0"/>
            <a:t>UV</a:t>
          </a:r>
          <a:endParaRPr lang="ja-JP" altLang="en-US" sz="1000" kern="1200" dirty="0"/>
        </a:p>
      </dsp:txBody>
      <dsp:txXfrm>
        <a:off x="9614858" y="2274383"/>
        <a:ext cx="652860" cy="426396"/>
      </dsp:txXfrm>
    </dsp:sp>
    <dsp:sp modelId="{9D78214A-0D88-4AB4-8E1D-9F28052A90CB}">
      <dsp:nvSpPr>
        <dsp:cNvPr id="0" name=""/>
        <dsp:cNvSpPr/>
      </dsp:nvSpPr>
      <dsp:spPr>
        <a:xfrm>
          <a:off x="9895568" y="27140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51594-BD2A-4CBF-AF5A-DBF564F68CBC}">
      <dsp:nvSpPr>
        <dsp:cNvPr id="0" name=""/>
        <dsp:cNvSpPr/>
      </dsp:nvSpPr>
      <dsp:spPr>
        <a:xfrm>
          <a:off x="9601592" y="28952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000" kern="1200" dirty="0"/>
            <a:t>UPF50+</a:t>
          </a:r>
          <a:endParaRPr lang="ja-JP" altLang="en-US" sz="1000" kern="1200" dirty="0"/>
        </a:p>
      </dsp:txBody>
      <dsp:txXfrm>
        <a:off x="9614858" y="2908483"/>
        <a:ext cx="652860" cy="426396"/>
      </dsp:txXfrm>
    </dsp:sp>
    <dsp:sp modelId="{ED5C2814-DD55-4135-8CFB-2E26A714BD38}">
      <dsp:nvSpPr>
        <dsp:cNvPr id="0" name=""/>
        <dsp:cNvSpPr/>
      </dsp:nvSpPr>
      <dsp:spPr>
        <a:xfrm>
          <a:off x="7843663" y="1445845"/>
          <a:ext cx="2980835" cy="18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5"/>
              </a:lnTo>
              <a:lnTo>
                <a:pt x="2980835" y="90585"/>
              </a:lnTo>
              <a:lnTo>
                <a:pt x="2980835" y="1811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608D5-28DF-4261-A037-0E184C81EF5B}">
      <dsp:nvSpPr>
        <dsp:cNvPr id="0" name=""/>
        <dsp:cNvSpPr/>
      </dsp:nvSpPr>
      <dsp:spPr>
        <a:xfrm>
          <a:off x="10484802" y="16270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お洒落なデザイン</a:t>
          </a:r>
        </a:p>
      </dsp:txBody>
      <dsp:txXfrm>
        <a:off x="10498068" y="1640283"/>
        <a:ext cx="652860" cy="426396"/>
      </dsp:txXfrm>
    </dsp:sp>
    <dsp:sp modelId="{E8A81569-B959-4A61-9D2F-9F063DF977D9}">
      <dsp:nvSpPr>
        <dsp:cNvPr id="0" name=""/>
        <dsp:cNvSpPr/>
      </dsp:nvSpPr>
      <dsp:spPr>
        <a:xfrm>
          <a:off x="10778779" y="2079945"/>
          <a:ext cx="91440" cy="18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683FF-A33F-419A-A571-010B29F56279}">
      <dsp:nvSpPr>
        <dsp:cNvPr id="0" name=""/>
        <dsp:cNvSpPr/>
      </dsp:nvSpPr>
      <dsp:spPr>
        <a:xfrm>
          <a:off x="10484802" y="2261117"/>
          <a:ext cx="679392" cy="45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ミニマムデザイン</a:t>
          </a:r>
        </a:p>
      </dsp:txBody>
      <dsp:txXfrm>
        <a:off x="10498068" y="2274383"/>
        <a:ext cx="652860" cy="426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E27D-E298-48EB-8AF2-7E8F82DEC5AA}">
      <dsp:nvSpPr>
        <dsp:cNvPr id="0" name=""/>
        <dsp:cNvSpPr/>
      </dsp:nvSpPr>
      <dsp:spPr>
        <a:xfrm>
          <a:off x="267751" y="0"/>
          <a:ext cx="178500" cy="1123891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情緒的ベネフィット＝どう思るか？</a:t>
          </a:r>
        </a:p>
      </dsp:txBody>
      <dsp:txXfrm>
        <a:off x="267751" y="0"/>
        <a:ext cx="178500" cy="1123891"/>
      </dsp:txXfrm>
    </dsp:sp>
    <dsp:sp modelId="{AA9D07FB-8C9E-489C-98CB-07A9FA032E37}">
      <dsp:nvSpPr>
        <dsp:cNvPr id="0" name=""/>
        <dsp:cNvSpPr/>
      </dsp:nvSpPr>
      <dsp:spPr>
        <a:xfrm>
          <a:off x="178500" y="1123891"/>
          <a:ext cx="357001" cy="1123891"/>
        </a:xfrm>
        <a:prstGeom prst="trapezoid">
          <a:avLst>
            <a:gd name="adj" fmla="val 25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エンドリザルト</a:t>
          </a:r>
        </a:p>
      </dsp:txBody>
      <dsp:txXfrm>
        <a:off x="240976" y="1123891"/>
        <a:ext cx="232050" cy="1123891"/>
      </dsp:txXfrm>
    </dsp:sp>
    <dsp:sp modelId="{08A660B0-4FDC-4620-B559-039EAEC448FC}">
      <dsp:nvSpPr>
        <dsp:cNvPr id="0" name=""/>
        <dsp:cNvSpPr/>
      </dsp:nvSpPr>
      <dsp:spPr>
        <a:xfrm>
          <a:off x="89250" y="2247782"/>
          <a:ext cx="535502" cy="1123891"/>
        </a:xfrm>
        <a:prstGeom prst="trapezoid">
          <a:avLst>
            <a:gd name="adj" fmla="val 16667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00" kern="1200" dirty="0"/>
            <a:t>機能的ベネフィット＝どう良いのか？</a:t>
          </a:r>
        </a:p>
      </dsp:txBody>
      <dsp:txXfrm>
        <a:off x="182963" y="2247782"/>
        <a:ext cx="348076" cy="1123891"/>
      </dsp:txXfrm>
    </dsp:sp>
    <dsp:sp modelId="{4018A0C1-E771-4408-B329-67D101609AFF}">
      <dsp:nvSpPr>
        <dsp:cNvPr id="0" name=""/>
        <dsp:cNvSpPr/>
      </dsp:nvSpPr>
      <dsp:spPr>
        <a:xfrm>
          <a:off x="0" y="3371673"/>
          <a:ext cx="714003" cy="1123891"/>
        </a:xfrm>
        <a:prstGeom prst="trapezoid">
          <a:avLst>
            <a:gd name="adj" fmla="val 125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500" kern="1200" dirty="0"/>
            <a:t>Reason to believe</a:t>
          </a:r>
          <a:endParaRPr kumimoji="1" lang="ja-JP" altLang="en-US" sz="500" kern="1200" dirty="0"/>
        </a:p>
      </dsp:txBody>
      <dsp:txXfrm>
        <a:off x="124950" y="3371673"/>
        <a:ext cx="464101" cy="11238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37719-FCA1-486F-9BB2-F93BD762DF65}">
      <dsp:nvSpPr>
        <dsp:cNvPr id="0" name=""/>
        <dsp:cNvSpPr/>
      </dsp:nvSpPr>
      <dsp:spPr>
        <a:xfrm>
          <a:off x="0" y="2890952"/>
          <a:ext cx="11393214" cy="576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2800" kern="1200" dirty="0"/>
            <a:t>Reason to believe</a:t>
          </a:r>
          <a:endParaRPr lang="ja-JP" altLang="en-US" sz="2800" kern="1200" dirty="0"/>
        </a:p>
      </dsp:txBody>
      <dsp:txXfrm>
        <a:off x="0" y="2890952"/>
        <a:ext cx="3417964" cy="576336"/>
      </dsp:txXfrm>
    </dsp:sp>
    <dsp:sp modelId="{536865BD-CF33-4BD3-9197-E3221A1B7DF5}">
      <dsp:nvSpPr>
        <dsp:cNvPr id="0" name=""/>
        <dsp:cNvSpPr/>
      </dsp:nvSpPr>
      <dsp:spPr>
        <a:xfrm>
          <a:off x="0" y="2218559"/>
          <a:ext cx="11393214" cy="576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機能的ベネフィット</a:t>
          </a:r>
        </a:p>
      </dsp:txBody>
      <dsp:txXfrm>
        <a:off x="0" y="2218559"/>
        <a:ext cx="3417964" cy="576336"/>
      </dsp:txXfrm>
    </dsp:sp>
    <dsp:sp modelId="{82E0C537-5C66-4F8D-9DD6-748A4AD71222}">
      <dsp:nvSpPr>
        <dsp:cNvPr id="0" name=""/>
        <dsp:cNvSpPr/>
      </dsp:nvSpPr>
      <dsp:spPr>
        <a:xfrm>
          <a:off x="0" y="1546167"/>
          <a:ext cx="11393214" cy="576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エンドリザルト</a:t>
          </a:r>
        </a:p>
      </dsp:txBody>
      <dsp:txXfrm>
        <a:off x="0" y="1546167"/>
        <a:ext cx="3417964" cy="576336"/>
      </dsp:txXfrm>
    </dsp:sp>
    <dsp:sp modelId="{6A49B5D1-159B-47F0-912D-4848243A40B9}">
      <dsp:nvSpPr>
        <dsp:cNvPr id="0" name=""/>
        <dsp:cNvSpPr/>
      </dsp:nvSpPr>
      <dsp:spPr>
        <a:xfrm>
          <a:off x="0" y="873774"/>
          <a:ext cx="11393214" cy="5763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/>
            <a:t>情緒的ベネフィット</a:t>
          </a:r>
        </a:p>
      </dsp:txBody>
      <dsp:txXfrm>
        <a:off x="0" y="873774"/>
        <a:ext cx="3417964" cy="576336"/>
      </dsp:txXfrm>
    </dsp:sp>
    <dsp:sp modelId="{B235F391-642F-4A51-AEF2-95DA206463C8}">
      <dsp:nvSpPr>
        <dsp:cNvPr id="0" name=""/>
        <dsp:cNvSpPr/>
      </dsp:nvSpPr>
      <dsp:spPr>
        <a:xfrm>
          <a:off x="7399720" y="921802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1000" kern="1200" dirty="0"/>
        </a:p>
      </dsp:txBody>
      <dsp:txXfrm>
        <a:off x="7413787" y="935869"/>
        <a:ext cx="692286" cy="452146"/>
      </dsp:txXfrm>
    </dsp:sp>
    <dsp:sp modelId="{603EBF4F-FBC5-4812-A5BA-4EBAE0BD20B6}">
      <dsp:nvSpPr>
        <dsp:cNvPr id="0" name=""/>
        <dsp:cNvSpPr/>
      </dsp:nvSpPr>
      <dsp:spPr>
        <a:xfrm>
          <a:off x="4716153" y="1402082"/>
          <a:ext cx="3043776" cy="192112"/>
        </a:xfrm>
        <a:custGeom>
          <a:avLst/>
          <a:gdLst/>
          <a:ahLst/>
          <a:cxnLst/>
          <a:rect l="0" t="0" r="0" b="0"/>
          <a:pathLst>
            <a:path>
              <a:moveTo>
                <a:pt x="3043776" y="0"/>
              </a:moveTo>
              <a:lnTo>
                <a:pt x="3043776" y="96056"/>
              </a:lnTo>
              <a:lnTo>
                <a:pt x="0" y="96056"/>
              </a:lnTo>
              <a:lnTo>
                <a:pt x="0" y="192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53DF1-D03B-4705-9189-B186D8A197C8}">
      <dsp:nvSpPr>
        <dsp:cNvPr id="0" name=""/>
        <dsp:cNvSpPr/>
      </dsp:nvSpPr>
      <dsp:spPr>
        <a:xfrm>
          <a:off x="4355943" y="1594195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快適に着用</a:t>
          </a:r>
        </a:p>
      </dsp:txBody>
      <dsp:txXfrm>
        <a:off x="4370010" y="1608262"/>
        <a:ext cx="692286" cy="452146"/>
      </dsp:txXfrm>
    </dsp:sp>
    <dsp:sp modelId="{D766894C-8422-4553-9032-2074770681FF}">
      <dsp:nvSpPr>
        <dsp:cNvPr id="0" name=""/>
        <dsp:cNvSpPr/>
      </dsp:nvSpPr>
      <dsp:spPr>
        <a:xfrm>
          <a:off x="3779606" y="2074475"/>
          <a:ext cx="936546" cy="192112"/>
        </a:xfrm>
        <a:custGeom>
          <a:avLst/>
          <a:gdLst/>
          <a:ahLst/>
          <a:cxnLst/>
          <a:rect l="0" t="0" r="0" b="0"/>
          <a:pathLst>
            <a:path>
              <a:moveTo>
                <a:pt x="936546" y="0"/>
              </a:moveTo>
              <a:lnTo>
                <a:pt x="936546" y="96056"/>
              </a:lnTo>
              <a:lnTo>
                <a:pt x="0" y="96056"/>
              </a:lnTo>
              <a:lnTo>
                <a:pt x="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8AFE3-AE61-4E13-B177-F38325F23272}">
      <dsp:nvSpPr>
        <dsp:cNvPr id="0" name=""/>
        <dsp:cNvSpPr/>
      </dsp:nvSpPr>
      <dsp:spPr>
        <a:xfrm>
          <a:off x="3419396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速乾性</a:t>
          </a:r>
        </a:p>
      </dsp:txBody>
      <dsp:txXfrm>
        <a:off x="3433463" y="2280654"/>
        <a:ext cx="692286" cy="452146"/>
      </dsp:txXfrm>
    </dsp:sp>
    <dsp:sp modelId="{6021FCAB-24B8-4B35-9096-E405BA0CCC1A}">
      <dsp:nvSpPr>
        <dsp:cNvPr id="0" name=""/>
        <dsp:cNvSpPr/>
      </dsp:nvSpPr>
      <dsp:spPr>
        <a:xfrm>
          <a:off x="4670433" y="2074475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28CE-BF49-4818-B5AC-83400BD427C0}">
      <dsp:nvSpPr>
        <dsp:cNvPr id="0" name=""/>
        <dsp:cNvSpPr/>
      </dsp:nvSpPr>
      <dsp:spPr>
        <a:xfrm>
          <a:off x="4355943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ポリエステル素材</a:t>
          </a:r>
        </a:p>
      </dsp:txBody>
      <dsp:txXfrm>
        <a:off x="4370010" y="2280654"/>
        <a:ext cx="692286" cy="452146"/>
      </dsp:txXfrm>
    </dsp:sp>
    <dsp:sp modelId="{9ABE00ED-8AC6-4084-B095-EE2FFA32F169}">
      <dsp:nvSpPr>
        <dsp:cNvPr id="0" name=""/>
        <dsp:cNvSpPr/>
      </dsp:nvSpPr>
      <dsp:spPr>
        <a:xfrm>
          <a:off x="4716153" y="2074475"/>
          <a:ext cx="936546" cy="19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56"/>
              </a:lnTo>
              <a:lnTo>
                <a:pt x="936546" y="96056"/>
              </a:lnTo>
              <a:lnTo>
                <a:pt x="936546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84E7-94A3-48FC-951A-22C60AEB884F}">
      <dsp:nvSpPr>
        <dsp:cNvPr id="0" name=""/>
        <dsp:cNvSpPr/>
      </dsp:nvSpPr>
      <dsp:spPr>
        <a:xfrm>
          <a:off x="5292490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軽量で通気透湿</a:t>
          </a:r>
        </a:p>
      </dsp:txBody>
      <dsp:txXfrm>
        <a:off x="5306557" y="2280654"/>
        <a:ext cx="692286" cy="452146"/>
      </dsp:txXfrm>
    </dsp:sp>
    <dsp:sp modelId="{DED339B8-95A2-436E-8DA2-13846B21852C}">
      <dsp:nvSpPr>
        <dsp:cNvPr id="0" name=""/>
        <dsp:cNvSpPr/>
      </dsp:nvSpPr>
      <dsp:spPr>
        <a:xfrm>
          <a:off x="5184426" y="2746867"/>
          <a:ext cx="468273" cy="192112"/>
        </a:xfrm>
        <a:custGeom>
          <a:avLst/>
          <a:gdLst/>
          <a:ahLst/>
          <a:cxnLst/>
          <a:rect l="0" t="0" r="0" b="0"/>
          <a:pathLst>
            <a:path>
              <a:moveTo>
                <a:pt x="468273" y="0"/>
              </a:moveTo>
              <a:lnTo>
                <a:pt x="468273" y="96056"/>
              </a:lnTo>
              <a:lnTo>
                <a:pt x="0" y="96056"/>
              </a:lnTo>
              <a:lnTo>
                <a:pt x="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1959F-3047-4DF0-9C94-CA5D9AC7717D}">
      <dsp:nvSpPr>
        <dsp:cNvPr id="0" name=""/>
        <dsp:cNvSpPr/>
      </dsp:nvSpPr>
      <dsp:spPr>
        <a:xfrm>
          <a:off x="4824216" y="2938980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000" kern="1200" dirty="0"/>
            <a:t>340g</a:t>
          </a:r>
          <a:endParaRPr lang="ja-JP" altLang="en-US" sz="1000" kern="1200" dirty="0"/>
        </a:p>
      </dsp:txBody>
      <dsp:txXfrm>
        <a:off x="4838283" y="2953047"/>
        <a:ext cx="692286" cy="452146"/>
      </dsp:txXfrm>
    </dsp:sp>
    <dsp:sp modelId="{1C90878E-0B63-4E25-B15C-09BC56A25ACB}">
      <dsp:nvSpPr>
        <dsp:cNvPr id="0" name=""/>
        <dsp:cNvSpPr/>
      </dsp:nvSpPr>
      <dsp:spPr>
        <a:xfrm>
          <a:off x="5652700" y="2746867"/>
          <a:ext cx="468273" cy="19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56"/>
              </a:lnTo>
              <a:lnTo>
                <a:pt x="468273" y="96056"/>
              </a:lnTo>
              <a:lnTo>
                <a:pt x="468273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DB6A8-9020-46E5-9B1D-7B89160BB6C3}">
      <dsp:nvSpPr>
        <dsp:cNvPr id="0" name=""/>
        <dsp:cNvSpPr/>
      </dsp:nvSpPr>
      <dsp:spPr>
        <a:xfrm>
          <a:off x="5760763" y="2938980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透湿度</a:t>
          </a:r>
          <a:r>
            <a:rPr lang="en-US" altLang="ja-JP" sz="1000" kern="1200" dirty="0"/>
            <a:t>:3000g/m2</a:t>
          </a:r>
          <a:r>
            <a:rPr lang="ja-JP" altLang="en-US" sz="1000" kern="1200" dirty="0"/>
            <a:t>・</a:t>
          </a:r>
          <a:r>
            <a:rPr lang="en-US" altLang="ja-JP" sz="1000" kern="1200" dirty="0"/>
            <a:t>24h</a:t>
          </a:r>
          <a:endParaRPr lang="ja-JP" altLang="en-US" sz="1000" kern="1200" dirty="0"/>
        </a:p>
      </dsp:txBody>
      <dsp:txXfrm>
        <a:off x="5774830" y="2953047"/>
        <a:ext cx="692286" cy="452146"/>
      </dsp:txXfrm>
    </dsp:sp>
    <dsp:sp modelId="{020FF101-A6F1-464C-AE2A-ED6D12585F34}">
      <dsp:nvSpPr>
        <dsp:cNvPr id="0" name=""/>
        <dsp:cNvSpPr/>
      </dsp:nvSpPr>
      <dsp:spPr>
        <a:xfrm>
          <a:off x="7057520" y="1402082"/>
          <a:ext cx="702410" cy="192112"/>
        </a:xfrm>
        <a:custGeom>
          <a:avLst/>
          <a:gdLst/>
          <a:ahLst/>
          <a:cxnLst/>
          <a:rect l="0" t="0" r="0" b="0"/>
          <a:pathLst>
            <a:path>
              <a:moveTo>
                <a:pt x="702410" y="0"/>
              </a:moveTo>
              <a:lnTo>
                <a:pt x="702410" y="96056"/>
              </a:lnTo>
              <a:lnTo>
                <a:pt x="0" y="96056"/>
              </a:lnTo>
              <a:lnTo>
                <a:pt x="0" y="192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1C9C0-85D3-4F82-8E8E-2D9825466D92}">
      <dsp:nvSpPr>
        <dsp:cNvPr id="0" name=""/>
        <dsp:cNvSpPr/>
      </dsp:nvSpPr>
      <dsp:spPr>
        <a:xfrm>
          <a:off x="6697310" y="1594195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800" b="0" kern="1200" dirty="0"/>
            <a:t>with</a:t>
          </a:r>
          <a:r>
            <a:rPr lang="ja-JP" altLang="en-US" sz="800" b="0" kern="1200" dirty="0"/>
            <a:t>コロナでしっかり保護</a:t>
          </a:r>
        </a:p>
      </dsp:txBody>
      <dsp:txXfrm>
        <a:off x="6711377" y="1608262"/>
        <a:ext cx="692286" cy="452146"/>
      </dsp:txXfrm>
    </dsp:sp>
    <dsp:sp modelId="{339C2ADE-AAD5-4495-8C19-31BADAB291BB}">
      <dsp:nvSpPr>
        <dsp:cNvPr id="0" name=""/>
        <dsp:cNvSpPr/>
      </dsp:nvSpPr>
      <dsp:spPr>
        <a:xfrm>
          <a:off x="7011800" y="2074475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61D6B-5C1F-4FA3-91DF-98E7C7FCDE69}">
      <dsp:nvSpPr>
        <dsp:cNvPr id="0" name=""/>
        <dsp:cNvSpPr/>
      </dsp:nvSpPr>
      <dsp:spPr>
        <a:xfrm>
          <a:off x="6697310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b="0" kern="1200" dirty="0"/>
            <a:t>抗菌性</a:t>
          </a:r>
        </a:p>
      </dsp:txBody>
      <dsp:txXfrm>
        <a:off x="6711377" y="2280654"/>
        <a:ext cx="692286" cy="452146"/>
      </dsp:txXfrm>
    </dsp:sp>
    <dsp:sp modelId="{62C84F31-388B-484A-BFCD-7FFCF61ADB37}">
      <dsp:nvSpPr>
        <dsp:cNvPr id="0" name=""/>
        <dsp:cNvSpPr/>
      </dsp:nvSpPr>
      <dsp:spPr>
        <a:xfrm>
          <a:off x="7011800" y="2746867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2E220-E185-4633-9CA3-AFF0552C295A}">
      <dsp:nvSpPr>
        <dsp:cNvPr id="0" name=""/>
        <dsp:cNvSpPr/>
      </dsp:nvSpPr>
      <dsp:spPr>
        <a:xfrm>
          <a:off x="6697310" y="2938980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b="0" kern="1200" dirty="0"/>
            <a:t>銀イオン抗菌加工</a:t>
          </a:r>
        </a:p>
      </dsp:txBody>
      <dsp:txXfrm>
        <a:off x="6711377" y="2953047"/>
        <a:ext cx="692286" cy="452146"/>
      </dsp:txXfrm>
    </dsp:sp>
    <dsp:sp modelId="{F5CD40E1-298E-489E-89F0-BB6988BCC28B}">
      <dsp:nvSpPr>
        <dsp:cNvPr id="0" name=""/>
        <dsp:cNvSpPr/>
      </dsp:nvSpPr>
      <dsp:spPr>
        <a:xfrm>
          <a:off x="7759930" y="1402082"/>
          <a:ext cx="234136" cy="19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56"/>
              </a:lnTo>
              <a:lnTo>
                <a:pt x="234136" y="96056"/>
              </a:lnTo>
              <a:lnTo>
                <a:pt x="234136" y="192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82E0C-7494-4B25-8A8E-02ADB755CD3F}">
      <dsp:nvSpPr>
        <dsp:cNvPr id="0" name=""/>
        <dsp:cNvSpPr/>
      </dsp:nvSpPr>
      <dsp:spPr>
        <a:xfrm>
          <a:off x="7633856" y="1594195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800" b="0" kern="1200" dirty="0"/>
            <a:t>外国文化に染み込んだ雰囲気</a:t>
          </a:r>
        </a:p>
      </dsp:txBody>
      <dsp:txXfrm>
        <a:off x="7647923" y="1608262"/>
        <a:ext cx="692286" cy="452146"/>
      </dsp:txXfrm>
    </dsp:sp>
    <dsp:sp modelId="{176FBEEA-5270-46BD-A59E-4AB54C7FC45E}">
      <dsp:nvSpPr>
        <dsp:cNvPr id="0" name=""/>
        <dsp:cNvSpPr/>
      </dsp:nvSpPr>
      <dsp:spPr>
        <a:xfrm>
          <a:off x="7948346" y="2074475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A34B2-0D1E-4EF1-9249-6CD3AE40820A}">
      <dsp:nvSpPr>
        <dsp:cNvPr id="0" name=""/>
        <dsp:cNvSpPr/>
      </dsp:nvSpPr>
      <dsp:spPr>
        <a:xfrm>
          <a:off x="7633856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パラシュートのように、服を背にかける</a:t>
          </a:r>
        </a:p>
      </dsp:txBody>
      <dsp:txXfrm>
        <a:off x="7647923" y="2280654"/>
        <a:ext cx="692286" cy="452146"/>
      </dsp:txXfrm>
    </dsp:sp>
    <dsp:sp modelId="{BD6C9639-0456-4172-B82A-96A50A3CCB67}">
      <dsp:nvSpPr>
        <dsp:cNvPr id="0" name=""/>
        <dsp:cNvSpPr/>
      </dsp:nvSpPr>
      <dsp:spPr>
        <a:xfrm>
          <a:off x="7948346" y="2746867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9E06A-96E3-4E76-8697-5A6DE8AB9CF5}">
      <dsp:nvSpPr>
        <dsp:cNvPr id="0" name=""/>
        <dsp:cNvSpPr/>
      </dsp:nvSpPr>
      <dsp:spPr>
        <a:xfrm>
          <a:off x="7633856" y="2938980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インナーバックベルト付き</a:t>
          </a:r>
        </a:p>
      </dsp:txBody>
      <dsp:txXfrm>
        <a:off x="7647923" y="2953047"/>
        <a:ext cx="692286" cy="452146"/>
      </dsp:txXfrm>
    </dsp:sp>
    <dsp:sp modelId="{7714FD03-9FD1-4D05-893E-EA29FCCA029D}">
      <dsp:nvSpPr>
        <dsp:cNvPr id="0" name=""/>
        <dsp:cNvSpPr/>
      </dsp:nvSpPr>
      <dsp:spPr>
        <a:xfrm>
          <a:off x="7759930" y="1402082"/>
          <a:ext cx="1170683" cy="19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56"/>
              </a:lnTo>
              <a:lnTo>
                <a:pt x="1170683" y="96056"/>
              </a:lnTo>
              <a:lnTo>
                <a:pt x="1170683" y="192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7DC8-FF52-4DC8-A927-659CAB6F5781}">
      <dsp:nvSpPr>
        <dsp:cNvPr id="0" name=""/>
        <dsp:cNvSpPr/>
      </dsp:nvSpPr>
      <dsp:spPr>
        <a:xfrm>
          <a:off x="8570403" y="1594195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突然の雨に対応できる</a:t>
          </a:r>
        </a:p>
      </dsp:txBody>
      <dsp:txXfrm>
        <a:off x="8584470" y="1608262"/>
        <a:ext cx="692286" cy="452146"/>
      </dsp:txXfrm>
    </dsp:sp>
    <dsp:sp modelId="{36A6EB12-6B2F-4F53-A24B-674EB32963CA}">
      <dsp:nvSpPr>
        <dsp:cNvPr id="0" name=""/>
        <dsp:cNvSpPr/>
      </dsp:nvSpPr>
      <dsp:spPr>
        <a:xfrm>
          <a:off x="8884893" y="2074475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CDE09-D688-4AD7-BDD4-B39D3377DCFB}">
      <dsp:nvSpPr>
        <dsp:cNvPr id="0" name=""/>
        <dsp:cNvSpPr/>
      </dsp:nvSpPr>
      <dsp:spPr>
        <a:xfrm>
          <a:off x="8570403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大雨、ゲリラ豪雨でも濡れない</a:t>
          </a:r>
        </a:p>
      </dsp:txBody>
      <dsp:txXfrm>
        <a:off x="8584470" y="2280654"/>
        <a:ext cx="692286" cy="452146"/>
      </dsp:txXfrm>
    </dsp:sp>
    <dsp:sp modelId="{BF30B254-7204-490F-9F57-68CD8C700602}">
      <dsp:nvSpPr>
        <dsp:cNvPr id="0" name=""/>
        <dsp:cNvSpPr/>
      </dsp:nvSpPr>
      <dsp:spPr>
        <a:xfrm>
          <a:off x="8884893" y="2746867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3702-809D-4E27-918F-B2FA918798ED}">
      <dsp:nvSpPr>
        <dsp:cNvPr id="0" name=""/>
        <dsp:cNvSpPr/>
      </dsp:nvSpPr>
      <dsp:spPr>
        <a:xfrm>
          <a:off x="8570403" y="2938980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耐水圧</a:t>
          </a:r>
          <a:r>
            <a:rPr lang="en-US" altLang="ja-JP" sz="1000" kern="1200" dirty="0"/>
            <a:t>19,000mm</a:t>
          </a:r>
          <a:endParaRPr lang="ja-JP" altLang="en-US" sz="1000" kern="1200" dirty="0"/>
        </a:p>
      </dsp:txBody>
      <dsp:txXfrm>
        <a:off x="8584470" y="2953047"/>
        <a:ext cx="692286" cy="452146"/>
      </dsp:txXfrm>
    </dsp:sp>
    <dsp:sp modelId="{3631818C-AFE5-40B2-B613-057348BFF4CC}">
      <dsp:nvSpPr>
        <dsp:cNvPr id="0" name=""/>
        <dsp:cNvSpPr/>
      </dsp:nvSpPr>
      <dsp:spPr>
        <a:xfrm>
          <a:off x="7759930" y="1402082"/>
          <a:ext cx="2107230" cy="19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56"/>
              </a:lnTo>
              <a:lnTo>
                <a:pt x="2107230" y="96056"/>
              </a:lnTo>
              <a:lnTo>
                <a:pt x="2107230" y="192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403E6-ADE1-4C14-9A7F-C030A75F474E}">
      <dsp:nvSpPr>
        <dsp:cNvPr id="0" name=""/>
        <dsp:cNvSpPr/>
      </dsp:nvSpPr>
      <dsp:spPr>
        <a:xfrm>
          <a:off x="9506950" y="1594195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日焼け防止</a:t>
          </a:r>
        </a:p>
      </dsp:txBody>
      <dsp:txXfrm>
        <a:off x="9521017" y="1608262"/>
        <a:ext cx="692286" cy="452146"/>
      </dsp:txXfrm>
    </dsp:sp>
    <dsp:sp modelId="{21BE8B68-05B5-4D5A-8EC7-D096DA6DB7FE}">
      <dsp:nvSpPr>
        <dsp:cNvPr id="0" name=""/>
        <dsp:cNvSpPr/>
      </dsp:nvSpPr>
      <dsp:spPr>
        <a:xfrm>
          <a:off x="9821440" y="2074475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62010-796F-4AC2-95F4-D5FB3192E763}">
      <dsp:nvSpPr>
        <dsp:cNvPr id="0" name=""/>
        <dsp:cNvSpPr/>
      </dsp:nvSpPr>
      <dsp:spPr>
        <a:xfrm>
          <a:off x="9506950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抗</a:t>
          </a:r>
          <a:r>
            <a:rPr lang="en-US" altLang="ja-JP" sz="1000" kern="1200" dirty="0"/>
            <a:t>UV</a:t>
          </a:r>
          <a:endParaRPr lang="ja-JP" altLang="en-US" sz="1000" kern="1200" dirty="0"/>
        </a:p>
      </dsp:txBody>
      <dsp:txXfrm>
        <a:off x="9521017" y="2280654"/>
        <a:ext cx="692286" cy="452146"/>
      </dsp:txXfrm>
    </dsp:sp>
    <dsp:sp modelId="{9D78214A-0D88-4AB4-8E1D-9F28052A90CB}">
      <dsp:nvSpPr>
        <dsp:cNvPr id="0" name=""/>
        <dsp:cNvSpPr/>
      </dsp:nvSpPr>
      <dsp:spPr>
        <a:xfrm>
          <a:off x="9821440" y="2746867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51594-BD2A-4CBF-AF5A-DBF564F68CBC}">
      <dsp:nvSpPr>
        <dsp:cNvPr id="0" name=""/>
        <dsp:cNvSpPr/>
      </dsp:nvSpPr>
      <dsp:spPr>
        <a:xfrm>
          <a:off x="9506950" y="2938980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000" kern="1200" dirty="0"/>
            <a:t>UPF50+</a:t>
          </a:r>
          <a:endParaRPr lang="ja-JP" altLang="en-US" sz="1000" kern="1200" dirty="0"/>
        </a:p>
      </dsp:txBody>
      <dsp:txXfrm>
        <a:off x="9521017" y="2953047"/>
        <a:ext cx="692286" cy="452146"/>
      </dsp:txXfrm>
    </dsp:sp>
    <dsp:sp modelId="{ED5C2814-DD55-4135-8CFB-2E26A714BD38}">
      <dsp:nvSpPr>
        <dsp:cNvPr id="0" name=""/>
        <dsp:cNvSpPr/>
      </dsp:nvSpPr>
      <dsp:spPr>
        <a:xfrm>
          <a:off x="7759930" y="1402082"/>
          <a:ext cx="3043776" cy="19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56"/>
              </a:lnTo>
              <a:lnTo>
                <a:pt x="3043776" y="96056"/>
              </a:lnTo>
              <a:lnTo>
                <a:pt x="3043776" y="1921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608D5-28DF-4261-A037-0E184C81EF5B}">
      <dsp:nvSpPr>
        <dsp:cNvPr id="0" name=""/>
        <dsp:cNvSpPr/>
      </dsp:nvSpPr>
      <dsp:spPr>
        <a:xfrm>
          <a:off x="10443496" y="1594195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お洒落なデザイン</a:t>
          </a:r>
        </a:p>
      </dsp:txBody>
      <dsp:txXfrm>
        <a:off x="10457563" y="1608262"/>
        <a:ext cx="692286" cy="452146"/>
      </dsp:txXfrm>
    </dsp:sp>
    <dsp:sp modelId="{E8A81569-B959-4A61-9D2F-9F063DF977D9}">
      <dsp:nvSpPr>
        <dsp:cNvPr id="0" name=""/>
        <dsp:cNvSpPr/>
      </dsp:nvSpPr>
      <dsp:spPr>
        <a:xfrm>
          <a:off x="10757986" y="2074475"/>
          <a:ext cx="91440" cy="192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11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683FF-A33F-419A-A571-010B29F56279}">
      <dsp:nvSpPr>
        <dsp:cNvPr id="0" name=""/>
        <dsp:cNvSpPr/>
      </dsp:nvSpPr>
      <dsp:spPr>
        <a:xfrm>
          <a:off x="10443496" y="2266587"/>
          <a:ext cx="720420" cy="480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000" kern="1200" dirty="0"/>
            <a:t>ミニマムデザイン</a:t>
          </a:r>
        </a:p>
      </dsp:txBody>
      <dsp:txXfrm>
        <a:off x="10457563" y="2280654"/>
        <a:ext cx="692286" cy="45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01EF-C0B0-41FA-A9AC-C3B1FAF1C5B5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7A1D9-219D-4D1E-8F6C-82635C10E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7A1D9-219D-4D1E-8F6C-82635C10E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5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4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44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02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90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9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7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5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7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6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11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385375-DBD8-4A98-B269-3DB15A1C0C9B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279529-E8B0-4D26-ADB9-9EC7C6625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kuake.com/project/morr/?from=keywordsearch&amp;keyword=morr&amp;disp_order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7679C-4F01-48DD-8CFE-B656657C7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759440" cy="3566160"/>
          </a:xfrm>
        </p:spPr>
        <p:txBody>
          <a:bodyPr>
            <a:normAutofit/>
          </a:bodyPr>
          <a:lstStyle/>
          <a:p>
            <a:r>
              <a:rPr kumimoji="1" lang="ja-JP" altLang="en-US" sz="6600" dirty="0"/>
              <a:t>クラウドファンディング商品</a:t>
            </a:r>
            <a:br>
              <a:rPr kumimoji="1" lang="en-US" altLang="ja-JP" sz="6600" dirty="0"/>
            </a:br>
            <a:r>
              <a:rPr kumimoji="1" lang="en-US" altLang="ja-JP" sz="6600" dirty="0"/>
              <a:t>【MORR P3 Jacket】</a:t>
            </a:r>
            <a:br>
              <a:rPr kumimoji="1" lang="en-US" altLang="ja-JP" sz="6600" dirty="0"/>
            </a:br>
            <a:r>
              <a:rPr kumimoji="1" lang="en-US" altLang="ja-JP" sz="6600" dirty="0"/>
              <a:t>FB</a:t>
            </a:r>
            <a:r>
              <a:rPr kumimoji="1" lang="ja-JP" altLang="en-US" sz="6600" dirty="0"/>
              <a:t>広告用キャッチコピー制作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08716B-6993-4066-8AAB-9961B64C6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KAIS TRADING</a:t>
            </a:r>
          </a:p>
          <a:p>
            <a:r>
              <a:rPr kumimoji="1" lang="en-US" altLang="ja-JP" dirty="0"/>
              <a:t>2022-5-8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160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84514" cy="1450757"/>
          </a:xfrm>
        </p:spPr>
        <p:txBody>
          <a:bodyPr/>
          <a:lstStyle/>
          <a:p>
            <a:r>
              <a:rPr kumimoji="1" lang="ja-JP" altLang="en-US" dirty="0"/>
              <a:t>商品コンセプト分析ーハイキング</a:t>
            </a: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7EC3E85C-4191-427F-AD28-286F9F3D7FAA}"/>
              </a:ext>
            </a:extLst>
          </p:cNvPr>
          <p:cNvGraphicFramePr/>
          <p:nvPr/>
        </p:nvGraphicFramePr>
        <p:xfrm>
          <a:off x="-1" y="1737360"/>
          <a:ext cx="714003" cy="449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DBE893F4-6D43-48C9-A4F9-3417FBE0E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691785"/>
              </p:ext>
            </p:extLst>
          </p:nvPr>
        </p:nvGraphicFramePr>
        <p:xfrm>
          <a:off x="798786" y="1891862"/>
          <a:ext cx="11393214" cy="434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楕円 4">
            <a:extLst>
              <a:ext uri="{FF2B5EF4-FFF2-40B4-BE49-F238E27FC236}">
                <a16:creationId xmlns:a16="http://schemas.microsoft.com/office/drawing/2014/main" id="{CD5B7D4C-46ED-506A-2AF9-FE5D95AA534F}"/>
              </a:ext>
            </a:extLst>
          </p:cNvPr>
          <p:cNvSpPr/>
          <p:nvPr/>
        </p:nvSpPr>
        <p:spPr>
          <a:xfrm>
            <a:off x="7823200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CBA794C-7A88-7A59-2866-240423F1FDB9}"/>
              </a:ext>
            </a:extLst>
          </p:cNvPr>
          <p:cNvSpPr/>
          <p:nvPr/>
        </p:nvSpPr>
        <p:spPr>
          <a:xfrm>
            <a:off x="3843633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D5BE58A-6208-D9F5-8170-7C99B96453C7}"/>
              </a:ext>
            </a:extLst>
          </p:cNvPr>
          <p:cNvSpPr/>
          <p:nvPr/>
        </p:nvSpPr>
        <p:spPr>
          <a:xfrm>
            <a:off x="5376216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CEFA266-93C7-4292-4C89-951498275B9C}"/>
              </a:ext>
            </a:extLst>
          </p:cNvPr>
          <p:cNvSpPr/>
          <p:nvPr/>
        </p:nvSpPr>
        <p:spPr>
          <a:xfrm>
            <a:off x="9104936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ACABFE5-9339-6AC5-CDD5-D0415DEEE6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5311" y="286603"/>
            <a:ext cx="1614579" cy="242430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D7294C3A-7098-ADC1-4EA9-7CB128689759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43433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84514" cy="1450757"/>
          </a:xfrm>
        </p:spPr>
        <p:txBody>
          <a:bodyPr/>
          <a:lstStyle/>
          <a:p>
            <a:r>
              <a:rPr kumimoji="1" lang="ja-JP" altLang="en-US" dirty="0"/>
              <a:t>商品コンセプト分析ーサマージャケット</a:t>
            </a:r>
            <a:r>
              <a:rPr kumimoji="1" lang="en-US" altLang="ja-JP" dirty="0"/>
              <a:t>/UV</a:t>
            </a:r>
            <a:r>
              <a:rPr kumimoji="1" lang="ja-JP" altLang="en-US" dirty="0"/>
              <a:t>カット</a:t>
            </a: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7EC3E85C-4191-427F-AD28-286F9F3D7FAA}"/>
              </a:ext>
            </a:extLst>
          </p:cNvPr>
          <p:cNvGraphicFramePr/>
          <p:nvPr/>
        </p:nvGraphicFramePr>
        <p:xfrm>
          <a:off x="-1" y="1737360"/>
          <a:ext cx="714003" cy="449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DBE893F4-6D43-48C9-A4F9-3417FBE0E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98053"/>
              </p:ext>
            </p:extLst>
          </p:nvPr>
        </p:nvGraphicFramePr>
        <p:xfrm>
          <a:off x="798786" y="1891862"/>
          <a:ext cx="11393214" cy="434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0430B434-26A1-72AC-0B9E-2ADCB3D82F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2950" y="1063731"/>
            <a:ext cx="2523515" cy="167658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2D74F71-771E-CF25-D62C-1C1FCF420FF2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47627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84514" cy="1450757"/>
          </a:xfrm>
        </p:spPr>
        <p:txBody>
          <a:bodyPr/>
          <a:lstStyle/>
          <a:p>
            <a:r>
              <a:rPr kumimoji="1" lang="ja-JP" altLang="en-US" dirty="0"/>
              <a:t>商品コンセプト分析ートラベルジャケット</a:t>
            </a: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7EC3E85C-4191-427F-AD28-286F9F3D7FAA}"/>
              </a:ext>
            </a:extLst>
          </p:cNvPr>
          <p:cNvGraphicFramePr/>
          <p:nvPr/>
        </p:nvGraphicFramePr>
        <p:xfrm>
          <a:off x="-1" y="1737360"/>
          <a:ext cx="714003" cy="449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DBE893F4-6D43-48C9-A4F9-3417FBE0E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959045"/>
              </p:ext>
            </p:extLst>
          </p:nvPr>
        </p:nvGraphicFramePr>
        <p:xfrm>
          <a:off x="798786" y="1891862"/>
          <a:ext cx="11393214" cy="434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75B75ABC-0C2E-9CA7-7229-0C83024514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3346" y="1637089"/>
            <a:ext cx="2348654" cy="156331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D1B078E-892D-1E5E-7C64-8596E9895BD6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410779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商品コンセプト分析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107364-C977-497E-A166-1AC603CB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1917959"/>
            <a:ext cx="9144792" cy="4115157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B6BF3B6-5202-FC2C-BC8B-E4AA12E5D3F0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2794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61915-9F75-A5C9-6C04-5DA054CD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レジャー関連キーワード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A68C9-D251-6A56-75C8-03EAFD2A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秋レジャー：暑さや虫問題が解決される秋こそレジャーにピッタリな季節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果物狩り</a:t>
            </a:r>
            <a:r>
              <a:rPr kumimoji="1" lang="en-US" altLang="ja-JP" dirty="0"/>
              <a:t>】</a:t>
            </a:r>
            <a:r>
              <a:rPr kumimoji="1" lang="ja-JP" altLang="en-US" dirty="0"/>
              <a:t>動きやすい、お洒落、コーデ、果汁が飛んで服につかない（撥水性）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紅葉狩り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アレアスカート、ロマン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ハイキング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軽量、脱着しやすい、体温調節は大切、ジッパー付きの短丈アウターを選ぶべし、オーバーサイズマウンテンパーカー、寒さ対策、スポーティカジュアルでおしゃれ</a:t>
            </a:r>
            <a:endParaRPr kumimoji="1" lang="en-US" altLang="ja-JP" dirty="0"/>
          </a:p>
          <a:p>
            <a:r>
              <a:rPr lang="en-US" altLang="ja-JP" dirty="0"/>
              <a:t>【BBQ】</a:t>
            </a:r>
            <a:r>
              <a:rPr lang="ja-JP" altLang="en-US" dirty="0"/>
              <a:t>防寒重視＆匂いをカバーする</a:t>
            </a:r>
            <a:r>
              <a:rPr lang="en-US" altLang="ja-JP" dirty="0"/>
              <a:t>=&gt;</a:t>
            </a:r>
            <a:r>
              <a:rPr lang="ja-JP" altLang="en-US" dirty="0"/>
              <a:t>選択簡単、速乾性</a:t>
            </a:r>
            <a:r>
              <a:rPr lang="en-US" altLang="ja-JP" dirty="0"/>
              <a:t>?</a:t>
            </a:r>
            <a:r>
              <a:rPr lang="ja-JP" altLang="en-US" dirty="0"/>
              <a:t>＆防菌？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0442360-888B-A896-EFCA-2D5A0E295276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93885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61915-9F75-A5C9-6C04-5DA054CD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アウトドア</a:t>
            </a:r>
            <a:r>
              <a:rPr kumimoji="1" lang="ja-JP" altLang="en-US" dirty="0"/>
              <a:t>関連キーワード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A68C9-D251-6A56-75C8-03EAFD2A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服が損傷する可能性の高い活動：　枝木への引っ掛かり、岩への擦れ、転倒時の地面との擦れ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登山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ハイキング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トレイルランニング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耐久レース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サバイバル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服装への要求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lang="ja-JP" altLang="en-US" dirty="0"/>
              <a:t>丈夫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速乾性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体温保持</a:t>
            </a:r>
            <a:r>
              <a:rPr kumimoji="1" lang="en-US" altLang="ja-JP" dirty="0"/>
              <a:t>】【</a:t>
            </a:r>
            <a:r>
              <a:rPr kumimoji="1" lang="ja-JP" altLang="en-US" dirty="0"/>
              <a:t>耐久性</a:t>
            </a:r>
            <a:r>
              <a:rPr kumimoji="1" lang="en-US" altLang="ja-JP" dirty="0"/>
              <a:t>】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DF3DCBA-2B1A-8A73-27BB-6E85744D0A56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374769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61915-9F75-A5C9-6C04-5DA054CD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レインウェア</a:t>
            </a:r>
            <a:r>
              <a:rPr kumimoji="1" lang="ja-JP" altLang="en-US" dirty="0"/>
              <a:t>関連キーワード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A68C9-D251-6A56-75C8-03EAFD2A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防水性が悪くなる理由</a:t>
            </a:r>
            <a:r>
              <a:rPr lang="en-US" altLang="ja-JP" dirty="0"/>
              <a:t>】</a:t>
            </a:r>
          </a:p>
          <a:p>
            <a:r>
              <a:rPr kumimoji="1" lang="ja-JP" altLang="en-US" dirty="0"/>
              <a:t>①破損：ジャケットが枝に引っ掛かって破れた、つまずいて転んでパンツに穴が開いた</a:t>
            </a:r>
            <a:endParaRPr kumimoji="1" lang="en-US" altLang="ja-JP" dirty="0"/>
          </a:p>
          <a:p>
            <a:r>
              <a:rPr lang="ja-JP" altLang="en-US" dirty="0"/>
              <a:t>②シームテープの剥がれ</a:t>
            </a:r>
            <a:endParaRPr lang="en-US" altLang="ja-JP" dirty="0"/>
          </a:p>
          <a:p>
            <a:r>
              <a:rPr lang="ja-JP" altLang="en-US" dirty="0"/>
              <a:t>③加水分解：化合物が水と反応して起こす分解反応のこと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029EB3B-C567-0DD0-F65B-C53879C65921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204441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61915-9F75-A5C9-6C04-5DA054CD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マウンテンパーカー</a:t>
            </a:r>
            <a:r>
              <a:rPr kumimoji="1" lang="ja-JP" altLang="en-US" dirty="0"/>
              <a:t>関連キーワード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A68C9-D251-6A56-75C8-03EAFD2A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要求機能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・防風性：袖口にマジックテープ</a:t>
            </a:r>
            <a:r>
              <a:rPr lang="en-US" altLang="ja-JP" dirty="0"/>
              <a:t>+</a:t>
            </a:r>
            <a:r>
              <a:rPr lang="ja-JP" altLang="en-US" dirty="0"/>
              <a:t>ダブルジッパー</a:t>
            </a:r>
            <a:endParaRPr lang="en-US" altLang="ja-JP" dirty="0"/>
          </a:p>
          <a:p>
            <a:r>
              <a:rPr kumimoji="1" lang="ja-JP" altLang="en-US" dirty="0"/>
              <a:t>・防水性</a:t>
            </a:r>
            <a:endParaRPr kumimoji="1" lang="en-US" altLang="ja-JP" dirty="0"/>
          </a:p>
          <a:p>
            <a:r>
              <a:rPr lang="ja-JP" altLang="en-US" dirty="0"/>
              <a:t>・透湿性</a:t>
            </a:r>
            <a:endParaRPr lang="en-US" altLang="ja-JP" dirty="0"/>
          </a:p>
          <a:p>
            <a:r>
              <a:rPr kumimoji="1" lang="ja-JP" altLang="en-US" dirty="0"/>
              <a:t>・丈夫</a:t>
            </a:r>
            <a:endParaRPr kumimoji="1" lang="en-US" altLang="ja-JP" dirty="0"/>
          </a:p>
          <a:p>
            <a:r>
              <a:rPr lang="ja-JP" altLang="en-US" dirty="0"/>
              <a:t>・水洗いできる</a:t>
            </a:r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F661243-53A4-3D95-33F7-9AF78607909F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417430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依頼・見積内容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407465-0CAE-7427-A4E4-4F338652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●</a:t>
            </a:r>
            <a:r>
              <a:rPr lang="en-US" altLang="ja-JP" dirty="0"/>
              <a:t>FB</a:t>
            </a:r>
            <a:r>
              <a:rPr lang="ja-JP" altLang="en-US" dirty="0"/>
              <a:t>広告のテキスト用のキャッチコピーをご制作お願い致します。</a:t>
            </a:r>
            <a:endParaRPr lang="en-US" altLang="ja-JP" dirty="0"/>
          </a:p>
          <a:p>
            <a:r>
              <a:rPr lang="ja-JP" altLang="en-US" dirty="0"/>
              <a:t>●</a:t>
            </a:r>
            <a:r>
              <a:rPr lang="ja-JP" altLang="en-US" b="1" u="sng" dirty="0"/>
              <a:t>具体的には、</a:t>
            </a:r>
            <a:r>
              <a:rPr lang="en-US" altLang="ja-JP" b="1" u="sng" dirty="0"/>
              <a:t> 5</a:t>
            </a:r>
            <a:r>
              <a:rPr lang="ja-JP" altLang="en-US" b="1" u="sng" dirty="0"/>
              <a:t>ページの該当ペルソナ像に向けて、 ４ページのポジショニング（①～⑩）に基づいたの</a:t>
            </a:r>
            <a:r>
              <a:rPr lang="en-US" altLang="ja-JP" b="1" u="sng" dirty="0"/>
              <a:t>10</a:t>
            </a:r>
            <a:r>
              <a:rPr lang="ja-JP" altLang="en-US" b="1" u="sng" dirty="0"/>
              <a:t>字前後のキャッチコピーをそれぞれ</a:t>
            </a:r>
            <a:r>
              <a:rPr lang="en-US" altLang="ja-JP" b="1" u="sng" dirty="0"/>
              <a:t>5</a:t>
            </a:r>
            <a:r>
              <a:rPr lang="ja-JP" altLang="en-US" b="1" u="sng" dirty="0"/>
              <a:t>つ以上を制作お願い致します。キャッチコピーのイメージは、商品コンセプト（</a:t>
            </a:r>
            <a:r>
              <a:rPr lang="en-US" altLang="ja-JP" b="1" u="sng" dirty="0"/>
              <a:t>P7~P10</a:t>
            </a:r>
            <a:r>
              <a:rPr lang="ja-JP" altLang="en-US" b="1" u="sng" dirty="0"/>
              <a:t>）の情緒的ベネフィットに当たります。</a:t>
            </a:r>
            <a:endParaRPr lang="en-US" altLang="ja-JP" b="1" u="sng" dirty="0"/>
          </a:p>
          <a:p>
            <a:r>
              <a:rPr lang="ja-JP" altLang="en-US" b="1" u="sng" dirty="0"/>
              <a:t>広告用ですので、ユーザーの心を刺さるものをお願い致します。</a:t>
            </a:r>
            <a:endParaRPr lang="en-US" altLang="ja-JP" b="1" u="sng" dirty="0"/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基本要求、商品情報などは</a:t>
            </a:r>
            <a:r>
              <a:rPr lang="en-US" altLang="ja-JP" dirty="0"/>
              <a:t>3</a:t>
            </a:r>
            <a:r>
              <a:rPr lang="ja-JP" altLang="en-US" dirty="0"/>
              <a:t>ページをご確認お願い致します。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それぞれポジショニングに向けての商品コンセプトを７～１０にまとめておりますので、ご参考にしてください。</a:t>
            </a:r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その他、インターネットで調べた参考キーワードも</a:t>
            </a:r>
            <a:r>
              <a:rPr lang="en-US" altLang="ja-JP" dirty="0"/>
              <a:t>11</a:t>
            </a:r>
            <a:r>
              <a:rPr lang="ja-JP" altLang="en-US" dirty="0"/>
              <a:t>ページ以後にまとめてあります。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85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納品フォーマット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407465-0CAE-7427-A4E4-4F338652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●下記テーブルに、まとめて納品お願い致します。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851FF36A-2BA8-26A3-8BD1-59F04ACD7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9707"/>
              </p:ext>
            </p:extLst>
          </p:nvPr>
        </p:nvGraphicFramePr>
        <p:xfrm>
          <a:off x="0" y="2263986"/>
          <a:ext cx="12192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40">
                  <a:extLst>
                    <a:ext uri="{9D8B030D-6E8A-4147-A177-3AD203B41FA5}">
                      <a16:colId xmlns:a16="http://schemas.microsoft.com/office/drawing/2014/main" val="1531981759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1801101935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1202716042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3836846223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351665786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163520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①マウンテンパーカー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②キャンプ ジャケット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③果物狩り、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④ハイキング、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⑤サバイバル＆トレイルランニング、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8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9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2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3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91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8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88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納品フォーマット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407465-0CAE-7427-A4E4-4F338652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●下記テーブルに、まとめて納品お願い致します。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851FF36A-2BA8-26A3-8BD1-59F04ACD7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89446"/>
              </p:ext>
            </p:extLst>
          </p:nvPr>
        </p:nvGraphicFramePr>
        <p:xfrm>
          <a:off x="0" y="2263986"/>
          <a:ext cx="12192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40">
                  <a:extLst>
                    <a:ext uri="{9D8B030D-6E8A-4147-A177-3AD203B41FA5}">
                      <a16:colId xmlns:a16="http://schemas.microsoft.com/office/drawing/2014/main" val="1531981759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1801101935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1202716042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3836846223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351665786"/>
                    </a:ext>
                  </a:extLst>
                </a:gridCol>
                <a:gridCol w="2310732">
                  <a:extLst>
                    <a:ext uri="{9D8B030D-6E8A-4147-A177-3AD203B41FA5}">
                      <a16:colId xmlns:a16="http://schemas.microsoft.com/office/drawing/2014/main" val="163520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⑥</a:t>
                      </a:r>
                      <a:r>
                        <a:rPr kumimoji="1" lang="en-US" altLang="ja-JP" dirty="0"/>
                        <a:t>BBQ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⑦サマージャケット、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⑧</a:t>
                      </a:r>
                      <a:r>
                        <a:rPr kumimoji="1" lang="en-US" altLang="ja-JP" dirty="0"/>
                        <a:t>UV</a:t>
                      </a:r>
                      <a:r>
                        <a:rPr kumimoji="1" lang="ja-JP" altLang="en-US" dirty="0"/>
                        <a:t>カット パーカー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⑨トラベルジャケット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⑩バイクジャケット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82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9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2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3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91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8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12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基本要求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9D90037A-34E7-475E-86E2-AA21505907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930505"/>
              </p:ext>
            </p:extLst>
          </p:nvPr>
        </p:nvGraphicFramePr>
        <p:xfrm>
          <a:off x="1096963" y="1846263"/>
          <a:ext cx="566851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105">
                  <a:extLst>
                    <a:ext uri="{9D8B030D-6E8A-4147-A177-3AD203B41FA5}">
                      <a16:colId xmlns:a16="http://schemas.microsoft.com/office/drawing/2014/main" val="1001949334"/>
                    </a:ext>
                  </a:extLst>
                </a:gridCol>
                <a:gridCol w="2288413">
                  <a:extLst>
                    <a:ext uri="{9D8B030D-6E8A-4147-A177-3AD203B41FA5}">
                      <a16:colId xmlns:a16="http://schemas.microsoft.com/office/drawing/2014/main" val="2953013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基本要求その一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8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掲載予定サイト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Amazon, FB</a:t>
                      </a:r>
                      <a:r>
                        <a:rPr kumimoji="1" lang="ja-JP" altLang="en-US" dirty="0"/>
                        <a:t>広告</a:t>
                      </a:r>
                      <a:r>
                        <a:rPr kumimoji="1" lang="en-US" altLang="ja-JP" dirty="0"/>
                        <a:t>, etc.,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53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商品の情報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下記リンクと資料より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6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URL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hlinkClick r:id="rId2"/>
                        </a:rPr>
                        <a:t>Link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2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写真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上記リンクより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1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様式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任意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9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資料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上記リンク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5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文体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任意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1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納品時文字数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r>
                        <a:rPr kumimoji="1" lang="ja-JP" altLang="en-US" dirty="0"/>
                        <a:t>字程度</a:t>
                      </a:r>
                      <a:r>
                        <a:rPr kumimoji="1" lang="en-US" altLang="ja-JP" dirty="0"/>
                        <a:t>/</a:t>
                      </a:r>
                      <a:r>
                        <a:rPr kumimoji="1" lang="ja-JP" altLang="en-US" dirty="0"/>
                        <a:t>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78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目的とするターゲットや客層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ページ参照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7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取り入れてほしいイメージや文言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ページの</a:t>
                      </a:r>
                      <a:r>
                        <a:rPr kumimoji="1" lang="en-US" altLang="ja-JP" dirty="0"/>
                        <a:t>Positioning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3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キーワード等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ページ</a:t>
                      </a:r>
                      <a:r>
                        <a:rPr kumimoji="1" lang="en-US" altLang="ja-JP" dirty="0"/>
                        <a:t>Segmentation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52142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161557A-EA4F-4CFF-837A-2C5FF5D0D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642267"/>
              </p:ext>
            </p:extLst>
          </p:nvPr>
        </p:nvGraphicFramePr>
        <p:xfrm>
          <a:off x="6800215" y="1846263"/>
          <a:ext cx="510302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105">
                  <a:extLst>
                    <a:ext uri="{9D8B030D-6E8A-4147-A177-3AD203B41FA5}">
                      <a16:colId xmlns:a16="http://schemas.microsoft.com/office/drawing/2014/main" val="1001949334"/>
                    </a:ext>
                  </a:extLst>
                </a:gridCol>
                <a:gridCol w="1722922">
                  <a:extLst>
                    <a:ext uri="{9D8B030D-6E8A-4147-A177-3AD203B41FA5}">
                      <a16:colId xmlns:a16="http://schemas.microsoft.com/office/drawing/2014/main" val="2953013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基本要求その二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88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NG</a:t>
                      </a:r>
                      <a:r>
                        <a:rPr kumimoji="1" lang="ja-JP" altLang="en-US" dirty="0"/>
                        <a:t>ワード、禁則事項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特に無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6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様式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WORD</a:t>
                      </a:r>
                      <a:r>
                        <a:rPr kumimoji="1" lang="ja-JP" altLang="en-US" dirty="0"/>
                        <a:t>納品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2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使用目的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FB</a:t>
                      </a:r>
                      <a:r>
                        <a:rPr kumimoji="1" lang="ja-JP" altLang="en-US" dirty="0"/>
                        <a:t>広告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1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納期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r>
                        <a:rPr kumimoji="1" lang="ja-JP" altLang="en-US" dirty="0"/>
                        <a:t>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9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その他注意点、希望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・刺さる訴求ポイント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・顧客視点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5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ヒアリングや打ち合わせが必要かどうか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要り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30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商品ターゲッティング（</a:t>
            </a:r>
            <a:r>
              <a:rPr kumimoji="1" lang="en-US" altLang="ja-JP" dirty="0"/>
              <a:t>STP</a:t>
            </a:r>
            <a:r>
              <a:rPr kumimoji="1" lang="ja-JP" altLang="en-US" dirty="0"/>
              <a:t>）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88482A82-F303-4D8E-B868-902A52EB7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247921"/>
              </p:ext>
            </p:extLst>
          </p:nvPr>
        </p:nvGraphicFramePr>
        <p:xfrm>
          <a:off x="1096961" y="1846263"/>
          <a:ext cx="10464418" cy="385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139">
                  <a:extLst>
                    <a:ext uri="{9D8B030D-6E8A-4147-A177-3AD203B41FA5}">
                      <a16:colId xmlns:a16="http://schemas.microsoft.com/office/drawing/2014/main" val="1001949334"/>
                    </a:ext>
                  </a:extLst>
                </a:gridCol>
                <a:gridCol w="890790">
                  <a:extLst>
                    <a:ext uri="{9D8B030D-6E8A-4147-A177-3AD203B41FA5}">
                      <a16:colId xmlns:a16="http://schemas.microsoft.com/office/drawing/2014/main" val="2953013071"/>
                    </a:ext>
                  </a:extLst>
                </a:gridCol>
                <a:gridCol w="3226676">
                  <a:extLst>
                    <a:ext uri="{9D8B030D-6E8A-4147-A177-3AD203B41FA5}">
                      <a16:colId xmlns:a16="http://schemas.microsoft.com/office/drawing/2014/main" val="1120853162"/>
                    </a:ext>
                  </a:extLst>
                </a:gridCol>
                <a:gridCol w="2858813">
                  <a:extLst>
                    <a:ext uri="{9D8B030D-6E8A-4147-A177-3AD203B41FA5}">
                      <a16:colId xmlns:a16="http://schemas.microsoft.com/office/drawing/2014/main" val="2707582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Segmentation</a:t>
                      </a:r>
                      <a:endParaRPr kumimoji="1" lang="ja-JP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Targeting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Positioning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881771"/>
                  </a:ext>
                </a:extLst>
              </a:tr>
              <a:tr h="845820">
                <a:tc rowSpan="4"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大区分：アウトドア　ジャケット</a:t>
                      </a:r>
                      <a:endParaRPr kumimoji="1" lang="en-US" altLang="ja-JP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小区分：①マウンテンパーカー、②キャンプ用 ジャケット、③果物狩り、④ハイキング、⑤サバイバル＆トレイルランニング、⑥</a:t>
                      </a:r>
                      <a:r>
                        <a:rPr kumimoji="1" lang="en-US" altLang="ja-JP" dirty="0"/>
                        <a:t>BBQ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⑦サマージャケット、</a:t>
                      </a:r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⑧</a:t>
                      </a:r>
                      <a:r>
                        <a:rPr kumimoji="1" lang="en-US" altLang="ja-JP" dirty="0"/>
                        <a:t>UV</a:t>
                      </a:r>
                      <a:r>
                        <a:rPr kumimoji="1" lang="ja-JP" altLang="en-US" dirty="0"/>
                        <a:t>カット パーカー</a:t>
                      </a:r>
                      <a:endParaRPr kumimoji="1" lang="en-US" altLang="ja-JP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⑨トラベルジャケット</a:t>
                      </a:r>
                      <a:endParaRPr kumimoji="1" lang="en-US" altLang="ja-JP" dirty="0"/>
                    </a:p>
                    <a:p>
                      <a:pPr algn="l"/>
                      <a:r>
                        <a:rPr kumimoji="1" lang="ja-JP" altLang="en-US" dirty="0"/>
                        <a:t>⑩バイクジャケット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市場</a:t>
                      </a:r>
                      <a:r>
                        <a:rPr kumimoji="1" lang="en-US" altLang="ja-JP" dirty="0"/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Main: </a:t>
                      </a:r>
                      <a:r>
                        <a:rPr kumimoji="1" lang="ja-JP" altLang="en-US" dirty="0"/>
                        <a:t>①、②、④、⑦、⑧、⑨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en-US" altLang="ja-JP" dirty="0"/>
                        <a:t>Sub: </a:t>
                      </a:r>
                      <a:r>
                        <a:rPr kumimoji="1" lang="ja-JP" altLang="en-US" dirty="0"/>
                        <a:t>③、⑤、⑥、⑩</a:t>
                      </a:r>
                      <a:endParaRPr kumimoji="1" lang="en-US" altLang="ja-JP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防雨・抗</a:t>
                      </a:r>
                      <a:r>
                        <a:rPr kumimoji="1" lang="en-US" altLang="ja-JP" dirty="0"/>
                        <a:t>UV</a:t>
                      </a:r>
                      <a:r>
                        <a:rPr kumimoji="1" lang="ja-JP" altLang="en-US" dirty="0"/>
                        <a:t>・収納性などの便利機能がオールインワンの、軽量且つ頑丈でお洒落なアウトドアジャケット</a:t>
                      </a:r>
                      <a:endParaRPr kumimoji="1" lang="en-US" altLang="ja-JP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3530275"/>
                  </a:ext>
                </a:extLst>
              </a:tr>
              <a:tr h="8458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属性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20</a:t>
                      </a:r>
                      <a:r>
                        <a:rPr kumimoji="1" lang="ja-JP" altLang="en-US" dirty="0"/>
                        <a:t>歳～</a:t>
                      </a:r>
                      <a:r>
                        <a:rPr kumimoji="1" lang="en-US" altLang="ja-JP" dirty="0"/>
                        <a:t>50</a:t>
                      </a:r>
                      <a:r>
                        <a:rPr kumimoji="1" lang="ja-JP" altLang="en-US" dirty="0"/>
                        <a:t>歳、国内外旅行やアウトドア活動が好きな男女</a:t>
                      </a:r>
                      <a:endParaRPr kumimoji="1" lang="en-US" altLang="ja-JP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08321"/>
                  </a:ext>
                </a:extLst>
              </a:tr>
              <a:tr h="8458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価値観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プライベートを大切にしたい</a:t>
                      </a:r>
                      <a:endParaRPr kumimoji="1" lang="en-US" altLang="ja-JP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93202"/>
                  </a:ext>
                </a:extLst>
              </a:tr>
              <a:tr h="8458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課題・願望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solidFill>
                            <a:srgbClr val="FF0000"/>
                          </a:solidFill>
                        </a:rPr>
                        <a:t>・キャンプの時の急な雨で濡れてしまう</a:t>
                      </a:r>
                      <a:endParaRPr kumimoji="1" lang="en-US" altLang="ja-JP" sz="140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solidFill>
                            <a:srgbClr val="FF0000"/>
                          </a:solidFill>
                        </a:rPr>
                        <a:t>・登山時に木の枝で服が破れてしまう</a:t>
                      </a:r>
                      <a:endParaRPr kumimoji="1" lang="en-US" altLang="ja-JP" sz="1400" dirty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solidFill>
                            <a:srgbClr val="FF0000"/>
                          </a:solidFill>
                        </a:rPr>
                        <a:t>・おしゃれで安全なアウトドアジャケットが無い</a:t>
                      </a:r>
                      <a:endParaRPr kumimoji="1" lang="en-US" altLang="ja-JP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6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ペルソナ像</a:t>
            </a:r>
            <a:endParaRPr kumimoji="1" lang="en-US" altLang="ja-JP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173FCD91-4564-4B10-AEF1-E879DD012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45650"/>
              </p:ext>
            </p:extLst>
          </p:nvPr>
        </p:nvGraphicFramePr>
        <p:xfrm>
          <a:off x="0" y="0"/>
          <a:ext cx="12191998" cy="46387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9353">
                  <a:extLst>
                    <a:ext uri="{9D8B030D-6E8A-4147-A177-3AD203B41FA5}">
                      <a16:colId xmlns:a16="http://schemas.microsoft.com/office/drawing/2014/main" val="3353051351"/>
                    </a:ext>
                  </a:extLst>
                </a:gridCol>
                <a:gridCol w="1724190">
                  <a:extLst>
                    <a:ext uri="{9D8B030D-6E8A-4147-A177-3AD203B41FA5}">
                      <a16:colId xmlns:a16="http://schemas.microsoft.com/office/drawing/2014/main" val="136212700"/>
                    </a:ext>
                  </a:extLst>
                </a:gridCol>
                <a:gridCol w="2005691">
                  <a:extLst>
                    <a:ext uri="{9D8B030D-6E8A-4147-A177-3AD203B41FA5}">
                      <a16:colId xmlns:a16="http://schemas.microsoft.com/office/drawing/2014/main" val="2075537526"/>
                    </a:ext>
                  </a:extLst>
                </a:gridCol>
                <a:gridCol w="2005691">
                  <a:extLst>
                    <a:ext uri="{9D8B030D-6E8A-4147-A177-3AD203B41FA5}">
                      <a16:colId xmlns:a16="http://schemas.microsoft.com/office/drawing/2014/main" val="2736586955"/>
                    </a:ext>
                  </a:extLst>
                </a:gridCol>
                <a:gridCol w="2005691">
                  <a:extLst>
                    <a:ext uri="{9D8B030D-6E8A-4147-A177-3AD203B41FA5}">
                      <a16:colId xmlns:a16="http://schemas.microsoft.com/office/drawing/2014/main" val="912912617"/>
                    </a:ext>
                  </a:extLst>
                </a:gridCol>
                <a:gridCol w="2005691">
                  <a:extLst>
                    <a:ext uri="{9D8B030D-6E8A-4147-A177-3AD203B41FA5}">
                      <a16:colId xmlns:a16="http://schemas.microsoft.com/office/drawing/2014/main" val="433868756"/>
                    </a:ext>
                  </a:extLst>
                </a:gridCol>
                <a:gridCol w="2005691">
                  <a:extLst>
                    <a:ext uri="{9D8B030D-6E8A-4147-A177-3AD203B41FA5}">
                      <a16:colId xmlns:a16="http://schemas.microsoft.com/office/drawing/2014/main" val="3323635827"/>
                    </a:ext>
                  </a:extLst>
                </a:gridCol>
              </a:tblGrid>
              <a:tr h="350789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ターゲット市場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サマージャケット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UV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カットパーカー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バイクジャケット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キャンプ用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キャンプ、トラベル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釣り用、キャンプ、ハイキング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マウンテン、トレイルランニング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66842471"/>
                  </a:ext>
                </a:extLst>
              </a:tr>
              <a:tr h="249519">
                <a:tc>
                  <a:txBody>
                    <a:bodyPr/>
                    <a:lstStyle/>
                    <a:p>
                      <a:pPr algn="ctr" fontAlgn="b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ターゲット像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さん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さん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さん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さん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さん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2649478972"/>
                  </a:ext>
                </a:extLst>
              </a:tr>
              <a:tr h="21492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基本情報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vert="ea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性別、年齢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歳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3117580995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住所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大阪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神奈川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東京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千葉県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岐阜県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3116733098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家族構成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母、父、弟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父母、姉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妻、父母、妹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妻、息子、父母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妻、娘、父母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3948426228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最高学歴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大学院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大学院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大学院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570480536"/>
                  </a:ext>
                </a:extLst>
              </a:tr>
              <a:tr h="2149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仕事と収入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vert="ea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職業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大学生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機械系エンジニア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コンサル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自営業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エンジニア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8341434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役職</a:t>
                      </a:r>
                      <a:r>
                        <a:rPr lang="en-US" altLang="ja-JP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専門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撮影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一般会社員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ジュニアコンサル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代表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管理職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4244759100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仕事内容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大学生、アルバイト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自動車部品開発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戦略コンサル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ネット通販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開発部部長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804362091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通勤</a:t>
                      </a:r>
                      <a:r>
                        <a:rPr lang="en-US" altLang="ja-JP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</a:t>
                      </a:r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通学時間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０分（自宅）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分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650850383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収入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35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万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+mn-ea"/>
                        </a:rPr>
                        <a:t>月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1706228708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pPr algn="l" fontAlgn="b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貯金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546243855"/>
                  </a:ext>
                </a:extLst>
              </a:tr>
              <a:tr h="214925">
                <a:tc rowSpan="7"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ライフスタイルと人格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vert="eaVert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性格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穏やかで、親切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チャンレンジ志向、専門性追求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真面目、冷静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穏やか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明るく、丁寧、完璧主義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3387326054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趣味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アウトドア撮影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バイクドライブ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週末キャンプ、海外旅行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釣り、海釣り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トレイルランニング、登山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98932154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価値観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自然を楽しみたい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仕事に精一杯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プライベートを大切に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仕事を楽しみに、自由に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プライベートを大切に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2278879583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休日の過し方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アウトドア撮影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ドライブ、キャンプ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キャンプ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釣り、家族旅行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トレイルランニング、登山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3752388135"/>
                  </a:ext>
                </a:extLst>
              </a:tr>
              <a:tr h="214925">
                <a:tc v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関心事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撮影、映画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バイク、自動車、ハイテック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ビジネス、株、投資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ビジネス、投資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健康生活、組織環境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2576817489"/>
                  </a:ext>
                </a:extLst>
              </a:tr>
              <a:tr h="35078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悩み事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夏の紫外線、梅雨に悩む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夏のバイクドライブは暑い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夏の天気が嫌、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キャンプできない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防雨・抗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UV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、おしゃれジャケットが欲しい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登山の時、服が枝に破れてしまった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2988812771"/>
                  </a:ext>
                </a:extLst>
              </a:tr>
              <a:tr h="424466">
                <a:tc vMerge="1">
                  <a:txBody>
                    <a:bodyPr/>
                    <a:lstStyle/>
                    <a:p>
                      <a:pPr algn="l" fontAlgn="b"/>
                      <a:endParaRPr lang="ja-JP" altLang="en-US" sz="1200" b="0" i="0" u="none" strike="noStrike" dirty="0">
                        <a:solidFill>
                          <a:srgbClr val="454545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u="none" strike="noStrike" dirty="0">
                          <a:solidFill>
                            <a:srgbClr val="454545"/>
                          </a:solidFill>
                          <a:effectLst/>
                        </a:rPr>
                        <a:t>CF</a:t>
                      </a:r>
                      <a:r>
                        <a:rPr lang="ja-JP" altLang="en-US" sz="1200" b="0" u="none" strike="noStrike" dirty="0">
                          <a:solidFill>
                            <a:srgbClr val="454545"/>
                          </a:solidFill>
                          <a:effectLst/>
                        </a:rPr>
                        <a:t>に対して</a:t>
                      </a:r>
                      <a:endParaRPr lang="en-US" altLang="ja-JP" sz="1200" b="0" u="none" strike="noStrike" dirty="0">
                        <a:solidFill>
                          <a:srgbClr val="454545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454545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CF:</a:t>
                      </a:r>
                      <a:r>
                        <a:rPr lang="ja-JP" altLang="en-US" sz="1200" b="0" i="0" u="none" strike="noStrike" dirty="0">
                          <a:solidFill>
                            <a:srgbClr val="454545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クラウドファンディング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どこかで見たことがある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興味高いが、様子を見てる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興味が高い、買ったことがある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興味が高い、常に見てる</a:t>
                      </a:r>
                    </a:p>
                  </a:txBody>
                  <a:tcPr marL="4699" marR="4699" marT="469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耳に入ったことがあるが、使ったことが無い</a:t>
                      </a:r>
                    </a:p>
                  </a:txBody>
                  <a:tcPr marL="4699" marR="4699" marT="4699" marB="0" anchor="ctr"/>
                </a:tc>
                <a:extLst>
                  <a:ext uri="{0D108BD9-81ED-4DB2-BD59-A6C34878D82A}">
                    <a16:rowId xmlns:a16="http://schemas.microsoft.com/office/drawing/2014/main" val="280151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8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84514" cy="1450757"/>
          </a:xfrm>
        </p:spPr>
        <p:txBody>
          <a:bodyPr/>
          <a:lstStyle/>
          <a:p>
            <a:r>
              <a:rPr kumimoji="1" lang="ja-JP" altLang="en-US" dirty="0"/>
              <a:t>商品機能まとめ</a:t>
            </a: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2079279E-0024-B71F-1B36-F4DD9EE5F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647953"/>
              </p:ext>
            </p:extLst>
          </p:nvPr>
        </p:nvGraphicFramePr>
        <p:xfrm>
          <a:off x="0" y="1981200"/>
          <a:ext cx="12192000" cy="415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2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550BE-33DC-40B3-95D8-FB574C3D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84514" cy="1450757"/>
          </a:xfrm>
        </p:spPr>
        <p:txBody>
          <a:bodyPr/>
          <a:lstStyle/>
          <a:p>
            <a:r>
              <a:rPr kumimoji="1" lang="ja-JP" altLang="en-US" dirty="0"/>
              <a:t>商品コンセプト分析ーアウトドア</a:t>
            </a:r>
            <a:r>
              <a:rPr kumimoji="1" lang="en-US" altLang="ja-JP" dirty="0"/>
              <a:t>/</a:t>
            </a:r>
            <a:r>
              <a:rPr kumimoji="1" lang="ja-JP" altLang="en-US" dirty="0"/>
              <a:t>マウンテン</a:t>
            </a:r>
            <a:r>
              <a:rPr kumimoji="1" lang="en-US" altLang="ja-JP" dirty="0"/>
              <a:t>/</a:t>
            </a:r>
            <a:r>
              <a:rPr kumimoji="1" lang="ja-JP" altLang="en-US" dirty="0"/>
              <a:t>キャンプ</a:t>
            </a: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7EC3E85C-4191-427F-AD28-286F9F3D7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781030"/>
              </p:ext>
            </p:extLst>
          </p:nvPr>
        </p:nvGraphicFramePr>
        <p:xfrm>
          <a:off x="-1" y="1737360"/>
          <a:ext cx="714003" cy="449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DBE893F4-6D43-48C9-A4F9-3417FBE0E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1310129"/>
              </p:ext>
            </p:extLst>
          </p:nvPr>
        </p:nvGraphicFramePr>
        <p:xfrm>
          <a:off x="798786" y="1891862"/>
          <a:ext cx="11393214" cy="434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楕円 3">
            <a:extLst>
              <a:ext uri="{FF2B5EF4-FFF2-40B4-BE49-F238E27FC236}">
                <a16:creationId xmlns:a16="http://schemas.microsoft.com/office/drawing/2014/main" id="{EC35405B-F063-DD0A-EB38-F8CBA64BFB27}"/>
              </a:ext>
            </a:extLst>
          </p:cNvPr>
          <p:cNvSpPr/>
          <p:nvPr/>
        </p:nvSpPr>
        <p:spPr>
          <a:xfrm>
            <a:off x="4663440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4FF21DD-8670-A5CB-F4F5-DE2943841976}"/>
              </a:ext>
            </a:extLst>
          </p:cNvPr>
          <p:cNvSpPr/>
          <p:nvPr/>
        </p:nvSpPr>
        <p:spPr>
          <a:xfrm>
            <a:off x="6410960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A23E6B4-9985-270E-54A6-793A6E77E57E}"/>
              </a:ext>
            </a:extLst>
          </p:cNvPr>
          <p:cNvSpPr/>
          <p:nvPr/>
        </p:nvSpPr>
        <p:spPr>
          <a:xfrm>
            <a:off x="8746534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D458898-C568-B377-308B-92961E1DE353}"/>
              </a:ext>
            </a:extLst>
          </p:cNvPr>
          <p:cNvSpPr/>
          <p:nvPr/>
        </p:nvSpPr>
        <p:spPr>
          <a:xfrm>
            <a:off x="10083187" y="3545840"/>
            <a:ext cx="436880" cy="4368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79D1FDE-323E-72E8-77C7-4CFCBF8124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9280" y="1010955"/>
            <a:ext cx="2712720" cy="180579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D26D978-9516-039B-2F31-9D8D0AE76A7F}"/>
              </a:ext>
            </a:extLst>
          </p:cNvPr>
          <p:cNvSpPr/>
          <p:nvPr/>
        </p:nvSpPr>
        <p:spPr>
          <a:xfrm>
            <a:off x="136634" y="147524"/>
            <a:ext cx="1386970" cy="7854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参考</a:t>
            </a:r>
          </a:p>
        </p:txBody>
      </p:sp>
    </p:spTree>
    <p:extLst>
      <p:ext uri="{BB962C8B-B14F-4D97-AF65-F5344CB8AC3E}">
        <p14:creationId xmlns:p14="http://schemas.microsoft.com/office/powerpoint/2010/main" val="1168640217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5986</TotalTime>
  <Words>1635</Words>
  <Application>Microsoft Office PowerPoint</Application>
  <PresentationFormat>ワイド画面</PresentationFormat>
  <Paragraphs>401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ＭＳ Ｐゴシック</vt:lpstr>
      <vt:lpstr>游ゴシック</vt:lpstr>
      <vt:lpstr>Arial</vt:lpstr>
      <vt:lpstr>Calibri</vt:lpstr>
      <vt:lpstr>Calibri Light</vt:lpstr>
      <vt:lpstr>レトロスペクト</vt:lpstr>
      <vt:lpstr>クラウドファンディング商品 【MORR P3 Jacket】 FB広告用キャッチコピー制作</vt:lpstr>
      <vt:lpstr>依頼・見積内容</vt:lpstr>
      <vt:lpstr>納品フォーマット</vt:lpstr>
      <vt:lpstr>納品フォーマット</vt:lpstr>
      <vt:lpstr>基本要求</vt:lpstr>
      <vt:lpstr>商品ターゲッティング（STP）</vt:lpstr>
      <vt:lpstr>ペルソナ像</vt:lpstr>
      <vt:lpstr>商品機能まとめ</vt:lpstr>
      <vt:lpstr>商品コンセプト分析ーアウトドア/マウンテン/キャンプ</vt:lpstr>
      <vt:lpstr>商品コンセプト分析ーハイキング</vt:lpstr>
      <vt:lpstr>商品コンセプト分析ーサマージャケット/UVカット</vt:lpstr>
      <vt:lpstr>商品コンセプト分析ートラベルジャケット</vt:lpstr>
      <vt:lpstr>商品コンセプト分析</vt:lpstr>
      <vt:lpstr>レジャー関連キーワード</vt:lpstr>
      <vt:lpstr>アウトドア関連キーワード</vt:lpstr>
      <vt:lpstr>レインウェア関連キーワード</vt:lpstr>
      <vt:lpstr>マウンテンパーカー関連キーワード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クラウドファンディング商品 コピーライティング依頼</dc:title>
  <dc:creator>許 凱</dc:creator>
  <cp:lastModifiedBy>許 凱</cp:lastModifiedBy>
  <cp:revision>225</cp:revision>
  <dcterms:created xsi:type="dcterms:W3CDTF">2022-05-08T02:49:10Z</dcterms:created>
  <dcterms:modified xsi:type="dcterms:W3CDTF">2022-05-13T10:09:44Z</dcterms:modified>
</cp:coreProperties>
</file>