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8B8227-2C9A-CB59-0E79-6A206960F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25D7016-AB71-0E31-1106-28CF5E41E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AFA7E6-19C8-BC05-09C9-A4C0431D7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7FF4-F268-471C-A591-536302FBC92A}" type="datetimeFigureOut">
              <a:rPr kumimoji="1" lang="ja-JP" altLang="en-US" smtClean="0"/>
              <a:t>2023/8/10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70FB9E-B8EA-F1F5-87CE-455F59594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B9BE8B-24C1-98AF-6189-7B08DC131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1390-8F69-4F75-9291-6D69410E0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78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9382F6-0E80-CD04-45C3-D91AD8048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AC34B68-160A-3C9C-E748-604C18AEA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639CF9-2265-7CC8-24E2-D703861BE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7FF4-F268-471C-A591-536302FBC92A}" type="datetimeFigureOut">
              <a:rPr kumimoji="1" lang="ja-JP" altLang="en-US" smtClean="0"/>
              <a:t>2023/8/10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1D15E7-4CC2-CC85-36E5-DC7E8A046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F9ED07-77FD-4DF2-CA0E-2F5A36F1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1390-8F69-4F75-9291-6D69410E0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34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9DF3333-2D7F-2B5E-D074-724D0E1CDA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485D2FC-17D6-AF40-BA87-B67A44125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783B9C-5553-3F7E-CF7A-35D99D9A9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7FF4-F268-471C-A591-536302FBC92A}" type="datetimeFigureOut">
              <a:rPr kumimoji="1" lang="ja-JP" altLang="en-US" smtClean="0"/>
              <a:t>2023/8/10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28807D-CFCA-4184-2D60-8A8AA3DA8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6779C1-F4D6-0EED-27C0-B9BEDD7BE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1390-8F69-4F75-9291-6D69410E0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69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4DD7BC-49A1-8EA8-96D4-42D4BEB9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745410-D685-7218-5BC3-79948EA74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E68E76-76DD-8A0D-C98B-DA8274BFD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7FF4-F268-471C-A591-536302FBC92A}" type="datetimeFigureOut">
              <a:rPr kumimoji="1" lang="ja-JP" altLang="en-US" smtClean="0"/>
              <a:t>2023/8/10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46233F-FDBD-A599-7FDF-066E7D4D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AEBCD4-3737-CD93-BA5C-20BDA7F5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1390-8F69-4F75-9291-6D69410E0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465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C432B5-511B-8D49-B6E3-7D1D34FF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891D13-D849-01A7-4FA9-D01BFB012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6AFD2D-2437-1C32-8B3F-F96B23D8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7FF4-F268-471C-A591-536302FBC92A}" type="datetimeFigureOut">
              <a:rPr kumimoji="1" lang="ja-JP" altLang="en-US" smtClean="0"/>
              <a:t>2023/8/10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1CAA60-4D34-A18D-D9EC-708C1836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258017-40EA-150F-0962-61067FD54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1390-8F69-4F75-9291-6D69410E0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56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7905A0-2AE8-4299-4BCC-60D58254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CA9D88-9480-6BA4-797B-76E2C55822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160E4F2-66D2-0E22-4A8D-B4A1C1BD6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A2F367-5F62-0F5E-1BE2-D93098D2B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7FF4-F268-471C-A591-536302FBC92A}" type="datetimeFigureOut">
              <a:rPr kumimoji="1" lang="ja-JP" altLang="en-US" smtClean="0"/>
              <a:t>2023/8/10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D95D7E9-0407-A043-9162-54536A601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A274BE3-EED6-4048-5FCE-3DB36F2EA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1390-8F69-4F75-9291-6D69410E0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76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7660EB-CBAA-FFA2-C556-7915AFF69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408BFB-75CD-5094-ECFA-FC64D19E0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5098CC-2BD4-7C60-C34F-93F341B9B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A49DDB8-F3FC-2DC0-C2CB-4DEE3E1328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C03827C-7115-07A0-E915-4701361466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91CECF0-8639-7657-89D3-0E9B7AEA4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7FF4-F268-471C-A591-536302FBC92A}" type="datetimeFigureOut">
              <a:rPr kumimoji="1" lang="ja-JP" altLang="en-US" smtClean="0"/>
              <a:t>2023/8/10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530C001-185A-CAF7-2621-08D904A67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E35C469-3A9D-50B1-4F49-E9CCE616E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1390-8F69-4F75-9291-6D69410E0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061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0CC458-64BF-FD96-E27B-931DD1C8B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7C09AB1-A6E2-BDED-6FA3-2676E7196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7FF4-F268-471C-A591-536302FBC92A}" type="datetimeFigureOut">
              <a:rPr kumimoji="1" lang="ja-JP" altLang="en-US" smtClean="0"/>
              <a:t>2023/8/10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7424F55-2468-EBA9-EA85-4CCE8EB03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0044684-C55D-5992-C24E-CB6C476B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1390-8F69-4F75-9291-6D69410E0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124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051C7AE-52AC-7ED9-D582-4C7A394CC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7FF4-F268-471C-A591-536302FBC92A}" type="datetimeFigureOut">
              <a:rPr kumimoji="1" lang="ja-JP" altLang="en-US" smtClean="0"/>
              <a:t>2023/8/10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7D8DB5A-F5D3-B8D8-2C99-76397242D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AFCEBF-E669-10DA-0BFD-7756750B7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1390-8F69-4F75-9291-6D69410E0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0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33BCF7-D1D2-6DD6-F188-C9EADDC9F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C9BE73-D42B-15C2-BB6F-25436DE12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0411B6-72F4-3D08-3E0D-74C3A9B60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3FB692-22A0-2A84-F54C-E28A2A9E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7FF4-F268-471C-A591-536302FBC92A}" type="datetimeFigureOut">
              <a:rPr kumimoji="1" lang="ja-JP" altLang="en-US" smtClean="0"/>
              <a:t>2023/8/10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0A724C-65DD-CFA1-AD36-BB0BBEFC7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1C9DD78-5384-DCC1-C99F-AA8737E22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1390-8F69-4F75-9291-6D69410E0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184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FF87D5-7BDF-4259-3E98-ABF163581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2418C68-2399-95C5-87B7-11950497A7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003FC97-BF27-9D21-91F1-3A3DD161C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9147643-43C5-F21E-3B9B-36DA22D02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7FF4-F268-471C-A591-536302FBC92A}" type="datetimeFigureOut">
              <a:rPr kumimoji="1" lang="ja-JP" altLang="en-US" smtClean="0"/>
              <a:t>2023/8/10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4726B8B-0CED-00C1-7CBC-E60162B75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9ED43C-680B-066E-E468-CE97A192D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1390-8F69-4F75-9291-6D69410E0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4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C67193B-AD7E-4F42-2623-C463610AA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651852F-388A-C178-9F48-2FCD440F3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4D74E2-1FD3-7B73-10D5-DB575BC472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97FF4-F268-471C-A591-536302FBC92A}" type="datetimeFigureOut">
              <a:rPr kumimoji="1" lang="ja-JP" altLang="en-US" smtClean="0"/>
              <a:t>2023/8/10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4671E6-10FA-E781-EE0E-C691204928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504A78-0663-333F-82BB-4159AC97F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01390-8F69-4F75-9291-6D69410E0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50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E6D940-92E9-59D4-AD47-222115F8E4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記事作成の自動化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F353E77-0E30-3A00-3BEA-C7A4157DD0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158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C89879-8FBA-5193-4926-EEB718143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実装手順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D067B1-B30E-13A3-5A6E-097686EC5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フロー図作成</a:t>
            </a:r>
            <a:endParaRPr kumimoji="1" lang="en-US" altLang="ja-JP" dirty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想定されるサービス案をフロー図に追記</a:t>
            </a:r>
            <a:endParaRPr kumimoji="1"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コンサルに相談し精査してもらう←依頼事項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コスト積算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フロー・サービスの確定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フローに沿って実装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82559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5F98A9-6A66-1C40-C190-C8C7FC957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2900"/>
          </a:xfrm>
        </p:spPr>
        <p:txBody>
          <a:bodyPr/>
          <a:lstStyle/>
          <a:p>
            <a:r>
              <a:rPr kumimoji="1" lang="ja-JP" altLang="en-US" dirty="0"/>
              <a:t>記事公開までのフロー図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F4112-D778-8B0D-E527-718DC3A28D06}"/>
              </a:ext>
            </a:extLst>
          </p:cNvPr>
          <p:cNvSpPr/>
          <p:nvPr/>
        </p:nvSpPr>
        <p:spPr>
          <a:xfrm>
            <a:off x="1569122" y="1958755"/>
            <a:ext cx="1296105" cy="693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①キーワード</a:t>
            </a:r>
            <a:r>
              <a:rPr lang="ja-JP" altLang="en-US" sz="1200" dirty="0"/>
              <a:t>で記事を収集</a:t>
            </a:r>
            <a:endParaRPr kumimoji="1" lang="ja-JP" altLang="en-US" sz="12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8547A12-0FE2-560B-01E9-B53DC9C9DAAE}"/>
              </a:ext>
            </a:extLst>
          </p:cNvPr>
          <p:cNvSpPr/>
          <p:nvPr/>
        </p:nvSpPr>
        <p:spPr>
          <a:xfrm>
            <a:off x="1569121" y="2873650"/>
            <a:ext cx="1296105" cy="693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②記事を要約</a:t>
            </a:r>
            <a:endParaRPr kumimoji="1" lang="ja-JP" altLang="en-US" sz="12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089336E-7EF6-DACC-0D28-BB1BA4647C2C}"/>
              </a:ext>
            </a:extLst>
          </p:cNvPr>
          <p:cNvSpPr/>
          <p:nvPr/>
        </p:nvSpPr>
        <p:spPr>
          <a:xfrm>
            <a:off x="3477883" y="1985552"/>
            <a:ext cx="1296105" cy="693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③記事を和訳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0948671-0EDC-0ADD-23D8-42FBF47BAE16}"/>
              </a:ext>
            </a:extLst>
          </p:cNvPr>
          <p:cNvSpPr/>
          <p:nvPr/>
        </p:nvSpPr>
        <p:spPr>
          <a:xfrm>
            <a:off x="3477883" y="2871912"/>
            <a:ext cx="1558009" cy="693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④</a:t>
            </a:r>
            <a:r>
              <a:rPr kumimoji="1" lang="ja-JP" altLang="en-US" sz="1200" dirty="0"/>
              <a:t>リンクと③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を配信</a:t>
            </a:r>
            <a:br>
              <a:rPr kumimoji="1" lang="en-US" altLang="ja-JP" sz="1200" dirty="0"/>
            </a:br>
            <a:r>
              <a:rPr kumimoji="1" lang="en-US" altLang="ja-JP" sz="1200" dirty="0"/>
              <a:t>(Gmail or </a:t>
            </a:r>
            <a:r>
              <a:rPr kumimoji="1" lang="ja-JP" altLang="en-US" sz="1200" dirty="0"/>
              <a:t>ライン</a:t>
            </a:r>
            <a:r>
              <a:rPr kumimoji="1" lang="en-US" altLang="ja-JP" sz="1200" dirty="0"/>
              <a:t>)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E10395A3-BFE6-CD39-DB19-9EFBD3555E98}"/>
              </a:ext>
            </a:extLst>
          </p:cNvPr>
          <p:cNvCxnSpPr/>
          <p:nvPr/>
        </p:nvCxnSpPr>
        <p:spPr>
          <a:xfrm>
            <a:off x="432619" y="3788545"/>
            <a:ext cx="113267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CABD17F-43F4-6D39-FFB4-DF619DDB9AE5}"/>
              </a:ext>
            </a:extLst>
          </p:cNvPr>
          <p:cNvCxnSpPr>
            <a:cxnSpLocks/>
          </p:cNvCxnSpPr>
          <p:nvPr/>
        </p:nvCxnSpPr>
        <p:spPr>
          <a:xfrm>
            <a:off x="521110" y="5825613"/>
            <a:ext cx="113267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コネクタ: カギ線 13">
            <a:extLst>
              <a:ext uri="{FF2B5EF4-FFF2-40B4-BE49-F238E27FC236}">
                <a16:creationId xmlns:a16="http://schemas.microsoft.com/office/drawing/2014/main" id="{D21ABE4B-830E-9308-8E78-A3281ED5DE0F}"/>
              </a:ext>
            </a:extLst>
          </p:cNvPr>
          <p:cNvCxnSpPr>
            <a:stCxn id="4" idx="2"/>
            <a:endCxn id="5" idx="0"/>
          </p:cNvCxnSpPr>
          <p:nvPr/>
        </p:nvCxnSpPr>
        <p:spPr>
          <a:xfrm rot="5400000">
            <a:off x="2106422" y="2762896"/>
            <a:ext cx="221507" cy="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コネクタ: カギ線 14">
            <a:extLst>
              <a:ext uri="{FF2B5EF4-FFF2-40B4-BE49-F238E27FC236}">
                <a16:creationId xmlns:a16="http://schemas.microsoft.com/office/drawing/2014/main" id="{E2FE9D09-3169-2058-1FC2-79E0E9FE6821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 flipV="1">
            <a:off x="2865226" y="2332246"/>
            <a:ext cx="612657" cy="88809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コネクタ: カギ線 17">
            <a:extLst>
              <a:ext uri="{FF2B5EF4-FFF2-40B4-BE49-F238E27FC236}">
                <a16:creationId xmlns:a16="http://schemas.microsoft.com/office/drawing/2014/main" id="{FBD3ABF3-9FEE-9AAE-EB12-16FF7579E586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 rot="16200000" flipH="1">
            <a:off x="4094926" y="2709950"/>
            <a:ext cx="192972" cy="13095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コネクタ: カギ線 21">
            <a:extLst>
              <a:ext uri="{FF2B5EF4-FFF2-40B4-BE49-F238E27FC236}">
                <a16:creationId xmlns:a16="http://schemas.microsoft.com/office/drawing/2014/main" id="{081EF9CA-1FC4-3DB6-D8F2-8662B2BB6FC2}"/>
              </a:ext>
            </a:extLst>
          </p:cNvPr>
          <p:cNvCxnSpPr>
            <a:cxnSpLocks/>
            <a:stCxn id="7" idx="2"/>
            <a:endCxn id="27" idx="0"/>
          </p:cNvCxnSpPr>
          <p:nvPr/>
        </p:nvCxnSpPr>
        <p:spPr>
          <a:xfrm rot="5400000">
            <a:off x="2895984" y="3033482"/>
            <a:ext cx="829087" cy="189272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219F20C-C824-E751-F2C7-130FD03724B7}"/>
              </a:ext>
            </a:extLst>
          </p:cNvPr>
          <p:cNvSpPr/>
          <p:nvPr/>
        </p:nvSpPr>
        <p:spPr>
          <a:xfrm>
            <a:off x="4125935" y="4435572"/>
            <a:ext cx="1296105" cy="693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⑥配信記事の</a:t>
            </a:r>
            <a:endParaRPr lang="en-US" altLang="ja-JP" sz="1200" dirty="0"/>
          </a:p>
          <a:p>
            <a:pPr algn="ctr"/>
            <a:r>
              <a:rPr lang="ja-JP" altLang="en-US" sz="1200" dirty="0"/>
              <a:t>記事化作業指示</a:t>
            </a:r>
            <a:endParaRPr lang="en-US" altLang="ja-JP" sz="1200" dirty="0"/>
          </a:p>
        </p:txBody>
      </p:sp>
      <p:sp>
        <p:nvSpPr>
          <p:cNvPr id="27" name="フローチャート: 判断 26">
            <a:extLst>
              <a:ext uri="{FF2B5EF4-FFF2-40B4-BE49-F238E27FC236}">
                <a16:creationId xmlns:a16="http://schemas.microsoft.com/office/drawing/2014/main" id="{672F2032-8378-DE2A-3F2C-E1A61C1B7732}"/>
              </a:ext>
            </a:extLst>
          </p:cNvPr>
          <p:cNvSpPr/>
          <p:nvPr/>
        </p:nvSpPr>
        <p:spPr>
          <a:xfrm>
            <a:off x="1569121" y="4394387"/>
            <a:ext cx="1590088" cy="773901"/>
          </a:xfrm>
          <a:prstGeom prst="flowChartDecis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⑤配信記事を選定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FD8CE25-B5F3-0264-62B4-571E39217CE6}"/>
              </a:ext>
            </a:extLst>
          </p:cNvPr>
          <p:cNvSpPr/>
          <p:nvPr/>
        </p:nvSpPr>
        <p:spPr>
          <a:xfrm>
            <a:off x="6027176" y="1404784"/>
            <a:ext cx="1326478" cy="693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⑥配信記事の</a:t>
            </a:r>
            <a:endParaRPr lang="en-US" altLang="ja-JP" sz="1200" dirty="0"/>
          </a:p>
          <a:p>
            <a:pPr algn="ctr"/>
            <a:r>
              <a:rPr lang="ja-JP" altLang="en-US" sz="1200" dirty="0"/>
              <a:t>タイトル</a:t>
            </a:r>
            <a:endParaRPr lang="en-US" altLang="ja-JP" sz="1200" dirty="0"/>
          </a:p>
          <a:p>
            <a:pPr algn="ctr"/>
            <a:r>
              <a:rPr lang="ja-JP" altLang="en-US" sz="1200" dirty="0"/>
              <a:t>候補出し</a:t>
            </a:r>
            <a:endParaRPr lang="en-US" altLang="ja-JP" sz="1200" dirty="0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30EF866-05F6-FE01-8A0A-FF2CE878E413}"/>
              </a:ext>
            </a:extLst>
          </p:cNvPr>
          <p:cNvSpPr/>
          <p:nvPr/>
        </p:nvSpPr>
        <p:spPr>
          <a:xfrm>
            <a:off x="6057547" y="2191591"/>
            <a:ext cx="1296105" cy="693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⑦配信記事の</a:t>
            </a:r>
            <a:endParaRPr lang="en-US" altLang="ja-JP" sz="1200" dirty="0"/>
          </a:p>
          <a:p>
            <a:pPr algn="ctr"/>
            <a:r>
              <a:rPr lang="ja-JP" altLang="en-US" sz="1200" dirty="0"/>
              <a:t>見出し案だし</a:t>
            </a:r>
            <a:endParaRPr lang="en-US" altLang="ja-JP" sz="1200" dirty="0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72A1ED6-FED6-8A23-B272-F48363758CA1}"/>
              </a:ext>
            </a:extLst>
          </p:cNvPr>
          <p:cNvSpPr/>
          <p:nvPr/>
        </p:nvSpPr>
        <p:spPr>
          <a:xfrm>
            <a:off x="6057546" y="2978399"/>
            <a:ext cx="1296105" cy="693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⑧配信記事の</a:t>
            </a:r>
            <a:endParaRPr lang="en-US" altLang="ja-JP" sz="1200" dirty="0"/>
          </a:p>
          <a:p>
            <a:pPr algn="ctr"/>
            <a:r>
              <a:rPr lang="ja-JP" altLang="en-US" sz="1200" dirty="0"/>
              <a:t>本文案出し</a:t>
            </a:r>
            <a:endParaRPr lang="en-US" altLang="ja-JP" sz="1200" dirty="0"/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345B3D21-47E3-CEBC-C1E9-7040E96215E6}"/>
              </a:ext>
            </a:extLst>
          </p:cNvPr>
          <p:cNvCxnSpPr>
            <a:cxnSpLocks/>
            <a:stCxn id="27" idx="3"/>
            <a:endCxn id="26" idx="1"/>
          </p:cNvCxnSpPr>
          <p:nvPr/>
        </p:nvCxnSpPr>
        <p:spPr>
          <a:xfrm>
            <a:off x="3159209" y="4781338"/>
            <a:ext cx="966726" cy="92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コネクタ: カギ線 34">
            <a:extLst>
              <a:ext uri="{FF2B5EF4-FFF2-40B4-BE49-F238E27FC236}">
                <a16:creationId xmlns:a16="http://schemas.microsoft.com/office/drawing/2014/main" id="{D3375100-6CA4-41CD-FC50-344B395BE94A}"/>
              </a:ext>
            </a:extLst>
          </p:cNvPr>
          <p:cNvCxnSpPr>
            <a:cxnSpLocks/>
            <a:stCxn id="26" idx="3"/>
            <a:endCxn id="31" idx="1"/>
          </p:cNvCxnSpPr>
          <p:nvPr/>
        </p:nvCxnSpPr>
        <p:spPr>
          <a:xfrm flipV="1">
            <a:off x="5422040" y="3325093"/>
            <a:ext cx="635506" cy="145717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コネクタ: カギ線 41">
            <a:extLst>
              <a:ext uri="{FF2B5EF4-FFF2-40B4-BE49-F238E27FC236}">
                <a16:creationId xmlns:a16="http://schemas.microsoft.com/office/drawing/2014/main" id="{F24FDB97-0545-9C96-FAD1-3957690E05E8}"/>
              </a:ext>
            </a:extLst>
          </p:cNvPr>
          <p:cNvCxnSpPr>
            <a:cxnSpLocks/>
            <a:stCxn id="26" idx="3"/>
            <a:endCxn id="30" idx="1"/>
          </p:cNvCxnSpPr>
          <p:nvPr/>
        </p:nvCxnSpPr>
        <p:spPr>
          <a:xfrm flipV="1">
            <a:off x="5422040" y="2538285"/>
            <a:ext cx="635507" cy="224398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コネクタ: カギ線 44">
            <a:extLst>
              <a:ext uri="{FF2B5EF4-FFF2-40B4-BE49-F238E27FC236}">
                <a16:creationId xmlns:a16="http://schemas.microsoft.com/office/drawing/2014/main" id="{D93C9858-F5E2-BFD0-F1A4-4B3DCC4C1D0F}"/>
              </a:ext>
            </a:extLst>
          </p:cNvPr>
          <p:cNvCxnSpPr>
            <a:cxnSpLocks/>
            <a:stCxn id="26" idx="3"/>
            <a:endCxn id="29" idx="1"/>
          </p:cNvCxnSpPr>
          <p:nvPr/>
        </p:nvCxnSpPr>
        <p:spPr>
          <a:xfrm flipV="1">
            <a:off x="5422040" y="1751478"/>
            <a:ext cx="605136" cy="303078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E4310061-DA0F-441E-F18E-1551CC7F1BCD}"/>
              </a:ext>
            </a:extLst>
          </p:cNvPr>
          <p:cNvSpPr/>
          <p:nvPr/>
        </p:nvSpPr>
        <p:spPr>
          <a:xfrm>
            <a:off x="7641954" y="4435572"/>
            <a:ext cx="1296105" cy="693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⑨　⑥～⑧をベースに</a:t>
            </a:r>
            <a:r>
              <a:rPr lang="en-US" altLang="ja-JP" sz="1200" dirty="0"/>
              <a:t>Word</a:t>
            </a:r>
            <a:r>
              <a:rPr lang="ja-JP" altLang="en-US" sz="1200" dirty="0"/>
              <a:t>で記事作成</a:t>
            </a:r>
            <a:endParaRPr lang="en-US" altLang="ja-JP" sz="1200" dirty="0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D3775996-2B25-11B2-CABC-EB73647486B5}"/>
              </a:ext>
            </a:extLst>
          </p:cNvPr>
          <p:cNvSpPr/>
          <p:nvPr/>
        </p:nvSpPr>
        <p:spPr>
          <a:xfrm>
            <a:off x="8702084" y="2205638"/>
            <a:ext cx="1296105" cy="693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⑩</a:t>
            </a:r>
            <a:r>
              <a:rPr lang="en-US" altLang="ja-JP" sz="1200" dirty="0"/>
              <a:t>SEO</a:t>
            </a:r>
            <a:r>
              <a:rPr lang="ja-JP" altLang="en-US" sz="1200" dirty="0"/>
              <a:t>対策用に</a:t>
            </a:r>
            <a:br>
              <a:rPr lang="en-US" altLang="ja-JP" sz="1200" dirty="0"/>
            </a:br>
            <a:r>
              <a:rPr lang="ja-JP" altLang="en-US" sz="1200" dirty="0"/>
              <a:t>タグ付け等を</a:t>
            </a:r>
            <a:endParaRPr lang="en-US" altLang="ja-JP" sz="1200" dirty="0"/>
          </a:p>
          <a:p>
            <a:pPr algn="ctr"/>
            <a:r>
              <a:rPr lang="ja-JP" altLang="en-US" sz="1200" dirty="0"/>
              <a:t>最適化</a:t>
            </a:r>
            <a:endParaRPr lang="en-US" altLang="ja-JP" sz="1200" dirty="0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03AB966B-0B9B-6DEC-4B60-9AB53AF86171}"/>
              </a:ext>
            </a:extLst>
          </p:cNvPr>
          <p:cNvSpPr/>
          <p:nvPr/>
        </p:nvSpPr>
        <p:spPr>
          <a:xfrm>
            <a:off x="10427035" y="2205638"/>
            <a:ext cx="1296105" cy="693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⑪</a:t>
            </a:r>
            <a:r>
              <a:rPr lang="en-US" altLang="ja-JP" sz="1200" dirty="0" err="1"/>
              <a:t>Wordpress</a:t>
            </a:r>
            <a:br>
              <a:rPr lang="en-US" altLang="ja-JP" sz="1200" dirty="0"/>
            </a:br>
            <a:r>
              <a:rPr lang="ja-JP" altLang="en-US" sz="1200" dirty="0"/>
              <a:t>に記事をアップ</a:t>
            </a:r>
            <a:endParaRPr lang="en-US" altLang="ja-JP" sz="1200" dirty="0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2F40CD9-9FFB-0D50-7C2A-51993EC6171D}"/>
              </a:ext>
            </a:extLst>
          </p:cNvPr>
          <p:cNvSpPr/>
          <p:nvPr/>
        </p:nvSpPr>
        <p:spPr>
          <a:xfrm>
            <a:off x="10427035" y="4394387"/>
            <a:ext cx="1296105" cy="693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⑫</a:t>
            </a:r>
            <a:r>
              <a:rPr lang="en-US" altLang="ja-JP" sz="1200" dirty="0" err="1"/>
              <a:t>Wordpress</a:t>
            </a:r>
            <a:r>
              <a:rPr lang="ja-JP" altLang="en-US" sz="1200" dirty="0"/>
              <a:t>上で公開化する</a:t>
            </a:r>
            <a:endParaRPr lang="en-US" altLang="ja-JP" sz="1200" dirty="0"/>
          </a:p>
        </p:txBody>
      </p:sp>
      <p:cxnSp>
        <p:nvCxnSpPr>
          <p:cNvPr id="52" name="コネクタ: カギ線 51">
            <a:extLst>
              <a:ext uri="{FF2B5EF4-FFF2-40B4-BE49-F238E27FC236}">
                <a16:creationId xmlns:a16="http://schemas.microsoft.com/office/drawing/2014/main" id="{ACCF8F82-B4C4-E507-78A3-FA1B9DC91D51}"/>
              </a:ext>
            </a:extLst>
          </p:cNvPr>
          <p:cNvCxnSpPr>
            <a:cxnSpLocks/>
            <a:stCxn id="29" idx="3"/>
            <a:endCxn id="48" idx="0"/>
          </p:cNvCxnSpPr>
          <p:nvPr/>
        </p:nvCxnSpPr>
        <p:spPr>
          <a:xfrm>
            <a:off x="7353654" y="1751478"/>
            <a:ext cx="936353" cy="268409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3D51ACC4-6286-C9F4-F521-15BE6EF06461}"/>
              </a:ext>
            </a:extLst>
          </p:cNvPr>
          <p:cNvCxnSpPr>
            <a:cxnSpLocks/>
            <a:stCxn id="30" idx="3"/>
            <a:endCxn id="48" idx="0"/>
          </p:cNvCxnSpPr>
          <p:nvPr/>
        </p:nvCxnSpPr>
        <p:spPr>
          <a:xfrm>
            <a:off x="7353652" y="2538285"/>
            <a:ext cx="936355" cy="189728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コネクタ: カギ線 57">
            <a:extLst>
              <a:ext uri="{FF2B5EF4-FFF2-40B4-BE49-F238E27FC236}">
                <a16:creationId xmlns:a16="http://schemas.microsoft.com/office/drawing/2014/main" id="{83E7397D-2590-D8F3-B691-D96803445819}"/>
              </a:ext>
            </a:extLst>
          </p:cNvPr>
          <p:cNvCxnSpPr>
            <a:cxnSpLocks/>
            <a:stCxn id="31" idx="3"/>
            <a:endCxn id="48" idx="0"/>
          </p:cNvCxnSpPr>
          <p:nvPr/>
        </p:nvCxnSpPr>
        <p:spPr>
          <a:xfrm>
            <a:off x="7353651" y="3325093"/>
            <a:ext cx="936356" cy="111047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コネクタ: カギ線 60">
            <a:extLst>
              <a:ext uri="{FF2B5EF4-FFF2-40B4-BE49-F238E27FC236}">
                <a16:creationId xmlns:a16="http://schemas.microsoft.com/office/drawing/2014/main" id="{A241B249-8A61-65C5-BCE5-C444819E56F4}"/>
              </a:ext>
            </a:extLst>
          </p:cNvPr>
          <p:cNvCxnSpPr>
            <a:cxnSpLocks/>
            <a:stCxn id="48" idx="3"/>
            <a:endCxn id="49" idx="2"/>
          </p:cNvCxnSpPr>
          <p:nvPr/>
        </p:nvCxnSpPr>
        <p:spPr>
          <a:xfrm flipV="1">
            <a:off x="8938059" y="2899026"/>
            <a:ext cx="412078" cy="188324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コネクタ: カギ線 69">
            <a:extLst>
              <a:ext uri="{FF2B5EF4-FFF2-40B4-BE49-F238E27FC236}">
                <a16:creationId xmlns:a16="http://schemas.microsoft.com/office/drawing/2014/main" id="{E5D77A3D-5159-750C-162A-CEC757723C5E}"/>
              </a:ext>
            </a:extLst>
          </p:cNvPr>
          <p:cNvCxnSpPr>
            <a:cxnSpLocks/>
            <a:stCxn id="49" idx="3"/>
            <a:endCxn id="50" idx="1"/>
          </p:cNvCxnSpPr>
          <p:nvPr/>
        </p:nvCxnSpPr>
        <p:spPr>
          <a:xfrm>
            <a:off x="9998189" y="2552332"/>
            <a:ext cx="428846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コネクタ: カギ線 72">
            <a:extLst>
              <a:ext uri="{FF2B5EF4-FFF2-40B4-BE49-F238E27FC236}">
                <a16:creationId xmlns:a16="http://schemas.microsoft.com/office/drawing/2014/main" id="{13CCCF27-886D-138E-6BA0-F5E0E84A9F94}"/>
              </a:ext>
            </a:extLst>
          </p:cNvPr>
          <p:cNvCxnSpPr>
            <a:cxnSpLocks/>
            <a:stCxn id="50" idx="2"/>
            <a:endCxn id="51" idx="0"/>
          </p:cNvCxnSpPr>
          <p:nvPr/>
        </p:nvCxnSpPr>
        <p:spPr>
          <a:xfrm rot="5400000">
            <a:off x="10327408" y="3646706"/>
            <a:ext cx="1495361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8E76981A-47A5-8227-2509-CB3292489341}"/>
              </a:ext>
            </a:extLst>
          </p:cNvPr>
          <p:cNvSpPr txBox="1"/>
          <p:nvPr/>
        </p:nvSpPr>
        <p:spPr>
          <a:xfrm>
            <a:off x="275303" y="2332246"/>
            <a:ext cx="1065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自動化したい</a:t>
            </a: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C29CC969-F3D0-67B1-76C8-422BF67C8C82}"/>
              </a:ext>
            </a:extLst>
          </p:cNvPr>
          <p:cNvSpPr txBox="1"/>
          <p:nvPr/>
        </p:nvSpPr>
        <p:spPr>
          <a:xfrm>
            <a:off x="241301" y="4521018"/>
            <a:ext cx="1065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自分で作業</a:t>
            </a:r>
          </a:p>
        </p:txBody>
      </p:sp>
      <p:sp>
        <p:nvSpPr>
          <p:cNvPr id="83" name="楕円 82">
            <a:extLst>
              <a:ext uri="{FF2B5EF4-FFF2-40B4-BE49-F238E27FC236}">
                <a16:creationId xmlns:a16="http://schemas.microsoft.com/office/drawing/2014/main" id="{AC25625A-F26D-C233-5115-810698922C6D}"/>
              </a:ext>
            </a:extLst>
          </p:cNvPr>
          <p:cNvSpPr/>
          <p:nvPr/>
        </p:nvSpPr>
        <p:spPr>
          <a:xfrm>
            <a:off x="1201270" y="1659235"/>
            <a:ext cx="1065552" cy="36498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/>
              <a:t>RSS</a:t>
            </a:r>
            <a:endParaRPr kumimoji="1" lang="ja-JP" altLang="en-US" sz="1200" dirty="0"/>
          </a:p>
        </p:txBody>
      </p:sp>
      <p:sp>
        <p:nvSpPr>
          <p:cNvPr id="84" name="楕円 83">
            <a:extLst>
              <a:ext uri="{FF2B5EF4-FFF2-40B4-BE49-F238E27FC236}">
                <a16:creationId xmlns:a16="http://schemas.microsoft.com/office/drawing/2014/main" id="{4C952C7D-99A4-E582-F976-3C8BD8F3E031}"/>
              </a:ext>
            </a:extLst>
          </p:cNvPr>
          <p:cNvSpPr/>
          <p:nvPr/>
        </p:nvSpPr>
        <p:spPr>
          <a:xfrm>
            <a:off x="997436" y="3336324"/>
            <a:ext cx="1065553" cy="39924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/>
              <a:t>GPT4</a:t>
            </a:r>
            <a:endParaRPr kumimoji="1" lang="ja-JP" altLang="en-US" sz="1200" dirty="0"/>
          </a:p>
        </p:txBody>
      </p:sp>
      <p:sp>
        <p:nvSpPr>
          <p:cNvPr id="85" name="楕円 84">
            <a:extLst>
              <a:ext uri="{FF2B5EF4-FFF2-40B4-BE49-F238E27FC236}">
                <a16:creationId xmlns:a16="http://schemas.microsoft.com/office/drawing/2014/main" id="{D8C5821F-27BF-4A92-6B33-D369502CEBA7}"/>
              </a:ext>
            </a:extLst>
          </p:cNvPr>
          <p:cNvSpPr/>
          <p:nvPr/>
        </p:nvSpPr>
        <p:spPr>
          <a:xfrm>
            <a:off x="4128703" y="1777642"/>
            <a:ext cx="1065553" cy="39924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err="1"/>
              <a:t>DeepL</a:t>
            </a:r>
            <a:r>
              <a:rPr kumimoji="1" lang="ja-JP" altLang="en-US" sz="1200" dirty="0"/>
              <a:t>？</a:t>
            </a:r>
          </a:p>
        </p:txBody>
      </p:sp>
      <p:sp>
        <p:nvSpPr>
          <p:cNvPr id="86" name="楕円 85">
            <a:extLst>
              <a:ext uri="{FF2B5EF4-FFF2-40B4-BE49-F238E27FC236}">
                <a16:creationId xmlns:a16="http://schemas.microsoft.com/office/drawing/2014/main" id="{47F7C64D-2AF4-E437-09D3-A6AFCC74B109}"/>
              </a:ext>
            </a:extLst>
          </p:cNvPr>
          <p:cNvSpPr/>
          <p:nvPr/>
        </p:nvSpPr>
        <p:spPr>
          <a:xfrm>
            <a:off x="4819710" y="3001155"/>
            <a:ext cx="968685" cy="39924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？</a:t>
            </a:r>
            <a:endParaRPr kumimoji="1" lang="ja-JP" altLang="en-US" sz="1200" dirty="0"/>
          </a:p>
        </p:txBody>
      </p:sp>
      <p:sp>
        <p:nvSpPr>
          <p:cNvPr id="87" name="楕円 86">
            <a:extLst>
              <a:ext uri="{FF2B5EF4-FFF2-40B4-BE49-F238E27FC236}">
                <a16:creationId xmlns:a16="http://schemas.microsoft.com/office/drawing/2014/main" id="{846A2A37-A6C8-B218-58FB-57327936C425}"/>
              </a:ext>
            </a:extLst>
          </p:cNvPr>
          <p:cNvSpPr/>
          <p:nvPr/>
        </p:nvSpPr>
        <p:spPr>
          <a:xfrm>
            <a:off x="6816104" y="1120502"/>
            <a:ext cx="968685" cy="39924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/>
              <a:t>GPT4</a:t>
            </a:r>
            <a:endParaRPr kumimoji="1" lang="ja-JP" altLang="en-US" sz="1200" dirty="0"/>
          </a:p>
        </p:txBody>
      </p:sp>
      <p:sp>
        <p:nvSpPr>
          <p:cNvPr id="88" name="楕円 87">
            <a:extLst>
              <a:ext uri="{FF2B5EF4-FFF2-40B4-BE49-F238E27FC236}">
                <a16:creationId xmlns:a16="http://schemas.microsoft.com/office/drawing/2014/main" id="{EE4690EC-6494-F805-1D6B-D4B4EDD08D05}"/>
              </a:ext>
            </a:extLst>
          </p:cNvPr>
          <p:cNvSpPr/>
          <p:nvPr/>
        </p:nvSpPr>
        <p:spPr>
          <a:xfrm>
            <a:off x="9303187" y="1831034"/>
            <a:ext cx="968685" cy="39924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？</a:t>
            </a:r>
          </a:p>
        </p:txBody>
      </p:sp>
      <p:sp>
        <p:nvSpPr>
          <p:cNvPr id="89" name="楕円 88">
            <a:extLst>
              <a:ext uri="{FF2B5EF4-FFF2-40B4-BE49-F238E27FC236}">
                <a16:creationId xmlns:a16="http://schemas.microsoft.com/office/drawing/2014/main" id="{A50ABFCB-7C44-F9CF-5FD6-104F6662BCE5}"/>
              </a:ext>
            </a:extLst>
          </p:cNvPr>
          <p:cNvSpPr/>
          <p:nvPr/>
        </p:nvSpPr>
        <p:spPr>
          <a:xfrm>
            <a:off x="11114008" y="1906200"/>
            <a:ext cx="968685" cy="39924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179607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145</Words>
  <Application>Microsoft Office PowerPoint</Application>
  <PresentationFormat>ワイド画面</PresentationFormat>
  <Paragraphs>41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記事作成の自動化</vt:lpstr>
      <vt:lpstr>実装手順</vt:lpstr>
      <vt:lpstr>記事公開までのフロー図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竹谷 遼平</dc:creator>
  <cp:lastModifiedBy>竹谷 遼平</cp:lastModifiedBy>
  <cp:revision>6</cp:revision>
  <dcterms:created xsi:type="dcterms:W3CDTF">2023-08-10T10:31:11Z</dcterms:created>
  <dcterms:modified xsi:type="dcterms:W3CDTF">2023-08-10T11:07:41Z</dcterms:modified>
</cp:coreProperties>
</file>