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90" r:id="rId1"/>
  </p:sldMasterIdLst>
  <p:notesMasterIdLst>
    <p:notesMasterId r:id="rId5"/>
  </p:notesMasterIdLst>
  <p:handoutMasterIdLst>
    <p:handoutMasterId r:id="rId6"/>
  </p:handoutMasterIdLst>
  <p:sldIdLst>
    <p:sldId id="305" r:id="rId2"/>
    <p:sldId id="306" r:id="rId3"/>
    <p:sldId id="307" r:id="rId4"/>
  </p:sldIdLst>
  <p:sldSz cx="12192000" cy="6858000"/>
  <p:notesSz cx="69977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rosoft Corp.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989"/>
    <a:srgbClr val="FF4343"/>
    <a:srgbClr val="B90F07"/>
    <a:srgbClr val="FC1818"/>
    <a:srgbClr val="F6150A"/>
    <a:srgbClr val="BA4646"/>
    <a:srgbClr val="E30303"/>
    <a:srgbClr val="EA0000"/>
    <a:srgbClr val="FF1E1E"/>
    <a:srgbClr val="FF2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3451" autoAdjust="0"/>
  </p:normalViewPr>
  <p:slideViewPr>
    <p:cSldViewPr>
      <p:cViewPr varScale="1">
        <p:scale>
          <a:sx n="70" d="100"/>
          <a:sy n="70" d="100"/>
        </p:scale>
        <p:origin x="346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9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1" d="100"/>
        <a:sy n="51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2309" y="62"/>
      </p:cViewPr>
      <p:guideLst>
        <p:guide orient="horz" pos="2924"/>
        <p:guide pos="22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田中 裕" userId="7644b1206062cf2c" providerId="LiveId" clId="{6EF084B8-0CF7-4DB6-BCD5-A110BDB013A9}"/>
    <pc:docChg chg="undo custSel addSld delSld modSld">
      <pc:chgData name="田中 裕" userId="7644b1206062cf2c" providerId="LiveId" clId="{6EF084B8-0CF7-4DB6-BCD5-A110BDB013A9}" dt="2021-12-12T02:21:20.891" v="1261" actId="2166"/>
      <pc:docMkLst>
        <pc:docMk/>
      </pc:docMkLst>
      <pc:sldChg chg="del">
        <pc:chgData name="田中 裕" userId="7644b1206062cf2c" providerId="LiveId" clId="{6EF084B8-0CF7-4DB6-BCD5-A110BDB013A9}" dt="2021-12-11T23:04:19.130" v="0" actId="47"/>
        <pc:sldMkLst>
          <pc:docMk/>
          <pc:sldMk cId="0" sldId="256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0" sldId="257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0" sldId="258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0" sldId="259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2218891833" sldId="275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4028867712" sldId="285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1662422172" sldId="287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1358561487" sldId="288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3895405307" sldId="289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2011539931" sldId="291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2081666554" sldId="292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2566775926" sldId="293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3247796262" sldId="294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3144127673" sldId="296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3391106769" sldId="297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3948711797" sldId="298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867063675" sldId="299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933893861" sldId="300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3613947556" sldId="301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1494752142" sldId="302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3971887748" sldId="303"/>
        </pc:sldMkLst>
      </pc:sldChg>
      <pc:sldChg chg="addSp delSp modSp mod setBg">
        <pc:chgData name="田中 裕" userId="7644b1206062cf2c" providerId="LiveId" clId="{6EF084B8-0CF7-4DB6-BCD5-A110BDB013A9}" dt="2021-12-12T02:09:49.549" v="751" actId="20577"/>
        <pc:sldMkLst>
          <pc:docMk/>
          <pc:sldMk cId="3360926146" sldId="305"/>
        </pc:sldMkLst>
        <pc:spChg chg="del">
          <ac:chgData name="田中 裕" userId="7644b1206062cf2c" providerId="LiveId" clId="{6EF084B8-0CF7-4DB6-BCD5-A110BDB013A9}" dt="2021-12-12T00:30:39.931" v="4" actId="478"/>
          <ac:spMkLst>
            <pc:docMk/>
            <pc:sldMk cId="3360926146" sldId="305"/>
            <ac:spMk id="2" creationId="{F3B54F71-7AB5-4193-B42B-142D781655AE}"/>
          </ac:spMkLst>
        </pc:spChg>
        <pc:spChg chg="del mod">
          <ac:chgData name="田中 裕" userId="7644b1206062cf2c" providerId="LiveId" clId="{6EF084B8-0CF7-4DB6-BCD5-A110BDB013A9}" dt="2021-12-12T00:30:37.242" v="3" actId="478"/>
          <ac:spMkLst>
            <pc:docMk/>
            <pc:sldMk cId="3360926146" sldId="305"/>
            <ac:spMk id="3" creationId="{990B9BD4-9065-4BE1-9B6E-5EDA94107A98}"/>
          </ac:spMkLst>
        </pc:spChg>
        <pc:spChg chg="del">
          <ac:chgData name="田中 裕" userId="7644b1206062cf2c" providerId="LiveId" clId="{6EF084B8-0CF7-4DB6-BCD5-A110BDB013A9}" dt="2021-12-12T01:49:13.243" v="79" actId="478"/>
          <ac:spMkLst>
            <pc:docMk/>
            <pc:sldMk cId="3360926146" sldId="305"/>
            <ac:spMk id="4" creationId="{9D6C01DC-78A3-49B4-A2D7-4312198A0949}"/>
          </ac:spMkLst>
        </pc:spChg>
        <pc:spChg chg="del">
          <ac:chgData name="田中 裕" userId="7644b1206062cf2c" providerId="LiveId" clId="{6EF084B8-0CF7-4DB6-BCD5-A110BDB013A9}" dt="2021-12-12T01:49:13.243" v="79" actId="478"/>
          <ac:spMkLst>
            <pc:docMk/>
            <pc:sldMk cId="3360926146" sldId="305"/>
            <ac:spMk id="5" creationId="{C9A1E506-377E-44B9-90B4-BC3D9028FFC0}"/>
          </ac:spMkLst>
        </pc:spChg>
        <pc:spChg chg="del">
          <ac:chgData name="田中 裕" userId="7644b1206062cf2c" providerId="LiveId" clId="{6EF084B8-0CF7-4DB6-BCD5-A110BDB013A9}" dt="2021-12-12T01:49:13.243" v="79" actId="478"/>
          <ac:spMkLst>
            <pc:docMk/>
            <pc:sldMk cId="3360926146" sldId="305"/>
            <ac:spMk id="6" creationId="{5A4BA207-0B5A-41B7-83BA-D9AD46ED8C6E}"/>
          </ac:spMkLst>
        </pc:spChg>
        <pc:spChg chg="del">
          <ac:chgData name="田中 裕" userId="7644b1206062cf2c" providerId="LiveId" clId="{6EF084B8-0CF7-4DB6-BCD5-A110BDB013A9}" dt="2021-12-12T01:49:13.243" v="79" actId="478"/>
          <ac:spMkLst>
            <pc:docMk/>
            <pc:sldMk cId="3360926146" sldId="305"/>
            <ac:spMk id="7" creationId="{ED789904-C0BC-4D1B-9B77-70B6AC0348DA}"/>
          </ac:spMkLst>
        </pc:spChg>
        <pc:spChg chg="del">
          <ac:chgData name="田中 裕" userId="7644b1206062cf2c" providerId="LiveId" clId="{6EF084B8-0CF7-4DB6-BCD5-A110BDB013A9}" dt="2021-12-12T01:49:13.243" v="79" actId="478"/>
          <ac:spMkLst>
            <pc:docMk/>
            <pc:sldMk cId="3360926146" sldId="305"/>
            <ac:spMk id="8" creationId="{A39074D9-A596-48C7-B5A5-D898F93C4FCC}"/>
          </ac:spMkLst>
        </pc:spChg>
        <pc:spChg chg="del">
          <ac:chgData name="田中 裕" userId="7644b1206062cf2c" providerId="LiveId" clId="{6EF084B8-0CF7-4DB6-BCD5-A110BDB013A9}" dt="2021-12-12T01:49:13.243" v="79" actId="478"/>
          <ac:spMkLst>
            <pc:docMk/>
            <pc:sldMk cId="3360926146" sldId="305"/>
            <ac:spMk id="9" creationId="{A6879B2E-E72E-4AB8-B5F7-1986DC7C552A}"/>
          </ac:spMkLst>
        </pc:spChg>
        <pc:spChg chg="add mod">
          <ac:chgData name="田中 裕" userId="7644b1206062cf2c" providerId="LiveId" clId="{6EF084B8-0CF7-4DB6-BCD5-A110BDB013A9}" dt="2021-12-12T02:04:21.413" v="375" actId="1038"/>
          <ac:spMkLst>
            <pc:docMk/>
            <pc:sldMk cId="3360926146" sldId="305"/>
            <ac:spMk id="11" creationId="{6E132C41-0999-4080-9459-E93AAB6FD8BF}"/>
          </ac:spMkLst>
        </pc:spChg>
        <pc:spChg chg="add del mod">
          <ac:chgData name="田中 裕" userId="7644b1206062cf2c" providerId="LiveId" clId="{6EF084B8-0CF7-4DB6-BCD5-A110BDB013A9}" dt="2021-12-12T00:30:44.547" v="6" actId="478"/>
          <ac:spMkLst>
            <pc:docMk/>
            <pc:sldMk cId="3360926146" sldId="305"/>
            <ac:spMk id="11" creationId="{8B0B9B9C-6772-4C9C-B8B5-B19C55C0F141}"/>
          </ac:spMkLst>
        </pc:spChg>
        <pc:spChg chg="mod topLvl">
          <ac:chgData name="田中 裕" userId="7644b1206062cf2c" providerId="LiveId" clId="{6EF084B8-0CF7-4DB6-BCD5-A110BDB013A9}" dt="2021-12-12T02:04:21.413" v="375" actId="1038"/>
          <ac:spMkLst>
            <pc:docMk/>
            <pc:sldMk cId="3360926146" sldId="305"/>
            <ac:spMk id="12" creationId="{1046DA8A-7381-4A76-A0DF-A555C62F0162}"/>
          </ac:spMkLst>
        </pc:spChg>
        <pc:spChg chg="mod topLvl">
          <ac:chgData name="田中 裕" userId="7644b1206062cf2c" providerId="LiveId" clId="{6EF084B8-0CF7-4DB6-BCD5-A110BDB013A9}" dt="2021-12-12T02:06:33.959" v="469" actId="2711"/>
          <ac:spMkLst>
            <pc:docMk/>
            <pc:sldMk cId="3360926146" sldId="305"/>
            <ac:spMk id="13" creationId="{3A5A6E1F-C73A-4760-861E-CD54E100A6C2}"/>
          </ac:spMkLst>
        </pc:spChg>
        <pc:spChg chg="mod topLvl">
          <ac:chgData name="田中 裕" userId="7644b1206062cf2c" providerId="LiveId" clId="{6EF084B8-0CF7-4DB6-BCD5-A110BDB013A9}" dt="2021-12-12T02:04:21.413" v="375" actId="1038"/>
          <ac:spMkLst>
            <pc:docMk/>
            <pc:sldMk cId="3360926146" sldId="305"/>
            <ac:spMk id="14" creationId="{FA215611-71F2-4B1D-98BA-EA7FE8947515}"/>
          </ac:spMkLst>
        </pc:spChg>
        <pc:spChg chg="mod topLvl">
          <ac:chgData name="田中 裕" userId="7644b1206062cf2c" providerId="LiveId" clId="{6EF084B8-0CF7-4DB6-BCD5-A110BDB013A9}" dt="2021-12-12T02:06:33.959" v="469" actId="2711"/>
          <ac:spMkLst>
            <pc:docMk/>
            <pc:sldMk cId="3360926146" sldId="305"/>
            <ac:spMk id="15" creationId="{E8F7FA7C-A8EF-4E31-A52A-CC74D0EEB156}"/>
          </ac:spMkLst>
        </pc:spChg>
        <pc:spChg chg="mod topLvl">
          <ac:chgData name="田中 裕" userId="7644b1206062cf2c" providerId="LiveId" clId="{6EF084B8-0CF7-4DB6-BCD5-A110BDB013A9}" dt="2021-12-12T02:04:21.413" v="375" actId="1038"/>
          <ac:spMkLst>
            <pc:docMk/>
            <pc:sldMk cId="3360926146" sldId="305"/>
            <ac:spMk id="16" creationId="{11ECC794-F31A-479A-965F-3AFAF0734DCD}"/>
          </ac:spMkLst>
        </pc:spChg>
        <pc:spChg chg="mod topLvl">
          <ac:chgData name="田中 裕" userId="7644b1206062cf2c" providerId="LiveId" clId="{6EF084B8-0CF7-4DB6-BCD5-A110BDB013A9}" dt="2021-12-12T02:06:33.959" v="469" actId="2711"/>
          <ac:spMkLst>
            <pc:docMk/>
            <pc:sldMk cId="3360926146" sldId="305"/>
            <ac:spMk id="17" creationId="{27E0A10A-06D1-4866-A079-E262F7198943}"/>
          </ac:spMkLst>
        </pc:spChg>
        <pc:spChg chg="add del mod">
          <ac:chgData name="田中 裕" userId="7644b1206062cf2c" providerId="LiveId" clId="{6EF084B8-0CF7-4DB6-BCD5-A110BDB013A9}" dt="2021-12-12T02:03:50.976" v="299" actId="478"/>
          <ac:spMkLst>
            <pc:docMk/>
            <pc:sldMk cId="3360926146" sldId="305"/>
            <ac:spMk id="18" creationId="{5F050C50-77C5-4067-A78C-96A31B14DE00}"/>
          </ac:spMkLst>
        </pc:spChg>
        <pc:spChg chg="add del mod">
          <ac:chgData name="田中 裕" userId="7644b1206062cf2c" providerId="LiveId" clId="{6EF084B8-0CF7-4DB6-BCD5-A110BDB013A9}" dt="2021-12-12T02:09:43.333" v="735" actId="20577"/>
          <ac:spMkLst>
            <pc:docMk/>
            <pc:sldMk cId="3360926146" sldId="305"/>
            <ac:spMk id="19" creationId="{C67B6AB3-D536-4C11-B39B-35693193C3D3}"/>
          </ac:spMkLst>
        </pc:spChg>
        <pc:spChg chg="del mod">
          <ac:chgData name="田中 裕" userId="7644b1206062cf2c" providerId="LiveId" clId="{6EF084B8-0CF7-4DB6-BCD5-A110BDB013A9}" dt="2021-12-12T02:03:50.976" v="299" actId="478"/>
          <ac:spMkLst>
            <pc:docMk/>
            <pc:sldMk cId="3360926146" sldId="305"/>
            <ac:spMk id="20" creationId="{B608BB3E-4E9A-4546-9C33-2BC89612A109}"/>
          </ac:spMkLst>
        </pc:spChg>
        <pc:spChg chg="mod">
          <ac:chgData name="田中 裕" userId="7644b1206062cf2c" providerId="LiveId" clId="{6EF084B8-0CF7-4DB6-BCD5-A110BDB013A9}" dt="2021-12-12T02:09:49.549" v="751" actId="20577"/>
          <ac:spMkLst>
            <pc:docMk/>
            <pc:sldMk cId="3360926146" sldId="305"/>
            <ac:spMk id="21" creationId="{DE5A9864-A6F0-4AC3-B284-8DF16FCEDA2E}"/>
          </ac:spMkLst>
        </pc:spChg>
        <pc:spChg chg="del">
          <ac:chgData name="田中 裕" userId="7644b1206062cf2c" providerId="LiveId" clId="{6EF084B8-0CF7-4DB6-BCD5-A110BDB013A9}" dt="2021-12-12T02:03:50.976" v="299" actId="478"/>
          <ac:spMkLst>
            <pc:docMk/>
            <pc:sldMk cId="3360926146" sldId="305"/>
            <ac:spMk id="24" creationId="{E3FD0A26-EE35-4D98-B0B0-BA993CE774DA}"/>
          </ac:spMkLst>
        </pc:spChg>
        <pc:spChg chg="mod">
          <ac:chgData name="田中 裕" userId="7644b1206062cf2c" providerId="LiveId" clId="{6EF084B8-0CF7-4DB6-BCD5-A110BDB013A9}" dt="2021-12-12T02:05:45.330" v="468" actId="14100"/>
          <ac:spMkLst>
            <pc:docMk/>
            <pc:sldMk cId="3360926146" sldId="305"/>
            <ac:spMk id="25" creationId="{F9CF1F4F-1EB7-4FF2-9DAA-1BD9689F6238}"/>
          </ac:spMkLst>
        </pc:spChg>
        <pc:spChg chg="add del mod">
          <ac:chgData name="田中 裕" userId="7644b1206062cf2c" providerId="LiveId" clId="{6EF084B8-0CF7-4DB6-BCD5-A110BDB013A9}" dt="2021-12-12T00:30:43.106" v="5" actId="478"/>
          <ac:spMkLst>
            <pc:docMk/>
            <pc:sldMk cId="3360926146" sldId="305"/>
            <ac:spMk id="26" creationId="{46BAD4F2-3A47-472F-B001-410FCF471322}"/>
          </ac:spMkLst>
        </pc:spChg>
        <pc:spChg chg="add mod topLvl">
          <ac:chgData name="田中 裕" userId="7644b1206062cf2c" providerId="LiveId" clId="{6EF084B8-0CF7-4DB6-BCD5-A110BDB013A9}" dt="2021-12-12T02:04:21.413" v="375" actId="1038"/>
          <ac:spMkLst>
            <pc:docMk/>
            <pc:sldMk cId="3360926146" sldId="305"/>
            <ac:spMk id="30" creationId="{1B802E82-1B9E-45AF-A204-4E821B9F4E8F}"/>
          </ac:spMkLst>
        </pc:spChg>
        <pc:spChg chg="add mod topLvl">
          <ac:chgData name="田中 裕" userId="7644b1206062cf2c" providerId="LiveId" clId="{6EF084B8-0CF7-4DB6-BCD5-A110BDB013A9}" dt="2021-12-12T02:06:33.959" v="469" actId="2711"/>
          <ac:spMkLst>
            <pc:docMk/>
            <pc:sldMk cId="3360926146" sldId="305"/>
            <ac:spMk id="31" creationId="{45B76E1D-2389-4B27-8CC1-071F0D19E380}"/>
          </ac:spMkLst>
        </pc:spChg>
        <pc:spChg chg="add mod">
          <ac:chgData name="田中 裕" userId="7644b1206062cf2c" providerId="LiveId" clId="{6EF084B8-0CF7-4DB6-BCD5-A110BDB013A9}" dt="2021-12-12T02:06:44.806" v="470" actId="2711"/>
          <ac:spMkLst>
            <pc:docMk/>
            <pc:sldMk cId="3360926146" sldId="305"/>
            <ac:spMk id="32" creationId="{05CB2E67-B999-4747-847F-53494BC52E75}"/>
          </ac:spMkLst>
        </pc:spChg>
        <pc:spChg chg="add mod">
          <ac:chgData name="田中 裕" userId="7644b1206062cf2c" providerId="LiveId" clId="{6EF084B8-0CF7-4DB6-BCD5-A110BDB013A9}" dt="2021-12-12T02:06:44.806" v="470" actId="2711"/>
          <ac:spMkLst>
            <pc:docMk/>
            <pc:sldMk cId="3360926146" sldId="305"/>
            <ac:spMk id="33" creationId="{F095A6E4-E0A9-4EE4-8E47-AD20A16F59E1}"/>
          </ac:spMkLst>
        </pc:spChg>
        <pc:spChg chg="add mod">
          <ac:chgData name="田中 裕" userId="7644b1206062cf2c" providerId="LiveId" clId="{6EF084B8-0CF7-4DB6-BCD5-A110BDB013A9}" dt="2021-12-12T02:06:44.806" v="470" actId="2711"/>
          <ac:spMkLst>
            <pc:docMk/>
            <pc:sldMk cId="3360926146" sldId="305"/>
            <ac:spMk id="34" creationId="{DBC6A4FC-AC3F-40B9-887C-0E96EF9AFDFD}"/>
          </ac:spMkLst>
        </pc:spChg>
        <pc:spChg chg="add mod">
          <ac:chgData name="田中 裕" userId="7644b1206062cf2c" providerId="LiveId" clId="{6EF084B8-0CF7-4DB6-BCD5-A110BDB013A9}" dt="2021-12-12T02:06:44.806" v="470" actId="2711"/>
          <ac:spMkLst>
            <pc:docMk/>
            <pc:sldMk cId="3360926146" sldId="305"/>
            <ac:spMk id="35" creationId="{CD91B973-8D48-4974-B3F6-D506635D4024}"/>
          </ac:spMkLst>
        </pc:spChg>
        <pc:spChg chg="add mod">
          <ac:chgData name="田中 裕" userId="7644b1206062cf2c" providerId="LiveId" clId="{6EF084B8-0CF7-4DB6-BCD5-A110BDB013A9}" dt="2021-12-12T02:06:44.806" v="470" actId="2711"/>
          <ac:spMkLst>
            <pc:docMk/>
            <pc:sldMk cId="3360926146" sldId="305"/>
            <ac:spMk id="36" creationId="{8DF31C85-BB1C-44A1-BE72-5A4C0A0E9CF2}"/>
          </ac:spMkLst>
        </pc:spChg>
        <pc:spChg chg="add mod">
          <ac:chgData name="田中 裕" userId="7644b1206062cf2c" providerId="LiveId" clId="{6EF084B8-0CF7-4DB6-BCD5-A110BDB013A9}" dt="2021-12-12T02:06:44.806" v="470" actId="2711"/>
          <ac:spMkLst>
            <pc:docMk/>
            <pc:sldMk cId="3360926146" sldId="305"/>
            <ac:spMk id="37" creationId="{AD85077E-7701-4550-B07A-E8742ED50A35}"/>
          </ac:spMkLst>
        </pc:spChg>
        <pc:spChg chg="add mod">
          <ac:chgData name="田中 裕" userId="7644b1206062cf2c" providerId="LiveId" clId="{6EF084B8-0CF7-4DB6-BCD5-A110BDB013A9}" dt="2021-12-12T02:06:44.806" v="470" actId="2711"/>
          <ac:spMkLst>
            <pc:docMk/>
            <pc:sldMk cId="3360926146" sldId="305"/>
            <ac:spMk id="38" creationId="{D671A053-8FC9-4022-92AC-BB524E7087AF}"/>
          </ac:spMkLst>
        </pc:spChg>
        <pc:spChg chg="add mod">
          <ac:chgData name="田中 裕" userId="7644b1206062cf2c" providerId="LiveId" clId="{6EF084B8-0CF7-4DB6-BCD5-A110BDB013A9}" dt="2021-12-12T02:06:44.806" v="470" actId="2711"/>
          <ac:spMkLst>
            <pc:docMk/>
            <pc:sldMk cId="3360926146" sldId="305"/>
            <ac:spMk id="39" creationId="{AFFD2E9A-F053-4588-8E33-B2D1DD4F5B7D}"/>
          </ac:spMkLst>
        </pc:spChg>
        <pc:spChg chg="add mod">
          <ac:chgData name="田中 裕" userId="7644b1206062cf2c" providerId="LiveId" clId="{6EF084B8-0CF7-4DB6-BCD5-A110BDB013A9}" dt="2021-12-12T02:04:21.413" v="375" actId="1038"/>
          <ac:spMkLst>
            <pc:docMk/>
            <pc:sldMk cId="3360926146" sldId="305"/>
            <ac:spMk id="40" creationId="{C576936A-C7F7-411C-BD1A-CE1DBFABBAEB}"/>
          </ac:spMkLst>
        </pc:spChg>
        <pc:spChg chg="add mod">
          <ac:chgData name="田中 裕" userId="7644b1206062cf2c" providerId="LiveId" clId="{6EF084B8-0CF7-4DB6-BCD5-A110BDB013A9}" dt="2021-12-12T02:06:52.866" v="471" actId="2711"/>
          <ac:spMkLst>
            <pc:docMk/>
            <pc:sldMk cId="3360926146" sldId="305"/>
            <ac:spMk id="41" creationId="{A63EE75B-1BAB-45AA-81B1-947E4B01EB45}"/>
          </ac:spMkLst>
        </pc:spChg>
        <pc:spChg chg="add mod">
          <ac:chgData name="田中 裕" userId="7644b1206062cf2c" providerId="LiveId" clId="{6EF084B8-0CF7-4DB6-BCD5-A110BDB013A9}" dt="2021-12-12T02:06:52.866" v="471" actId="2711"/>
          <ac:spMkLst>
            <pc:docMk/>
            <pc:sldMk cId="3360926146" sldId="305"/>
            <ac:spMk id="42" creationId="{017FBEB8-83CA-4356-9CE4-02DCD3920179}"/>
          </ac:spMkLst>
        </pc:spChg>
        <pc:spChg chg="add mod">
          <ac:chgData name="田中 裕" userId="7644b1206062cf2c" providerId="LiveId" clId="{6EF084B8-0CF7-4DB6-BCD5-A110BDB013A9}" dt="2021-12-12T02:06:52.866" v="471" actId="2711"/>
          <ac:spMkLst>
            <pc:docMk/>
            <pc:sldMk cId="3360926146" sldId="305"/>
            <ac:spMk id="43" creationId="{BC3B6FFC-B318-4F23-A20F-9C448027B322}"/>
          </ac:spMkLst>
        </pc:spChg>
        <pc:spChg chg="add mod">
          <ac:chgData name="田中 裕" userId="7644b1206062cf2c" providerId="LiveId" clId="{6EF084B8-0CF7-4DB6-BCD5-A110BDB013A9}" dt="2021-12-12T02:06:52.866" v="471" actId="2711"/>
          <ac:spMkLst>
            <pc:docMk/>
            <pc:sldMk cId="3360926146" sldId="305"/>
            <ac:spMk id="44" creationId="{01AC94FC-E911-4303-9DA9-AEF091982F3E}"/>
          </ac:spMkLst>
        </pc:spChg>
        <pc:spChg chg="add mod">
          <ac:chgData name="田中 裕" userId="7644b1206062cf2c" providerId="LiveId" clId="{6EF084B8-0CF7-4DB6-BCD5-A110BDB013A9}" dt="2021-12-12T02:06:52.866" v="471" actId="2711"/>
          <ac:spMkLst>
            <pc:docMk/>
            <pc:sldMk cId="3360926146" sldId="305"/>
            <ac:spMk id="45" creationId="{C15E326E-5EB7-4DCA-B356-FBD6858EDB40}"/>
          </ac:spMkLst>
        </pc:spChg>
        <pc:spChg chg="add mod">
          <ac:chgData name="田中 裕" userId="7644b1206062cf2c" providerId="LiveId" clId="{6EF084B8-0CF7-4DB6-BCD5-A110BDB013A9}" dt="2021-12-12T02:06:52.866" v="471" actId="2711"/>
          <ac:spMkLst>
            <pc:docMk/>
            <pc:sldMk cId="3360926146" sldId="305"/>
            <ac:spMk id="46" creationId="{18FB5643-8742-4866-A004-F920A279E7E2}"/>
          </ac:spMkLst>
        </pc:spChg>
        <pc:spChg chg="add mod">
          <ac:chgData name="田中 裕" userId="7644b1206062cf2c" providerId="LiveId" clId="{6EF084B8-0CF7-4DB6-BCD5-A110BDB013A9}" dt="2021-12-12T02:06:52.866" v="471" actId="2711"/>
          <ac:spMkLst>
            <pc:docMk/>
            <pc:sldMk cId="3360926146" sldId="305"/>
            <ac:spMk id="47" creationId="{82D14A64-B1E4-426B-BFFD-07D995BF8B6F}"/>
          </ac:spMkLst>
        </pc:spChg>
        <pc:spChg chg="add mod">
          <ac:chgData name="田中 裕" userId="7644b1206062cf2c" providerId="LiveId" clId="{6EF084B8-0CF7-4DB6-BCD5-A110BDB013A9}" dt="2021-12-12T02:06:52.866" v="471" actId="2711"/>
          <ac:spMkLst>
            <pc:docMk/>
            <pc:sldMk cId="3360926146" sldId="305"/>
            <ac:spMk id="48" creationId="{A4DFB0CF-782B-4DAC-8F9D-249C9C7DEE7A}"/>
          </ac:spMkLst>
        </pc:spChg>
        <pc:spChg chg="add mod">
          <ac:chgData name="田中 裕" userId="7644b1206062cf2c" providerId="LiveId" clId="{6EF084B8-0CF7-4DB6-BCD5-A110BDB013A9}" dt="2021-12-12T02:08:44.190" v="619" actId="20577"/>
          <ac:spMkLst>
            <pc:docMk/>
            <pc:sldMk cId="3360926146" sldId="305"/>
            <ac:spMk id="49" creationId="{3BCD104A-4840-40D0-9083-F7C562340B44}"/>
          </ac:spMkLst>
        </pc:spChg>
        <pc:spChg chg="add del mod">
          <ac:chgData name="田中 裕" userId="7644b1206062cf2c" providerId="LiveId" clId="{6EF084B8-0CF7-4DB6-BCD5-A110BDB013A9}" dt="2021-12-12T02:08:48.010" v="620" actId="478"/>
          <ac:spMkLst>
            <pc:docMk/>
            <pc:sldMk cId="3360926146" sldId="305"/>
            <ac:spMk id="50" creationId="{A9ABD6A6-94F9-4665-AECC-45EA232D342E}"/>
          </ac:spMkLst>
        </pc:spChg>
        <pc:spChg chg="add mod">
          <ac:chgData name="田中 裕" userId="7644b1206062cf2c" providerId="LiveId" clId="{6EF084B8-0CF7-4DB6-BCD5-A110BDB013A9}" dt="2021-12-12T02:09:29.759" v="719" actId="20577"/>
          <ac:spMkLst>
            <pc:docMk/>
            <pc:sldMk cId="3360926146" sldId="305"/>
            <ac:spMk id="51" creationId="{54ED3EA3-7031-434A-A88B-F98CE9A26371}"/>
          </ac:spMkLst>
        </pc:spChg>
        <pc:spChg chg="add mod">
          <ac:chgData name="田中 裕" userId="7644b1206062cf2c" providerId="LiveId" clId="{6EF084B8-0CF7-4DB6-BCD5-A110BDB013A9}" dt="2021-12-12T02:08:55.276" v="621" actId="571"/>
          <ac:spMkLst>
            <pc:docMk/>
            <pc:sldMk cId="3360926146" sldId="305"/>
            <ac:spMk id="52" creationId="{8CA5F994-5E0B-4265-B2D7-83C0B3091262}"/>
          </ac:spMkLst>
        </pc:spChg>
        <pc:grpChg chg="add del mod">
          <ac:chgData name="田中 裕" userId="7644b1206062cf2c" providerId="LiveId" clId="{6EF084B8-0CF7-4DB6-BCD5-A110BDB013A9}" dt="2021-12-12T01:41:48.087" v="38" actId="165"/>
          <ac:grpSpMkLst>
            <pc:docMk/>
            <pc:sldMk cId="3360926146" sldId="305"/>
            <ac:grpSpMk id="2" creationId="{0FCEB5CC-4A93-4139-8351-1CD36D78829D}"/>
          </ac:grpSpMkLst>
        </pc:grpChg>
        <pc:grpChg chg="add del mod">
          <ac:chgData name="田中 裕" userId="7644b1206062cf2c" providerId="LiveId" clId="{6EF084B8-0CF7-4DB6-BCD5-A110BDB013A9}" dt="2021-12-12T01:41:31.144" v="36" actId="165"/>
          <ac:grpSpMkLst>
            <pc:docMk/>
            <pc:sldMk cId="3360926146" sldId="305"/>
            <ac:grpSpMk id="27" creationId="{906D7FB7-8139-4D18-BE3F-0DE69815F470}"/>
          </ac:grpSpMkLst>
        </pc:grpChg>
        <pc:grpChg chg="add del mod">
          <ac:chgData name="田中 裕" userId="7644b1206062cf2c" providerId="LiveId" clId="{6EF084B8-0CF7-4DB6-BCD5-A110BDB013A9}" dt="2021-12-12T01:41:39.773" v="37" actId="165"/>
          <ac:grpSpMkLst>
            <pc:docMk/>
            <pc:sldMk cId="3360926146" sldId="305"/>
            <ac:grpSpMk id="28" creationId="{843B4CC7-1D4E-4FA3-8488-B3B61D964780}"/>
          </ac:grpSpMkLst>
        </pc:grpChg>
        <pc:grpChg chg="add del mod">
          <ac:chgData name="田中 裕" userId="7644b1206062cf2c" providerId="LiveId" clId="{6EF084B8-0CF7-4DB6-BCD5-A110BDB013A9}" dt="2021-12-12T01:40:22.901" v="33" actId="165"/>
          <ac:grpSpMkLst>
            <pc:docMk/>
            <pc:sldMk cId="3360926146" sldId="305"/>
            <ac:grpSpMk id="29" creationId="{B6DCC109-A3C5-480A-B56D-1E5F77A476EA}"/>
          </ac:grpSpMkLst>
        </pc:grpChg>
        <pc:picChg chg="del mod">
          <ac:chgData name="田中 裕" userId="7644b1206062cf2c" providerId="LiveId" clId="{6EF084B8-0CF7-4DB6-BCD5-A110BDB013A9}" dt="2021-12-12T02:02:34.740" v="277" actId="21"/>
          <ac:picMkLst>
            <pc:docMk/>
            <pc:sldMk cId="3360926146" sldId="305"/>
            <ac:picMk id="23" creationId="{FCDE7454-CB19-4AA3-AEB8-F6141AA48E77}"/>
          </ac:picMkLst>
        </pc:picChg>
        <pc:picChg chg="add del mod">
          <ac:chgData name="田中 裕" userId="7644b1206062cf2c" providerId="LiveId" clId="{6EF084B8-0CF7-4DB6-BCD5-A110BDB013A9}" dt="2021-12-12T02:02:34.740" v="277" actId="21"/>
          <ac:picMkLst>
            <pc:docMk/>
            <pc:sldMk cId="3360926146" sldId="305"/>
            <ac:picMk id="26" creationId="{1CD18662-2F65-45A5-8261-BB38FC50FABA}"/>
          </ac:picMkLst>
        </pc:picChg>
        <pc:cxnChg chg="add del">
          <ac:chgData name="田中 裕" userId="7644b1206062cf2c" providerId="LiveId" clId="{6EF084B8-0CF7-4DB6-BCD5-A110BDB013A9}" dt="2021-12-12T01:43:26.952" v="47" actId="478"/>
          <ac:cxnSpMkLst>
            <pc:docMk/>
            <pc:sldMk cId="3360926146" sldId="305"/>
            <ac:cxnSpMk id="10" creationId="{E0E3BE69-CF91-405E-9C3F-65ECCBC6800E}"/>
          </ac:cxnSpMkLst>
        </pc:cxnChg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782631484" sldId="306"/>
        </pc:sldMkLst>
      </pc:sldChg>
      <pc:sldChg chg="addSp delSp modSp new mod setBg">
        <pc:chgData name="田中 裕" userId="7644b1206062cf2c" providerId="LiveId" clId="{6EF084B8-0CF7-4DB6-BCD5-A110BDB013A9}" dt="2021-12-12T02:21:08.964" v="1260" actId="20577"/>
        <pc:sldMkLst>
          <pc:docMk/>
          <pc:sldMk cId="2500121188" sldId="306"/>
        </pc:sldMkLst>
        <pc:spChg chg="del">
          <ac:chgData name="田中 裕" userId="7644b1206062cf2c" providerId="LiveId" clId="{6EF084B8-0CF7-4DB6-BCD5-A110BDB013A9}" dt="2021-12-12T02:02:22.962" v="274" actId="478"/>
          <ac:spMkLst>
            <pc:docMk/>
            <pc:sldMk cId="2500121188" sldId="306"/>
            <ac:spMk id="2" creationId="{46501D28-8DEE-47D2-9E7C-AE40D088D913}"/>
          </ac:spMkLst>
        </pc:spChg>
        <pc:spChg chg="del">
          <ac:chgData name="田中 裕" userId="7644b1206062cf2c" providerId="LiveId" clId="{6EF084B8-0CF7-4DB6-BCD5-A110BDB013A9}" dt="2021-12-12T02:02:22.962" v="274" actId="478"/>
          <ac:spMkLst>
            <pc:docMk/>
            <pc:sldMk cId="2500121188" sldId="306"/>
            <ac:spMk id="3" creationId="{2FD5C59D-F02A-4A13-A469-019187CA77E3}"/>
          </ac:spMkLst>
        </pc:spChg>
        <pc:spChg chg="add mod">
          <ac:chgData name="田中 裕" userId="7644b1206062cf2c" providerId="LiveId" clId="{6EF084B8-0CF7-4DB6-BCD5-A110BDB013A9}" dt="2021-12-12T02:10:56.686" v="793" actId="14100"/>
          <ac:spMkLst>
            <pc:docMk/>
            <pc:sldMk cId="2500121188" sldId="306"/>
            <ac:spMk id="11" creationId="{BD064CC2-E823-4467-9796-806388F3842A}"/>
          </ac:spMkLst>
        </pc:spChg>
        <pc:spChg chg="add mod">
          <ac:chgData name="田中 裕" userId="7644b1206062cf2c" providerId="LiveId" clId="{6EF084B8-0CF7-4DB6-BCD5-A110BDB013A9}" dt="2021-12-12T02:12:53.167" v="1007" actId="6549"/>
          <ac:spMkLst>
            <pc:docMk/>
            <pc:sldMk cId="2500121188" sldId="306"/>
            <ac:spMk id="12" creationId="{3B7B1759-E9D7-44CB-9BCD-CE03C3621F8C}"/>
          </ac:spMkLst>
        </pc:spChg>
        <pc:spChg chg="add mod">
          <ac:chgData name="田中 裕" userId="7644b1206062cf2c" providerId="LiveId" clId="{6EF084B8-0CF7-4DB6-BCD5-A110BDB013A9}" dt="2021-12-12T02:21:08.964" v="1260" actId="20577"/>
          <ac:spMkLst>
            <pc:docMk/>
            <pc:sldMk cId="2500121188" sldId="306"/>
            <ac:spMk id="13" creationId="{7B1C2CC7-0DE4-4CC7-A29A-02F3C7A1664A}"/>
          </ac:spMkLst>
        </pc:spChg>
        <pc:picChg chg="add del">
          <ac:chgData name="田中 裕" userId="7644b1206062cf2c" providerId="LiveId" clId="{6EF084B8-0CF7-4DB6-BCD5-A110BDB013A9}" dt="2021-12-12T02:02:27.367" v="276" actId="478"/>
          <ac:picMkLst>
            <pc:docMk/>
            <pc:sldMk cId="2500121188" sldId="306"/>
            <ac:picMk id="4" creationId="{CE67B588-C3E1-47DC-BC59-A02D24953012}"/>
          </ac:picMkLst>
        </pc:picChg>
        <pc:picChg chg="add mod">
          <ac:chgData name="田中 裕" userId="7644b1206062cf2c" providerId="LiveId" clId="{6EF084B8-0CF7-4DB6-BCD5-A110BDB013A9}" dt="2021-12-12T02:12:05.907" v="927" actId="1076"/>
          <ac:picMkLst>
            <pc:docMk/>
            <pc:sldMk cId="2500121188" sldId="306"/>
            <ac:picMk id="5" creationId="{EBCCDB54-E0DF-42BC-B28A-2781844D7684}"/>
          </ac:picMkLst>
        </pc:picChg>
        <pc:picChg chg="add mod">
          <ac:chgData name="田中 裕" userId="7644b1206062cf2c" providerId="LiveId" clId="{6EF084B8-0CF7-4DB6-BCD5-A110BDB013A9}" dt="2021-12-12T02:02:44.496" v="279" actId="1076"/>
          <ac:picMkLst>
            <pc:docMk/>
            <pc:sldMk cId="2500121188" sldId="306"/>
            <ac:picMk id="6" creationId="{98319D84-C4B1-4BDE-8133-C96931BB805F}"/>
          </ac:picMkLst>
        </pc:picChg>
        <pc:picChg chg="add mod">
          <ac:chgData name="田中 裕" userId="7644b1206062cf2c" providerId="LiveId" clId="{6EF084B8-0CF7-4DB6-BCD5-A110BDB013A9}" dt="2021-12-12T02:03:08.367" v="289" actId="1076"/>
          <ac:picMkLst>
            <pc:docMk/>
            <pc:sldMk cId="2500121188" sldId="306"/>
            <ac:picMk id="8" creationId="{9A74BCEC-1707-483B-A443-0A532B30150E}"/>
          </ac:picMkLst>
        </pc:picChg>
        <pc:picChg chg="add mod">
          <ac:chgData name="田中 裕" userId="7644b1206062cf2c" providerId="LiveId" clId="{6EF084B8-0CF7-4DB6-BCD5-A110BDB013A9}" dt="2021-12-12T02:03:31.182" v="298" actId="14100"/>
          <ac:picMkLst>
            <pc:docMk/>
            <pc:sldMk cId="2500121188" sldId="306"/>
            <ac:picMk id="10" creationId="{631E355C-2E2A-4611-A793-42AFC72E3853}"/>
          </ac:picMkLst>
        </pc:picChg>
      </pc:sldChg>
      <pc:sldChg chg="addSp delSp modSp new mod setBg">
        <pc:chgData name="田中 裕" userId="7644b1206062cf2c" providerId="LiveId" clId="{6EF084B8-0CF7-4DB6-BCD5-A110BDB013A9}" dt="2021-12-12T02:21:20.891" v="1261" actId="2166"/>
        <pc:sldMkLst>
          <pc:docMk/>
          <pc:sldMk cId="500852573" sldId="307"/>
        </pc:sldMkLst>
        <pc:spChg chg="mod">
          <ac:chgData name="田中 裕" userId="7644b1206062cf2c" providerId="LiveId" clId="{6EF084B8-0CF7-4DB6-BCD5-A110BDB013A9}" dt="2021-12-12T02:13:40.752" v="1088" actId="20577"/>
          <ac:spMkLst>
            <pc:docMk/>
            <pc:sldMk cId="500852573" sldId="307"/>
            <ac:spMk id="2" creationId="{F9976FAA-79C3-4368-BD53-EC8B81EFFA3B}"/>
          </ac:spMkLst>
        </pc:spChg>
        <pc:spChg chg="del">
          <ac:chgData name="田中 裕" userId="7644b1206062cf2c" providerId="LiveId" clId="{6EF084B8-0CF7-4DB6-BCD5-A110BDB013A9}" dt="2021-12-12T02:13:45.241" v="1089" actId="478"/>
          <ac:spMkLst>
            <pc:docMk/>
            <pc:sldMk cId="500852573" sldId="307"/>
            <ac:spMk id="3" creationId="{72ED545F-629E-4CD9-A5B2-946B29A7CF71}"/>
          </ac:spMkLst>
        </pc:spChg>
        <pc:graphicFrameChg chg="add mod modGraphic">
          <ac:chgData name="田中 裕" userId="7644b1206062cf2c" providerId="LiveId" clId="{6EF084B8-0CF7-4DB6-BCD5-A110BDB013A9}" dt="2021-12-12T02:21:20.891" v="1261" actId="2166"/>
          <ac:graphicFrameMkLst>
            <pc:docMk/>
            <pc:sldMk cId="500852573" sldId="307"/>
            <ac:graphicFrameMk id="4" creationId="{0B19DB21-5081-4B74-8B17-A7B917FF8F7E}"/>
          </ac:graphicFrameMkLst>
        </pc:graphicFrameChg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4129118902" sldId="307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3331214512" sldId="308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1270689695" sldId="320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3738885442" sldId="325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3050974986" sldId="326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1854462195" sldId="328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2266832224" sldId="330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3805038726" sldId="331"/>
        </pc:sldMkLst>
      </pc:sldChg>
      <pc:sldChg chg="del">
        <pc:chgData name="田中 裕" userId="7644b1206062cf2c" providerId="LiveId" clId="{6EF084B8-0CF7-4DB6-BCD5-A110BDB013A9}" dt="2021-12-11T23:04:19.130" v="0" actId="47"/>
        <pc:sldMkLst>
          <pc:docMk/>
          <pc:sldMk cId="2889788009" sldId="332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401982053" sldId="333"/>
        </pc:sldMkLst>
      </pc:sldChg>
      <pc:sldChg chg="del">
        <pc:chgData name="田中 裕" userId="7644b1206062cf2c" providerId="LiveId" clId="{6EF084B8-0CF7-4DB6-BCD5-A110BDB013A9}" dt="2021-12-11T23:04:24.650" v="1" actId="47"/>
        <pc:sldMkLst>
          <pc:docMk/>
          <pc:sldMk cId="2638617254" sldId="33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9B85D1A-2F32-42D5-B340-8DFA5D01A0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67A8E49-0840-442F-9296-C8799C3EE6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63988" y="0"/>
            <a:ext cx="303212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637FD-95EF-43C5-AC53-EB930B32386A}" type="datetimeFigureOut">
              <a:rPr kumimoji="1" lang="ja-JP" altLang="en-US" smtClean="0"/>
              <a:t>2021/12/12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19D5FFE-3D88-4C83-B1CC-6BD5BD203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32125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1B0FB2-B0A7-488E-ACBD-C8FCB8EB9B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63988" y="8818563"/>
            <a:ext cx="3032125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50A7D-1A13-43C5-81F7-762B4D936B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422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29" tIns="46514" rIns="93029" bIns="46514" numCol="1" anchor="t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/>
            </a:lvl1pPr>
          </a:lstStyle>
          <a:p>
            <a:endParaRPr lang="en-US" altLang="ja-JP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29" tIns="46514" rIns="93029" bIns="46514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/>
            </a:lvl1pPr>
          </a:lstStyle>
          <a:p>
            <a:endParaRPr lang="en-US" altLang="ja-JP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4813" y="696913"/>
            <a:ext cx="6188075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29" tIns="46514" rIns="93029" bIns="465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29" tIns="46514" rIns="93029" bIns="46514" numCol="1" anchor="b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/>
            </a:lvl1pPr>
          </a:lstStyle>
          <a:p>
            <a:endParaRPr lang="en-US" altLang="ja-JP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29" tIns="46514" rIns="93029" bIns="46514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/>
            </a:lvl1pPr>
          </a:lstStyle>
          <a:p>
            <a:fld id="{B796636E-E947-489F-BA91-2E7699B8AD11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58344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2E40F796-3C25-403E-922C-DA73F9FA86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3" y="5570"/>
            <a:ext cx="1472055" cy="83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5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2670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8597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8441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800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2989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3558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5831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17701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39" y="188641"/>
            <a:ext cx="8739823" cy="660053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D81D1D9-1C5E-41E6-B146-81D49DF52AF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4893" y="1545167"/>
            <a:ext cx="5266623" cy="3767667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55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7724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3444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376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029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8132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106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254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ja-JP" altLang="en-US"/>
              <a:t>オフィス田中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1358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ja-JP" altLang="en-US"/>
              <a:t>オフィス田中</a:t>
            </a:r>
            <a:endParaRPr lang="en-US" altLang="en-US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B1F4C29-990E-48DC-9F49-6B1A1900715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3" y="5570"/>
            <a:ext cx="1472055" cy="83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7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1" r:id="rId1"/>
    <p:sldLayoutId id="2147484692" r:id="rId2"/>
    <p:sldLayoutId id="2147484693" r:id="rId3"/>
    <p:sldLayoutId id="2147484694" r:id="rId4"/>
    <p:sldLayoutId id="2147484695" r:id="rId5"/>
    <p:sldLayoutId id="2147484696" r:id="rId6"/>
    <p:sldLayoutId id="2147484697" r:id="rId7"/>
    <p:sldLayoutId id="2147484698" r:id="rId8"/>
    <p:sldLayoutId id="2147484699" r:id="rId9"/>
    <p:sldLayoutId id="2147484700" r:id="rId10"/>
    <p:sldLayoutId id="2147484701" r:id="rId11"/>
    <p:sldLayoutId id="2147484702" r:id="rId12"/>
    <p:sldLayoutId id="2147484703" r:id="rId13"/>
    <p:sldLayoutId id="2147484704" r:id="rId14"/>
    <p:sldLayoutId id="2147484705" r:id="rId15"/>
    <p:sldLayoutId id="2147484706" r:id="rId16"/>
    <p:sldLayoutId id="2147484707" r:id="rId17"/>
    <p:sldLayoutId id="2147484708" r:id="rId18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ローチャート: 結合子 11">
            <a:extLst>
              <a:ext uri="{FF2B5EF4-FFF2-40B4-BE49-F238E27FC236}">
                <a16:creationId xmlns:a16="http://schemas.microsoft.com/office/drawing/2014/main" id="{1046DA8A-7381-4A76-A0DF-A555C62F0162}"/>
              </a:ext>
            </a:extLst>
          </p:cNvPr>
          <p:cNvSpPr/>
          <p:nvPr/>
        </p:nvSpPr>
        <p:spPr>
          <a:xfrm>
            <a:off x="6312024" y="1012614"/>
            <a:ext cx="792000" cy="792000"/>
          </a:xfrm>
          <a:prstGeom prst="flowChartConnector">
            <a:avLst/>
          </a:prstGeom>
          <a:solidFill>
            <a:schemeClr val="bg2">
              <a:lumMod val="75000"/>
            </a:schemeClr>
          </a:solidFill>
          <a:ln w="12700">
            <a:solidFill>
              <a:schemeClr val="bg2">
                <a:lumMod val="90000"/>
              </a:schemeClr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A5A6E1F-C73A-4760-861E-CD54E100A6C2}"/>
              </a:ext>
            </a:extLst>
          </p:cNvPr>
          <p:cNvSpPr txBox="1"/>
          <p:nvPr/>
        </p:nvSpPr>
        <p:spPr>
          <a:xfrm>
            <a:off x="6144057" y="1186610"/>
            <a:ext cx="11521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endParaRPr lang="ja-JP" alt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itannic Bold" panose="020B0903060703020204" pitchFamily="34" charset="0"/>
              <a:ea typeface="Meiryo UI" panose="020B0604030504040204" pitchFamily="50" charset="-128"/>
            </a:endParaRPr>
          </a:p>
        </p:txBody>
      </p:sp>
      <p:sp>
        <p:nvSpPr>
          <p:cNvPr id="14" name="フローチャート: 結合子 13">
            <a:extLst>
              <a:ext uri="{FF2B5EF4-FFF2-40B4-BE49-F238E27FC236}">
                <a16:creationId xmlns:a16="http://schemas.microsoft.com/office/drawing/2014/main" id="{FA215611-71F2-4B1D-98BA-EA7FE8947515}"/>
              </a:ext>
            </a:extLst>
          </p:cNvPr>
          <p:cNvSpPr/>
          <p:nvPr/>
        </p:nvSpPr>
        <p:spPr>
          <a:xfrm>
            <a:off x="7535994" y="1021085"/>
            <a:ext cx="792000" cy="792000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 w="1270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8F7FA7C-A8EF-4E31-A52A-CC74D0EEB156}"/>
              </a:ext>
            </a:extLst>
          </p:cNvPr>
          <p:cNvSpPr txBox="1"/>
          <p:nvPr/>
        </p:nvSpPr>
        <p:spPr>
          <a:xfrm>
            <a:off x="7368027" y="1195081"/>
            <a:ext cx="11521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r>
              <a:rPr lang="ja-JP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０</a:t>
            </a:r>
          </a:p>
        </p:txBody>
      </p:sp>
      <p:sp>
        <p:nvSpPr>
          <p:cNvPr id="16" name="フローチャート: 結合子 15">
            <a:extLst>
              <a:ext uri="{FF2B5EF4-FFF2-40B4-BE49-F238E27FC236}">
                <a16:creationId xmlns:a16="http://schemas.microsoft.com/office/drawing/2014/main" id="{11ECC794-F31A-479A-965F-3AFAF0734DCD}"/>
              </a:ext>
            </a:extLst>
          </p:cNvPr>
          <p:cNvSpPr/>
          <p:nvPr/>
        </p:nvSpPr>
        <p:spPr>
          <a:xfrm>
            <a:off x="8822914" y="1050244"/>
            <a:ext cx="792000" cy="792000"/>
          </a:xfrm>
          <a:prstGeom prst="flowChartConnector">
            <a:avLst/>
          </a:prstGeom>
          <a:solidFill>
            <a:srgbClr val="0C67D6"/>
          </a:solidFill>
          <a:ln w="1270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7E0A10A-06D1-4866-A079-E262F7198943}"/>
              </a:ext>
            </a:extLst>
          </p:cNvPr>
          <p:cNvSpPr txBox="1"/>
          <p:nvPr/>
        </p:nvSpPr>
        <p:spPr>
          <a:xfrm>
            <a:off x="8654947" y="1224240"/>
            <a:ext cx="11521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r>
              <a:rPr lang="ja-JP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００</a:t>
            </a:r>
          </a:p>
        </p:txBody>
      </p:sp>
      <p:sp>
        <p:nvSpPr>
          <p:cNvPr id="30" name="フローチャート: 結合子 29">
            <a:extLst>
              <a:ext uri="{FF2B5EF4-FFF2-40B4-BE49-F238E27FC236}">
                <a16:creationId xmlns:a16="http://schemas.microsoft.com/office/drawing/2014/main" id="{1B802E82-1B9E-45AF-A204-4E821B9F4E8F}"/>
              </a:ext>
            </a:extLst>
          </p:cNvPr>
          <p:cNvSpPr/>
          <p:nvPr/>
        </p:nvSpPr>
        <p:spPr>
          <a:xfrm>
            <a:off x="10181917" y="991926"/>
            <a:ext cx="828000" cy="828000"/>
          </a:xfrm>
          <a:prstGeom prst="flowChartConnector">
            <a:avLst/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5B76E1D-2389-4B27-8CC1-071F0D19E380}"/>
              </a:ext>
            </a:extLst>
          </p:cNvPr>
          <p:cNvSpPr txBox="1"/>
          <p:nvPr/>
        </p:nvSpPr>
        <p:spPr>
          <a:xfrm>
            <a:off x="10013950" y="1181311"/>
            <a:ext cx="115212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r>
              <a:rPr lang="ja-JP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０００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67B6AB3-D536-4C11-B39B-35693193C3D3}"/>
              </a:ext>
            </a:extLst>
          </p:cNvPr>
          <p:cNvSpPr txBox="1"/>
          <p:nvPr/>
        </p:nvSpPr>
        <p:spPr>
          <a:xfrm>
            <a:off x="941171" y="984560"/>
            <a:ext cx="5370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chemeClr val="tx2">
                    <a:lumMod val="50000"/>
                  </a:schemeClr>
                </a:solidFill>
              </a:rPr>
              <a:t>1.</a:t>
            </a:r>
            <a:r>
              <a:rPr kumimoji="1" lang="ja-JP" altLang="en-US" sz="2400" b="1" dirty="0">
                <a:solidFill>
                  <a:schemeClr val="tx2">
                    <a:lumMod val="50000"/>
                  </a:schemeClr>
                </a:solidFill>
              </a:rPr>
              <a:t>売掛金 </a:t>
            </a:r>
            <a:r>
              <a:rPr kumimoji="1" lang="en-US" altLang="ja-JP" sz="2400" b="1" dirty="0">
                <a:solidFill>
                  <a:schemeClr val="tx2">
                    <a:lumMod val="50000"/>
                  </a:schemeClr>
                </a:solidFill>
              </a:rPr>
              <a:t>(1</a:t>
            </a:r>
            <a:r>
              <a:rPr kumimoji="1" lang="ja-JP" altLang="en-US" sz="2400" b="1" dirty="0">
                <a:solidFill>
                  <a:schemeClr val="tx2">
                    <a:lumMod val="50000"/>
                  </a:schemeClr>
                </a:solidFill>
              </a:rPr>
              <a:t>，</a:t>
            </a:r>
            <a:r>
              <a:rPr kumimoji="1" lang="en-US" altLang="ja-JP" sz="2400" b="1" dirty="0">
                <a:solidFill>
                  <a:schemeClr val="tx2">
                    <a:lumMod val="50000"/>
                  </a:schemeClr>
                </a:solidFill>
              </a:rPr>
              <a:t>10,100</a:t>
            </a:r>
            <a:r>
              <a:rPr kumimoji="1" lang="ja-JP" altLang="en-US" sz="2400" b="1" dirty="0">
                <a:solidFill>
                  <a:schemeClr val="tx2">
                    <a:lumMod val="50000"/>
                  </a:schemeClr>
                </a:solidFill>
              </a:rPr>
              <a:t>，</a:t>
            </a:r>
            <a:r>
              <a:rPr kumimoji="1" lang="en-US" altLang="ja-JP" sz="2400" b="1" dirty="0">
                <a:solidFill>
                  <a:schemeClr val="tx2">
                    <a:lumMod val="50000"/>
                  </a:schemeClr>
                </a:solidFill>
              </a:rPr>
              <a:t>1000)</a:t>
            </a:r>
            <a:endParaRPr kumimoji="1" lang="ja-JP" alt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E5A9864-A6F0-4AC3-B284-8DF16FCEDA2E}"/>
              </a:ext>
            </a:extLst>
          </p:cNvPr>
          <p:cNvSpPr txBox="1"/>
          <p:nvPr/>
        </p:nvSpPr>
        <p:spPr>
          <a:xfrm>
            <a:off x="943866" y="2930281"/>
            <a:ext cx="4873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chemeClr val="tx2">
                    <a:lumMod val="50000"/>
                  </a:schemeClr>
                </a:solidFill>
              </a:rPr>
              <a:t>2.</a:t>
            </a:r>
            <a:r>
              <a:rPr kumimoji="1" lang="ja-JP" altLang="en-US" sz="2400" b="1" dirty="0">
                <a:solidFill>
                  <a:schemeClr val="tx2">
                    <a:lumMod val="50000"/>
                  </a:schemeClr>
                </a:solidFill>
              </a:rPr>
              <a:t>買掛金</a:t>
            </a:r>
            <a:r>
              <a:rPr kumimoji="1" lang="en-US" altLang="ja-JP" sz="2400" b="1" dirty="0">
                <a:solidFill>
                  <a:schemeClr val="tx2">
                    <a:lumMod val="50000"/>
                  </a:schemeClr>
                </a:solidFill>
              </a:rPr>
              <a:t>(1,10,100,1000)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9CF1F4F-1EB7-4FF2-9DAA-1BD9689F6238}"/>
              </a:ext>
            </a:extLst>
          </p:cNvPr>
          <p:cNvSpPr txBox="1"/>
          <p:nvPr/>
        </p:nvSpPr>
        <p:spPr>
          <a:xfrm>
            <a:off x="1017082" y="4771066"/>
            <a:ext cx="4142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chemeClr val="tx2">
                    <a:lumMod val="50000"/>
                  </a:schemeClr>
                </a:solidFill>
              </a:rPr>
              <a:t>3.</a:t>
            </a:r>
            <a:r>
              <a:rPr kumimoji="1" lang="ja-JP" altLang="en-US" sz="2400" b="1" dirty="0">
                <a:solidFill>
                  <a:schemeClr val="tx2">
                    <a:lumMod val="50000"/>
                  </a:schemeClr>
                </a:solidFill>
              </a:rPr>
              <a:t>現金</a:t>
            </a:r>
            <a:r>
              <a:rPr kumimoji="1" lang="en-US" altLang="ja-JP" sz="2400" b="1" dirty="0">
                <a:solidFill>
                  <a:schemeClr val="tx2">
                    <a:lumMod val="50000"/>
                  </a:schemeClr>
                </a:solidFill>
              </a:rPr>
              <a:t>(1,10,100,1000)</a:t>
            </a: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6E132C41-0999-4080-9459-E93AAB6FD8BF}"/>
              </a:ext>
            </a:extLst>
          </p:cNvPr>
          <p:cNvSpPr/>
          <p:nvPr/>
        </p:nvSpPr>
        <p:spPr>
          <a:xfrm>
            <a:off x="6888088" y="296355"/>
            <a:ext cx="3456384" cy="549649"/>
          </a:xfrm>
          <a:prstGeom prst="righ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どんどん濃い青</a:t>
            </a:r>
          </a:p>
        </p:txBody>
      </p:sp>
      <p:sp>
        <p:nvSpPr>
          <p:cNvPr id="32" name="フローチャート: 結合子 31">
            <a:extLst>
              <a:ext uri="{FF2B5EF4-FFF2-40B4-BE49-F238E27FC236}">
                <a16:creationId xmlns:a16="http://schemas.microsoft.com/office/drawing/2014/main" id="{05CB2E67-B999-4747-847F-53494BC52E75}"/>
              </a:ext>
            </a:extLst>
          </p:cNvPr>
          <p:cNvSpPr/>
          <p:nvPr/>
        </p:nvSpPr>
        <p:spPr>
          <a:xfrm>
            <a:off x="6312024" y="2900288"/>
            <a:ext cx="792000" cy="792000"/>
          </a:xfrm>
          <a:prstGeom prst="flowChartConnector">
            <a:avLst/>
          </a:prstGeom>
          <a:solidFill>
            <a:srgbClr val="FF8989"/>
          </a:solidFill>
          <a:ln w="12700">
            <a:solidFill>
              <a:schemeClr val="bg2">
                <a:lumMod val="90000"/>
              </a:schemeClr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Britannic Bold" panose="020B0903060703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095A6E4-E0A9-4EE4-8E47-AD20A16F59E1}"/>
              </a:ext>
            </a:extLst>
          </p:cNvPr>
          <p:cNvSpPr txBox="1"/>
          <p:nvPr/>
        </p:nvSpPr>
        <p:spPr>
          <a:xfrm>
            <a:off x="6144057" y="3074284"/>
            <a:ext cx="11521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endParaRPr lang="ja-JP" alt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itannic Bold" panose="020B0903060703020204" pitchFamily="34" charset="0"/>
              <a:ea typeface="Meiryo UI" panose="020B0604030504040204" pitchFamily="50" charset="-128"/>
            </a:endParaRPr>
          </a:p>
        </p:txBody>
      </p:sp>
      <p:sp>
        <p:nvSpPr>
          <p:cNvPr id="34" name="フローチャート: 結合子 33">
            <a:extLst>
              <a:ext uri="{FF2B5EF4-FFF2-40B4-BE49-F238E27FC236}">
                <a16:creationId xmlns:a16="http://schemas.microsoft.com/office/drawing/2014/main" id="{DBC6A4FC-AC3F-40B9-887C-0E96EF9AFDFD}"/>
              </a:ext>
            </a:extLst>
          </p:cNvPr>
          <p:cNvSpPr/>
          <p:nvPr/>
        </p:nvSpPr>
        <p:spPr>
          <a:xfrm>
            <a:off x="7535994" y="2908759"/>
            <a:ext cx="792000" cy="792000"/>
          </a:xfrm>
          <a:prstGeom prst="flowChartConnector">
            <a:avLst/>
          </a:prstGeom>
          <a:solidFill>
            <a:srgbClr val="FF4343"/>
          </a:solidFill>
          <a:ln w="1270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Britannic Bold" panose="020B0903060703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D91B973-8D48-4974-B3F6-D506635D4024}"/>
              </a:ext>
            </a:extLst>
          </p:cNvPr>
          <p:cNvSpPr txBox="1"/>
          <p:nvPr/>
        </p:nvSpPr>
        <p:spPr>
          <a:xfrm>
            <a:off x="7368027" y="3082755"/>
            <a:ext cx="11521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r>
              <a:rPr lang="ja-JP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０</a:t>
            </a:r>
          </a:p>
        </p:txBody>
      </p:sp>
      <p:sp>
        <p:nvSpPr>
          <p:cNvPr id="36" name="フローチャート: 結合子 35">
            <a:extLst>
              <a:ext uri="{FF2B5EF4-FFF2-40B4-BE49-F238E27FC236}">
                <a16:creationId xmlns:a16="http://schemas.microsoft.com/office/drawing/2014/main" id="{8DF31C85-BB1C-44A1-BE72-5A4C0A0E9CF2}"/>
              </a:ext>
            </a:extLst>
          </p:cNvPr>
          <p:cNvSpPr/>
          <p:nvPr/>
        </p:nvSpPr>
        <p:spPr>
          <a:xfrm>
            <a:off x="8822914" y="2937918"/>
            <a:ext cx="792000" cy="792000"/>
          </a:xfrm>
          <a:prstGeom prst="flowChartConnector">
            <a:avLst/>
          </a:prstGeom>
          <a:solidFill>
            <a:srgbClr val="FC1818"/>
          </a:solidFill>
          <a:ln w="1270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Britannic Bold" panose="020B0903060703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D85077E-7701-4550-B07A-E8742ED50A35}"/>
              </a:ext>
            </a:extLst>
          </p:cNvPr>
          <p:cNvSpPr txBox="1"/>
          <p:nvPr/>
        </p:nvSpPr>
        <p:spPr>
          <a:xfrm>
            <a:off x="8654947" y="3111914"/>
            <a:ext cx="11521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r>
              <a:rPr lang="ja-JP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００</a:t>
            </a:r>
          </a:p>
        </p:txBody>
      </p:sp>
      <p:sp>
        <p:nvSpPr>
          <p:cNvPr id="38" name="フローチャート: 結合子 37">
            <a:extLst>
              <a:ext uri="{FF2B5EF4-FFF2-40B4-BE49-F238E27FC236}">
                <a16:creationId xmlns:a16="http://schemas.microsoft.com/office/drawing/2014/main" id="{D671A053-8FC9-4022-92AC-BB524E7087AF}"/>
              </a:ext>
            </a:extLst>
          </p:cNvPr>
          <p:cNvSpPr/>
          <p:nvPr/>
        </p:nvSpPr>
        <p:spPr>
          <a:xfrm>
            <a:off x="10181917" y="2879600"/>
            <a:ext cx="828000" cy="828000"/>
          </a:xfrm>
          <a:prstGeom prst="flowChartConnector">
            <a:avLst/>
          </a:prstGeom>
          <a:solidFill>
            <a:srgbClr val="B90F07"/>
          </a:solidFill>
          <a:ln w="1270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Britannic Bold" panose="020B090306070302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FFD2E9A-F053-4588-8E33-B2D1DD4F5B7D}"/>
              </a:ext>
            </a:extLst>
          </p:cNvPr>
          <p:cNvSpPr txBox="1"/>
          <p:nvPr/>
        </p:nvSpPr>
        <p:spPr>
          <a:xfrm>
            <a:off x="10013950" y="3068985"/>
            <a:ext cx="115212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r>
              <a:rPr lang="ja-JP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０００</a:t>
            </a:r>
          </a:p>
        </p:txBody>
      </p:sp>
      <p:sp>
        <p:nvSpPr>
          <p:cNvPr id="40" name="矢印: 右 39">
            <a:extLst>
              <a:ext uri="{FF2B5EF4-FFF2-40B4-BE49-F238E27FC236}">
                <a16:creationId xmlns:a16="http://schemas.microsoft.com/office/drawing/2014/main" id="{C576936A-C7F7-411C-BD1A-CE1DBFABBAEB}"/>
              </a:ext>
            </a:extLst>
          </p:cNvPr>
          <p:cNvSpPr/>
          <p:nvPr/>
        </p:nvSpPr>
        <p:spPr>
          <a:xfrm>
            <a:off x="6892542" y="2353549"/>
            <a:ext cx="3456384" cy="549649"/>
          </a:xfrm>
          <a:prstGeom prst="righ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どんどん濃い赤</a:t>
            </a:r>
          </a:p>
        </p:txBody>
      </p:sp>
      <p:sp>
        <p:nvSpPr>
          <p:cNvPr id="41" name="フローチャート: 結合子 40">
            <a:extLst>
              <a:ext uri="{FF2B5EF4-FFF2-40B4-BE49-F238E27FC236}">
                <a16:creationId xmlns:a16="http://schemas.microsoft.com/office/drawing/2014/main" id="{A63EE75B-1BAB-45AA-81B1-947E4B01EB45}"/>
              </a:ext>
            </a:extLst>
          </p:cNvPr>
          <p:cNvSpPr/>
          <p:nvPr/>
        </p:nvSpPr>
        <p:spPr>
          <a:xfrm>
            <a:off x="6468185" y="4991117"/>
            <a:ext cx="900000" cy="900000"/>
          </a:xfrm>
          <a:prstGeom prst="flowChartConnector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bg2">
                <a:lumMod val="90000"/>
              </a:schemeClr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Britannic Bold" panose="020B090306070302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17FBEB8-83CA-4356-9CE4-02DCD3920179}"/>
              </a:ext>
            </a:extLst>
          </p:cNvPr>
          <p:cNvSpPr txBox="1"/>
          <p:nvPr/>
        </p:nvSpPr>
        <p:spPr>
          <a:xfrm>
            <a:off x="6330563" y="5234499"/>
            <a:ext cx="11521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2000" b="1" dirty="0">
                <a:effectLst>
                  <a:outerShdw blurRad="127000" dist="38100" dir="2700000" algn="tl" rotWithShape="0">
                    <a:schemeClr val="bg1">
                      <a:alpha val="34000"/>
                    </a:scheme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endParaRPr lang="ja-JP" altLang="en-US" sz="2000" b="1" dirty="0">
              <a:effectLst>
                <a:outerShdw blurRad="127000" dist="38100" dir="2700000" algn="tl" rotWithShape="0">
                  <a:schemeClr val="bg1">
                    <a:alpha val="34000"/>
                  </a:schemeClr>
                </a:outerShdw>
              </a:effectLst>
              <a:latin typeface="Britannic Bold" panose="020B0903060703020204" pitchFamily="34" charset="0"/>
              <a:ea typeface="Meiryo UI" panose="020B0604030504040204" pitchFamily="50" charset="-128"/>
            </a:endParaRPr>
          </a:p>
        </p:txBody>
      </p:sp>
      <p:sp>
        <p:nvSpPr>
          <p:cNvPr id="43" name="フローチャート: 結合子 42">
            <a:extLst>
              <a:ext uri="{FF2B5EF4-FFF2-40B4-BE49-F238E27FC236}">
                <a16:creationId xmlns:a16="http://schemas.microsoft.com/office/drawing/2014/main" id="{BC3B6FFC-B318-4F23-A20F-9C448027B322}"/>
              </a:ext>
            </a:extLst>
          </p:cNvPr>
          <p:cNvSpPr/>
          <p:nvPr/>
        </p:nvSpPr>
        <p:spPr>
          <a:xfrm>
            <a:off x="7692155" y="4999588"/>
            <a:ext cx="900000" cy="900000"/>
          </a:xfrm>
          <a:prstGeom prst="flowChartConnector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Britannic Bold" panose="020B0903060703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1AC94FC-E911-4303-9DA9-AEF091982F3E}"/>
              </a:ext>
            </a:extLst>
          </p:cNvPr>
          <p:cNvSpPr txBox="1"/>
          <p:nvPr/>
        </p:nvSpPr>
        <p:spPr>
          <a:xfrm>
            <a:off x="7554533" y="5242970"/>
            <a:ext cx="11521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2000" b="1" dirty="0">
                <a:effectLst>
                  <a:outerShdw blurRad="127000" dist="38100" dir="2700000" algn="tl" rotWithShape="0">
                    <a:schemeClr val="bg1">
                      <a:alpha val="34000"/>
                    </a:scheme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r>
              <a:rPr lang="ja-JP" altLang="en-US" sz="2000" b="1" dirty="0">
                <a:effectLst>
                  <a:outerShdw blurRad="127000" dist="38100" dir="2700000" algn="tl" rotWithShape="0">
                    <a:schemeClr val="bg1">
                      <a:alpha val="34000"/>
                    </a:scheme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０</a:t>
            </a:r>
          </a:p>
        </p:txBody>
      </p:sp>
      <p:sp>
        <p:nvSpPr>
          <p:cNvPr id="45" name="フローチャート: 結合子 44">
            <a:extLst>
              <a:ext uri="{FF2B5EF4-FFF2-40B4-BE49-F238E27FC236}">
                <a16:creationId xmlns:a16="http://schemas.microsoft.com/office/drawing/2014/main" id="{C15E326E-5EB7-4DCA-B356-FBD6858EDB40}"/>
              </a:ext>
            </a:extLst>
          </p:cNvPr>
          <p:cNvSpPr/>
          <p:nvPr/>
        </p:nvSpPr>
        <p:spPr>
          <a:xfrm>
            <a:off x="8979075" y="5028747"/>
            <a:ext cx="900000" cy="900000"/>
          </a:xfrm>
          <a:prstGeom prst="flowChartConnector">
            <a:avLst/>
          </a:prstGeom>
          <a:blipFill>
            <a:blip r:embed="rId4"/>
            <a:tile tx="0" ty="0" sx="100000" sy="100000" flip="none" algn="tl"/>
          </a:blipFill>
          <a:ln w="1270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Britannic Bold" panose="020B0903060703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8FB5643-8742-4866-A004-F920A279E7E2}"/>
              </a:ext>
            </a:extLst>
          </p:cNvPr>
          <p:cNvSpPr txBox="1"/>
          <p:nvPr/>
        </p:nvSpPr>
        <p:spPr>
          <a:xfrm>
            <a:off x="8841453" y="5272129"/>
            <a:ext cx="11521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2000" b="1" dirty="0">
                <a:effectLst>
                  <a:outerShdw blurRad="127000" dist="38100" dir="2700000" algn="tl" rotWithShape="0">
                    <a:schemeClr val="bg1">
                      <a:alpha val="34000"/>
                    </a:scheme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r>
              <a:rPr lang="ja-JP" altLang="en-US" sz="2000" b="1" dirty="0">
                <a:effectLst>
                  <a:outerShdw blurRad="127000" dist="38100" dir="2700000" algn="tl" rotWithShape="0">
                    <a:schemeClr val="bg1">
                      <a:alpha val="34000"/>
                    </a:scheme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００</a:t>
            </a:r>
          </a:p>
        </p:txBody>
      </p:sp>
      <p:sp>
        <p:nvSpPr>
          <p:cNvPr id="47" name="フローチャート: 結合子 46">
            <a:extLst>
              <a:ext uri="{FF2B5EF4-FFF2-40B4-BE49-F238E27FC236}">
                <a16:creationId xmlns:a16="http://schemas.microsoft.com/office/drawing/2014/main" id="{82D14A64-B1E4-426B-BFFD-07D995BF8B6F}"/>
              </a:ext>
            </a:extLst>
          </p:cNvPr>
          <p:cNvSpPr/>
          <p:nvPr/>
        </p:nvSpPr>
        <p:spPr>
          <a:xfrm>
            <a:off x="10338078" y="4970429"/>
            <a:ext cx="900000" cy="900000"/>
          </a:xfrm>
          <a:prstGeom prst="flowChartConnector">
            <a:avLst/>
          </a:prstGeom>
          <a:blipFill>
            <a:blip r:embed="rId5"/>
            <a:tile tx="0" ty="0" sx="100000" sy="100000" flip="none" algn="tl"/>
          </a:blipFill>
          <a:ln w="12700">
            <a:solidFill>
              <a:schemeClr val="tx1"/>
            </a:solidFill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Britannic Bold" panose="020B0903060703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4DFB0CF-782B-4DAC-8F9D-249C9C7DEE7A}"/>
              </a:ext>
            </a:extLst>
          </p:cNvPr>
          <p:cNvSpPr txBox="1"/>
          <p:nvPr/>
        </p:nvSpPr>
        <p:spPr>
          <a:xfrm>
            <a:off x="10200456" y="5229200"/>
            <a:ext cx="115212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b="1" dirty="0">
                <a:effectLst>
                  <a:outerShdw blurRad="127000" dist="38100" dir="2700000" algn="tl" rotWithShape="0">
                    <a:schemeClr val="bg1">
                      <a:alpha val="34000"/>
                    </a:scheme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1</a:t>
            </a:r>
            <a:r>
              <a:rPr lang="ja-JP" altLang="en-US" b="1" dirty="0">
                <a:effectLst>
                  <a:outerShdw blurRad="127000" dist="38100" dir="2700000" algn="tl" rotWithShape="0">
                    <a:schemeClr val="bg1">
                      <a:alpha val="34000"/>
                    </a:schemeClr>
                  </a:outerShdw>
                </a:effectLst>
                <a:latin typeface="Britannic Bold" panose="020B0903060703020204" pitchFamily="34" charset="0"/>
                <a:ea typeface="Meiryo UI" panose="020B0604030504040204" pitchFamily="50" charset="-128"/>
              </a:rPr>
              <a:t>０００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3BCD104A-4840-40D0-9083-F7C562340B44}"/>
              </a:ext>
            </a:extLst>
          </p:cNvPr>
          <p:cNvSpPr txBox="1"/>
          <p:nvPr/>
        </p:nvSpPr>
        <p:spPr>
          <a:xfrm>
            <a:off x="1919536" y="1624350"/>
            <a:ext cx="4017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Size </a:t>
            </a:r>
            <a:r>
              <a:rPr kumimoji="1" lang="ja-JP" altLang="en-US" dirty="0"/>
              <a:t>　直径</a:t>
            </a:r>
            <a:r>
              <a:rPr kumimoji="1" lang="en-US" altLang="ja-JP" dirty="0"/>
              <a:t>20mm</a:t>
            </a:r>
            <a:r>
              <a:rPr kumimoji="1" lang="ja-JP" altLang="en-US" dirty="0"/>
              <a:t>　厚さ</a:t>
            </a:r>
            <a:r>
              <a:rPr kumimoji="1" lang="en-US" altLang="ja-JP" dirty="0"/>
              <a:t>2mm</a:t>
            </a:r>
          </a:p>
          <a:p>
            <a:r>
              <a:rPr kumimoji="1" lang="ja-JP" altLang="en-US" dirty="0"/>
              <a:t>色は青系でおまかせ、フォントもお任せ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4ED3EA3-7031-434A-A88B-F98CE9A26371}"/>
              </a:ext>
            </a:extLst>
          </p:cNvPr>
          <p:cNvSpPr txBox="1"/>
          <p:nvPr/>
        </p:nvSpPr>
        <p:spPr>
          <a:xfrm>
            <a:off x="1673933" y="5580348"/>
            <a:ext cx="4017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Size </a:t>
            </a:r>
            <a:r>
              <a:rPr kumimoji="1" lang="ja-JP" altLang="en-US" dirty="0"/>
              <a:t>　直径</a:t>
            </a:r>
            <a:r>
              <a:rPr kumimoji="1" lang="en-US" altLang="ja-JP" dirty="0"/>
              <a:t>25mm</a:t>
            </a:r>
            <a:r>
              <a:rPr kumimoji="1" lang="ja-JP" altLang="en-US" dirty="0"/>
              <a:t>　厚さ</a:t>
            </a:r>
            <a:r>
              <a:rPr kumimoji="1" lang="en-US" altLang="ja-JP" dirty="0"/>
              <a:t>3mm</a:t>
            </a:r>
          </a:p>
          <a:p>
            <a:r>
              <a:rPr kumimoji="1" lang="ja-JP" altLang="en-US" dirty="0"/>
              <a:t>デザインはお任せ</a:t>
            </a:r>
            <a:endParaRPr kumimoji="1" lang="en-US" altLang="ja-JP" dirty="0"/>
          </a:p>
          <a:p>
            <a:r>
              <a:rPr kumimoji="1" lang="ja-JP" altLang="en-US" dirty="0"/>
              <a:t>売掛金、買掛金より高価なイメージ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8CA5F994-5E0B-4265-B2D7-83C0B3091262}"/>
              </a:ext>
            </a:extLst>
          </p:cNvPr>
          <p:cNvSpPr txBox="1"/>
          <p:nvPr/>
        </p:nvSpPr>
        <p:spPr>
          <a:xfrm>
            <a:off x="1816188" y="3496129"/>
            <a:ext cx="4017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Size </a:t>
            </a:r>
            <a:r>
              <a:rPr kumimoji="1" lang="ja-JP" altLang="en-US" dirty="0"/>
              <a:t>　直径</a:t>
            </a:r>
            <a:r>
              <a:rPr kumimoji="1" lang="en-US" altLang="ja-JP" dirty="0"/>
              <a:t>20mm</a:t>
            </a:r>
            <a:r>
              <a:rPr kumimoji="1" lang="ja-JP" altLang="en-US" dirty="0"/>
              <a:t>　厚さ</a:t>
            </a:r>
            <a:r>
              <a:rPr kumimoji="1" lang="en-US" altLang="ja-JP" dirty="0"/>
              <a:t>2mm</a:t>
            </a:r>
          </a:p>
          <a:p>
            <a:r>
              <a:rPr kumimoji="1" lang="ja-JP" altLang="en-US" dirty="0"/>
              <a:t>色は青系でおまかせ、フォントもお任せ</a:t>
            </a:r>
          </a:p>
        </p:txBody>
      </p:sp>
    </p:spTree>
    <p:extLst>
      <p:ext uri="{BB962C8B-B14F-4D97-AF65-F5344CB8AC3E}">
        <p14:creationId xmlns:p14="http://schemas.microsoft.com/office/powerpoint/2010/main" val="3360926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BCCDB54-E0DF-42BC-B28A-2781844D7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360" y="4221088"/>
            <a:ext cx="3302568" cy="1858244"/>
          </a:xfrm>
          <a:prstGeom prst="rect">
            <a:avLst/>
          </a:prstGeom>
        </p:spPr>
      </p:pic>
      <p:pic>
        <p:nvPicPr>
          <p:cNvPr id="6" name="図 5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98319D84-C4B1-4BDE-8133-C96931BB8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79576" y="1412776"/>
            <a:ext cx="1935068" cy="1451301"/>
          </a:xfrm>
          <a:prstGeom prst="rect">
            <a:avLst/>
          </a:prstGeom>
        </p:spPr>
      </p:pic>
      <p:pic>
        <p:nvPicPr>
          <p:cNvPr id="8" name="図 7" descr="黒い背景に白い文字がある&#10;&#10;低い精度で自動的に生成された説明">
            <a:extLst>
              <a:ext uri="{FF2B5EF4-FFF2-40B4-BE49-F238E27FC236}">
                <a16:creationId xmlns:a16="http://schemas.microsoft.com/office/drawing/2014/main" id="{9A74BCEC-1707-483B-A443-0A532B3015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05240" y="1412776"/>
            <a:ext cx="1935070" cy="1451302"/>
          </a:xfrm>
          <a:prstGeom prst="rect">
            <a:avLst/>
          </a:prstGeom>
        </p:spPr>
      </p:pic>
      <p:pic>
        <p:nvPicPr>
          <p:cNvPr id="10" name="図 9" descr="白い壁の前にいる&#10;&#10;中程度の精度で自動的に生成された説明">
            <a:extLst>
              <a:ext uri="{FF2B5EF4-FFF2-40B4-BE49-F238E27FC236}">
                <a16:creationId xmlns:a16="http://schemas.microsoft.com/office/drawing/2014/main" id="{631E355C-2E2A-4611-A793-42AFC72E38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01290" y="1412774"/>
            <a:ext cx="1935070" cy="1451303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D064CC2-E823-4467-9796-806388F3842A}"/>
              </a:ext>
            </a:extLst>
          </p:cNvPr>
          <p:cNvSpPr txBox="1"/>
          <p:nvPr/>
        </p:nvSpPr>
        <p:spPr>
          <a:xfrm>
            <a:off x="767408" y="260648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出来上がりのイメージ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B7B1759-E9D7-44CB-9BCD-CE03C3621F8C}"/>
              </a:ext>
            </a:extLst>
          </p:cNvPr>
          <p:cNvSpPr txBox="1"/>
          <p:nvPr/>
        </p:nvSpPr>
        <p:spPr>
          <a:xfrm>
            <a:off x="551384" y="1005294"/>
            <a:ext cx="10873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売掛金、買掛金は同じ素材。紙が良い。指で持ちやすく、ツルツルしたもの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B1C2CC7-0DE4-4CC7-A29A-02F3C7A1664A}"/>
              </a:ext>
            </a:extLst>
          </p:cNvPr>
          <p:cNvSpPr txBox="1"/>
          <p:nvPr/>
        </p:nvSpPr>
        <p:spPr>
          <a:xfrm>
            <a:off x="659396" y="3593813"/>
            <a:ext cx="10873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現金はポーカーのコインのように重みのあるもの。紙が良い。売掛金、買掛金と差別化できるもの。</a:t>
            </a:r>
          </a:p>
        </p:txBody>
      </p:sp>
    </p:spTree>
    <p:extLst>
      <p:ext uri="{BB962C8B-B14F-4D97-AF65-F5344CB8AC3E}">
        <p14:creationId xmlns:p14="http://schemas.microsoft.com/office/powerpoint/2010/main" val="2500121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976FAA-79C3-4368-BD53-EC8B81EFF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数量</a:t>
            </a:r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0B19DB21-5081-4B74-8B17-A7B917FF8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106273"/>
              </p:ext>
            </p:extLst>
          </p:nvPr>
        </p:nvGraphicFramePr>
        <p:xfrm>
          <a:off x="2032000" y="719666"/>
          <a:ext cx="3893325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9507">
                  <a:extLst>
                    <a:ext uri="{9D8B030D-6E8A-4147-A177-3AD203B41FA5}">
                      <a16:colId xmlns:a16="http://schemas.microsoft.com/office/drawing/2014/main" val="1067662908"/>
                    </a:ext>
                  </a:extLst>
                </a:gridCol>
                <a:gridCol w="1109507">
                  <a:extLst>
                    <a:ext uri="{9D8B030D-6E8A-4147-A177-3AD203B41FA5}">
                      <a16:colId xmlns:a16="http://schemas.microsoft.com/office/drawing/2014/main" val="1465432602"/>
                    </a:ext>
                  </a:extLst>
                </a:gridCol>
                <a:gridCol w="1674311">
                  <a:extLst>
                    <a:ext uri="{9D8B030D-6E8A-4147-A177-3AD203B41FA5}">
                      <a16:colId xmlns:a16="http://schemas.microsoft.com/office/drawing/2014/main" val="106580028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種類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数量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4412028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売掛金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１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6849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61662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68682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1000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4764722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買掛金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１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2633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2094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26839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1000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603594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現金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１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81489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31555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65962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1000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2020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1800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5884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0852573"/>
      </p:ext>
    </p:extLst>
  </p:cSld>
  <p:clrMapOvr>
    <a:masterClrMapping/>
  </p:clrMapOvr>
</p:sld>
</file>

<file path=ppt/theme/theme1.xml><?xml version="1.0" encoding="utf-8"?>
<a:theme xmlns:a="http://schemas.openxmlformats.org/drawingml/2006/main" name="スライス">
  <a:themeElements>
    <a:clrScheme name="青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ユーザー定義 3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スライ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3777</TotalTime>
  <Words>168</Words>
  <Application>Microsoft Office PowerPoint</Application>
  <PresentationFormat>ワイド画面</PresentationFormat>
  <Paragraphs>58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Meiryo UI</vt:lpstr>
      <vt:lpstr>游ゴシック</vt:lpstr>
      <vt:lpstr>Arial</vt:lpstr>
      <vt:lpstr>Britannic Bold</vt:lpstr>
      <vt:lpstr>Calibri</vt:lpstr>
      <vt:lpstr>Wingdings 3</vt:lpstr>
      <vt:lpstr>スライス</vt:lpstr>
      <vt:lpstr>PowerPoint プレゼンテーション</vt:lpstr>
      <vt:lpstr>PowerPoint プレゼンテーション</vt:lpstr>
      <vt:lpstr>数量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経営シミュレーション研修</dc:title>
  <dc:creator>田中 裕</dc:creator>
  <cp:lastModifiedBy>田中 裕</cp:lastModifiedBy>
  <cp:revision>42</cp:revision>
  <dcterms:created xsi:type="dcterms:W3CDTF">2019-09-25T08:13:45Z</dcterms:created>
  <dcterms:modified xsi:type="dcterms:W3CDTF">2021-12-12T02:22:27Z</dcterms:modified>
</cp:coreProperties>
</file>