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61" r:id="rId2"/>
  </p:sldIdLst>
  <p:sldSz cx="3492500" cy="2195513"/>
  <p:notesSz cx="6794500" cy="9925050"/>
  <p:defaultTextStyle>
    <a:defPPr>
      <a:defRPr lang="ja-JP"/>
    </a:defPPr>
    <a:lvl1pPr marL="0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1pPr>
    <a:lvl2pPr marL="155086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2pPr>
    <a:lvl3pPr marL="310173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3pPr>
    <a:lvl4pPr marL="465260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4pPr>
    <a:lvl5pPr marL="620346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5pPr>
    <a:lvl6pPr marL="775433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6pPr>
    <a:lvl7pPr marL="930519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7pPr>
    <a:lvl8pPr marL="1085606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8pPr>
    <a:lvl9pPr marL="1240692" algn="l" defTabSz="310173" rtl="0" eaLnBrk="1" latinLnBrk="0" hangingPunct="1">
      <a:defRPr kumimoji="1" sz="6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2" userDrawn="1">
          <p15:clr>
            <a:srgbClr val="A4A3A4"/>
          </p15:clr>
        </p15:guide>
        <p15:guide id="2" pos="11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80"/>
    <a:srgbClr val="FFF000"/>
    <a:srgbClr val="000099"/>
    <a:srgbClr val="F0F4FA"/>
    <a:srgbClr val="E8EEF8"/>
    <a:srgbClr val="203864"/>
    <a:srgbClr val="EE0000"/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331" d="100"/>
          <a:sy n="331" d="100"/>
        </p:scale>
        <p:origin x="1470" y="276"/>
      </p:cViewPr>
      <p:guideLst>
        <p:guide orient="horz" pos="692"/>
        <p:guide pos="11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2022/6/15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31838" y="1239838"/>
            <a:ext cx="53308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431"/>
            <a:ext cx="543560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4283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8645" y="9427076"/>
            <a:ext cx="2944283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1pPr>
    <a:lvl2pPr marL="155086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2pPr>
    <a:lvl3pPr marL="310173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3pPr>
    <a:lvl4pPr marL="465260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4pPr>
    <a:lvl5pPr marL="620346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5pPr>
    <a:lvl6pPr marL="775433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6pPr>
    <a:lvl7pPr marL="930519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7pPr>
    <a:lvl8pPr marL="1085606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8pPr>
    <a:lvl9pPr marL="1240692" algn="l" defTabSz="310173" rtl="0" eaLnBrk="1" latinLnBrk="0" hangingPunct="1">
      <a:defRPr kumimoji="1" sz="4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723" y="504050"/>
            <a:ext cx="2116188" cy="1072263"/>
          </a:xfrm>
        </p:spPr>
        <p:txBody>
          <a:bodyPr anchor="b"/>
          <a:lstStyle>
            <a:lvl1pPr algn="ctr">
              <a:defRPr sz="144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1204" y="1617663"/>
            <a:ext cx="1867224" cy="743597"/>
          </a:xfrm>
        </p:spPr>
        <p:txBody>
          <a:bodyPr/>
          <a:lstStyle>
            <a:lvl1pPr marL="0" indent="0" algn="ctr">
              <a:buNone/>
              <a:defRPr sz="576"/>
            </a:lvl1pPr>
            <a:lvl2pPr marL="109760" indent="0" algn="ctr">
              <a:buNone/>
              <a:defRPr sz="480"/>
            </a:lvl2pPr>
            <a:lvl3pPr marL="219519" indent="0" algn="ctr">
              <a:buNone/>
              <a:defRPr sz="432"/>
            </a:lvl3pPr>
            <a:lvl4pPr marL="329279" indent="0" algn="ctr">
              <a:buNone/>
              <a:defRPr sz="384"/>
            </a:lvl4pPr>
            <a:lvl5pPr marL="439038" indent="0" algn="ctr">
              <a:buNone/>
              <a:defRPr sz="384"/>
            </a:lvl5pPr>
            <a:lvl6pPr marL="548798" indent="0" algn="ctr">
              <a:buNone/>
              <a:defRPr sz="384"/>
            </a:lvl6pPr>
            <a:lvl7pPr marL="658557" indent="0" algn="ctr">
              <a:buNone/>
              <a:defRPr sz="384"/>
            </a:lvl7pPr>
            <a:lvl8pPr marL="768317" indent="0" algn="ctr">
              <a:buNone/>
              <a:defRPr sz="384"/>
            </a:lvl8pPr>
            <a:lvl9pPr marL="878076" indent="0" algn="ctr">
              <a:buNone/>
              <a:defRPr sz="38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944D0-87A0-497F-8D82-0A602BB46AA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34310-321B-4699-8E59-705115CD810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27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95670-C0B8-4EE0-A296-99B0FD9A55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FC2D9-DDB6-48FC-9CAD-E9EB89C53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4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6" y="767839"/>
            <a:ext cx="2147308" cy="1281155"/>
          </a:xfrm>
        </p:spPr>
        <p:txBody>
          <a:bodyPr anchor="b"/>
          <a:lstStyle>
            <a:lvl1pPr>
              <a:defRPr sz="144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866" y="2061113"/>
            <a:ext cx="2147308" cy="673729"/>
          </a:xfrm>
        </p:spPr>
        <p:txBody>
          <a:bodyPr/>
          <a:lstStyle>
            <a:lvl1pPr marL="0" indent="0">
              <a:buNone/>
              <a:defRPr sz="576">
                <a:solidFill>
                  <a:schemeClr val="tx1"/>
                </a:solidFill>
              </a:defRPr>
            </a:lvl1pPr>
            <a:lvl2pPr marL="109760" indent="0">
              <a:buNone/>
              <a:defRPr sz="480">
                <a:solidFill>
                  <a:schemeClr val="tx1">
                    <a:tint val="75000"/>
                  </a:schemeClr>
                </a:solidFill>
              </a:defRPr>
            </a:lvl2pPr>
            <a:lvl3pPr marL="219519" indent="0">
              <a:buNone/>
              <a:defRPr sz="432">
                <a:solidFill>
                  <a:schemeClr val="tx1">
                    <a:tint val="75000"/>
                  </a:schemeClr>
                </a:solidFill>
              </a:defRPr>
            </a:lvl3pPr>
            <a:lvl4pPr marL="329279" indent="0">
              <a:buNone/>
              <a:defRPr sz="384">
                <a:solidFill>
                  <a:schemeClr val="tx1">
                    <a:tint val="75000"/>
                  </a:schemeClr>
                </a:solidFill>
              </a:defRPr>
            </a:lvl4pPr>
            <a:lvl5pPr marL="439038" indent="0">
              <a:buNone/>
              <a:defRPr sz="384">
                <a:solidFill>
                  <a:schemeClr val="tx1">
                    <a:tint val="75000"/>
                  </a:schemeClr>
                </a:solidFill>
              </a:defRPr>
            </a:lvl5pPr>
            <a:lvl6pPr marL="548798" indent="0">
              <a:buNone/>
              <a:defRPr sz="384">
                <a:solidFill>
                  <a:schemeClr val="tx1">
                    <a:tint val="75000"/>
                  </a:schemeClr>
                </a:solidFill>
              </a:defRPr>
            </a:lvl6pPr>
            <a:lvl7pPr marL="658557" indent="0">
              <a:buNone/>
              <a:defRPr sz="384">
                <a:solidFill>
                  <a:schemeClr val="tx1">
                    <a:tint val="75000"/>
                  </a:schemeClr>
                </a:solidFill>
              </a:defRPr>
            </a:lvl7pPr>
            <a:lvl8pPr marL="768317" indent="0">
              <a:buNone/>
              <a:defRPr sz="384">
                <a:solidFill>
                  <a:schemeClr val="tx1">
                    <a:tint val="75000"/>
                  </a:schemeClr>
                </a:solidFill>
              </a:defRPr>
            </a:lvl8pPr>
            <a:lvl9pPr marL="878076" indent="0">
              <a:buNone/>
              <a:defRPr sz="3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480BF-FFFF-4D30-8183-64BA5E8C6D3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46183-1241-4C2B-A874-B25815DF29E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04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163" y="819882"/>
            <a:ext cx="1058094" cy="19541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0377" y="819882"/>
            <a:ext cx="1058094" cy="19541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0247F-022E-45F6-9E1F-E61D9C49292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78A12-515F-46D2-A79F-6B40B8ADC33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34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87" y="163977"/>
            <a:ext cx="2147308" cy="59530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488" y="755004"/>
            <a:ext cx="1053231" cy="370016"/>
          </a:xfrm>
        </p:spPr>
        <p:txBody>
          <a:bodyPr anchor="b"/>
          <a:lstStyle>
            <a:lvl1pPr marL="0" indent="0">
              <a:buNone/>
              <a:defRPr sz="576" b="1"/>
            </a:lvl1pPr>
            <a:lvl2pPr marL="109760" indent="0">
              <a:buNone/>
              <a:defRPr sz="480" b="1"/>
            </a:lvl2pPr>
            <a:lvl3pPr marL="219519" indent="0">
              <a:buNone/>
              <a:defRPr sz="432" b="1"/>
            </a:lvl3pPr>
            <a:lvl4pPr marL="329279" indent="0">
              <a:buNone/>
              <a:defRPr sz="384" b="1"/>
            </a:lvl4pPr>
            <a:lvl5pPr marL="439038" indent="0">
              <a:buNone/>
              <a:defRPr sz="384" b="1"/>
            </a:lvl5pPr>
            <a:lvl6pPr marL="548798" indent="0">
              <a:buNone/>
              <a:defRPr sz="384" b="1"/>
            </a:lvl6pPr>
            <a:lvl7pPr marL="658557" indent="0">
              <a:buNone/>
              <a:defRPr sz="384" b="1"/>
            </a:lvl7pPr>
            <a:lvl8pPr marL="768317" indent="0">
              <a:buNone/>
              <a:defRPr sz="384" b="1"/>
            </a:lvl8pPr>
            <a:lvl9pPr marL="878076" indent="0">
              <a:buNone/>
              <a:defRPr sz="3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1488" y="1125021"/>
            <a:ext cx="1053231" cy="165473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60376" y="755004"/>
            <a:ext cx="1058418" cy="370016"/>
          </a:xfrm>
        </p:spPr>
        <p:txBody>
          <a:bodyPr anchor="b"/>
          <a:lstStyle>
            <a:lvl1pPr marL="0" indent="0">
              <a:buNone/>
              <a:defRPr sz="576" b="1"/>
            </a:lvl1pPr>
            <a:lvl2pPr marL="109760" indent="0">
              <a:buNone/>
              <a:defRPr sz="480" b="1"/>
            </a:lvl2pPr>
            <a:lvl3pPr marL="219519" indent="0">
              <a:buNone/>
              <a:defRPr sz="432" b="1"/>
            </a:lvl3pPr>
            <a:lvl4pPr marL="329279" indent="0">
              <a:buNone/>
              <a:defRPr sz="384" b="1"/>
            </a:lvl4pPr>
            <a:lvl5pPr marL="439038" indent="0">
              <a:buNone/>
              <a:defRPr sz="384" b="1"/>
            </a:lvl5pPr>
            <a:lvl6pPr marL="548798" indent="0">
              <a:buNone/>
              <a:defRPr sz="384" b="1"/>
            </a:lvl6pPr>
            <a:lvl7pPr marL="658557" indent="0">
              <a:buNone/>
              <a:defRPr sz="384" b="1"/>
            </a:lvl7pPr>
            <a:lvl8pPr marL="768317" indent="0">
              <a:buNone/>
              <a:defRPr sz="384" b="1"/>
            </a:lvl8pPr>
            <a:lvl9pPr marL="878076" indent="0">
              <a:buNone/>
              <a:defRPr sz="38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60376" y="1125021"/>
            <a:ext cx="1058418" cy="165473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B3DBE-A92F-4BA2-AFDF-1F0349A32C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D1C0-7220-4899-A02E-5EDF3C7EE03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608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A79D4-13AC-4331-BBE0-27DB72F8B04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9283E-BFB3-4B6F-90D4-5A4EE82EAB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5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E6F91-7055-4A53-BCDD-CE5C1D77213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04DA0-8EEE-4502-AF13-1D7BE3483ED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05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87" y="205328"/>
            <a:ext cx="802971" cy="718644"/>
          </a:xfrm>
        </p:spPr>
        <p:txBody>
          <a:bodyPr anchor="b"/>
          <a:lstStyle>
            <a:lvl1pPr>
              <a:defRPr sz="76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418" y="443450"/>
            <a:ext cx="1260376" cy="2188728"/>
          </a:xfrm>
        </p:spPr>
        <p:txBody>
          <a:bodyPr/>
          <a:lstStyle>
            <a:lvl1pPr>
              <a:defRPr sz="768"/>
            </a:lvl1pPr>
            <a:lvl2pPr>
              <a:defRPr sz="672"/>
            </a:lvl2pPr>
            <a:lvl3pPr>
              <a:defRPr sz="576"/>
            </a:lvl3pPr>
            <a:lvl4pPr>
              <a:defRPr sz="480"/>
            </a:lvl4pPr>
            <a:lvl5pPr>
              <a:defRPr sz="480"/>
            </a:lvl5pPr>
            <a:lvl6pPr>
              <a:defRPr sz="480"/>
            </a:lvl6pPr>
            <a:lvl7pPr>
              <a:defRPr sz="480"/>
            </a:lvl7pPr>
            <a:lvl8pPr>
              <a:defRPr sz="480"/>
            </a:lvl8pPr>
            <a:lvl9pPr>
              <a:defRPr sz="48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87" y="923971"/>
            <a:ext cx="802971" cy="1711771"/>
          </a:xfrm>
        </p:spPr>
        <p:txBody>
          <a:bodyPr/>
          <a:lstStyle>
            <a:lvl1pPr marL="0" indent="0">
              <a:buNone/>
              <a:defRPr sz="384"/>
            </a:lvl1pPr>
            <a:lvl2pPr marL="109760" indent="0">
              <a:buNone/>
              <a:defRPr sz="336"/>
            </a:lvl2pPr>
            <a:lvl3pPr marL="219519" indent="0">
              <a:buNone/>
              <a:defRPr sz="288"/>
            </a:lvl3pPr>
            <a:lvl4pPr marL="329279" indent="0">
              <a:buNone/>
              <a:defRPr sz="240"/>
            </a:lvl4pPr>
            <a:lvl5pPr marL="439038" indent="0">
              <a:buNone/>
              <a:defRPr sz="240"/>
            </a:lvl5pPr>
            <a:lvl6pPr marL="548798" indent="0">
              <a:buNone/>
              <a:defRPr sz="240"/>
            </a:lvl6pPr>
            <a:lvl7pPr marL="658557" indent="0">
              <a:buNone/>
              <a:defRPr sz="240"/>
            </a:lvl7pPr>
            <a:lvl8pPr marL="768317" indent="0">
              <a:buNone/>
              <a:defRPr sz="240"/>
            </a:lvl8pPr>
            <a:lvl9pPr marL="878076" indent="0">
              <a:buNone/>
              <a:defRPr sz="24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E5C0C-0476-490C-9B11-897FB43C85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3CDC6-F257-4EAC-9FB4-1BADA92634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59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87" y="205328"/>
            <a:ext cx="802971" cy="718644"/>
          </a:xfrm>
        </p:spPr>
        <p:txBody>
          <a:bodyPr anchor="b"/>
          <a:lstStyle>
            <a:lvl1pPr>
              <a:defRPr sz="76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58418" y="443450"/>
            <a:ext cx="1260376" cy="2188728"/>
          </a:xfrm>
        </p:spPr>
        <p:txBody>
          <a:bodyPr anchor="t"/>
          <a:lstStyle>
            <a:lvl1pPr marL="0" indent="0">
              <a:buNone/>
              <a:defRPr sz="768"/>
            </a:lvl1pPr>
            <a:lvl2pPr marL="109760" indent="0">
              <a:buNone/>
              <a:defRPr sz="672"/>
            </a:lvl2pPr>
            <a:lvl3pPr marL="219519" indent="0">
              <a:buNone/>
              <a:defRPr sz="576"/>
            </a:lvl3pPr>
            <a:lvl4pPr marL="329279" indent="0">
              <a:buNone/>
              <a:defRPr sz="480"/>
            </a:lvl4pPr>
            <a:lvl5pPr marL="439038" indent="0">
              <a:buNone/>
              <a:defRPr sz="480"/>
            </a:lvl5pPr>
            <a:lvl6pPr marL="548798" indent="0">
              <a:buNone/>
              <a:defRPr sz="480"/>
            </a:lvl6pPr>
            <a:lvl7pPr marL="658557" indent="0">
              <a:buNone/>
              <a:defRPr sz="480"/>
            </a:lvl7pPr>
            <a:lvl8pPr marL="768317" indent="0">
              <a:buNone/>
              <a:defRPr sz="480"/>
            </a:lvl8pPr>
            <a:lvl9pPr marL="878076" indent="0">
              <a:buNone/>
              <a:defRPr sz="480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1487" y="923971"/>
            <a:ext cx="802971" cy="1711771"/>
          </a:xfrm>
        </p:spPr>
        <p:txBody>
          <a:bodyPr/>
          <a:lstStyle>
            <a:lvl1pPr marL="0" indent="0">
              <a:buNone/>
              <a:defRPr sz="384"/>
            </a:lvl1pPr>
            <a:lvl2pPr marL="109760" indent="0">
              <a:buNone/>
              <a:defRPr sz="336"/>
            </a:lvl2pPr>
            <a:lvl3pPr marL="219519" indent="0">
              <a:buNone/>
              <a:defRPr sz="288"/>
            </a:lvl3pPr>
            <a:lvl4pPr marL="329279" indent="0">
              <a:buNone/>
              <a:defRPr sz="240"/>
            </a:lvl4pPr>
            <a:lvl5pPr marL="439038" indent="0">
              <a:buNone/>
              <a:defRPr sz="240"/>
            </a:lvl5pPr>
            <a:lvl6pPr marL="548798" indent="0">
              <a:buNone/>
              <a:defRPr sz="240"/>
            </a:lvl6pPr>
            <a:lvl7pPr marL="658557" indent="0">
              <a:buNone/>
              <a:defRPr sz="240"/>
            </a:lvl7pPr>
            <a:lvl8pPr marL="768317" indent="0">
              <a:buNone/>
              <a:defRPr sz="240"/>
            </a:lvl8pPr>
            <a:lvl9pPr marL="878076" indent="0">
              <a:buNone/>
              <a:defRPr sz="24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BDD56-D014-4EEA-A6EC-0DEDBBB9DCF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BE95B-ED84-4348-A7AC-B198E95CDAA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0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20D0E-9BA4-499B-AB9C-2B5F681B1DA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736D9-ED9D-41E8-9D26-EE539FE0E29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613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81644" y="163976"/>
            <a:ext cx="536827" cy="26100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1162" y="163976"/>
            <a:ext cx="1579361" cy="26100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3399C-7826-42EC-B32A-877AEBE574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FB6A2-CCFB-4F6D-A8C5-05F008DB8FA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423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38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0425" y="116993"/>
            <a:ext cx="3011652" cy="424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425" y="584514"/>
            <a:ext cx="3011652" cy="1393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0425" y="2034593"/>
            <a:ext cx="785825" cy="116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287701" fontAlgn="auto">
              <a:spcBef>
                <a:spcPts val="0"/>
              </a:spcBef>
              <a:spcAft>
                <a:spcPts val="0"/>
              </a:spcAft>
              <a:defRPr sz="288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72D030D-BC4F-4300-9C1D-DEF9FB5A657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6/15/2022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6373" y="2034593"/>
            <a:ext cx="1179754" cy="116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287701" fontAlgn="auto">
              <a:spcBef>
                <a:spcPts val="0"/>
              </a:spcBef>
              <a:spcAft>
                <a:spcPts val="0"/>
              </a:spcAft>
              <a:defRPr sz="288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66251" y="2034593"/>
            <a:ext cx="785825" cy="1169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287701" fontAlgn="auto">
              <a:spcBef>
                <a:spcPts val="0"/>
              </a:spcBef>
              <a:spcAft>
                <a:spcPts val="0"/>
              </a:spcAft>
              <a:defRPr sz="288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D2EABC4-B37D-4B48-A645-B436E776B15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4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129084"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258166"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387250"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516333" algn="l" defTabSz="219173" rtl="0" fontAlgn="base">
        <a:lnSpc>
          <a:spcPct val="90000"/>
        </a:lnSpc>
        <a:spcBef>
          <a:spcPct val="0"/>
        </a:spcBef>
        <a:spcAft>
          <a:spcPct val="0"/>
        </a:spcAft>
        <a:defRPr kumimoji="1" sz="1045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54681" indent="-54681" algn="l" defTabSz="219173" rtl="0" fontAlgn="base">
        <a:lnSpc>
          <a:spcPct val="90000"/>
        </a:lnSpc>
        <a:spcBef>
          <a:spcPts val="240"/>
        </a:spcBef>
        <a:spcAft>
          <a:spcPct val="0"/>
        </a:spcAft>
        <a:buFont typeface="Arial" pitchFamily="34" charset="0"/>
        <a:buChar char="•"/>
        <a:defRPr kumimoji="1" sz="650" kern="1200">
          <a:solidFill>
            <a:schemeClr val="tx1"/>
          </a:solidFill>
          <a:latin typeface="+mn-lt"/>
          <a:ea typeface="+mn-ea"/>
          <a:cs typeface="+mn-cs"/>
        </a:defRPr>
      </a:lvl1pPr>
      <a:lvl2pPr marL="164492" indent="-54681" algn="l" defTabSz="219173" rtl="0" fontAlgn="base">
        <a:lnSpc>
          <a:spcPct val="90000"/>
        </a:lnSpc>
        <a:spcBef>
          <a:spcPts val="120"/>
        </a:spcBef>
        <a:spcAft>
          <a:spcPct val="0"/>
        </a:spcAft>
        <a:buFont typeface="Arial" pitchFamily="34" charset="0"/>
        <a:buChar char="•"/>
        <a:defRPr kumimoji="1" sz="565" kern="1200">
          <a:solidFill>
            <a:schemeClr val="tx1"/>
          </a:solidFill>
          <a:latin typeface="+mn-lt"/>
          <a:ea typeface="+mn-ea"/>
          <a:cs typeface="+mn-cs"/>
        </a:defRPr>
      </a:lvl2pPr>
      <a:lvl3pPr marL="274302" indent="-54681" algn="l" defTabSz="219173" rtl="0" fontAlgn="base">
        <a:lnSpc>
          <a:spcPct val="90000"/>
        </a:lnSpc>
        <a:spcBef>
          <a:spcPts val="120"/>
        </a:spcBef>
        <a:spcAft>
          <a:spcPct val="0"/>
        </a:spcAft>
        <a:buFont typeface="Arial" pitchFamily="34" charset="0"/>
        <a:buChar char="•"/>
        <a:defRPr kumimoji="1" sz="480" kern="1200">
          <a:solidFill>
            <a:schemeClr val="tx1"/>
          </a:solidFill>
          <a:latin typeface="+mn-lt"/>
          <a:ea typeface="+mn-ea"/>
          <a:cs typeface="+mn-cs"/>
        </a:defRPr>
      </a:lvl3pPr>
      <a:lvl4pPr marL="384113" indent="-54681" algn="l" defTabSz="219173" rtl="0" fontAlgn="base">
        <a:lnSpc>
          <a:spcPct val="90000"/>
        </a:lnSpc>
        <a:spcBef>
          <a:spcPts val="120"/>
        </a:spcBef>
        <a:spcAft>
          <a:spcPct val="0"/>
        </a:spcAft>
        <a:buFont typeface="Arial" pitchFamily="34" charset="0"/>
        <a:buChar char="•"/>
        <a:defRPr kumimoji="1" sz="423" kern="1200">
          <a:solidFill>
            <a:schemeClr val="tx1"/>
          </a:solidFill>
          <a:latin typeface="+mn-lt"/>
          <a:ea typeface="+mn-ea"/>
          <a:cs typeface="+mn-cs"/>
        </a:defRPr>
      </a:lvl4pPr>
      <a:lvl5pPr marL="493475" indent="-54681" algn="l" defTabSz="219173" rtl="0" fontAlgn="base">
        <a:lnSpc>
          <a:spcPct val="90000"/>
        </a:lnSpc>
        <a:spcBef>
          <a:spcPts val="120"/>
        </a:spcBef>
        <a:spcAft>
          <a:spcPct val="0"/>
        </a:spcAft>
        <a:buFont typeface="Arial" pitchFamily="34" charset="0"/>
        <a:buChar char="•"/>
        <a:defRPr kumimoji="1" sz="423" kern="1200">
          <a:solidFill>
            <a:schemeClr val="tx1"/>
          </a:solidFill>
          <a:latin typeface="+mn-lt"/>
          <a:ea typeface="+mn-ea"/>
          <a:cs typeface="+mn-cs"/>
        </a:defRPr>
      </a:lvl5pPr>
      <a:lvl6pPr marL="603677" indent="-54880" algn="l" defTabSz="219519" rtl="0" eaLnBrk="1" latinLnBrk="0" hangingPunct="1">
        <a:lnSpc>
          <a:spcPct val="90000"/>
        </a:lnSpc>
        <a:spcBef>
          <a:spcPts val="120"/>
        </a:spcBef>
        <a:buFont typeface="Arial" panose="020B0604020202020204" pitchFamily="34" charset="0"/>
        <a:buChar char="•"/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6pPr>
      <a:lvl7pPr marL="713437" indent="-54880" algn="l" defTabSz="219519" rtl="0" eaLnBrk="1" latinLnBrk="0" hangingPunct="1">
        <a:lnSpc>
          <a:spcPct val="90000"/>
        </a:lnSpc>
        <a:spcBef>
          <a:spcPts val="120"/>
        </a:spcBef>
        <a:buFont typeface="Arial" panose="020B0604020202020204" pitchFamily="34" charset="0"/>
        <a:buChar char="•"/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7pPr>
      <a:lvl8pPr marL="823197" indent="-54880" algn="l" defTabSz="219519" rtl="0" eaLnBrk="1" latinLnBrk="0" hangingPunct="1">
        <a:lnSpc>
          <a:spcPct val="90000"/>
        </a:lnSpc>
        <a:spcBef>
          <a:spcPts val="120"/>
        </a:spcBef>
        <a:buFont typeface="Arial" panose="020B0604020202020204" pitchFamily="34" charset="0"/>
        <a:buChar char="•"/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8pPr>
      <a:lvl9pPr marL="932956" indent="-54880" algn="l" defTabSz="219519" rtl="0" eaLnBrk="1" latinLnBrk="0" hangingPunct="1">
        <a:lnSpc>
          <a:spcPct val="90000"/>
        </a:lnSpc>
        <a:spcBef>
          <a:spcPts val="120"/>
        </a:spcBef>
        <a:buFont typeface="Arial" panose="020B0604020202020204" pitchFamily="34" charset="0"/>
        <a:buChar char="•"/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1pPr>
      <a:lvl2pPr marL="109760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2pPr>
      <a:lvl3pPr marL="219519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3pPr>
      <a:lvl4pPr marL="329279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4pPr>
      <a:lvl5pPr marL="439038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5pPr>
      <a:lvl6pPr marL="548798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6pPr>
      <a:lvl7pPr marL="658557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7pPr>
      <a:lvl8pPr marL="768317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8pPr>
      <a:lvl9pPr marL="878076" algn="l" defTabSz="219519" rtl="0" eaLnBrk="1" latinLnBrk="0" hangingPunct="1">
        <a:defRPr kumimoji="1" sz="4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DE80D44-275B-4953-90EB-C5FE8FF68E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0" y="179755"/>
            <a:ext cx="3132000" cy="72887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3D9219C-0461-4C85-955F-4A62CB3FE3A3}"/>
              </a:ext>
            </a:extLst>
          </p:cNvPr>
          <p:cNvSpPr/>
          <p:nvPr/>
        </p:nvSpPr>
        <p:spPr>
          <a:xfrm>
            <a:off x="0" y="-244"/>
            <a:ext cx="198668" cy="9015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0AC0E9D-6E30-4838-9C9D-B753305203B6}"/>
              </a:ext>
            </a:extLst>
          </p:cNvPr>
          <p:cNvSpPr/>
          <p:nvPr/>
        </p:nvSpPr>
        <p:spPr>
          <a:xfrm>
            <a:off x="180250" y="-244"/>
            <a:ext cx="3312000" cy="17999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62C501-DA0A-424E-8D99-0E84F428E621}"/>
              </a:ext>
            </a:extLst>
          </p:cNvPr>
          <p:cNvSpPr/>
          <p:nvPr/>
        </p:nvSpPr>
        <p:spPr>
          <a:xfrm>
            <a:off x="3308630" y="-7376"/>
            <a:ext cx="180000" cy="9086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AA2627-7342-41A5-88E1-1E27EF792CC1}"/>
              </a:ext>
            </a:extLst>
          </p:cNvPr>
          <p:cNvSpPr txBox="1"/>
          <p:nvPr/>
        </p:nvSpPr>
        <p:spPr>
          <a:xfrm>
            <a:off x="237938" y="1000110"/>
            <a:ext cx="679994" cy="1863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代 表 取 締 役</a:t>
            </a:r>
            <a:endParaRPr kumimoji="1" lang="ja-JP" altLang="en-US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AC4B86F-016E-4B9F-8AF1-AF2B2787EB8F}"/>
              </a:ext>
            </a:extLst>
          </p:cNvPr>
          <p:cNvSpPr txBox="1"/>
          <p:nvPr/>
        </p:nvSpPr>
        <p:spPr>
          <a:xfrm>
            <a:off x="884269" y="873036"/>
            <a:ext cx="1720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油  原  貞  治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ADB9C6D-4666-460E-BA12-587BC7B3F854}"/>
              </a:ext>
            </a:extLst>
          </p:cNvPr>
          <p:cNvSpPr txBox="1"/>
          <p:nvPr/>
        </p:nvSpPr>
        <p:spPr>
          <a:xfrm>
            <a:off x="2454141" y="1032647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 err="1">
                <a:latin typeface="French Script MT" panose="03020402040607040605" pitchFamily="66" charset="0"/>
              </a:rPr>
              <a:t>S</a:t>
            </a:r>
            <a:r>
              <a:rPr kumimoji="1" lang="en-US" altLang="ja-JP" sz="1100" dirty="0" err="1">
                <a:latin typeface="French Script MT" panose="03020402040607040605" pitchFamily="66" charset="0"/>
              </a:rPr>
              <a:t>adaharu</a:t>
            </a:r>
            <a:r>
              <a:rPr kumimoji="1" lang="en-US" altLang="ja-JP" sz="1100" dirty="0">
                <a:latin typeface="French Script MT" panose="03020402040607040605" pitchFamily="66" charset="0"/>
              </a:rPr>
              <a:t> </a:t>
            </a:r>
            <a:r>
              <a:rPr lang="en-US" altLang="ja-JP" sz="1100" dirty="0" err="1">
                <a:latin typeface="French Script MT" panose="03020402040607040605" pitchFamily="66" charset="0"/>
              </a:rPr>
              <a:t>Y</a:t>
            </a:r>
            <a:r>
              <a:rPr kumimoji="1" lang="en-US" altLang="ja-JP" sz="1100" dirty="0" err="1">
                <a:latin typeface="French Script MT" panose="03020402040607040605" pitchFamily="66" charset="0"/>
              </a:rPr>
              <a:t>uhara</a:t>
            </a:r>
            <a:endParaRPr kumimoji="1" lang="ja-JP" altLang="en-US" sz="1100" dirty="0">
              <a:latin typeface="French Script MT" panose="03020402040607040605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6338581-FAAE-42A3-BDEC-ABEBCF1FD073}"/>
              </a:ext>
            </a:extLst>
          </p:cNvPr>
          <p:cNvSpPr txBox="1"/>
          <p:nvPr/>
        </p:nvSpPr>
        <p:spPr>
          <a:xfrm>
            <a:off x="134064" y="1186443"/>
            <a:ext cx="2361544" cy="1094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〒〇〇〇</a:t>
            </a:r>
            <a:r>
              <a:rPr kumimoji="1" lang="en-US" altLang="ja-JP" sz="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kumimoji="1" lang="ja-JP" altLang="en-US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〇〇〇〇</a:t>
            </a:r>
            <a:endParaRPr kumimoji="1" lang="en-US" altLang="ja-JP" sz="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神奈川県横浜市〇〇区〇〇町〇〇</a:t>
            </a:r>
            <a:r>
              <a:rPr lang="en-US" altLang="ja-JP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lang="ja-JP" altLang="en-US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</a:t>
            </a:r>
            <a:endParaRPr lang="en-US" altLang="ja-JP" sz="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〇〇〇〇〇〇　〇〇</a:t>
            </a:r>
            <a:r>
              <a:rPr kumimoji="1" lang="ja-JP" altLang="en-US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号室</a:t>
            </a:r>
            <a:endParaRPr kumimoji="1" lang="en-US" altLang="ja-JP" sz="8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en-US" altLang="ja-JP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TEL:</a:t>
            </a:r>
            <a:r>
              <a:rPr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</a:t>
            </a:r>
            <a:r>
              <a:rPr lang="en-US" altLang="ja-JP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</a:t>
            </a:r>
            <a:r>
              <a:rPr lang="en-US" altLang="ja-JP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　</a:t>
            </a:r>
            <a:r>
              <a:rPr lang="en-US" altLang="ja-JP" sz="8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FAX:</a:t>
            </a:r>
            <a:r>
              <a:rPr lang="ja-JP" altLang="en-US" sz="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</a:t>
            </a:r>
            <a:r>
              <a:rPr lang="en-US" altLang="ja-JP" sz="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lang="ja-JP" altLang="en-US" sz="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</a:t>
            </a:r>
            <a:r>
              <a:rPr lang="en-US" altLang="ja-JP" sz="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lang="ja-JP" altLang="en-US" sz="7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</a:t>
            </a:r>
            <a:endParaRPr lang="en-US" altLang="ja-JP" sz="7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kumimoji="1" lang="ja-JP" altLang="en-US" sz="9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携帯　〇〇〇</a:t>
            </a:r>
            <a:r>
              <a:rPr kumimoji="1" lang="en-US" altLang="ja-JP" sz="9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kumimoji="1" lang="ja-JP" altLang="en-US" sz="9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〇〇〇〇</a:t>
            </a:r>
            <a:r>
              <a:rPr kumimoji="1" lang="en-US" altLang="ja-JP" sz="9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-</a:t>
            </a:r>
            <a:r>
              <a:rPr kumimoji="1" lang="ja-JP" altLang="en-US" sz="9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〇〇〇〇</a:t>
            </a:r>
            <a:endParaRPr kumimoji="1" lang="en-US" altLang="ja-JP" sz="9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kumimoji="1" lang="en-US" altLang="ja-JP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Mail</a:t>
            </a:r>
            <a:r>
              <a:rPr kumimoji="1"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：</a:t>
            </a:r>
            <a:r>
              <a:rPr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</a:t>
            </a:r>
            <a:r>
              <a:rPr lang="en-US" altLang="ja-JP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@</a:t>
            </a:r>
            <a:r>
              <a:rPr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〇〇〇〇〇〇〇〇〇</a:t>
            </a:r>
            <a:r>
              <a:rPr lang="en-US" altLang="ja-JP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.com</a:t>
            </a:r>
          </a:p>
          <a:p>
            <a:r>
              <a:rPr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ホームページ：</a:t>
            </a:r>
            <a:r>
              <a:rPr lang="en-US" altLang="ja-JP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https://</a:t>
            </a:r>
            <a:r>
              <a:rPr lang="ja-JP" altLang="en-US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〇〇〇〇〇〇〇〇〇</a:t>
            </a:r>
            <a:r>
              <a:rPr lang="en-US" altLang="ja-JP" sz="6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.com</a:t>
            </a:r>
            <a:endParaRPr kumimoji="1" lang="en-US" altLang="ja-JP" sz="6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lang="en-US" altLang="ja-JP" sz="6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endParaRPr kumimoji="1" lang="ja-JP" altLang="en-US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72F32FA-DA77-4C76-A3A5-A0C122516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94" y="1360845"/>
            <a:ext cx="654913" cy="65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130995"/>
      </p:ext>
    </p:extLst>
  </p:cSld>
  <p:clrMapOvr>
    <a:masterClrMapping/>
  </p:clrMapOvr>
</p:sld>
</file>

<file path=ppt/theme/theme1.xml><?xml version="1.0" encoding="utf-8"?>
<a:theme xmlns:a="http://schemas.openxmlformats.org/drawingml/2006/main" name="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53</Template>
  <TotalTime>1523</TotalTime>
  <Words>58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HGS創英角ｺﾞｼｯｸUB</vt:lpstr>
      <vt:lpstr>Arial</vt:lpstr>
      <vt:lpstr>Calibri</vt:lpstr>
      <vt:lpstr>Calibri Light</vt:lpstr>
      <vt:lpstr>French Script MT</vt:lpstr>
      <vt:lpstr>ガイド入りテンプレートサンプル20130531三木さん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赤星真人(d006033)</dc:creator>
  <cp:lastModifiedBy>yuhara-kougyou@outlook.jp</cp:lastModifiedBy>
  <cp:revision>29</cp:revision>
  <cp:lastPrinted>2013-04-25T06:18:16Z</cp:lastPrinted>
  <dcterms:created xsi:type="dcterms:W3CDTF">2013-08-07T01:20:38Z</dcterms:created>
  <dcterms:modified xsi:type="dcterms:W3CDTF">2022-06-15T02:27:43Z</dcterms:modified>
</cp:coreProperties>
</file>