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2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2023/1/20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2023/1/20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2023/1/20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2023/1/20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2023/1/20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2023/1/20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2023/1/20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2023/1/20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2023/1/20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2023/1/20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2023/1/20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2023/1/20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75W7H\Dropbox\スクリーンショット\スクリーンショット 2021-03-12 16.29.4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0688"/>
            <a:ext cx="8133128" cy="457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7308304" y="6237312"/>
            <a:ext cx="1448544" cy="22440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 smtClean="0"/>
              <a:t>2021/05/17</a:t>
            </a:r>
            <a:r>
              <a:rPr kumimoji="1" lang="ja-JP" altLang="en-US" sz="900" b="1" dirty="0" smtClean="0"/>
              <a:t>時点</a:t>
            </a:r>
            <a:endParaRPr kumimoji="1" lang="ja-JP" altLang="en-US" sz="900" b="1" dirty="0"/>
          </a:p>
        </p:txBody>
      </p:sp>
      <p:sp>
        <p:nvSpPr>
          <p:cNvPr id="2" name="円/楕円 1"/>
          <p:cNvSpPr/>
          <p:nvPr/>
        </p:nvSpPr>
        <p:spPr>
          <a:xfrm>
            <a:off x="4355976" y="1171533"/>
            <a:ext cx="2376264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4355976" y="1675589"/>
            <a:ext cx="2376264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四角形吹き出し 4"/>
          <p:cNvSpPr/>
          <p:nvPr/>
        </p:nvSpPr>
        <p:spPr>
          <a:xfrm>
            <a:off x="7020272" y="1025579"/>
            <a:ext cx="1944216" cy="457267"/>
          </a:xfrm>
          <a:prstGeom prst="wedgeRectCallout">
            <a:avLst>
              <a:gd name="adj1" fmla="val -65727"/>
              <a:gd name="adj2" fmla="val 47956"/>
            </a:avLst>
          </a:prstGeom>
          <a:solidFill>
            <a:schemeClr val="accent2">
              <a:lumMod val="75000"/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画像スキャンデータの表の１セル分を切り取った画像</a:t>
            </a:r>
            <a:endParaRPr kumimoji="1" lang="ja-JP" altLang="en-US" sz="1200" dirty="0"/>
          </a:p>
        </p:txBody>
      </p:sp>
      <p:sp>
        <p:nvSpPr>
          <p:cNvPr id="8" name="四角形吹き出し 7"/>
          <p:cNvSpPr/>
          <p:nvPr/>
        </p:nvSpPr>
        <p:spPr>
          <a:xfrm>
            <a:off x="7020272" y="1556792"/>
            <a:ext cx="1944216" cy="457267"/>
          </a:xfrm>
          <a:prstGeom prst="wedgeRectCallout">
            <a:avLst>
              <a:gd name="adj1" fmla="val -65727"/>
              <a:gd name="adj2" fmla="val 47956"/>
            </a:avLst>
          </a:prstGeom>
          <a:solidFill>
            <a:schemeClr val="accent2">
              <a:lumMod val="75000"/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/>
              <a:t>OCR</a:t>
            </a:r>
            <a:r>
              <a:rPr kumimoji="1" lang="ja-JP" altLang="en-US" sz="1200" dirty="0" smtClean="0"/>
              <a:t>でテキスト化したデータ</a:t>
            </a:r>
            <a:endParaRPr kumimoji="1" lang="ja-JP" altLang="en-US" sz="1200" dirty="0"/>
          </a:p>
        </p:txBody>
      </p:sp>
      <p:sp>
        <p:nvSpPr>
          <p:cNvPr id="7" name="角丸四角形吹き出し 6"/>
          <p:cNvSpPr/>
          <p:nvPr/>
        </p:nvSpPr>
        <p:spPr>
          <a:xfrm>
            <a:off x="3887924" y="2564904"/>
            <a:ext cx="3312368" cy="1582719"/>
          </a:xfrm>
          <a:prstGeom prst="wedgeRoundRectCallout">
            <a:avLst>
              <a:gd name="adj1" fmla="val -20551"/>
              <a:gd name="adj2" fmla="val -67949"/>
              <a:gd name="adj3" fmla="val 16667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altLang="ja-JP" sz="1400" dirty="0" smtClean="0"/>
              <a:t>【</a:t>
            </a:r>
            <a:r>
              <a:rPr lang="ja-JP" altLang="en-US" sz="1400" dirty="0" smtClean="0"/>
              <a:t>やっていただくこと</a:t>
            </a:r>
            <a:r>
              <a:rPr lang="en-US" altLang="ja-JP" sz="1400" dirty="0" smtClean="0"/>
              <a:t>】</a:t>
            </a:r>
          </a:p>
          <a:p>
            <a:r>
              <a:rPr lang="ja-JP" altLang="en-US" sz="1400" dirty="0" smtClean="0"/>
              <a:t>帳票</a:t>
            </a:r>
            <a:r>
              <a:rPr lang="en-US" altLang="ja-JP" sz="1400" dirty="0" smtClean="0"/>
              <a:t>PDF</a:t>
            </a:r>
            <a:r>
              <a:rPr lang="ja-JP" altLang="en-US" sz="1400" dirty="0" smtClean="0"/>
              <a:t>の画像スキャンデータを各セルごとの画像に切り分け</a:t>
            </a:r>
            <a:r>
              <a:rPr lang="ja-JP" altLang="en-US" sz="1400" dirty="0"/>
              <a:t>て</a:t>
            </a:r>
            <a:r>
              <a:rPr lang="ja-JP" altLang="en-US" sz="1400" dirty="0" smtClean="0"/>
              <a:t>、</a:t>
            </a:r>
            <a:r>
              <a:rPr lang="en-US" altLang="ja-JP" sz="1400" dirty="0" smtClean="0"/>
              <a:t>OCR</a:t>
            </a:r>
            <a:r>
              <a:rPr lang="ja-JP" altLang="en-US" sz="1400" dirty="0" smtClean="0"/>
              <a:t>でテキスト化したデータと並べて表示されて、正確に読み取れているのかを確認（間違っている場合は手打ちで補正）</a:t>
            </a:r>
            <a:endParaRPr kumimoji="1" lang="ja-JP" altLang="en-US" sz="1400" dirty="0"/>
          </a:p>
        </p:txBody>
      </p:sp>
      <p:sp>
        <p:nvSpPr>
          <p:cNvPr id="9" name="角丸四角形 8"/>
          <p:cNvSpPr/>
          <p:nvPr/>
        </p:nvSpPr>
        <p:spPr>
          <a:xfrm>
            <a:off x="1952822" y="4725144"/>
            <a:ext cx="5427489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専用の</a:t>
            </a:r>
            <a:r>
              <a:rPr kumimoji="1" lang="en-US" altLang="ja-JP" dirty="0" smtClean="0"/>
              <a:t>Windows</a:t>
            </a:r>
            <a:r>
              <a:rPr kumimoji="1" lang="ja-JP" altLang="en-US" dirty="0" smtClean="0"/>
              <a:t>用アプリケーションを提供しますのでそちらを利用していただきます</a:t>
            </a:r>
            <a:r>
              <a:rPr kumimoji="1" lang="ja-JP" altLang="en-US" dirty="0" smtClean="0"/>
              <a:t>。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（インストール不要、アプリケーションをデータで共有します）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7852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88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B75W7H</dc:creator>
  <cp:lastModifiedBy>B75W7H</cp:lastModifiedBy>
  <cp:revision>34</cp:revision>
  <dcterms:created xsi:type="dcterms:W3CDTF">2021-03-12T07:17:00Z</dcterms:created>
  <dcterms:modified xsi:type="dcterms:W3CDTF">2023-01-20T03:17:09Z</dcterms:modified>
</cp:coreProperties>
</file>