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6" y="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DF31E5-6B38-4799-8BEE-15BD15CE74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D1A284A-D022-43F7-90B6-53E61B2610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B9E08B-54EC-42FE-86D5-7F7826373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F13-90F6-4297-9FD0-D329B119F27D}" type="datetimeFigureOut">
              <a:rPr kumimoji="1" lang="ja-JP" altLang="en-US" smtClean="0"/>
              <a:t>2022/10/19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5334831-03A3-4F0A-8B3E-FDDBF8136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81E970B-829B-44B3-85EE-9896FCB6A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09BFC-0A5F-4B75-9616-A953CB13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3889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466AF7-B856-4C11-B9CC-50D52E6B9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3B5D6B6-3347-43E1-BB70-1394D8CD51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0FD2B9-9BF4-4AE7-AFB4-CC0B803DE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F13-90F6-4297-9FD0-D329B119F27D}" type="datetimeFigureOut">
              <a:rPr kumimoji="1" lang="ja-JP" altLang="en-US" smtClean="0"/>
              <a:t>2022/10/19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D49560-4FA2-48DC-9205-192D0E7F4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443782-0B8F-45C6-9CC5-3902185D1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09BFC-0A5F-4B75-9616-A953CB13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39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56F7EAD-18FE-4413-92DB-865387AC47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6F0FE94-9C3C-4407-A5DA-5809C81F95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D7480E8-F1A8-4067-ACDD-B5D791340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F13-90F6-4297-9FD0-D329B119F27D}" type="datetimeFigureOut">
              <a:rPr kumimoji="1" lang="ja-JP" altLang="en-US" smtClean="0"/>
              <a:t>2022/10/19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274E27-8389-4910-9FB0-239CB19E2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288C427-142C-45DD-80DB-C8B93E77F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09BFC-0A5F-4B75-9616-A953CB13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526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66F19E-DA62-4659-A781-1AD134842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9A962A9-E571-46CD-A34C-F8C8811AA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54E9CCD-4305-4A2F-8C47-DBEEF93D3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F13-90F6-4297-9FD0-D329B119F27D}" type="datetimeFigureOut">
              <a:rPr kumimoji="1" lang="ja-JP" altLang="en-US" smtClean="0"/>
              <a:t>2022/10/19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36EDD4-E6FC-467C-A0DD-A43E94C58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BAEBF1-827C-4D13-BCDD-48DEEFDCE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09BFC-0A5F-4B75-9616-A953CB13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163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72A7D7-C645-4F90-B176-FB70AC30D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5933BD4-0C3E-46CD-BAB0-E41EFAC62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0311D4-D05D-4CFA-AC50-7DD0A2E5E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F13-90F6-4297-9FD0-D329B119F27D}" type="datetimeFigureOut">
              <a:rPr kumimoji="1" lang="ja-JP" altLang="en-US" smtClean="0"/>
              <a:t>2022/10/19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4A9BC49-1AE6-498C-BE55-F11A20926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95FE09-4BC7-4A47-B37F-54DEE4B4F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09BFC-0A5F-4B75-9616-A953CB13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925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E7425F-C66D-4BD7-818D-B0B12F6DD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1DC8C3-D14B-4822-B770-77F6F49173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78ADD15-A44C-4CED-88D7-90DC25056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A43CF0-B3F3-4F34-8153-9E07D83A0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F13-90F6-4297-9FD0-D329B119F27D}" type="datetimeFigureOut">
              <a:rPr kumimoji="1" lang="ja-JP" altLang="en-US" smtClean="0"/>
              <a:t>2022/10/19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652B0FA-04C5-4B7C-B65C-2644E84A0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D0CCE9-7A18-4FCA-9DC1-1261B23FA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09BFC-0A5F-4B75-9616-A953CB13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256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441CE3-DB28-4993-9C97-62B86FB3C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41F23F7-AE43-46C0-9D94-32E05668C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F65E82D-B322-467B-89F4-032BA0D46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B276D0F-6479-4D62-9C54-529B605F4D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A601F7-0D15-4A01-ADCD-81F4F2A203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C229BA8-66CF-4181-B303-0EE8B8542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F13-90F6-4297-9FD0-D329B119F27D}" type="datetimeFigureOut">
              <a:rPr kumimoji="1" lang="ja-JP" altLang="en-US" smtClean="0"/>
              <a:t>2022/10/19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9DD99C8-B31F-4926-AEBC-858602DDE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5E39E92-3BCB-42B4-B8BC-D22611828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09BFC-0A5F-4B75-9616-A953CB13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2979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F27968-FD2E-436D-A483-F7BDAD50E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A2BD0CF-0FE0-436B-85B7-9777B2B7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F13-90F6-4297-9FD0-D329B119F27D}" type="datetimeFigureOut">
              <a:rPr kumimoji="1" lang="ja-JP" altLang="en-US" smtClean="0"/>
              <a:t>2022/10/19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1B8A687-247F-4572-9334-DBD831B16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C147D6D-9473-4FDC-94F0-6DB55C142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09BFC-0A5F-4B75-9616-A953CB13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6226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E820BDF-D73E-4A61-9243-F4AA20F8E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F13-90F6-4297-9FD0-D329B119F27D}" type="datetimeFigureOut">
              <a:rPr kumimoji="1" lang="ja-JP" altLang="en-US" smtClean="0"/>
              <a:t>2022/10/19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55983D4-33BB-47EC-A5A6-334BACF94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79CA92-0033-4289-B125-09F17CF1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09BFC-0A5F-4B75-9616-A953CB13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9063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FB488D-E6AB-4ADB-A260-F8D59D9B4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12C029-057A-4824-A6EF-3C15E77AD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1EDF699-3E2C-40DD-BCC8-240245D7A3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9E7A3A5-24A9-42D4-B7E0-BB00077F0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F13-90F6-4297-9FD0-D329B119F27D}" type="datetimeFigureOut">
              <a:rPr kumimoji="1" lang="ja-JP" altLang="en-US" smtClean="0"/>
              <a:t>2022/10/19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993D192-B720-4203-A91C-5F1664967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966ACE9-A450-4C8F-8D93-3C62F4951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09BFC-0A5F-4B75-9616-A953CB13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2277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0CE9B3-912E-4728-9B21-921EAD3AA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7D06812-6E09-4FEB-B06A-0974366447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C210B7D-727C-40D0-8F0D-5746F8737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CBD8445-5028-4885-9C5A-83D90D6B8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F13-90F6-4297-9FD0-D329B119F27D}" type="datetimeFigureOut">
              <a:rPr kumimoji="1" lang="ja-JP" altLang="en-US" smtClean="0"/>
              <a:t>2022/10/19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FFC5BE7-9C60-4258-B371-9B8481E81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7BFA9B1-06F0-4081-BC9E-77C1EEF50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09BFC-0A5F-4B75-9616-A953CB13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0600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1EA53F4-1BD8-4205-AF7E-106FA8045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D2BB340-ACAB-4591-8CFC-DA6831ED2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906865-0922-47B5-B9D5-CD94D5DFFD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A1F13-90F6-4297-9FD0-D329B119F27D}" type="datetimeFigureOut">
              <a:rPr kumimoji="1" lang="ja-JP" altLang="en-US" smtClean="0"/>
              <a:t>2022/10/19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AB40F7-BF9B-4F87-B4E0-DC4A05A9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046B04-C407-4875-8ACF-1F7314FE2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09BFC-0A5F-4B75-9616-A953CB13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991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A25FDA-DFB6-435B-B164-16FAC47BA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402" y="1671638"/>
            <a:ext cx="9144000" cy="2387600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21A5836-DE48-4713-B28F-8AE6EB68AF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E41FA2A-81D5-496D-A5CF-B0DD5A7F2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156801" y="1806636"/>
            <a:ext cx="4081048" cy="5441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ABBD1009-42CE-4CE5-AE7D-14D69CACB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68260" y="-541421"/>
            <a:ext cx="4453383" cy="5937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0888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和田　満寛</dc:creator>
  <cp:lastModifiedBy>和田　満寛</cp:lastModifiedBy>
  <cp:revision>1</cp:revision>
  <dcterms:created xsi:type="dcterms:W3CDTF">2022-10-19T04:55:23Z</dcterms:created>
  <dcterms:modified xsi:type="dcterms:W3CDTF">2022-10-19T04:56:41Z</dcterms:modified>
</cp:coreProperties>
</file>