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56" r:id="rId2"/>
    <p:sldId id="257" r:id="rId3"/>
    <p:sldId id="266" r:id="rId4"/>
    <p:sldId id="280" r:id="rId5"/>
    <p:sldId id="281" r:id="rId6"/>
    <p:sldId id="258" r:id="rId7"/>
    <p:sldId id="260" r:id="rId8"/>
    <p:sldId id="263" r:id="rId9"/>
    <p:sldId id="267" r:id="rId10"/>
    <p:sldId id="284" r:id="rId11"/>
    <p:sldId id="272" r:id="rId12"/>
    <p:sldId id="282" r:id="rId13"/>
    <p:sldId id="265" r:id="rId14"/>
    <p:sldId id="285" r:id="rId15"/>
    <p:sldId id="274" r:id="rId16"/>
    <p:sldId id="268" r:id="rId17"/>
    <p:sldId id="269" r:id="rId18"/>
    <p:sldId id="276" r:id="rId19"/>
    <p:sldId id="275" r:id="rId20"/>
    <p:sldId id="277" r:id="rId21"/>
    <p:sldId id="270" r:id="rId22"/>
  </p:sldIdLst>
  <p:sldSz cx="12192000" cy="6858000"/>
  <p:notesSz cx="6796088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F2F2"/>
    <a:srgbClr val="766F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128" autoAdjust="0"/>
    <p:restoredTop sz="83255" autoAdjust="0"/>
  </p:normalViewPr>
  <p:slideViewPr>
    <p:cSldViewPr snapToGrid="0">
      <p:cViewPr varScale="1">
        <p:scale>
          <a:sx n="60" d="100"/>
          <a:sy n="60" d="100"/>
        </p:scale>
        <p:origin x="97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5" y="0"/>
            <a:ext cx="2944971" cy="498056"/>
          </a:xfrm>
          <a:prstGeom prst="rect">
            <a:avLst/>
          </a:prstGeom>
        </p:spPr>
        <p:txBody>
          <a:bodyPr vert="horz" lIns="91430" tIns="45716" rIns="91430" bIns="45716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49548" y="0"/>
            <a:ext cx="2944971" cy="498056"/>
          </a:xfrm>
          <a:prstGeom prst="rect">
            <a:avLst/>
          </a:prstGeom>
        </p:spPr>
        <p:txBody>
          <a:bodyPr vert="horz" lIns="91430" tIns="45716" rIns="91430" bIns="45716" rtlCol="0"/>
          <a:lstStyle>
            <a:lvl1pPr algn="r">
              <a:defRPr sz="1200"/>
            </a:lvl1pPr>
          </a:lstStyle>
          <a:p>
            <a:fld id="{DAE84FA5-2AFE-4426-B121-0081544A51E6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0" tIns="45716" rIns="91430" bIns="45716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609" y="4777195"/>
            <a:ext cx="5436870" cy="3908614"/>
          </a:xfrm>
          <a:prstGeom prst="rect">
            <a:avLst/>
          </a:prstGeom>
        </p:spPr>
        <p:txBody>
          <a:bodyPr vert="horz" lIns="91430" tIns="45716" rIns="91430" bIns="45716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5" y="9428592"/>
            <a:ext cx="2944971" cy="498055"/>
          </a:xfrm>
          <a:prstGeom prst="rect">
            <a:avLst/>
          </a:prstGeom>
        </p:spPr>
        <p:txBody>
          <a:bodyPr vert="horz" lIns="91430" tIns="45716" rIns="91430" bIns="45716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49548" y="9428592"/>
            <a:ext cx="2944971" cy="498055"/>
          </a:xfrm>
          <a:prstGeom prst="rect">
            <a:avLst/>
          </a:prstGeom>
        </p:spPr>
        <p:txBody>
          <a:bodyPr vert="horz" lIns="91430" tIns="45716" rIns="91430" bIns="45716" rtlCol="0" anchor="b"/>
          <a:lstStyle>
            <a:lvl1pPr algn="r">
              <a:defRPr sz="1200"/>
            </a:lvl1pPr>
          </a:lstStyle>
          <a:p>
            <a:fld id="{AA943702-9996-4A6C-8539-85573DBB56E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23205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CB6E3-6A6A-44D0-BFA0-C61EC921BCB4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644F80EC-1EF1-4063-ABF0-114F6E13F4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91756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とキャプショ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CB6E3-6A6A-44D0-BFA0-C61EC921BCB4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44F80EC-1EF1-4063-ABF0-114F6E13F4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26211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用 (キャプション付き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CB6E3-6A6A-44D0-BFA0-C61EC921BCB4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44F80EC-1EF1-4063-ABF0-114F6E13F476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126022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CB6E3-6A6A-44D0-BFA0-C61EC921BCB4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44F80EC-1EF1-4063-ABF0-114F6E13F4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451264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用付きの名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CB6E3-6A6A-44D0-BFA0-C61EC921BCB4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44F80EC-1EF1-4063-ABF0-114F6E13F476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46946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真または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CB6E3-6A6A-44D0-BFA0-C61EC921BCB4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44F80EC-1EF1-4063-ABF0-114F6E13F4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79831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CB6E3-6A6A-44D0-BFA0-C61EC921BCB4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F80EC-1EF1-4063-ABF0-114F6E13F4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560276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CB6E3-6A6A-44D0-BFA0-C61EC921BCB4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F80EC-1EF1-4063-ABF0-114F6E13F4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78814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CB6E3-6A6A-44D0-BFA0-C61EC921BCB4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F80EC-1EF1-4063-ABF0-114F6E13F4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19875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CB6E3-6A6A-44D0-BFA0-C61EC921BCB4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44F80EC-1EF1-4063-ABF0-114F6E13F4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28423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CB6E3-6A6A-44D0-BFA0-C61EC921BCB4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44F80EC-1EF1-4063-ABF0-114F6E13F4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20556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CB6E3-6A6A-44D0-BFA0-C61EC921BCB4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44F80EC-1EF1-4063-ABF0-114F6E13F4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16560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CB6E3-6A6A-44D0-BFA0-C61EC921BCB4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F80EC-1EF1-4063-ABF0-114F6E13F4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2203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CB6E3-6A6A-44D0-BFA0-C61EC921BCB4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F80EC-1EF1-4063-ABF0-114F6E13F4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628850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CB6E3-6A6A-44D0-BFA0-C61EC921BCB4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F80EC-1EF1-4063-ABF0-114F6E13F4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39588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CB6E3-6A6A-44D0-BFA0-C61EC921BCB4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44F80EC-1EF1-4063-ABF0-114F6E13F4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8008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B6E3-6A6A-44D0-BFA0-C61EC921BCB4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644F80EC-1EF1-4063-ABF0-114F6E13F4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1842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kumimoji="1"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 kumimoji="1">
          <a:solidFill>
            <a:schemeClr val="tx2"/>
          </a:solidFill>
        </a:defRPr>
      </a:lvl2pPr>
      <a:lvl3pPr eaLnBrk="1" hangingPunct="1">
        <a:defRPr kumimoji="1">
          <a:solidFill>
            <a:schemeClr val="tx2"/>
          </a:solidFill>
        </a:defRPr>
      </a:lvl3pPr>
      <a:lvl4pPr eaLnBrk="1" hangingPunct="1">
        <a:defRPr kumimoji="1">
          <a:solidFill>
            <a:schemeClr val="tx2"/>
          </a:solidFill>
        </a:defRPr>
      </a:lvl4pPr>
      <a:lvl5pPr eaLnBrk="1" hangingPunct="1">
        <a:defRPr kumimoji="1">
          <a:solidFill>
            <a:schemeClr val="tx2"/>
          </a:solidFill>
        </a:defRPr>
      </a:lvl5pPr>
      <a:lvl6pPr eaLnBrk="1" hangingPunct="1">
        <a:defRPr kumimoji="1">
          <a:solidFill>
            <a:schemeClr val="tx2"/>
          </a:solidFill>
        </a:defRPr>
      </a:lvl6pPr>
      <a:lvl7pPr eaLnBrk="1" hangingPunct="1">
        <a:defRPr kumimoji="1">
          <a:solidFill>
            <a:schemeClr val="tx2"/>
          </a:solidFill>
        </a:defRPr>
      </a:lvl7pPr>
      <a:lvl8pPr eaLnBrk="1" hangingPunct="1">
        <a:defRPr kumimoji="1">
          <a:solidFill>
            <a:schemeClr val="tx2"/>
          </a:solidFill>
        </a:defRPr>
      </a:lvl8pPr>
      <a:lvl9pPr eaLnBrk="1" hangingPunct="1">
        <a:defRPr kumimoji="1"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kumimoji="1"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kumimoji="1"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kumimoji="1"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microsoft.com/office/2007/relationships/hdphoto" Target="../media/hdphoto2.wdp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5" Type="http://schemas.microsoft.com/office/2007/relationships/hdphoto" Target="../media/hdphoto5.wdp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5" Type="http://schemas.microsoft.com/office/2007/relationships/hdphoto" Target="../media/hdphoto8.wdp"/><Relationship Id="rId4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861237" y="1847035"/>
            <a:ext cx="10469526" cy="2262781"/>
          </a:xfrm>
        </p:spPr>
        <p:txBody>
          <a:bodyPr anchor="ctr" anchorCtr="0"/>
          <a:lstStyle/>
          <a:p>
            <a:pPr algn="ctr"/>
            <a:r>
              <a:rPr kumimoji="1" lang="ja-JP" altLang="en-US" b="1" dirty="0">
                <a:latin typeface="+mj-ea"/>
              </a:rPr>
              <a:t>ＪＲ姫新線　太市駅の取り組み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4932248" y="4750874"/>
            <a:ext cx="6729820" cy="1126283"/>
          </a:xfrm>
        </p:spPr>
        <p:txBody>
          <a:bodyPr anchor="b" anchorCtr="0">
            <a:normAutofit lnSpcReduction="10000"/>
          </a:bodyPr>
          <a:lstStyle/>
          <a:p>
            <a:pPr algn="ctr"/>
            <a:r>
              <a:rPr kumimoji="1" lang="ja-JP" altLang="en-US" sz="32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株式会社○○</a:t>
            </a:r>
            <a:endParaRPr kumimoji="1" lang="en-US" altLang="ja-JP" sz="3200" b="1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algn="ctr"/>
            <a:r>
              <a:rPr kumimoji="1" lang="ja-JP" altLang="en-US" sz="32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鉄道　太郎</a:t>
            </a:r>
          </a:p>
        </p:txBody>
      </p:sp>
      <p:sp>
        <p:nvSpPr>
          <p:cNvPr id="4" name="スライド番号プレースホルダー 5"/>
          <p:cNvSpPr>
            <a:spLocks noGrp="1"/>
          </p:cNvSpPr>
          <p:nvPr>
            <p:ph type="sldNum" sz="quarter" idx="12"/>
          </p:nvPr>
        </p:nvSpPr>
        <p:spPr>
          <a:xfrm>
            <a:off x="11091227" y="6232525"/>
            <a:ext cx="779767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162DCC5-6F22-422B-ABE3-43646969663D}" type="slidenum">
              <a:rPr lang="en-US" altLang="ja-JP" sz="1400"/>
              <a:pPr>
                <a:spcBef>
                  <a:spcPct val="0"/>
                </a:spcBef>
                <a:buFontTx/>
                <a:buNone/>
              </a:pPr>
              <a:t>1</a:t>
            </a:fld>
            <a:endParaRPr lang="en-US" altLang="ja-JP" sz="1400" dirty="0"/>
          </a:p>
        </p:txBody>
      </p:sp>
    </p:spTree>
    <p:extLst>
      <p:ext uri="{BB962C8B-B14F-4D97-AF65-F5344CB8AC3E}">
        <p14:creationId xmlns:p14="http://schemas.microsoft.com/office/powerpoint/2010/main" val="7357725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スライド番号プレースホルダー 5"/>
          <p:cNvSpPr>
            <a:spLocks noGrp="1"/>
          </p:cNvSpPr>
          <p:nvPr>
            <p:ph type="sldNum" sz="quarter" idx="12"/>
          </p:nvPr>
        </p:nvSpPr>
        <p:spPr>
          <a:xfrm>
            <a:off x="11091227" y="6232525"/>
            <a:ext cx="779767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162DCC5-6F22-422B-ABE3-43646969663D}" type="slidenum">
              <a:rPr lang="en-US" altLang="ja-JP" sz="1400"/>
              <a:pPr>
                <a:spcBef>
                  <a:spcPct val="0"/>
                </a:spcBef>
                <a:buFontTx/>
                <a:buNone/>
              </a:pPr>
              <a:t>10</a:t>
            </a:fld>
            <a:endParaRPr lang="en-US" altLang="ja-JP" sz="1400"/>
          </a:p>
        </p:txBody>
      </p:sp>
      <p:sp>
        <p:nvSpPr>
          <p:cNvPr id="3" name="タイトル 2"/>
          <p:cNvSpPr>
            <a:spLocks noGrp="1"/>
          </p:cNvSpPr>
          <p:nvPr>
            <p:ph type="ctrTitle"/>
          </p:nvPr>
        </p:nvSpPr>
        <p:spPr>
          <a:xfrm>
            <a:off x="1190440" y="1875561"/>
            <a:ext cx="10290670" cy="1291372"/>
          </a:xfrm>
          <a:solidFill>
            <a:srgbClr val="F2F2F2"/>
          </a:solidFill>
          <a:ln w="3175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 anchorCtr="0">
            <a:normAutofit/>
          </a:bodyPr>
          <a:lstStyle/>
          <a:p>
            <a:r>
              <a:rPr lang="ja-JP" altLang="en-US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・本市北西部位置し、駅周辺には既存集落と田園が広がる市街化調整区域</a:t>
            </a:r>
            <a:br>
              <a:rPr lang="en-US" altLang="ja-JP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</a:br>
            <a:r>
              <a:rPr lang="ja-JP" altLang="en-US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・市内で唯一の</a:t>
            </a:r>
            <a:r>
              <a:rPr lang="ja-JP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市街化調整区域</a:t>
            </a:r>
            <a:r>
              <a:rPr lang="ja-JP" altLang="en-US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にある鉄道駅</a:t>
            </a:r>
            <a:br>
              <a:rPr lang="en-US" altLang="ja-JP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</a:br>
            <a:r>
              <a:rPr lang="ja-JP" altLang="en-US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・姫路駅からＪＲ姫新線で３駅目（姫路までの</a:t>
            </a:r>
            <a:r>
              <a:rPr lang="ja-JP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所要時間</a:t>
            </a:r>
            <a:r>
              <a:rPr lang="en-US" altLang="ja-JP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13</a:t>
            </a:r>
            <a:r>
              <a:rPr lang="ja-JP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分</a:t>
            </a:r>
            <a:r>
              <a:rPr lang="ja-JP" altLang="en-US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）</a:t>
            </a:r>
            <a:endParaRPr kumimoji="1" lang="ja-JP" altLang="en-US" sz="24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grpSp>
        <p:nvGrpSpPr>
          <p:cNvPr id="10" name="グループ化 9"/>
          <p:cNvGrpSpPr/>
          <p:nvPr/>
        </p:nvGrpSpPr>
        <p:grpSpPr>
          <a:xfrm>
            <a:off x="7767583" y="3382640"/>
            <a:ext cx="3407347" cy="2426376"/>
            <a:chOff x="3936733" y="4533499"/>
            <a:chExt cx="2974206" cy="2029333"/>
          </a:xfrm>
        </p:grpSpPr>
        <p:pic>
          <p:nvPicPr>
            <p:cNvPr id="6" name="Picture 3"/>
            <p:cNvPicPr>
              <a:picLocks noChangeAspect="1" noChangeArrowheads="1"/>
            </p:cNvPicPr>
            <p:nvPr/>
          </p:nvPicPr>
          <p:blipFill rotWithShape="1">
            <a:blip r:embed="rId2" cstate="print">
              <a:grayscl/>
              <a:biLevel thresh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6" t="56812" r="12494" b="20048"/>
            <a:stretch/>
          </p:blipFill>
          <p:spPr bwMode="auto">
            <a:xfrm>
              <a:off x="3936733" y="4533499"/>
              <a:ext cx="2974206" cy="2029333"/>
            </a:xfrm>
            <a:prstGeom prst="rect">
              <a:avLst/>
            </a:prstGeom>
            <a:noFill/>
          </p:spPr>
        </p:pic>
        <p:sp>
          <p:nvSpPr>
            <p:cNvPr id="2" name="楕円 1"/>
            <p:cNvSpPr/>
            <p:nvPr/>
          </p:nvSpPr>
          <p:spPr>
            <a:xfrm>
              <a:off x="5398519" y="5714031"/>
              <a:ext cx="144000" cy="144000"/>
            </a:xfrm>
            <a:prstGeom prst="ellipse">
              <a:avLst/>
            </a:prstGeom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dirty="0"/>
                <a:t>　　　　　　　　　　　　　　　　　　　　　　　　　　　　　</a:t>
              </a:r>
            </a:p>
          </p:txBody>
        </p:sp>
        <p:sp>
          <p:nvSpPr>
            <p:cNvPr id="7" name="テキスト ボックス 6">
              <a:extLst>
                <a:ext uri="{FF2B5EF4-FFF2-40B4-BE49-F238E27FC236}">
                  <a16:creationId xmlns:a16="http://schemas.microsoft.com/office/drawing/2014/main" id="{38936338-724D-416E-A43F-BB2C7442F45E}"/>
                </a:ext>
              </a:extLst>
            </p:cNvPr>
            <p:cNvSpPr txBox="1"/>
            <p:nvPr/>
          </p:nvSpPr>
          <p:spPr>
            <a:xfrm>
              <a:off x="5313587" y="5417466"/>
              <a:ext cx="380480" cy="257369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txBody>
            <a:bodyPr wrap="none" lIns="36000" tIns="36000" rIns="36000" bIns="36000" rtlCol="0" anchor="ctr" anchorCtr="1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FF0000"/>
                  </a:solidFill>
                </a:rPr>
                <a:t>太市</a:t>
              </a:r>
            </a:p>
          </p:txBody>
        </p:sp>
      </p:grpSp>
      <p:graphicFrame>
        <p:nvGraphicFramePr>
          <p:cNvPr id="9" name="表 8"/>
          <p:cNvGraphicFramePr>
            <a:graphicFrameLocks noGrp="1"/>
          </p:cNvGraphicFramePr>
          <p:nvPr>
            <p:extLst/>
          </p:nvPr>
        </p:nvGraphicFramePr>
        <p:xfrm>
          <a:off x="7565453" y="5924767"/>
          <a:ext cx="3824195" cy="702393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764839">
                  <a:extLst>
                    <a:ext uri="{9D8B030D-6E8A-4147-A177-3AD203B41FA5}">
                      <a16:colId xmlns:a16="http://schemas.microsoft.com/office/drawing/2014/main" val="2829308038"/>
                    </a:ext>
                  </a:extLst>
                </a:gridCol>
                <a:gridCol w="764839">
                  <a:extLst>
                    <a:ext uri="{9D8B030D-6E8A-4147-A177-3AD203B41FA5}">
                      <a16:colId xmlns:a16="http://schemas.microsoft.com/office/drawing/2014/main" val="1568750148"/>
                    </a:ext>
                  </a:extLst>
                </a:gridCol>
                <a:gridCol w="764839">
                  <a:extLst>
                    <a:ext uri="{9D8B030D-6E8A-4147-A177-3AD203B41FA5}">
                      <a16:colId xmlns:a16="http://schemas.microsoft.com/office/drawing/2014/main" val="3860048746"/>
                    </a:ext>
                  </a:extLst>
                </a:gridCol>
                <a:gridCol w="764839">
                  <a:extLst>
                    <a:ext uri="{9D8B030D-6E8A-4147-A177-3AD203B41FA5}">
                      <a16:colId xmlns:a16="http://schemas.microsoft.com/office/drawing/2014/main" val="1498772501"/>
                    </a:ext>
                  </a:extLst>
                </a:gridCol>
                <a:gridCol w="764839">
                  <a:extLst>
                    <a:ext uri="{9D8B030D-6E8A-4147-A177-3AD203B41FA5}">
                      <a16:colId xmlns:a16="http://schemas.microsoft.com/office/drawing/2014/main" val="3908310741"/>
                    </a:ext>
                  </a:extLst>
                </a:gridCol>
              </a:tblGrid>
              <a:tr h="336633">
                <a:tc>
                  <a:txBody>
                    <a:bodyPr/>
                    <a:lstStyle/>
                    <a:p>
                      <a:r>
                        <a:rPr kumimoji="1" lang="ja-JP" altLang="en-US" sz="1400" b="0" dirty="0">
                          <a:solidFill>
                            <a:schemeClr val="tx1"/>
                          </a:solidFill>
                        </a:rPr>
                        <a:t>太市駅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 b="0" dirty="0">
                          <a:solidFill>
                            <a:schemeClr val="tx1"/>
                          </a:solidFill>
                        </a:rPr>
                        <a:t>Ｈ</a:t>
                      </a:r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</a:rPr>
                        <a:t>10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 b="0" dirty="0">
                          <a:solidFill>
                            <a:schemeClr val="tx1"/>
                          </a:solidFill>
                        </a:rPr>
                        <a:t>Ｈ</a:t>
                      </a:r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</a:rPr>
                        <a:t>20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 b="0" dirty="0">
                          <a:solidFill>
                            <a:schemeClr val="tx1"/>
                          </a:solidFill>
                        </a:rPr>
                        <a:t>Ｒ</a:t>
                      </a:r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</a:rPr>
                        <a:t>1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 b="0">
                          <a:solidFill>
                            <a:schemeClr val="tx1"/>
                          </a:solidFill>
                        </a:rPr>
                        <a:t>Ｒ</a:t>
                      </a:r>
                      <a:r>
                        <a:rPr kumimoji="1" lang="en-US" altLang="ja-JP" sz="1400" b="0">
                          <a:solidFill>
                            <a:schemeClr val="tx1"/>
                          </a:solidFill>
                        </a:rPr>
                        <a:t>2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5705494"/>
                  </a:ext>
                </a:extLst>
              </a:tr>
              <a:tr h="355691">
                <a:tc>
                  <a:txBody>
                    <a:bodyPr/>
                    <a:lstStyle/>
                    <a:p>
                      <a:r>
                        <a:rPr kumimoji="1" lang="ja-JP" altLang="en-US" sz="1100" dirty="0"/>
                        <a:t>利用者数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892</a:t>
                      </a:r>
                      <a:endParaRPr kumimoji="1" lang="ja-JP" altLang="en-US" dirty="0"/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758</a:t>
                      </a:r>
                      <a:endParaRPr kumimoji="1" lang="ja-JP" altLang="en-US" dirty="0"/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796</a:t>
                      </a:r>
                      <a:endParaRPr kumimoji="1" lang="ja-JP" altLang="en-US" dirty="0"/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608</a:t>
                      </a:r>
                      <a:endParaRPr kumimoji="1" lang="ja-JP" altLang="en-US" dirty="0"/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7338006"/>
                  </a:ext>
                </a:extLst>
              </a:tr>
            </a:tbl>
          </a:graphicData>
        </a:graphic>
      </p:graphicFrame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831B1A30-C24E-4F22-919D-2029A04AFFDE}"/>
              </a:ext>
            </a:extLst>
          </p:cNvPr>
          <p:cNvCxnSpPr>
            <a:cxnSpLocks/>
          </p:cNvCxnSpPr>
          <p:nvPr/>
        </p:nvCxnSpPr>
        <p:spPr>
          <a:xfrm>
            <a:off x="95864" y="818643"/>
            <a:ext cx="12096136" cy="0"/>
          </a:xfrm>
          <a:prstGeom prst="line">
            <a:avLst/>
          </a:prstGeom>
          <a:ln w="57150">
            <a:solidFill>
              <a:srgbClr val="766F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4">
            <a:extLst>
              <a:ext uri="{FF2B5EF4-FFF2-40B4-BE49-F238E27FC236}">
                <a16:creationId xmlns:a16="http://schemas.microsoft.com/office/drawing/2014/main" id="{9C433D8A-3156-4A5D-AA90-0DB7C66952C0}"/>
              </a:ext>
            </a:extLst>
          </p:cNvPr>
          <p:cNvSpPr txBox="1">
            <a:spLocks noChangeArrowheads="1"/>
          </p:cNvSpPr>
          <p:nvPr/>
        </p:nvSpPr>
        <p:spPr>
          <a:xfrm>
            <a:off x="500725" y="91424"/>
            <a:ext cx="7064728" cy="7934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kumimoji="1"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r>
              <a:rPr lang="en-US" altLang="ja-JP" sz="3600" b="1" dirty="0"/>
              <a:t>2-1</a:t>
            </a:r>
            <a:r>
              <a:rPr lang="ja-JP" altLang="en-US" sz="3600" b="1" dirty="0"/>
              <a:t>　地域の課題とまちづくり</a:t>
            </a:r>
            <a:endParaRPr lang="en-US" altLang="ja-JP" sz="3600" dirty="0">
              <a:latin typeface="ＭＳ Ｐゴシック" panose="020B0600070205080204" pitchFamily="50" charset="-128"/>
            </a:endParaRPr>
          </a:p>
        </p:txBody>
      </p:sp>
      <p:sp>
        <p:nvSpPr>
          <p:cNvPr id="17" name="タイトル 2">
            <a:extLst>
              <a:ext uri="{FF2B5EF4-FFF2-40B4-BE49-F238E27FC236}">
                <a16:creationId xmlns:a16="http://schemas.microsoft.com/office/drawing/2014/main" id="{9D6DAC68-1F4C-42B8-9360-99BA7DCF85C8}"/>
              </a:ext>
            </a:extLst>
          </p:cNvPr>
          <p:cNvSpPr txBox="1">
            <a:spLocks/>
          </p:cNvSpPr>
          <p:nvPr/>
        </p:nvSpPr>
        <p:spPr>
          <a:xfrm>
            <a:off x="500725" y="1101434"/>
            <a:ext cx="3775393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  <a:prstDash val="dash"/>
          </a:ln>
        </p:spPr>
        <p:txBody>
          <a:bodyPr vert="horz" wrap="none" lIns="91440" tIns="45720" rIns="91440" bIns="45720" rtlCol="0" anchor="ctr" anchorCtr="1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kumimoji="1"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ja-JP" sz="2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【</a:t>
            </a:r>
            <a:r>
              <a:rPr lang="ja-JP" altLang="en-US" sz="2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太市駅周辺の概要</a:t>
            </a:r>
            <a:r>
              <a:rPr lang="en-US" altLang="ja-JP" sz="2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】</a:t>
            </a:r>
            <a:endParaRPr lang="ja-JP" altLang="en-US" sz="28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pic>
        <p:nvPicPr>
          <p:cNvPr id="14" name="図 3">
            <a:extLst>
              <a:ext uri="{FF2B5EF4-FFF2-40B4-BE49-F238E27FC236}">
                <a16:creationId xmlns:a16="http://schemas.microsoft.com/office/drawing/2014/main" id="{428FA666-8333-46D4-83DA-5977B48613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38" t="35849" r="54403" b="36192"/>
          <a:stretch/>
        </p:blipFill>
        <p:spPr bwMode="auto">
          <a:xfrm>
            <a:off x="1905962" y="3429000"/>
            <a:ext cx="5489723" cy="3198160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図 3">
            <a:extLst>
              <a:ext uri="{FF2B5EF4-FFF2-40B4-BE49-F238E27FC236}">
                <a16:creationId xmlns:a16="http://schemas.microsoft.com/office/drawing/2014/main" id="{1DF5C91C-4C71-48B5-9CDE-A9779A1361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29" t="8091" r="2513" b="39913"/>
          <a:stretch/>
        </p:blipFill>
        <p:spPr bwMode="auto">
          <a:xfrm>
            <a:off x="1956762" y="4998369"/>
            <a:ext cx="773738" cy="1621293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タイトル 2"/>
          <p:cNvSpPr txBox="1">
            <a:spLocks/>
          </p:cNvSpPr>
          <p:nvPr/>
        </p:nvSpPr>
        <p:spPr>
          <a:xfrm>
            <a:off x="1993886" y="3506031"/>
            <a:ext cx="1584000" cy="28800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txBody>
          <a:bodyPr vert="horz" lIns="91440" tIns="45720" rIns="91440" bIns="45720" rtlCol="0" anchor="ctr" anchorCtr="1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kumimoji="1"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r>
              <a:rPr lang="ja-JP" altLang="en-US" sz="1200" dirty="0">
                <a:solidFill>
                  <a:schemeClr val="tx1"/>
                </a:solidFill>
              </a:rPr>
              <a:t>中播都市計画総括図</a:t>
            </a:r>
          </a:p>
        </p:txBody>
      </p:sp>
      <p:sp>
        <p:nvSpPr>
          <p:cNvPr id="19" name="Rectangle 35">
            <a:extLst>
              <a:ext uri="{FF2B5EF4-FFF2-40B4-BE49-F238E27FC236}">
                <a16:creationId xmlns:a16="http://schemas.microsoft.com/office/drawing/2014/main" id="{C3DF7793-8BE1-46CA-84C2-8F43CBF795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3428" y="4366094"/>
            <a:ext cx="468000" cy="216000"/>
          </a:xfrm>
          <a:prstGeom prst="rect">
            <a:avLst/>
          </a:prstGeom>
          <a:solidFill>
            <a:schemeClr val="bg1"/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wrap="none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105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太市駅</a:t>
            </a:r>
          </a:p>
        </p:txBody>
      </p:sp>
      <p:sp>
        <p:nvSpPr>
          <p:cNvPr id="21" name="Rectangle 35">
            <a:extLst>
              <a:ext uri="{FF2B5EF4-FFF2-40B4-BE49-F238E27FC236}">
                <a16:creationId xmlns:a16="http://schemas.microsoft.com/office/drawing/2014/main" id="{E24FE4C4-D727-40B3-B386-B25D75C70D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79600" y="6117789"/>
            <a:ext cx="468000" cy="18000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9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姫路駅</a:t>
            </a:r>
          </a:p>
        </p:txBody>
      </p:sp>
      <p:sp>
        <p:nvSpPr>
          <p:cNvPr id="4" name="楕円 3">
            <a:extLst>
              <a:ext uri="{FF2B5EF4-FFF2-40B4-BE49-F238E27FC236}">
                <a16:creationId xmlns:a16="http://schemas.microsoft.com/office/drawing/2014/main" id="{9D51ECDA-75F9-458B-B649-40E8DE107B41}"/>
              </a:ext>
            </a:extLst>
          </p:cNvPr>
          <p:cNvSpPr/>
          <p:nvPr/>
        </p:nvSpPr>
        <p:spPr>
          <a:xfrm>
            <a:off x="3058795" y="4212027"/>
            <a:ext cx="108000" cy="108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楕円 7">
            <a:extLst>
              <a:ext uri="{FF2B5EF4-FFF2-40B4-BE49-F238E27FC236}">
                <a16:creationId xmlns:a16="http://schemas.microsoft.com/office/drawing/2014/main" id="{C53280B4-4B9C-4E08-BBE7-64301A2D6E48}"/>
              </a:ext>
            </a:extLst>
          </p:cNvPr>
          <p:cNvSpPr/>
          <p:nvPr/>
        </p:nvSpPr>
        <p:spPr>
          <a:xfrm>
            <a:off x="6959600" y="6338822"/>
            <a:ext cx="108000" cy="1080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9502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スライド番号プレースホルダー 5"/>
          <p:cNvSpPr>
            <a:spLocks noGrp="1"/>
          </p:cNvSpPr>
          <p:nvPr>
            <p:ph type="sldNum" sz="quarter" idx="12"/>
          </p:nvPr>
        </p:nvSpPr>
        <p:spPr>
          <a:xfrm>
            <a:off x="11168227" y="6232525"/>
            <a:ext cx="779767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162DCC5-6F22-422B-ABE3-43646969663D}" type="slidenum">
              <a:rPr lang="en-US" altLang="ja-JP" sz="1400"/>
              <a:pPr>
                <a:spcBef>
                  <a:spcPct val="0"/>
                </a:spcBef>
                <a:buFontTx/>
                <a:buNone/>
              </a:pPr>
              <a:t>11</a:t>
            </a:fld>
            <a:endParaRPr lang="en-US" altLang="ja-JP" sz="1400" dirty="0"/>
          </a:p>
        </p:txBody>
      </p:sp>
      <p:sp>
        <p:nvSpPr>
          <p:cNvPr id="6" name="タイトル 2"/>
          <p:cNvSpPr txBox="1">
            <a:spLocks/>
          </p:cNvSpPr>
          <p:nvPr/>
        </p:nvSpPr>
        <p:spPr>
          <a:xfrm>
            <a:off x="1615942" y="2160230"/>
            <a:ext cx="4788000" cy="1949757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6"/>
            </a:solidFill>
            <a:prstDash val="dash"/>
          </a:ln>
        </p:spPr>
        <p:txBody>
          <a:bodyPr vert="horz" lIns="91440" tIns="45720" rIns="91440" bIns="45720" rtlCol="0" anchor="ctr" anchorCtr="0">
            <a:normAutofit fontScale="90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kumimoji="1"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endParaRPr lang="en-US" altLang="ja-JP" sz="18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8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・太市駅は市内唯一の市街化調整区域内</a:t>
            </a:r>
            <a:endParaRPr lang="en-US" altLang="ja-JP" sz="18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8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にある鉄道駅</a:t>
            </a:r>
            <a:endParaRPr lang="en-US" altLang="ja-JP" sz="18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8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・人口減少による活力の低下</a:t>
            </a:r>
            <a:endParaRPr lang="en-US" altLang="ja-JP" sz="18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8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・少子高齢化による地域コミュニティー</a:t>
            </a:r>
            <a:endParaRPr lang="en-US" altLang="ja-JP" sz="18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8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の弱体化</a:t>
            </a:r>
            <a:endParaRPr lang="en-US" altLang="ja-JP" sz="18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endParaRPr lang="en-US" altLang="ja-JP" sz="18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endParaRPr lang="en-US" altLang="ja-JP" sz="18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800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・駅周辺のまちづくりにより、地域を活性化</a:t>
            </a:r>
          </a:p>
        </p:txBody>
      </p:sp>
      <p:sp>
        <p:nvSpPr>
          <p:cNvPr id="8" name="下矢印 7"/>
          <p:cNvSpPr/>
          <p:nvPr/>
        </p:nvSpPr>
        <p:spPr>
          <a:xfrm>
            <a:off x="3597700" y="3418122"/>
            <a:ext cx="859513" cy="283965"/>
          </a:xfrm>
          <a:prstGeom prst="downArrow">
            <a:avLst/>
          </a:prstGeom>
          <a:solidFill>
            <a:srgbClr val="FF0000">
              <a:alpha val="5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タイトル 1"/>
          <p:cNvSpPr txBox="1">
            <a:spLocks/>
          </p:cNvSpPr>
          <p:nvPr/>
        </p:nvSpPr>
        <p:spPr>
          <a:xfrm>
            <a:off x="3471854" y="1966537"/>
            <a:ext cx="1111203" cy="369332"/>
          </a:xfrm>
          <a:prstGeom prst="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txBody>
          <a:bodyPr vert="horz" wrap="none" lIns="91440" tIns="45720" rIns="91440" bIns="45720" rtlCol="0" anchor="t" anchorCtr="0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kumimoji="1"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pPr algn="ctr"/>
            <a:r>
              <a:rPr lang="ja-JP" altLang="en-US" sz="1800" b="1" dirty="0">
                <a:solidFill>
                  <a:srgbClr val="00B05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地　元　</a:t>
            </a:r>
            <a:endParaRPr lang="en-US" altLang="ja-JP" sz="1800" b="1" dirty="0">
              <a:solidFill>
                <a:srgbClr val="00B05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タイトル 2"/>
          <p:cNvSpPr txBox="1">
            <a:spLocks/>
          </p:cNvSpPr>
          <p:nvPr/>
        </p:nvSpPr>
        <p:spPr>
          <a:xfrm>
            <a:off x="6668227" y="2160230"/>
            <a:ext cx="4788000" cy="1949757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6"/>
            </a:solidFill>
            <a:prstDash val="dash"/>
          </a:ln>
        </p:spPr>
        <p:txBody>
          <a:bodyPr vert="horz" lIns="91440" tIns="45720" rIns="91440" bIns="45720" rtlCol="0" anchor="ctr" anchorCtr="0">
            <a:normAutofit fontScale="9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kumimoji="1"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endParaRPr lang="en-US" altLang="ja-JP" sz="18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8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・姫新線を含め、ローカル線沿線の人口減少に</a:t>
            </a:r>
            <a:endParaRPr lang="en-US" altLang="ja-JP" sz="18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8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よる路線の維持管理が困難</a:t>
            </a:r>
            <a:endParaRPr lang="en-US" altLang="ja-JP" sz="18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8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・施設の老朽化</a:t>
            </a:r>
            <a:endParaRPr lang="en-US" altLang="ja-JP" sz="18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endParaRPr lang="en-US" altLang="ja-JP" sz="18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endParaRPr lang="en-US" altLang="ja-JP" sz="18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800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・駅舎のコンパクト化などを計画</a:t>
            </a:r>
          </a:p>
        </p:txBody>
      </p:sp>
      <p:sp>
        <p:nvSpPr>
          <p:cNvPr id="11" name="タイトル 1"/>
          <p:cNvSpPr txBox="1">
            <a:spLocks/>
          </p:cNvSpPr>
          <p:nvPr/>
        </p:nvSpPr>
        <p:spPr>
          <a:xfrm>
            <a:off x="8308653" y="1966537"/>
            <a:ext cx="1507144" cy="36933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vert="horz" wrap="none" lIns="91440" tIns="45720" rIns="91440" bIns="45720" rtlCol="0" anchor="t" anchorCtr="0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kumimoji="1"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pPr algn="ctr"/>
            <a:r>
              <a:rPr lang="ja-JP" altLang="en-US" sz="1800" b="1" dirty="0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ＪＲ西日本　</a:t>
            </a:r>
            <a:endParaRPr lang="en-US" altLang="ja-JP" sz="1800" b="1" dirty="0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2" name="タイトル 2"/>
          <p:cNvSpPr txBox="1">
            <a:spLocks/>
          </p:cNvSpPr>
          <p:nvPr/>
        </p:nvSpPr>
        <p:spPr>
          <a:xfrm>
            <a:off x="1615942" y="4534701"/>
            <a:ext cx="4788000" cy="1949757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6"/>
            </a:solidFill>
            <a:prstDash val="dash"/>
          </a:ln>
        </p:spPr>
        <p:txBody>
          <a:bodyPr vert="horz" lIns="91440" tIns="45720" rIns="91440" bIns="45720" rtlCol="0" anchor="ctr" anchorCtr="0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kumimoji="1"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endParaRPr lang="en-US" altLang="ja-JP" sz="18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6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・太市にある本社機能を移転する計画</a:t>
            </a:r>
            <a:endParaRPr lang="en-US" altLang="ja-JP" sz="16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6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・地域への貢献を希望</a:t>
            </a:r>
            <a:endParaRPr lang="en-US" altLang="ja-JP" sz="16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endParaRPr lang="en-US" altLang="ja-JP" sz="16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endParaRPr lang="en-US" altLang="ja-JP" sz="16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600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・駅前等の立地条件の良い場所を検討</a:t>
            </a:r>
          </a:p>
        </p:txBody>
      </p:sp>
      <p:sp>
        <p:nvSpPr>
          <p:cNvPr id="13" name="タイトル 1"/>
          <p:cNvSpPr txBox="1">
            <a:spLocks/>
          </p:cNvSpPr>
          <p:nvPr/>
        </p:nvSpPr>
        <p:spPr>
          <a:xfrm>
            <a:off x="2895192" y="4315314"/>
            <a:ext cx="2264531" cy="369332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vert="horz" wrap="square" lIns="91440" tIns="45720" rIns="91440" bIns="45720" rtlCol="0" anchor="t" anchorCtr="0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kumimoji="1"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pPr algn="ctr"/>
            <a:r>
              <a:rPr lang="ja-JP" altLang="en-US" sz="1800" b="1" dirty="0">
                <a:solidFill>
                  <a:srgbClr val="0070C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民間企業（カンリク）　</a:t>
            </a:r>
            <a:endParaRPr lang="en-US" altLang="ja-JP" sz="1800" b="1" dirty="0">
              <a:solidFill>
                <a:srgbClr val="0070C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4" name="タイトル 2"/>
          <p:cNvSpPr txBox="1">
            <a:spLocks/>
          </p:cNvSpPr>
          <p:nvPr/>
        </p:nvSpPr>
        <p:spPr>
          <a:xfrm>
            <a:off x="6668227" y="4534701"/>
            <a:ext cx="4788000" cy="1949757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6"/>
            </a:solidFill>
            <a:prstDash val="dash"/>
          </a:ln>
        </p:spPr>
        <p:txBody>
          <a:bodyPr vert="horz" lIns="91440" tIns="45720" rIns="91440" bIns="45720" rtlCol="0"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kumimoji="1"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endParaRPr lang="en-US" altLang="ja-JP" sz="8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3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・人口減少下における持続可能な地域づくりが</a:t>
            </a:r>
            <a:endParaRPr lang="en-US" altLang="ja-JP" sz="13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3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求められている</a:t>
            </a:r>
            <a:endParaRPr lang="en-US" altLang="ja-JP" sz="13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3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・駅を中心としたコンパクトなまちづくりが求められている</a:t>
            </a:r>
            <a:endParaRPr lang="en-US" altLang="ja-JP" sz="13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endParaRPr lang="en-US" altLang="ja-JP" sz="13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ja-JP" sz="13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300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・地域の拠点（駅周辺）と、公共交通の維持、強化に</a:t>
            </a:r>
            <a:endParaRPr lang="en-US" altLang="ja-JP" sz="1300" dirty="0">
              <a:solidFill>
                <a:srgbClr val="FF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300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よるまちづくりを進める</a:t>
            </a:r>
            <a:endParaRPr lang="en-US" altLang="ja-JP" sz="1300" dirty="0">
              <a:solidFill>
                <a:srgbClr val="FF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300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・鉄道駅を中心としたコンパクト＆ネットワークの</a:t>
            </a:r>
            <a:r>
              <a:rPr lang="ja-JP" altLang="en-US" sz="1300" dirty="0" err="1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まちづ</a:t>
            </a:r>
            <a:endParaRPr lang="en-US" altLang="ja-JP" sz="1300" dirty="0">
              <a:solidFill>
                <a:srgbClr val="FF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300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くりを推進</a:t>
            </a:r>
          </a:p>
        </p:txBody>
      </p:sp>
      <p:sp>
        <p:nvSpPr>
          <p:cNvPr id="15" name="タイトル 1"/>
          <p:cNvSpPr txBox="1">
            <a:spLocks/>
          </p:cNvSpPr>
          <p:nvPr/>
        </p:nvSpPr>
        <p:spPr>
          <a:xfrm>
            <a:off x="8467353" y="4297561"/>
            <a:ext cx="1189748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vert="horz" wrap="none" lIns="91440" tIns="45720" rIns="91440" bIns="45720" rtlCol="0" anchor="t" anchorCtr="0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kumimoji="1"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pPr algn="ctr"/>
            <a:r>
              <a:rPr lang="ja-JP" altLang="en-US" sz="1800" b="1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姫路市　</a:t>
            </a:r>
            <a:endParaRPr lang="en-US" altLang="ja-JP" sz="1800" b="1" dirty="0">
              <a:solidFill>
                <a:schemeClr val="tx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7" name="下矢印 16"/>
          <p:cNvSpPr/>
          <p:nvPr/>
        </p:nvSpPr>
        <p:spPr>
          <a:xfrm>
            <a:off x="8632469" y="3414809"/>
            <a:ext cx="859513" cy="283965"/>
          </a:xfrm>
          <a:prstGeom prst="downArrow">
            <a:avLst/>
          </a:prstGeom>
          <a:solidFill>
            <a:srgbClr val="FF0000">
              <a:alpha val="5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下矢印 17"/>
          <p:cNvSpPr/>
          <p:nvPr/>
        </p:nvSpPr>
        <p:spPr>
          <a:xfrm>
            <a:off x="8632470" y="5363741"/>
            <a:ext cx="859513" cy="283965"/>
          </a:xfrm>
          <a:prstGeom prst="downArrow">
            <a:avLst/>
          </a:prstGeom>
          <a:solidFill>
            <a:srgbClr val="FF0000">
              <a:alpha val="5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下矢印 18"/>
          <p:cNvSpPr/>
          <p:nvPr/>
        </p:nvSpPr>
        <p:spPr>
          <a:xfrm>
            <a:off x="3597700" y="5627115"/>
            <a:ext cx="859513" cy="283965"/>
          </a:xfrm>
          <a:prstGeom prst="downArrow">
            <a:avLst/>
          </a:prstGeom>
          <a:solidFill>
            <a:srgbClr val="FF0000">
              <a:alpha val="5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32601AF4-449F-4A8B-BF84-1ADFF8FF3300}"/>
              </a:ext>
            </a:extLst>
          </p:cNvPr>
          <p:cNvCxnSpPr>
            <a:cxnSpLocks/>
          </p:cNvCxnSpPr>
          <p:nvPr/>
        </p:nvCxnSpPr>
        <p:spPr>
          <a:xfrm>
            <a:off x="95864" y="818643"/>
            <a:ext cx="12096136" cy="0"/>
          </a:xfrm>
          <a:prstGeom prst="line">
            <a:avLst/>
          </a:prstGeom>
          <a:ln w="57150">
            <a:solidFill>
              <a:srgbClr val="766F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4">
            <a:extLst>
              <a:ext uri="{FF2B5EF4-FFF2-40B4-BE49-F238E27FC236}">
                <a16:creationId xmlns:a16="http://schemas.microsoft.com/office/drawing/2014/main" id="{E513CB10-2C1B-49D9-8EC1-B1D0311429A2}"/>
              </a:ext>
            </a:extLst>
          </p:cNvPr>
          <p:cNvSpPr txBox="1">
            <a:spLocks noChangeArrowheads="1"/>
          </p:cNvSpPr>
          <p:nvPr/>
        </p:nvSpPr>
        <p:spPr>
          <a:xfrm>
            <a:off x="500725" y="91424"/>
            <a:ext cx="7064728" cy="7934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kumimoji="1"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r>
              <a:rPr lang="en-US" altLang="ja-JP" sz="3600" b="1" dirty="0"/>
              <a:t>2-1</a:t>
            </a:r>
            <a:r>
              <a:rPr lang="ja-JP" altLang="en-US" sz="3600" b="1" dirty="0"/>
              <a:t>　地域の課題とまちづくり</a:t>
            </a:r>
            <a:endParaRPr lang="en-US" altLang="ja-JP" sz="3600" dirty="0">
              <a:latin typeface="ＭＳ Ｐゴシック" panose="020B0600070205080204" pitchFamily="50" charset="-128"/>
            </a:endParaRPr>
          </a:p>
        </p:txBody>
      </p:sp>
      <p:sp>
        <p:nvSpPr>
          <p:cNvPr id="22" name="タイトル 2">
            <a:extLst>
              <a:ext uri="{FF2B5EF4-FFF2-40B4-BE49-F238E27FC236}">
                <a16:creationId xmlns:a16="http://schemas.microsoft.com/office/drawing/2014/main" id="{4C8D35A6-F25E-4464-9E75-F13DCCFBF676}"/>
              </a:ext>
            </a:extLst>
          </p:cNvPr>
          <p:cNvSpPr txBox="1">
            <a:spLocks/>
          </p:cNvSpPr>
          <p:nvPr/>
        </p:nvSpPr>
        <p:spPr>
          <a:xfrm>
            <a:off x="500725" y="1088902"/>
            <a:ext cx="5211683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  <a:prstDash val="dash"/>
          </a:ln>
        </p:spPr>
        <p:txBody>
          <a:bodyPr vert="horz" wrap="none" lIns="91440" tIns="45720" rIns="91440" bIns="45720" rtlCol="0" anchor="ctr" anchorCtr="1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kumimoji="1"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ja-JP" sz="2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【</a:t>
            </a:r>
            <a:r>
              <a:rPr lang="ja-JP" altLang="en-US" sz="2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太市駅周辺を取り巻く課題</a:t>
            </a:r>
            <a:r>
              <a:rPr lang="en-US" altLang="ja-JP" sz="2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】</a:t>
            </a:r>
            <a:endParaRPr lang="ja-JP" altLang="en-US" sz="28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461291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スライド番号プレースホルダー 5"/>
          <p:cNvSpPr>
            <a:spLocks noGrp="1"/>
          </p:cNvSpPr>
          <p:nvPr>
            <p:ph type="sldNum" sz="quarter" idx="12"/>
          </p:nvPr>
        </p:nvSpPr>
        <p:spPr>
          <a:xfrm>
            <a:off x="11168227" y="6232525"/>
            <a:ext cx="779767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162DCC5-6F22-422B-ABE3-43646969663D}" type="slidenum">
              <a:rPr lang="en-US" altLang="ja-JP" sz="1400"/>
              <a:pPr>
                <a:spcBef>
                  <a:spcPct val="0"/>
                </a:spcBef>
                <a:buFontTx/>
                <a:buNone/>
              </a:pPr>
              <a:t>12</a:t>
            </a:fld>
            <a:endParaRPr lang="en-US" altLang="ja-JP" sz="1400" dirty="0"/>
          </a:p>
        </p:txBody>
      </p:sp>
      <p:sp>
        <p:nvSpPr>
          <p:cNvPr id="9" name="タイトル 1"/>
          <p:cNvSpPr txBox="1">
            <a:spLocks/>
          </p:cNvSpPr>
          <p:nvPr/>
        </p:nvSpPr>
        <p:spPr>
          <a:xfrm>
            <a:off x="2721685" y="3736221"/>
            <a:ext cx="1502337" cy="369332"/>
          </a:xfrm>
          <a:prstGeom prst="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txBody>
          <a:bodyPr vert="horz" wrap="square" lIns="91440" tIns="45720" rIns="91440" bIns="45720" rtlCol="0" anchor="t" anchorCtr="0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kumimoji="1"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pPr algn="ctr"/>
            <a:r>
              <a:rPr lang="ja-JP" altLang="en-US" sz="1800" b="1" dirty="0">
                <a:solidFill>
                  <a:srgbClr val="00B05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地　　元　</a:t>
            </a:r>
            <a:endParaRPr lang="en-US" altLang="ja-JP" sz="1800" b="1" dirty="0">
              <a:solidFill>
                <a:srgbClr val="00B05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1" name="タイトル 1"/>
          <p:cNvSpPr txBox="1">
            <a:spLocks/>
          </p:cNvSpPr>
          <p:nvPr/>
        </p:nvSpPr>
        <p:spPr>
          <a:xfrm>
            <a:off x="2712067" y="2004964"/>
            <a:ext cx="1507144" cy="36933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vert="horz" wrap="none" lIns="91440" tIns="45720" rIns="91440" bIns="45720" rtlCol="0" anchor="t" anchorCtr="0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kumimoji="1"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pPr algn="ctr"/>
            <a:r>
              <a:rPr lang="ja-JP" altLang="en-US" sz="1800" b="1" dirty="0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ＪＲ西日本　</a:t>
            </a:r>
            <a:endParaRPr lang="en-US" altLang="ja-JP" sz="1800" b="1" dirty="0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5" name="タイトル 1"/>
          <p:cNvSpPr txBox="1">
            <a:spLocks/>
          </p:cNvSpPr>
          <p:nvPr/>
        </p:nvSpPr>
        <p:spPr>
          <a:xfrm>
            <a:off x="2721685" y="2881873"/>
            <a:ext cx="1497526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vert="horz" wrap="none" lIns="91440" tIns="45720" rIns="91440" bIns="45720" rtlCol="0" anchor="t" anchorCtr="0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kumimoji="1"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pPr algn="ctr"/>
            <a:r>
              <a:rPr lang="ja-JP" altLang="en-US" sz="1800" b="1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自　治　体　</a:t>
            </a:r>
            <a:endParaRPr lang="en-US" altLang="ja-JP" sz="1800" b="1" dirty="0">
              <a:solidFill>
                <a:schemeClr val="tx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7" name="下矢印 16"/>
          <p:cNvSpPr/>
          <p:nvPr/>
        </p:nvSpPr>
        <p:spPr>
          <a:xfrm>
            <a:off x="3120107" y="2495077"/>
            <a:ext cx="859513" cy="283965"/>
          </a:xfrm>
          <a:prstGeom prst="downArrow">
            <a:avLst/>
          </a:prstGeom>
          <a:solidFill>
            <a:srgbClr val="FF0000">
              <a:alpha val="5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下矢印 17"/>
          <p:cNvSpPr/>
          <p:nvPr/>
        </p:nvSpPr>
        <p:spPr>
          <a:xfrm>
            <a:off x="3120107" y="3381854"/>
            <a:ext cx="859513" cy="283965"/>
          </a:xfrm>
          <a:prstGeom prst="downArrow">
            <a:avLst/>
          </a:prstGeom>
          <a:solidFill>
            <a:srgbClr val="FF0000">
              <a:alpha val="5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32601AF4-449F-4A8B-BF84-1ADFF8FF3300}"/>
              </a:ext>
            </a:extLst>
          </p:cNvPr>
          <p:cNvCxnSpPr>
            <a:cxnSpLocks/>
          </p:cNvCxnSpPr>
          <p:nvPr/>
        </p:nvCxnSpPr>
        <p:spPr>
          <a:xfrm>
            <a:off x="95864" y="818643"/>
            <a:ext cx="12096136" cy="0"/>
          </a:xfrm>
          <a:prstGeom prst="line">
            <a:avLst/>
          </a:prstGeom>
          <a:ln w="57150">
            <a:solidFill>
              <a:srgbClr val="766F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4">
            <a:extLst>
              <a:ext uri="{FF2B5EF4-FFF2-40B4-BE49-F238E27FC236}">
                <a16:creationId xmlns:a16="http://schemas.microsoft.com/office/drawing/2014/main" id="{E513CB10-2C1B-49D9-8EC1-B1D0311429A2}"/>
              </a:ext>
            </a:extLst>
          </p:cNvPr>
          <p:cNvSpPr txBox="1">
            <a:spLocks noChangeArrowheads="1"/>
          </p:cNvSpPr>
          <p:nvPr/>
        </p:nvSpPr>
        <p:spPr>
          <a:xfrm>
            <a:off x="500725" y="91424"/>
            <a:ext cx="7064728" cy="7934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kumimoji="1"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r>
              <a:rPr lang="en-US" altLang="ja-JP" sz="3600" b="1" dirty="0"/>
              <a:t>2-1</a:t>
            </a:r>
            <a:r>
              <a:rPr lang="ja-JP" altLang="en-US" sz="3600" b="1" dirty="0"/>
              <a:t>　地域の課題とまちづくり</a:t>
            </a:r>
            <a:endParaRPr lang="en-US" altLang="ja-JP" sz="3600" dirty="0">
              <a:latin typeface="ＭＳ Ｐゴシック" panose="020B0600070205080204" pitchFamily="50" charset="-128"/>
            </a:endParaRPr>
          </a:p>
        </p:txBody>
      </p:sp>
      <p:sp>
        <p:nvSpPr>
          <p:cNvPr id="23" name="タイトル 2"/>
          <p:cNvSpPr txBox="1">
            <a:spLocks/>
          </p:cNvSpPr>
          <p:nvPr/>
        </p:nvSpPr>
        <p:spPr>
          <a:xfrm>
            <a:off x="4560025" y="1883639"/>
            <a:ext cx="4788000" cy="632979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6"/>
            </a:solidFill>
            <a:prstDash val="dash"/>
          </a:ln>
        </p:spPr>
        <p:txBody>
          <a:bodyPr vert="horz" lIns="91440" tIns="45720" rIns="91440" bIns="45720" rtlCol="0" anchor="ctr" anchorCtr="0">
            <a:normAutofit fontScale="975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kumimoji="1"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r>
              <a:rPr lang="ja-JP" altLang="en-US" sz="1800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・駅舎のコンパクト化などを計画</a:t>
            </a:r>
            <a:endParaRPr lang="en-US" altLang="ja-JP" sz="1800" dirty="0">
              <a:solidFill>
                <a:srgbClr val="FF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800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・自治体に駅前用地を売却</a:t>
            </a:r>
          </a:p>
        </p:txBody>
      </p:sp>
      <p:sp>
        <p:nvSpPr>
          <p:cNvPr id="24" name="タイトル 2"/>
          <p:cNvSpPr txBox="1">
            <a:spLocks/>
          </p:cNvSpPr>
          <p:nvPr/>
        </p:nvSpPr>
        <p:spPr>
          <a:xfrm>
            <a:off x="4560025" y="2764095"/>
            <a:ext cx="4788000" cy="616596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6"/>
            </a:solidFill>
            <a:prstDash val="dash"/>
          </a:ln>
        </p:spPr>
        <p:txBody>
          <a:bodyPr vert="horz" lIns="91440" tIns="45720" rIns="91440" bIns="45720" rtlCol="0" anchor="ctr" anchorCtr="0">
            <a:normAutofit fontScale="975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kumimoji="1"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r>
              <a:rPr lang="ja-JP" altLang="en-US" sz="18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・駅前用地をＪＲ西日本から取得</a:t>
            </a:r>
            <a:endParaRPr lang="en-US" altLang="ja-JP" sz="18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8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・合築駅舎</a:t>
            </a:r>
            <a:r>
              <a:rPr lang="ja-JP" altLang="en-US" sz="180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を整備</a:t>
            </a:r>
            <a:endParaRPr lang="ja-JP" altLang="en-US" sz="18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25" name="タイトル 2"/>
          <p:cNvSpPr txBox="1">
            <a:spLocks/>
          </p:cNvSpPr>
          <p:nvPr/>
        </p:nvSpPr>
        <p:spPr>
          <a:xfrm>
            <a:off x="4560025" y="3622203"/>
            <a:ext cx="4788000" cy="616596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6"/>
            </a:solidFill>
            <a:prstDash val="dash"/>
          </a:ln>
        </p:spPr>
        <p:txBody>
          <a:bodyPr vert="horz" lIns="91440" tIns="45720" rIns="91440" bIns="45720" rtlCol="0" anchor="ctr" anchorCtr="0">
            <a:normAutofit fontScale="975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kumimoji="1"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r>
              <a:rPr lang="ja-JP" altLang="en-US" sz="1800" dirty="0">
                <a:solidFill>
                  <a:srgbClr val="00B05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・合築駅舎の一部で地域の特産物販売やコ</a:t>
            </a:r>
            <a:endParaRPr lang="en-US" altLang="ja-JP" sz="1800" dirty="0">
              <a:solidFill>
                <a:srgbClr val="00B05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800" dirty="0">
                <a:solidFill>
                  <a:srgbClr val="00B05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ミュニティースペースとして活用</a:t>
            </a: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1346" y="4941154"/>
            <a:ext cx="2400000" cy="1800000"/>
          </a:xfrm>
          <a:prstGeom prst="rect">
            <a:avLst/>
          </a:prstGeom>
        </p:spPr>
      </p:pic>
      <p:pic>
        <p:nvPicPr>
          <p:cNvPr id="3" name="図 2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1446" y="4915344"/>
            <a:ext cx="2400000" cy="1800000"/>
          </a:xfrm>
          <a:prstGeom prst="rect">
            <a:avLst/>
          </a:prstGeom>
        </p:spPr>
      </p:pic>
      <p:pic>
        <p:nvPicPr>
          <p:cNvPr id="4" name="図 3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6396" y="4941154"/>
            <a:ext cx="2400000" cy="1800000"/>
          </a:xfrm>
          <a:prstGeom prst="rect">
            <a:avLst/>
          </a:prstGeom>
        </p:spPr>
      </p:pic>
      <p:sp>
        <p:nvSpPr>
          <p:cNvPr id="19" name="テキスト ボックス 18"/>
          <p:cNvSpPr txBox="1"/>
          <p:nvPr/>
        </p:nvSpPr>
        <p:spPr>
          <a:xfrm>
            <a:off x="2571445" y="4498395"/>
            <a:ext cx="2400001" cy="307777"/>
          </a:xfrm>
          <a:prstGeom prst="rect">
            <a:avLst/>
          </a:prstGeom>
          <a:gradFill>
            <a:gsLst>
              <a:gs pos="0">
                <a:schemeClr val="bg2">
                  <a:tint val="90000"/>
                  <a:satMod val="92000"/>
                  <a:lumMod val="120000"/>
                </a:schemeClr>
              </a:gs>
              <a:gs pos="100000">
                <a:schemeClr val="bg2">
                  <a:shade val="98000"/>
                  <a:satMod val="120000"/>
                  <a:lumMod val="98000"/>
                </a:schemeClr>
              </a:gs>
            </a:gsLst>
            <a:path path="circle">
              <a:fillToRect l="50000" t="50000" r="100000" b="100000"/>
            </a:path>
          </a:gradFill>
          <a:ln>
            <a:solidFill>
              <a:schemeClr val="tx1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kumimoji="1" lang="ja-JP" altLang="en-US" sz="1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他都市の事例（上月駅）</a:t>
            </a:r>
          </a:p>
        </p:txBody>
      </p:sp>
      <p:sp>
        <p:nvSpPr>
          <p:cNvPr id="26" name="タイトル 1"/>
          <p:cNvSpPr txBox="1">
            <a:spLocks/>
          </p:cNvSpPr>
          <p:nvPr/>
        </p:nvSpPr>
        <p:spPr>
          <a:xfrm>
            <a:off x="6034997" y="4498395"/>
            <a:ext cx="1322798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vert="horz" wrap="none" lIns="91440" tIns="45720" rIns="91440" bIns="45720" rtlCol="0" anchor="t" anchorCtr="0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kumimoji="1"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pPr algn="ctr"/>
            <a:r>
              <a:rPr lang="ja-JP" altLang="en-US" sz="1400" b="1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特産物販売　</a:t>
            </a:r>
            <a:endParaRPr lang="en-US" altLang="ja-JP" sz="1400" b="1" dirty="0">
              <a:solidFill>
                <a:schemeClr val="tx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7" name="タイトル 1"/>
          <p:cNvSpPr txBox="1">
            <a:spLocks/>
          </p:cNvSpPr>
          <p:nvPr/>
        </p:nvSpPr>
        <p:spPr>
          <a:xfrm>
            <a:off x="8539970" y="4500909"/>
            <a:ext cx="2161169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vert="horz" wrap="none" lIns="91440" tIns="45720" rIns="91440" bIns="45720" rtlCol="0" anchor="t" anchorCtr="0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kumimoji="1"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pPr algn="ctr"/>
            <a:r>
              <a:rPr lang="ja-JP" altLang="en-US" sz="1400" b="1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駅施設（券売機、改札）　</a:t>
            </a:r>
            <a:endParaRPr lang="en-US" altLang="ja-JP" sz="1400" b="1" dirty="0">
              <a:solidFill>
                <a:schemeClr val="tx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8" name="タイトル 2">
            <a:extLst>
              <a:ext uri="{FF2B5EF4-FFF2-40B4-BE49-F238E27FC236}">
                <a16:creationId xmlns:a16="http://schemas.microsoft.com/office/drawing/2014/main" id="{F0498EEE-4151-43A2-9592-816C25D3E2FC}"/>
              </a:ext>
            </a:extLst>
          </p:cNvPr>
          <p:cNvSpPr txBox="1">
            <a:spLocks/>
          </p:cNvSpPr>
          <p:nvPr/>
        </p:nvSpPr>
        <p:spPr>
          <a:xfrm>
            <a:off x="500725" y="1088902"/>
            <a:ext cx="5929828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  <a:prstDash val="dash"/>
          </a:ln>
        </p:spPr>
        <p:txBody>
          <a:bodyPr vert="horz" wrap="square" lIns="91440" tIns="45720" rIns="91440" bIns="45720" rtlCol="0" anchor="ctr" anchorCtr="1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kumimoji="1"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ja-JP" sz="2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【</a:t>
            </a:r>
            <a:r>
              <a:rPr lang="ja-JP" altLang="en-US" sz="2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従来の駅周辺整備手法（合築）</a:t>
            </a:r>
            <a:r>
              <a:rPr lang="en-US" altLang="ja-JP" sz="2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】</a:t>
            </a:r>
            <a:endParaRPr lang="ja-JP" altLang="en-US" sz="28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902107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スライド番号プレースホルダー 5"/>
          <p:cNvSpPr>
            <a:spLocks noGrp="1"/>
          </p:cNvSpPr>
          <p:nvPr>
            <p:ph type="sldNum" sz="quarter" idx="12"/>
          </p:nvPr>
        </p:nvSpPr>
        <p:spPr>
          <a:xfrm>
            <a:off x="11091227" y="6232525"/>
            <a:ext cx="779767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162DCC5-6F22-422B-ABE3-43646969663D}" type="slidenum">
              <a:rPr lang="en-US" altLang="ja-JP" sz="1400"/>
              <a:pPr>
                <a:spcBef>
                  <a:spcPct val="0"/>
                </a:spcBef>
                <a:buFontTx/>
                <a:buNone/>
              </a:pPr>
              <a:t>13</a:t>
            </a:fld>
            <a:endParaRPr lang="en-US" altLang="ja-JP" sz="1400"/>
          </a:p>
        </p:txBody>
      </p:sp>
      <p:sp>
        <p:nvSpPr>
          <p:cNvPr id="16" name="タイトル 1"/>
          <p:cNvSpPr txBox="1">
            <a:spLocks/>
          </p:cNvSpPr>
          <p:nvPr/>
        </p:nvSpPr>
        <p:spPr>
          <a:xfrm>
            <a:off x="1387018" y="1711139"/>
            <a:ext cx="9704209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rtlCol="0" anchor="t" anchorCtr="0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kumimoji="1"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pPr algn="ctr"/>
            <a:r>
              <a:rPr lang="ja-JP" altLang="en-US" sz="24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太市地区の目標　</a:t>
            </a:r>
            <a:r>
              <a:rPr lang="en-US" altLang="ja-JP" sz="24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『</a:t>
            </a:r>
            <a:r>
              <a:rPr lang="ja-JP" altLang="en-US" sz="24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駅周辺のまちづくりにより、地域を活性化</a:t>
            </a:r>
            <a:r>
              <a:rPr lang="en-US" altLang="ja-JP" sz="24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』</a:t>
            </a:r>
            <a:endParaRPr lang="en-US" altLang="ja-JP" sz="24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grpSp>
        <p:nvGrpSpPr>
          <p:cNvPr id="23" name="グループ化 22"/>
          <p:cNvGrpSpPr/>
          <p:nvPr/>
        </p:nvGrpSpPr>
        <p:grpSpPr>
          <a:xfrm>
            <a:off x="7100143" y="5146861"/>
            <a:ext cx="2799563" cy="1492907"/>
            <a:chOff x="8551839" y="5104743"/>
            <a:chExt cx="2799563" cy="1492907"/>
          </a:xfrm>
        </p:grpSpPr>
        <p:pic>
          <p:nvPicPr>
            <p:cNvPr id="17" name="Picture 2" descr="IMG_7556">
              <a:extLst>
                <a:ext uri="{FF2B5EF4-FFF2-40B4-BE49-F238E27FC236}">
                  <a16:creationId xmlns:a16="http://schemas.microsoft.com/office/drawing/2014/main" id="{FA04B0A5-C0DC-458C-8C79-4ACCBD1D9F0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lum brigh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59" t="12355" b="19327"/>
            <a:stretch>
              <a:fillRect/>
            </a:stretch>
          </p:blipFill>
          <p:spPr bwMode="auto">
            <a:xfrm>
              <a:off x="8551839" y="5104743"/>
              <a:ext cx="2799563" cy="14929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テキスト ボックス 17">
              <a:extLst>
                <a:ext uri="{FF2B5EF4-FFF2-40B4-BE49-F238E27FC236}">
                  <a16:creationId xmlns:a16="http://schemas.microsoft.com/office/drawing/2014/main" id="{38936338-724D-416E-A43F-BB2C7442F45E}"/>
                </a:ext>
              </a:extLst>
            </p:cNvPr>
            <p:cNvSpPr txBox="1"/>
            <p:nvPr/>
          </p:nvSpPr>
          <p:spPr>
            <a:xfrm>
              <a:off x="8662698" y="5574197"/>
              <a:ext cx="842453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/>
                <a:t>太市駅</a:t>
              </a:r>
            </a:p>
          </p:txBody>
        </p:sp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807890D1-C852-4067-BC41-9394FBBD437F}"/>
                </a:ext>
              </a:extLst>
            </p:cNvPr>
            <p:cNvSpPr txBox="1"/>
            <p:nvPr/>
          </p:nvSpPr>
          <p:spPr>
            <a:xfrm>
              <a:off x="9738348" y="5166732"/>
              <a:ext cx="1284235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200" dirty="0"/>
                <a:t>JA</a:t>
              </a:r>
              <a:r>
                <a:rPr kumimoji="1" lang="ja-JP" altLang="en-US" sz="1200" dirty="0"/>
                <a:t>事務所</a:t>
              </a:r>
            </a:p>
          </p:txBody>
        </p:sp>
      </p:grpSp>
      <p:sp>
        <p:nvSpPr>
          <p:cNvPr id="20" name="タイトル 1"/>
          <p:cNvSpPr txBox="1">
            <a:spLocks/>
          </p:cNvSpPr>
          <p:nvPr/>
        </p:nvSpPr>
        <p:spPr>
          <a:xfrm>
            <a:off x="922391" y="2688426"/>
            <a:ext cx="10633462" cy="2270406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vert="horz" lIns="91440" tIns="45720" rIns="91440" bIns="45720" rtlCol="0" anchor="t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kumimoji="1"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r>
              <a:rPr lang="en-US" altLang="ja-JP" sz="20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H27(2015)</a:t>
            </a:r>
            <a:r>
              <a:rPr lang="ja-JP" altLang="en-US" sz="20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「</a:t>
            </a:r>
            <a:r>
              <a:rPr lang="ja-JP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太市創生会議</a:t>
            </a:r>
            <a:r>
              <a:rPr lang="ja-JP" altLang="en-US" sz="20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」</a:t>
            </a:r>
            <a:r>
              <a:rPr lang="ja-JP" altLang="en-US" sz="20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発足：地元が主体となり太市地区の将来像を検討</a:t>
            </a:r>
            <a:endParaRPr lang="en-US" altLang="ja-JP" sz="20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endParaRPr lang="en-US" altLang="ja-JP" sz="20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en-US" altLang="ja-JP" sz="20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H28(2016)</a:t>
            </a:r>
            <a:r>
              <a:rPr lang="ja-JP" altLang="ja-JP" sz="20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「</a:t>
            </a:r>
            <a:r>
              <a:rPr lang="ja-JP" altLang="ja-JP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太市駅周辺まちづくり協議会</a:t>
            </a:r>
            <a:r>
              <a:rPr lang="ja-JP" altLang="ja-JP" sz="20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」</a:t>
            </a:r>
            <a:r>
              <a:rPr lang="ja-JP" altLang="ja-JP" sz="20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発足</a:t>
            </a:r>
            <a:r>
              <a:rPr lang="ja-JP" altLang="en-US" sz="20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：</a:t>
            </a:r>
            <a:r>
              <a:rPr lang="ja-JP" altLang="ja-JP" sz="20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太市駅周辺の具体的なまちづくりを</a:t>
            </a:r>
            <a:r>
              <a:rPr lang="ja-JP" altLang="en-US" sz="20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検討</a:t>
            </a:r>
            <a:endParaRPr lang="en-US" altLang="ja-JP" sz="20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20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　　　　　　　　　　　　　　　　　　　　　　（地元、行政、</a:t>
            </a:r>
            <a:r>
              <a:rPr lang="en-US" altLang="ja-JP" sz="20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JR</a:t>
            </a:r>
            <a:r>
              <a:rPr lang="ja-JP" altLang="en-US" sz="20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）</a:t>
            </a:r>
            <a:endParaRPr lang="en-US" altLang="ja-JP" sz="20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endParaRPr lang="ja-JP" altLang="ja-JP" sz="20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en-US" altLang="ja-JP" sz="20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H31(2019)</a:t>
            </a:r>
            <a:r>
              <a:rPr lang="ja-JP" altLang="en-US" sz="20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「</a:t>
            </a:r>
            <a:r>
              <a:rPr lang="ja-JP" altLang="ja-JP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太市駅周辺地区 地区計画</a:t>
            </a:r>
            <a:r>
              <a:rPr lang="ja-JP" altLang="en-US" sz="20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」</a:t>
            </a:r>
            <a:r>
              <a:rPr lang="ja-JP" altLang="ja-JP" sz="20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の都市計画決定</a:t>
            </a:r>
            <a:r>
              <a:rPr lang="en-US" altLang="ja-JP" sz="20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(R2.11</a:t>
            </a:r>
            <a:r>
              <a:rPr lang="ja-JP" altLang="en-US" sz="20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変更</a:t>
            </a:r>
            <a:r>
              <a:rPr lang="en-US" altLang="ja-JP" sz="20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)</a:t>
            </a:r>
          </a:p>
          <a:p>
            <a:r>
              <a:rPr lang="ja-JP" altLang="en-US" sz="20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　　　　　</a:t>
            </a:r>
            <a:r>
              <a:rPr lang="ja-JP" altLang="ja-JP" sz="20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（地区施設として駅前広場を位置付ける）</a:t>
            </a:r>
          </a:p>
          <a:p>
            <a:endParaRPr lang="en-US" altLang="ja-JP" sz="20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6" name="下矢印 5"/>
          <p:cNvSpPr/>
          <p:nvPr/>
        </p:nvSpPr>
        <p:spPr>
          <a:xfrm>
            <a:off x="4806802" y="2237846"/>
            <a:ext cx="2578396" cy="339961"/>
          </a:xfrm>
          <a:prstGeom prst="downArrow">
            <a:avLst/>
          </a:prstGeom>
          <a:solidFill>
            <a:srgbClr val="FF0000">
              <a:alpha val="39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8" name="図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8869" y="5069451"/>
            <a:ext cx="3102586" cy="1617777"/>
          </a:xfrm>
          <a:prstGeom prst="rect">
            <a:avLst/>
          </a:prstGeom>
        </p:spPr>
      </p:pic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38936338-724D-416E-A43F-BB2C7442F45E}"/>
              </a:ext>
            </a:extLst>
          </p:cNvPr>
          <p:cNvSpPr txBox="1"/>
          <p:nvPr/>
        </p:nvSpPr>
        <p:spPr>
          <a:xfrm>
            <a:off x="2292294" y="6582073"/>
            <a:ext cx="2498695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FF0000"/>
                </a:solidFill>
              </a:rPr>
              <a:t>太市駅周辺まちづくり協議会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38936338-724D-416E-A43F-BB2C7442F45E}"/>
              </a:ext>
            </a:extLst>
          </p:cNvPr>
          <p:cNvSpPr txBox="1"/>
          <p:nvPr/>
        </p:nvSpPr>
        <p:spPr>
          <a:xfrm>
            <a:off x="7250576" y="6624191"/>
            <a:ext cx="2498695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FF0000"/>
                </a:solidFill>
              </a:rPr>
              <a:t>太市駅周辺の状況</a:t>
            </a:r>
          </a:p>
        </p:txBody>
      </p:sp>
      <p:cxnSp>
        <p:nvCxnSpPr>
          <p:cNvPr id="25" name="直線コネクタ 24">
            <a:extLst>
              <a:ext uri="{FF2B5EF4-FFF2-40B4-BE49-F238E27FC236}">
                <a16:creationId xmlns:a16="http://schemas.microsoft.com/office/drawing/2014/main" id="{C4A43D38-9BF5-445C-8AB9-51F0A6EAAD55}"/>
              </a:ext>
            </a:extLst>
          </p:cNvPr>
          <p:cNvCxnSpPr>
            <a:cxnSpLocks/>
          </p:cNvCxnSpPr>
          <p:nvPr/>
        </p:nvCxnSpPr>
        <p:spPr>
          <a:xfrm>
            <a:off x="95864" y="818643"/>
            <a:ext cx="12096136" cy="0"/>
          </a:xfrm>
          <a:prstGeom prst="line">
            <a:avLst/>
          </a:prstGeom>
          <a:ln w="57150">
            <a:solidFill>
              <a:srgbClr val="766F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4">
            <a:extLst>
              <a:ext uri="{FF2B5EF4-FFF2-40B4-BE49-F238E27FC236}">
                <a16:creationId xmlns:a16="http://schemas.microsoft.com/office/drawing/2014/main" id="{C4E92957-23C1-4ADB-B145-C6D458139686}"/>
              </a:ext>
            </a:extLst>
          </p:cNvPr>
          <p:cNvSpPr txBox="1">
            <a:spLocks noChangeArrowheads="1"/>
          </p:cNvSpPr>
          <p:nvPr/>
        </p:nvSpPr>
        <p:spPr>
          <a:xfrm>
            <a:off x="500725" y="91424"/>
            <a:ext cx="7064728" cy="7934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kumimoji="1"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r>
              <a:rPr lang="en-US" altLang="ja-JP" sz="3600" b="1" dirty="0"/>
              <a:t>2-1</a:t>
            </a:r>
            <a:r>
              <a:rPr lang="ja-JP" altLang="en-US" sz="3600" b="1" dirty="0"/>
              <a:t>　地域の課題とまちづくり</a:t>
            </a:r>
            <a:endParaRPr lang="en-US" altLang="ja-JP" sz="3600" dirty="0">
              <a:latin typeface="ＭＳ Ｐゴシック" panose="020B0600070205080204" pitchFamily="50" charset="-128"/>
            </a:endParaRPr>
          </a:p>
        </p:txBody>
      </p:sp>
      <p:sp>
        <p:nvSpPr>
          <p:cNvPr id="27" name="タイトル 2">
            <a:extLst>
              <a:ext uri="{FF2B5EF4-FFF2-40B4-BE49-F238E27FC236}">
                <a16:creationId xmlns:a16="http://schemas.microsoft.com/office/drawing/2014/main" id="{6D1A6E08-CB4D-4F0F-848A-A157FE5F7D5F}"/>
              </a:ext>
            </a:extLst>
          </p:cNvPr>
          <p:cNvSpPr txBox="1">
            <a:spLocks/>
          </p:cNvSpPr>
          <p:nvPr/>
        </p:nvSpPr>
        <p:spPr>
          <a:xfrm>
            <a:off x="500725" y="1088902"/>
            <a:ext cx="5297174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  <a:prstDash val="dash"/>
          </a:ln>
        </p:spPr>
        <p:txBody>
          <a:bodyPr vert="horz" wrap="square" lIns="91440" tIns="45720" rIns="91440" bIns="45720" rtlCol="0" anchor="ctr" anchorCtr="1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kumimoji="1"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ja-JP" sz="2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【</a:t>
            </a:r>
            <a:r>
              <a:rPr lang="ja-JP" altLang="en-US" sz="2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太市駅周辺まちづくり経緯</a:t>
            </a:r>
            <a:r>
              <a:rPr lang="en-US" altLang="ja-JP" sz="2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】</a:t>
            </a:r>
            <a:endParaRPr lang="ja-JP" altLang="en-US" sz="28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742729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CACEE4F6-FEAD-44CB-98EF-7B152249E630}"/>
              </a:ext>
            </a:extLst>
          </p:cNvPr>
          <p:cNvGrpSpPr>
            <a:grpSpLocks noChangeAspect="1"/>
          </p:cNvGrpSpPr>
          <p:nvPr/>
        </p:nvGrpSpPr>
        <p:grpSpPr>
          <a:xfrm>
            <a:off x="4566364" y="1904829"/>
            <a:ext cx="6931263" cy="4762565"/>
            <a:chOff x="838345" y="5415181"/>
            <a:chExt cx="8578826" cy="5894629"/>
          </a:xfrm>
        </p:grpSpPr>
        <p:pic>
          <p:nvPicPr>
            <p:cNvPr id="42" name="図 41">
              <a:extLst>
                <a:ext uri="{FF2B5EF4-FFF2-40B4-BE49-F238E27FC236}">
                  <a16:creationId xmlns:a16="http://schemas.microsoft.com/office/drawing/2014/main" id="{6F8FE029-9DC5-4714-8262-BD310BD0DA5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158" t="24550" r="28682" b="28642"/>
            <a:stretch/>
          </p:blipFill>
          <p:spPr>
            <a:xfrm>
              <a:off x="838345" y="5415181"/>
              <a:ext cx="8578826" cy="5894627"/>
            </a:xfrm>
            <a:prstGeom prst="rect">
              <a:avLst/>
            </a:prstGeom>
          </p:spPr>
        </p:pic>
        <p:sp>
          <p:nvSpPr>
            <p:cNvPr id="43" name="フリーフォーム: 図形 42">
              <a:extLst>
                <a:ext uri="{FF2B5EF4-FFF2-40B4-BE49-F238E27FC236}">
                  <a16:creationId xmlns:a16="http://schemas.microsoft.com/office/drawing/2014/main" id="{9FF118F0-1A37-4210-AC9D-0950AF2CF04D}"/>
                </a:ext>
              </a:extLst>
            </p:cNvPr>
            <p:cNvSpPr/>
            <p:nvPr/>
          </p:nvSpPr>
          <p:spPr>
            <a:xfrm>
              <a:off x="2289834" y="6428831"/>
              <a:ext cx="5137150" cy="4083050"/>
            </a:xfrm>
            <a:custGeom>
              <a:avLst/>
              <a:gdLst>
                <a:gd name="connsiteX0" fmla="*/ 3289300 w 5137150"/>
                <a:gd name="connsiteY0" fmla="*/ 203200 h 4083050"/>
                <a:gd name="connsiteX1" fmla="*/ 3371850 w 5137150"/>
                <a:gd name="connsiteY1" fmla="*/ 965200 h 4083050"/>
                <a:gd name="connsiteX2" fmla="*/ 3517900 w 5137150"/>
                <a:gd name="connsiteY2" fmla="*/ 1911350 h 4083050"/>
                <a:gd name="connsiteX3" fmla="*/ 3460750 w 5137150"/>
                <a:gd name="connsiteY3" fmla="*/ 2425700 h 4083050"/>
                <a:gd name="connsiteX4" fmla="*/ 1327150 w 5137150"/>
                <a:gd name="connsiteY4" fmla="*/ 2901950 h 4083050"/>
                <a:gd name="connsiteX5" fmla="*/ 1009650 w 5137150"/>
                <a:gd name="connsiteY5" fmla="*/ 2990850 h 4083050"/>
                <a:gd name="connsiteX6" fmla="*/ 774700 w 5137150"/>
                <a:gd name="connsiteY6" fmla="*/ 3117850 h 4083050"/>
                <a:gd name="connsiteX7" fmla="*/ 527050 w 5137150"/>
                <a:gd name="connsiteY7" fmla="*/ 3333750 h 4083050"/>
                <a:gd name="connsiteX8" fmla="*/ 0 w 5137150"/>
                <a:gd name="connsiteY8" fmla="*/ 4083050 h 4083050"/>
                <a:gd name="connsiteX9" fmla="*/ 1619250 w 5137150"/>
                <a:gd name="connsiteY9" fmla="*/ 3721100 h 4083050"/>
                <a:gd name="connsiteX10" fmla="*/ 1651000 w 5137150"/>
                <a:gd name="connsiteY10" fmla="*/ 3644900 h 4083050"/>
                <a:gd name="connsiteX11" fmla="*/ 2679700 w 5137150"/>
                <a:gd name="connsiteY11" fmla="*/ 3422650 h 4083050"/>
                <a:gd name="connsiteX12" fmla="*/ 2762250 w 5137150"/>
                <a:gd name="connsiteY12" fmla="*/ 3378200 h 4083050"/>
                <a:gd name="connsiteX13" fmla="*/ 2889250 w 5137150"/>
                <a:gd name="connsiteY13" fmla="*/ 3403600 h 4083050"/>
                <a:gd name="connsiteX14" fmla="*/ 3181350 w 5137150"/>
                <a:gd name="connsiteY14" fmla="*/ 3340100 h 4083050"/>
                <a:gd name="connsiteX15" fmla="*/ 3028950 w 5137150"/>
                <a:gd name="connsiteY15" fmla="*/ 2597150 h 4083050"/>
                <a:gd name="connsiteX16" fmla="*/ 3524250 w 5137150"/>
                <a:gd name="connsiteY16" fmla="*/ 2482850 h 4083050"/>
                <a:gd name="connsiteX17" fmla="*/ 4235450 w 5137150"/>
                <a:gd name="connsiteY17" fmla="*/ 2432050 h 4083050"/>
                <a:gd name="connsiteX18" fmla="*/ 4286250 w 5137150"/>
                <a:gd name="connsiteY18" fmla="*/ 2692400 h 4083050"/>
                <a:gd name="connsiteX19" fmla="*/ 4425950 w 5137150"/>
                <a:gd name="connsiteY19" fmla="*/ 2698750 h 4083050"/>
                <a:gd name="connsiteX20" fmla="*/ 4400550 w 5137150"/>
                <a:gd name="connsiteY20" fmla="*/ 2514600 h 4083050"/>
                <a:gd name="connsiteX21" fmla="*/ 4864100 w 5137150"/>
                <a:gd name="connsiteY21" fmla="*/ 2444750 h 4083050"/>
                <a:gd name="connsiteX22" fmla="*/ 4832350 w 5137150"/>
                <a:gd name="connsiteY22" fmla="*/ 2159000 h 4083050"/>
                <a:gd name="connsiteX23" fmla="*/ 4972050 w 5137150"/>
                <a:gd name="connsiteY23" fmla="*/ 2159000 h 4083050"/>
                <a:gd name="connsiteX24" fmla="*/ 4972050 w 5137150"/>
                <a:gd name="connsiteY24" fmla="*/ 1676400 h 4083050"/>
                <a:gd name="connsiteX25" fmla="*/ 5137150 w 5137150"/>
                <a:gd name="connsiteY25" fmla="*/ 0 h 4083050"/>
                <a:gd name="connsiteX26" fmla="*/ 4806950 w 5137150"/>
                <a:gd name="connsiteY26" fmla="*/ 6350 h 4083050"/>
                <a:gd name="connsiteX27" fmla="*/ 4483100 w 5137150"/>
                <a:gd name="connsiteY27" fmla="*/ 57150 h 4083050"/>
                <a:gd name="connsiteX28" fmla="*/ 4229100 w 5137150"/>
                <a:gd name="connsiteY28" fmla="*/ 139700 h 4083050"/>
                <a:gd name="connsiteX29" fmla="*/ 4051300 w 5137150"/>
                <a:gd name="connsiteY29" fmla="*/ 114300 h 4083050"/>
                <a:gd name="connsiteX30" fmla="*/ 3289300 w 5137150"/>
                <a:gd name="connsiteY30" fmla="*/ 203200 h 4083050"/>
                <a:gd name="connsiteX0" fmla="*/ 3289300 w 5137150"/>
                <a:gd name="connsiteY0" fmla="*/ 203200 h 4083050"/>
                <a:gd name="connsiteX1" fmla="*/ 3371850 w 5137150"/>
                <a:gd name="connsiteY1" fmla="*/ 965200 h 4083050"/>
                <a:gd name="connsiteX2" fmla="*/ 3517900 w 5137150"/>
                <a:gd name="connsiteY2" fmla="*/ 1911350 h 4083050"/>
                <a:gd name="connsiteX3" fmla="*/ 3460750 w 5137150"/>
                <a:gd name="connsiteY3" fmla="*/ 2425700 h 4083050"/>
                <a:gd name="connsiteX4" fmla="*/ 1327150 w 5137150"/>
                <a:gd name="connsiteY4" fmla="*/ 2901950 h 4083050"/>
                <a:gd name="connsiteX5" fmla="*/ 1009650 w 5137150"/>
                <a:gd name="connsiteY5" fmla="*/ 2990850 h 4083050"/>
                <a:gd name="connsiteX6" fmla="*/ 774700 w 5137150"/>
                <a:gd name="connsiteY6" fmla="*/ 3117850 h 4083050"/>
                <a:gd name="connsiteX7" fmla="*/ 527050 w 5137150"/>
                <a:gd name="connsiteY7" fmla="*/ 3333750 h 4083050"/>
                <a:gd name="connsiteX8" fmla="*/ 0 w 5137150"/>
                <a:gd name="connsiteY8" fmla="*/ 4083050 h 4083050"/>
                <a:gd name="connsiteX9" fmla="*/ 1619250 w 5137150"/>
                <a:gd name="connsiteY9" fmla="*/ 3721100 h 4083050"/>
                <a:gd name="connsiteX10" fmla="*/ 1651000 w 5137150"/>
                <a:gd name="connsiteY10" fmla="*/ 3644900 h 4083050"/>
                <a:gd name="connsiteX11" fmla="*/ 2679700 w 5137150"/>
                <a:gd name="connsiteY11" fmla="*/ 3422650 h 4083050"/>
                <a:gd name="connsiteX12" fmla="*/ 2762250 w 5137150"/>
                <a:gd name="connsiteY12" fmla="*/ 3378200 h 4083050"/>
                <a:gd name="connsiteX13" fmla="*/ 2889250 w 5137150"/>
                <a:gd name="connsiteY13" fmla="*/ 3403600 h 4083050"/>
                <a:gd name="connsiteX14" fmla="*/ 3181350 w 5137150"/>
                <a:gd name="connsiteY14" fmla="*/ 3340100 h 4083050"/>
                <a:gd name="connsiteX15" fmla="*/ 3028950 w 5137150"/>
                <a:gd name="connsiteY15" fmla="*/ 2597150 h 4083050"/>
                <a:gd name="connsiteX16" fmla="*/ 3524250 w 5137150"/>
                <a:gd name="connsiteY16" fmla="*/ 2482850 h 4083050"/>
                <a:gd name="connsiteX17" fmla="*/ 4227512 w 5137150"/>
                <a:gd name="connsiteY17" fmla="*/ 2436812 h 4083050"/>
                <a:gd name="connsiteX18" fmla="*/ 4286250 w 5137150"/>
                <a:gd name="connsiteY18" fmla="*/ 2692400 h 4083050"/>
                <a:gd name="connsiteX19" fmla="*/ 4425950 w 5137150"/>
                <a:gd name="connsiteY19" fmla="*/ 2698750 h 4083050"/>
                <a:gd name="connsiteX20" fmla="*/ 4400550 w 5137150"/>
                <a:gd name="connsiteY20" fmla="*/ 2514600 h 4083050"/>
                <a:gd name="connsiteX21" fmla="*/ 4864100 w 5137150"/>
                <a:gd name="connsiteY21" fmla="*/ 2444750 h 4083050"/>
                <a:gd name="connsiteX22" fmla="*/ 4832350 w 5137150"/>
                <a:gd name="connsiteY22" fmla="*/ 2159000 h 4083050"/>
                <a:gd name="connsiteX23" fmla="*/ 4972050 w 5137150"/>
                <a:gd name="connsiteY23" fmla="*/ 2159000 h 4083050"/>
                <a:gd name="connsiteX24" fmla="*/ 4972050 w 5137150"/>
                <a:gd name="connsiteY24" fmla="*/ 1676400 h 4083050"/>
                <a:gd name="connsiteX25" fmla="*/ 5137150 w 5137150"/>
                <a:gd name="connsiteY25" fmla="*/ 0 h 4083050"/>
                <a:gd name="connsiteX26" fmla="*/ 4806950 w 5137150"/>
                <a:gd name="connsiteY26" fmla="*/ 6350 h 4083050"/>
                <a:gd name="connsiteX27" fmla="*/ 4483100 w 5137150"/>
                <a:gd name="connsiteY27" fmla="*/ 57150 h 4083050"/>
                <a:gd name="connsiteX28" fmla="*/ 4229100 w 5137150"/>
                <a:gd name="connsiteY28" fmla="*/ 139700 h 4083050"/>
                <a:gd name="connsiteX29" fmla="*/ 4051300 w 5137150"/>
                <a:gd name="connsiteY29" fmla="*/ 114300 h 4083050"/>
                <a:gd name="connsiteX30" fmla="*/ 3289300 w 5137150"/>
                <a:gd name="connsiteY30" fmla="*/ 203200 h 4083050"/>
                <a:gd name="connsiteX0" fmla="*/ 3289300 w 5137150"/>
                <a:gd name="connsiteY0" fmla="*/ 203200 h 4083050"/>
                <a:gd name="connsiteX1" fmla="*/ 3371850 w 5137150"/>
                <a:gd name="connsiteY1" fmla="*/ 965200 h 4083050"/>
                <a:gd name="connsiteX2" fmla="*/ 3517900 w 5137150"/>
                <a:gd name="connsiteY2" fmla="*/ 1911350 h 4083050"/>
                <a:gd name="connsiteX3" fmla="*/ 3460750 w 5137150"/>
                <a:gd name="connsiteY3" fmla="*/ 2425700 h 4083050"/>
                <a:gd name="connsiteX4" fmla="*/ 1327150 w 5137150"/>
                <a:gd name="connsiteY4" fmla="*/ 2901950 h 4083050"/>
                <a:gd name="connsiteX5" fmla="*/ 1009650 w 5137150"/>
                <a:gd name="connsiteY5" fmla="*/ 2990850 h 4083050"/>
                <a:gd name="connsiteX6" fmla="*/ 774700 w 5137150"/>
                <a:gd name="connsiteY6" fmla="*/ 3117850 h 4083050"/>
                <a:gd name="connsiteX7" fmla="*/ 527050 w 5137150"/>
                <a:gd name="connsiteY7" fmla="*/ 3333750 h 4083050"/>
                <a:gd name="connsiteX8" fmla="*/ 0 w 5137150"/>
                <a:gd name="connsiteY8" fmla="*/ 4083050 h 4083050"/>
                <a:gd name="connsiteX9" fmla="*/ 1619250 w 5137150"/>
                <a:gd name="connsiteY9" fmla="*/ 3721100 h 4083050"/>
                <a:gd name="connsiteX10" fmla="*/ 1651000 w 5137150"/>
                <a:gd name="connsiteY10" fmla="*/ 3644900 h 4083050"/>
                <a:gd name="connsiteX11" fmla="*/ 2679700 w 5137150"/>
                <a:gd name="connsiteY11" fmla="*/ 3422650 h 4083050"/>
                <a:gd name="connsiteX12" fmla="*/ 2762250 w 5137150"/>
                <a:gd name="connsiteY12" fmla="*/ 3378200 h 4083050"/>
                <a:gd name="connsiteX13" fmla="*/ 2889250 w 5137150"/>
                <a:gd name="connsiteY13" fmla="*/ 3403600 h 4083050"/>
                <a:gd name="connsiteX14" fmla="*/ 3181350 w 5137150"/>
                <a:gd name="connsiteY14" fmla="*/ 3340100 h 4083050"/>
                <a:gd name="connsiteX15" fmla="*/ 3028950 w 5137150"/>
                <a:gd name="connsiteY15" fmla="*/ 2597150 h 4083050"/>
                <a:gd name="connsiteX16" fmla="*/ 3524250 w 5137150"/>
                <a:gd name="connsiteY16" fmla="*/ 2482850 h 4083050"/>
                <a:gd name="connsiteX17" fmla="*/ 4227512 w 5137150"/>
                <a:gd name="connsiteY17" fmla="*/ 2436812 h 4083050"/>
                <a:gd name="connsiteX18" fmla="*/ 4273550 w 5137150"/>
                <a:gd name="connsiteY18" fmla="*/ 2697162 h 4083050"/>
                <a:gd name="connsiteX19" fmla="*/ 4425950 w 5137150"/>
                <a:gd name="connsiteY19" fmla="*/ 2698750 h 4083050"/>
                <a:gd name="connsiteX20" fmla="*/ 4400550 w 5137150"/>
                <a:gd name="connsiteY20" fmla="*/ 2514600 h 4083050"/>
                <a:gd name="connsiteX21" fmla="*/ 4864100 w 5137150"/>
                <a:gd name="connsiteY21" fmla="*/ 2444750 h 4083050"/>
                <a:gd name="connsiteX22" fmla="*/ 4832350 w 5137150"/>
                <a:gd name="connsiteY22" fmla="*/ 2159000 h 4083050"/>
                <a:gd name="connsiteX23" fmla="*/ 4972050 w 5137150"/>
                <a:gd name="connsiteY23" fmla="*/ 2159000 h 4083050"/>
                <a:gd name="connsiteX24" fmla="*/ 4972050 w 5137150"/>
                <a:gd name="connsiteY24" fmla="*/ 1676400 h 4083050"/>
                <a:gd name="connsiteX25" fmla="*/ 5137150 w 5137150"/>
                <a:gd name="connsiteY25" fmla="*/ 0 h 4083050"/>
                <a:gd name="connsiteX26" fmla="*/ 4806950 w 5137150"/>
                <a:gd name="connsiteY26" fmla="*/ 6350 h 4083050"/>
                <a:gd name="connsiteX27" fmla="*/ 4483100 w 5137150"/>
                <a:gd name="connsiteY27" fmla="*/ 57150 h 4083050"/>
                <a:gd name="connsiteX28" fmla="*/ 4229100 w 5137150"/>
                <a:gd name="connsiteY28" fmla="*/ 139700 h 4083050"/>
                <a:gd name="connsiteX29" fmla="*/ 4051300 w 5137150"/>
                <a:gd name="connsiteY29" fmla="*/ 114300 h 4083050"/>
                <a:gd name="connsiteX30" fmla="*/ 3289300 w 5137150"/>
                <a:gd name="connsiteY30" fmla="*/ 203200 h 4083050"/>
                <a:gd name="connsiteX0" fmla="*/ 3289300 w 5137150"/>
                <a:gd name="connsiteY0" fmla="*/ 203200 h 4083050"/>
                <a:gd name="connsiteX1" fmla="*/ 3371850 w 5137150"/>
                <a:gd name="connsiteY1" fmla="*/ 965200 h 4083050"/>
                <a:gd name="connsiteX2" fmla="*/ 3517900 w 5137150"/>
                <a:gd name="connsiteY2" fmla="*/ 1911350 h 4083050"/>
                <a:gd name="connsiteX3" fmla="*/ 3460750 w 5137150"/>
                <a:gd name="connsiteY3" fmla="*/ 2425700 h 4083050"/>
                <a:gd name="connsiteX4" fmla="*/ 1327150 w 5137150"/>
                <a:gd name="connsiteY4" fmla="*/ 2901950 h 4083050"/>
                <a:gd name="connsiteX5" fmla="*/ 1009650 w 5137150"/>
                <a:gd name="connsiteY5" fmla="*/ 2990850 h 4083050"/>
                <a:gd name="connsiteX6" fmla="*/ 774700 w 5137150"/>
                <a:gd name="connsiteY6" fmla="*/ 3117850 h 4083050"/>
                <a:gd name="connsiteX7" fmla="*/ 527050 w 5137150"/>
                <a:gd name="connsiteY7" fmla="*/ 3333750 h 4083050"/>
                <a:gd name="connsiteX8" fmla="*/ 0 w 5137150"/>
                <a:gd name="connsiteY8" fmla="*/ 4083050 h 4083050"/>
                <a:gd name="connsiteX9" fmla="*/ 1619250 w 5137150"/>
                <a:gd name="connsiteY9" fmla="*/ 3721100 h 4083050"/>
                <a:gd name="connsiteX10" fmla="*/ 1651000 w 5137150"/>
                <a:gd name="connsiteY10" fmla="*/ 3644900 h 4083050"/>
                <a:gd name="connsiteX11" fmla="*/ 2679700 w 5137150"/>
                <a:gd name="connsiteY11" fmla="*/ 3422650 h 4083050"/>
                <a:gd name="connsiteX12" fmla="*/ 2762250 w 5137150"/>
                <a:gd name="connsiteY12" fmla="*/ 3378200 h 4083050"/>
                <a:gd name="connsiteX13" fmla="*/ 2889250 w 5137150"/>
                <a:gd name="connsiteY13" fmla="*/ 3403600 h 4083050"/>
                <a:gd name="connsiteX14" fmla="*/ 3181350 w 5137150"/>
                <a:gd name="connsiteY14" fmla="*/ 3340100 h 4083050"/>
                <a:gd name="connsiteX15" fmla="*/ 3028950 w 5137150"/>
                <a:gd name="connsiteY15" fmla="*/ 2597150 h 4083050"/>
                <a:gd name="connsiteX16" fmla="*/ 3524250 w 5137150"/>
                <a:gd name="connsiteY16" fmla="*/ 2482850 h 4083050"/>
                <a:gd name="connsiteX17" fmla="*/ 4227512 w 5137150"/>
                <a:gd name="connsiteY17" fmla="*/ 2436812 h 4083050"/>
                <a:gd name="connsiteX18" fmla="*/ 4270375 w 5137150"/>
                <a:gd name="connsiteY18" fmla="*/ 2703512 h 4083050"/>
                <a:gd name="connsiteX19" fmla="*/ 4425950 w 5137150"/>
                <a:gd name="connsiteY19" fmla="*/ 2698750 h 4083050"/>
                <a:gd name="connsiteX20" fmla="*/ 4400550 w 5137150"/>
                <a:gd name="connsiteY20" fmla="*/ 2514600 h 4083050"/>
                <a:gd name="connsiteX21" fmla="*/ 4864100 w 5137150"/>
                <a:gd name="connsiteY21" fmla="*/ 2444750 h 4083050"/>
                <a:gd name="connsiteX22" fmla="*/ 4832350 w 5137150"/>
                <a:gd name="connsiteY22" fmla="*/ 2159000 h 4083050"/>
                <a:gd name="connsiteX23" fmla="*/ 4972050 w 5137150"/>
                <a:gd name="connsiteY23" fmla="*/ 2159000 h 4083050"/>
                <a:gd name="connsiteX24" fmla="*/ 4972050 w 5137150"/>
                <a:gd name="connsiteY24" fmla="*/ 1676400 h 4083050"/>
                <a:gd name="connsiteX25" fmla="*/ 5137150 w 5137150"/>
                <a:gd name="connsiteY25" fmla="*/ 0 h 4083050"/>
                <a:gd name="connsiteX26" fmla="*/ 4806950 w 5137150"/>
                <a:gd name="connsiteY26" fmla="*/ 6350 h 4083050"/>
                <a:gd name="connsiteX27" fmla="*/ 4483100 w 5137150"/>
                <a:gd name="connsiteY27" fmla="*/ 57150 h 4083050"/>
                <a:gd name="connsiteX28" fmla="*/ 4229100 w 5137150"/>
                <a:gd name="connsiteY28" fmla="*/ 139700 h 4083050"/>
                <a:gd name="connsiteX29" fmla="*/ 4051300 w 5137150"/>
                <a:gd name="connsiteY29" fmla="*/ 114300 h 4083050"/>
                <a:gd name="connsiteX30" fmla="*/ 3289300 w 5137150"/>
                <a:gd name="connsiteY30" fmla="*/ 203200 h 4083050"/>
                <a:gd name="connsiteX0" fmla="*/ 3289300 w 5137150"/>
                <a:gd name="connsiteY0" fmla="*/ 203200 h 4083050"/>
                <a:gd name="connsiteX1" fmla="*/ 3371850 w 5137150"/>
                <a:gd name="connsiteY1" fmla="*/ 965200 h 4083050"/>
                <a:gd name="connsiteX2" fmla="*/ 3517900 w 5137150"/>
                <a:gd name="connsiteY2" fmla="*/ 1911350 h 4083050"/>
                <a:gd name="connsiteX3" fmla="*/ 3460750 w 5137150"/>
                <a:gd name="connsiteY3" fmla="*/ 2425700 h 4083050"/>
                <a:gd name="connsiteX4" fmla="*/ 1327150 w 5137150"/>
                <a:gd name="connsiteY4" fmla="*/ 2901950 h 4083050"/>
                <a:gd name="connsiteX5" fmla="*/ 1009650 w 5137150"/>
                <a:gd name="connsiteY5" fmla="*/ 2990850 h 4083050"/>
                <a:gd name="connsiteX6" fmla="*/ 774700 w 5137150"/>
                <a:gd name="connsiteY6" fmla="*/ 3117850 h 4083050"/>
                <a:gd name="connsiteX7" fmla="*/ 527050 w 5137150"/>
                <a:gd name="connsiteY7" fmla="*/ 3333750 h 4083050"/>
                <a:gd name="connsiteX8" fmla="*/ 0 w 5137150"/>
                <a:gd name="connsiteY8" fmla="*/ 4083050 h 4083050"/>
                <a:gd name="connsiteX9" fmla="*/ 1619250 w 5137150"/>
                <a:gd name="connsiteY9" fmla="*/ 3721100 h 4083050"/>
                <a:gd name="connsiteX10" fmla="*/ 1651000 w 5137150"/>
                <a:gd name="connsiteY10" fmla="*/ 3644900 h 4083050"/>
                <a:gd name="connsiteX11" fmla="*/ 2679700 w 5137150"/>
                <a:gd name="connsiteY11" fmla="*/ 3422650 h 4083050"/>
                <a:gd name="connsiteX12" fmla="*/ 2762250 w 5137150"/>
                <a:gd name="connsiteY12" fmla="*/ 3378200 h 4083050"/>
                <a:gd name="connsiteX13" fmla="*/ 2889250 w 5137150"/>
                <a:gd name="connsiteY13" fmla="*/ 3403600 h 4083050"/>
                <a:gd name="connsiteX14" fmla="*/ 3181350 w 5137150"/>
                <a:gd name="connsiteY14" fmla="*/ 3340100 h 4083050"/>
                <a:gd name="connsiteX15" fmla="*/ 3028950 w 5137150"/>
                <a:gd name="connsiteY15" fmla="*/ 2597150 h 4083050"/>
                <a:gd name="connsiteX16" fmla="*/ 3524250 w 5137150"/>
                <a:gd name="connsiteY16" fmla="*/ 2482850 h 4083050"/>
                <a:gd name="connsiteX17" fmla="*/ 4227512 w 5137150"/>
                <a:gd name="connsiteY17" fmla="*/ 2436812 h 4083050"/>
                <a:gd name="connsiteX18" fmla="*/ 4270375 w 5137150"/>
                <a:gd name="connsiteY18" fmla="*/ 2703512 h 4083050"/>
                <a:gd name="connsiteX19" fmla="*/ 4422775 w 5137150"/>
                <a:gd name="connsiteY19" fmla="*/ 2682875 h 4083050"/>
                <a:gd name="connsiteX20" fmla="*/ 4400550 w 5137150"/>
                <a:gd name="connsiteY20" fmla="*/ 2514600 h 4083050"/>
                <a:gd name="connsiteX21" fmla="*/ 4864100 w 5137150"/>
                <a:gd name="connsiteY21" fmla="*/ 2444750 h 4083050"/>
                <a:gd name="connsiteX22" fmla="*/ 4832350 w 5137150"/>
                <a:gd name="connsiteY22" fmla="*/ 2159000 h 4083050"/>
                <a:gd name="connsiteX23" fmla="*/ 4972050 w 5137150"/>
                <a:gd name="connsiteY23" fmla="*/ 2159000 h 4083050"/>
                <a:gd name="connsiteX24" fmla="*/ 4972050 w 5137150"/>
                <a:gd name="connsiteY24" fmla="*/ 1676400 h 4083050"/>
                <a:gd name="connsiteX25" fmla="*/ 5137150 w 5137150"/>
                <a:gd name="connsiteY25" fmla="*/ 0 h 4083050"/>
                <a:gd name="connsiteX26" fmla="*/ 4806950 w 5137150"/>
                <a:gd name="connsiteY26" fmla="*/ 6350 h 4083050"/>
                <a:gd name="connsiteX27" fmla="*/ 4483100 w 5137150"/>
                <a:gd name="connsiteY27" fmla="*/ 57150 h 4083050"/>
                <a:gd name="connsiteX28" fmla="*/ 4229100 w 5137150"/>
                <a:gd name="connsiteY28" fmla="*/ 139700 h 4083050"/>
                <a:gd name="connsiteX29" fmla="*/ 4051300 w 5137150"/>
                <a:gd name="connsiteY29" fmla="*/ 114300 h 4083050"/>
                <a:gd name="connsiteX30" fmla="*/ 3289300 w 5137150"/>
                <a:gd name="connsiteY30" fmla="*/ 203200 h 4083050"/>
                <a:gd name="connsiteX0" fmla="*/ 3289300 w 5137150"/>
                <a:gd name="connsiteY0" fmla="*/ 203200 h 4083050"/>
                <a:gd name="connsiteX1" fmla="*/ 3371850 w 5137150"/>
                <a:gd name="connsiteY1" fmla="*/ 965200 h 4083050"/>
                <a:gd name="connsiteX2" fmla="*/ 3517900 w 5137150"/>
                <a:gd name="connsiteY2" fmla="*/ 1911350 h 4083050"/>
                <a:gd name="connsiteX3" fmla="*/ 3460750 w 5137150"/>
                <a:gd name="connsiteY3" fmla="*/ 2425700 h 4083050"/>
                <a:gd name="connsiteX4" fmla="*/ 1327150 w 5137150"/>
                <a:gd name="connsiteY4" fmla="*/ 2901950 h 4083050"/>
                <a:gd name="connsiteX5" fmla="*/ 1009650 w 5137150"/>
                <a:gd name="connsiteY5" fmla="*/ 2990850 h 4083050"/>
                <a:gd name="connsiteX6" fmla="*/ 774700 w 5137150"/>
                <a:gd name="connsiteY6" fmla="*/ 3117850 h 4083050"/>
                <a:gd name="connsiteX7" fmla="*/ 527050 w 5137150"/>
                <a:gd name="connsiteY7" fmla="*/ 3333750 h 4083050"/>
                <a:gd name="connsiteX8" fmla="*/ 0 w 5137150"/>
                <a:gd name="connsiteY8" fmla="*/ 4083050 h 4083050"/>
                <a:gd name="connsiteX9" fmla="*/ 1619250 w 5137150"/>
                <a:gd name="connsiteY9" fmla="*/ 3721100 h 4083050"/>
                <a:gd name="connsiteX10" fmla="*/ 1651000 w 5137150"/>
                <a:gd name="connsiteY10" fmla="*/ 3644900 h 4083050"/>
                <a:gd name="connsiteX11" fmla="*/ 2679700 w 5137150"/>
                <a:gd name="connsiteY11" fmla="*/ 3422650 h 4083050"/>
                <a:gd name="connsiteX12" fmla="*/ 2762250 w 5137150"/>
                <a:gd name="connsiteY12" fmla="*/ 3378200 h 4083050"/>
                <a:gd name="connsiteX13" fmla="*/ 2889250 w 5137150"/>
                <a:gd name="connsiteY13" fmla="*/ 3403600 h 4083050"/>
                <a:gd name="connsiteX14" fmla="*/ 3181350 w 5137150"/>
                <a:gd name="connsiteY14" fmla="*/ 3340100 h 4083050"/>
                <a:gd name="connsiteX15" fmla="*/ 3028950 w 5137150"/>
                <a:gd name="connsiteY15" fmla="*/ 2597150 h 4083050"/>
                <a:gd name="connsiteX16" fmla="*/ 3524250 w 5137150"/>
                <a:gd name="connsiteY16" fmla="*/ 2482850 h 4083050"/>
                <a:gd name="connsiteX17" fmla="*/ 4227512 w 5137150"/>
                <a:gd name="connsiteY17" fmla="*/ 2436812 h 4083050"/>
                <a:gd name="connsiteX18" fmla="*/ 4270375 w 5137150"/>
                <a:gd name="connsiteY18" fmla="*/ 2703512 h 4083050"/>
                <a:gd name="connsiteX19" fmla="*/ 4422775 w 5137150"/>
                <a:gd name="connsiteY19" fmla="*/ 2684462 h 4083050"/>
                <a:gd name="connsiteX20" fmla="*/ 4400550 w 5137150"/>
                <a:gd name="connsiteY20" fmla="*/ 2514600 h 4083050"/>
                <a:gd name="connsiteX21" fmla="*/ 4864100 w 5137150"/>
                <a:gd name="connsiteY21" fmla="*/ 2444750 h 4083050"/>
                <a:gd name="connsiteX22" fmla="*/ 4832350 w 5137150"/>
                <a:gd name="connsiteY22" fmla="*/ 2159000 h 4083050"/>
                <a:gd name="connsiteX23" fmla="*/ 4972050 w 5137150"/>
                <a:gd name="connsiteY23" fmla="*/ 2159000 h 4083050"/>
                <a:gd name="connsiteX24" fmla="*/ 4972050 w 5137150"/>
                <a:gd name="connsiteY24" fmla="*/ 1676400 h 4083050"/>
                <a:gd name="connsiteX25" fmla="*/ 5137150 w 5137150"/>
                <a:gd name="connsiteY25" fmla="*/ 0 h 4083050"/>
                <a:gd name="connsiteX26" fmla="*/ 4806950 w 5137150"/>
                <a:gd name="connsiteY26" fmla="*/ 6350 h 4083050"/>
                <a:gd name="connsiteX27" fmla="*/ 4483100 w 5137150"/>
                <a:gd name="connsiteY27" fmla="*/ 57150 h 4083050"/>
                <a:gd name="connsiteX28" fmla="*/ 4229100 w 5137150"/>
                <a:gd name="connsiteY28" fmla="*/ 139700 h 4083050"/>
                <a:gd name="connsiteX29" fmla="*/ 4051300 w 5137150"/>
                <a:gd name="connsiteY29" fmla="*/ 114300 h 4083050"/>
                <a:gd name="connsiteX30" fmla="*/ 3289300 w 5137150"/>
                <a:gd name="connsiteY30" fmla="*/ 203200 h 4083050"/>
                <a:gd name="connsiteX0" fmla="*/ 3289300 w 5137150"/>
                <a:gd name="connsiteY0" fmla="*/ 203200 h 4083050"/>
                <a:gd name="connsiteX1" fmla="*/ 3371850 w 5137150"/>
                <a:gd name="connsiteY1" fmla="*/ 965200 h 4083050"/>
                <a:gd name="connsiteX2" fmla="*/ 3517900 w 5137150"/>
                <a:gd name="connsiteY2" fmla="*/ 1911350 h 4083050"/>
                <a:gd name="connsiteX3" fmla="*/ 3460750 w 5137150"/>
                <a:gd name="connsiteY3" fmla="*/ 2425700 h 4083050"/>
                <a:gd name="connsiteX4" fmla="*/ 1327150 w 5137150"/>
                <a:gd name="connsiteY4" fmla="*/ 2901950 h 4083050"/>
                <a:gd name="connsiteX5" fmla="*/ 1009650 w 5137150"/>
                <a:gd name="connsiteY5" fmla="*/ 2990850 h 4083050"/>
                <a:gd name="connsiteX6" fmla="*/ 774700 w 5137150"/>
                <a:gd name="connsiteY6" fmla="*/ 3117850 h 4083050"/>
                <a:gd name="connsiteX7" fmla="*/ 527050 w 5137150"/>
                <a:gd name="connsiteY7" fmla="*/ 3333750 h 4083050"/>
                <a:gd name="connsiteX8" fmla="*/ 0 w 5137150"/>
                <a:gd name="connsiteY8" fmla="*/ 4083050 h 4083050"/>
                <a:gd name="connsiteX9" fmla="*/ 1619250 w 5137150"/>
                <a:gd name="connsiteY9" fmla="*/ 3721100 h 4083050"/>
                <a:gd name="connsiteX10" fmla="*/ 1651000 w 5137150"/>
                <a:gd name="connsiteY10" fmla="*/ 3644900 h 4083050"/>
                <a:gd name="connsiteX11" fmla="*/ 2679700 w 5137150"/>
                <a:gd name="connsiteY11" fmla="*/ 3422650 h 4083050"/>
                <a:gd name="connsiteX12" fmla="*/ 2762250 w 5137150"/>
                <a:gd name="connsiteY12" fmla="*/ 3378200 h 4083050"/>
                <a:gd name="connsiteX13" fmla="*/ 2889250 w 5137150"/>
                <a:gd name="connsiteY13" fmla="*/ 3403600 h 4083050"/>
                <a:gd name="connsiteX14" fmla="*/ 3181350 w 5137150"/>
                <a:gd name="connsiteY14" fmla="*/ 3340100 h 4083050"/>
                <a:gd name="connsiteX15" fmla="*/ 3028950 w 5137150"/>
                <a:gd name="connsiteY15" fmla="*/ 2597150 h 4083050"/>
                <a:gd name="connsiteX16" fmla="*/ 3524250 w 5137150"/>
                <a:gd name="connsiteY16" fmla="*/ 2482850 h 4083050"/>
                <a:gd name="connsiteX17" fmla="*/ 4227512 w 5137150"/>
                <a:gd name="connsiteY17" fmla="*/ 2436812 h 4083050"/>
                <a:gd name="connsiteX18" fmla="*/ 4270375 w 5137150"/>
                <a:gd name="connsiteY18" fmla="*/ 2703512 h 4083050"/>
                <a:gd name="connsiteX19" fmla="*/ 4418013 w 5137150"/>
                <a:gd name="connsiteY19" fmla="*/ 2689225 h 4083050"/>
                <a:gd name="connsiteX20" fmla="*/ 4400550 w 5137150"/>
                <a:gd name="connsiteY20" fmla="*/ 2514600 h 4083050"/>
                <a:gd name="connsiteX21" fmla="*/ 4864100 w 5137150"/>
                <a:gd name="connsiteY21" fmla="*/ 2444750 h 4083050"/>
                <a:gd name="connsiteX22" fmla="*/ 4832350 w 5137150"/>
                <a:gd name="connsiteY22" fmla="*/ 2159000 h 4083050"/>
                <a:gd name="connsiteX23" fmla="*/ 4972050 w 5137150"/>
                <a:gd name="connsiteY23" fmla="*/ 2159000 h 4083050"/>
                <a:gd name="connsiteX24" fmla="*/ 4972050 w 5137150"/>
                <a:gd name="connsiteY24" fmla="*/ 1676400 h 4083050"/>
                <a:gd name="connsiteX25" fmla="*/ 5137150 w 5137150"/>
                <a:gd name="connsiteY25" fmla="*/ 0 h 4083050"/>
                <a:gd name="connsiteX26" fmla="*/ 4806950 w 5137150"/>
                <a:gd name="connsiteY26" fmla="*/ 6350 h 4083050"/>
                <a:gd name="connsiteX27" fmla="*/ 4483100 w 5137150"/>
                <a:gd name="connsiteY27" fmla="*/ 57150 h 4083050"/>
                <a:gd name="connsiteX28" fmla="*/ 4229100 w 5137150"/>
                <a:gd name="connsiteY28" fmla="*/ 139700 h 4083050"/>
                <a:gd name="connsiteX29" fmla="*/ 4051300 w 5137150"/>
                <a:gd name="connsiteY29" fmla="*/ 114300 h 4083050"/>
                <a:gd name="connsiteX30" fmla="*/ 3289300 w 5137150"/>
                <a:gd name="connsiteY30" fmla="*/ 203200 h 4083050"/>
                <a:gd name="connsiteX0" fmla="*/ 3289300 w 5137150"/>
                <a:gd name="connsiteY0" fmla="*/ 203200 h 4083050"/>
                <a:gd name="connsiteX1" fmla="*/ 3371850 w 5137150"/>
                <a:gd name="connsiteY1" fmla="*/ 965200 h 4083050"/>
                <a:gd name="connsiteX2" fmla="*/ 3517900 w 5137150"/>
                <a:gd name="connsiteY2" fmla="*/ 1911350 h 4083050"/>
                <a:gd name="connsiteX3" fmla="*/ 3460750 w 5137150"/>
                <a:gd name="connsiteY3" fmla="*/ 2425700 h 4083050"/>
                <a:gd name="connsiteX4" fmla="*/ 1327150 w 5137150"/>
                <a:gd name="connsiteY4" fmla="*/ 2901950 h 4083050"/>
                <a:gd name="connsiteX5" fmla="*/ 1009650 w 5137150"/>
                <a:gd name="connsiteY5" fmla="*/ 2990850 h 4083050"/>
                <a:gd name="connsiteX6" fmla="*/ 774700 w 5137150"/>
                <a:gd name="connsiteY6" fmla="*/ 3117850 h 4083050"/>
                <a:gd name="connsiteX7" fmla="*/ 527050 w 5137150"/>
                <a:gd name="connsiteY7" fmla="*/ 3333750 h 4083050"/>
                <a:gd name="connsiteX8" fmla="*/ 0 w 5137150"/>
                <a:gd name="connsiteY8" fmla="*/ 4083050 h 4083050"/>
                <a:gd name="connsiteX9" fmla="*/ 1619250 w 5137150"/>
                <a:gd name="connsiteY9" fmla="*/ 3721100 h 4083050"/>
                <a:gd name="connsiteX10" fmla="*/ 1651000 w 5137150"/>
                <a:gd name="connsiteY10" fmla="*/ 3644900 h 4083050"/>
                <a:gd name="connsiteX11" fmla="*/ 2679700 w 5137150"/>
                <a:gd name="connsiteY11" fmla="*/ 3422650 h 4083050"/>
                <a:gd name="connsiteX12" fmla="*/ 2762250 w 5137150"/>
                <a:gd name="connsiteY12" fmla="*/ 3378200 h 4083050"/>
                <a:gd name="connsiteX13" fmla="*/ 2889250 w 5137150"/>
                <a:gd name="connsiteY13" fmla="*/ 3403600 h 4083050"/>
                <a:gd name="connsiteX14" fmla="*/ 3181350 w 5137150"/>
                <a:gd name="connsiteY14" fmla="*/ 3340100 h 4083050"/>
                <a:gd name="connsiteX15" fmla="*/ 3028950 w 5137150"/>
                <a:gd name="connsiteY15" fmla="*/ 2597150 h 4083050"/>
                <a:gd name="connsiteX16" fmla="*/ 3524250 w 5137150"/>
                <a:gd name="connsiteY16" fmla="*/ 2482850 h 4083050"/>
                <a:gd name="connsiteX17" fmla="*/ 4227512 w 5137150"/>
                <a:gd name="connsiteY17" fmla="*/ 2436812 h 4083050"/>
                <a:gd name="connsiteX18" fmla="*/ 4270375 w 5137150"/>
                <a:gd name="connsiteY18" fmla="*/ 2706687 h 4083050"/>
                <a:gd name="connsiteX19" fmla="*/ 4418013 w 5137150"/>
                <a:gd name="connsiteY19" fmla="*/ 2689225 h 4083050"/>
                <a:gd name="connsiteX20" fmla="*/ 4400550 w 5137150"/>
                <a:gd name="connsiteY20" fmla="*/ 2514600 h 4083050"/>
                <a:gd name="connsiteX21" fmla="*/ 4864100 w 5137150"/>
                <a:gd name="connsiteY21" fmla="*/ 2444750 h 4083050"/>
                <a:gd name="connsiteX22" fmla="*/ 4832350 w 5137150"/>
                <a:gd name="connsiteY22" fmla="*/ 2159000 h 4083050"/>
                <a:gd name="connsiteX23" fmla="*/ 4972050 w 5137150"/>
                <a:gd name="connsiteY23" fmla="*/ 2159000 h 4083050"/>
                <a:gd name="connsiteX24" fmla="*/ 4972050 w 5137150"/>
                <a:gd name="connsiteY24" fmla="*/ 1676400 h 4083050"/>
                <a:gd name="connsiteX25" fmla="*/ 5137150 w 5137150"/>
                <a:gd name="connsiteY25" fmla="*/ 0 h 4083050"/>
                <a:gd name="connsiteX26" fmla="*/ 4806950 w 5137150"/>
                <a:gd name="connsiteY26" fmla="*/ 6350 h 4083050"/>
                <a:gd name="connsiteX27" fmla="*/ 4483100 w 5137150"/>
                <a:gd name="connsiteY27" fmla="*/ 57150 h 4083050"/>
                <a:gd name="connsiteX28" fmla="*/ 4229100 w 5137150"/>
                <a:gd name="connsiteY28" fmla="*/ 139700 h 4083050"/>
                <a:gd name="connsiteX29" fmla="*/ 4051300 w 5137150"/>
                <a:gd name="connsiteY29" fmla="*/ 114300 h 4083050"/>
                <a:gd name="connsiteX30" fmla="*/ 3289300 w 5137150"/>
                <a:gd name="connsiteY30" fmla="*/ 203200 h 4083050"/>
                <a:gd name="connsiteX0" fmla="*/ 3289300 w 5137150"/>
                <a:gd name="connsiteY0" fmla="*/ 203200 h 4083050"/>
                <a:gd name="connsiteX1" fmla="*/ 3371850 w 5137150"/>
                <a:gd name="connsiteY1" fmla="*/ 965200 h 4083050"/>
                <a:gd name="connsiteX2" fmla="*/ 3517900 w 5137150"/>
                <a:gd name="connsiteY2" fmla="*/ 1911350 h 4083050"/>
                <a:gd name="connsiteX3" fmla="*/ 3460750 w 5137150"/>
                <a:gd name="connsiteY3" fmla="*/ 2425700 h 4083050"/>
                <a:gd name="connsiteX4" fmla="*/ 1327150 w 5137150"/>
                <a:gd name="connsiteY4" fmla="*/ 2901950 h 4083050"/>
                <a:gd name="connsiteX5" fmla="*/ 1009650 w 5137150"/>
                <a:gd name="connsiteY5" fmla="*/ 2990850 h 4083050"/>
                <a:gd name="connsiteX6" fmla="*/ 774700 w 5137150"/>
                <a:gd name="connsiteY6" fmla="*/ 3117850 h 4083050"/>
                <a:gd name="connsiteX7" fmla="*/ 527050 w 5137150"/>
                <a:gd name="connsiteY7" fmla="*/ 3333750 h 4083050"/>
                <a:gd name="connsiteX8" fmla="*/ 0 w 5137150"/>
                <a:gd name="connsiteY8" fmla="*/ 4083050 h 4083050"/>
                <a:gd name="connsiteX9" fmla="*/ 1619250 w 5137150"/>
                <a:gd name="connsiteY9" fmla="*/ 3721100 h 4083050"/>
                <a:gd name="connsiteX10" fmla="*/ 1651000 w 5137150"/>
                <a:gd name="connsiteY10" fmla="*/ 3644900 h 4083050"/>
                <a:gd name="connsiteX11" fmla="*/ 2679700 w 5137150"/>
                <a:gd name="connsiteY11" fmla="*/ 3422650 h 4083050"/>
                <a:gd name="connsiteX12" fmla="*/ 2762250 w 5137150"/>
                <a:gd name="connsiteY12" fmla="*/ 3378200 h 4083050"/>
                <a:gd name="connsiteX13" fmla="*/ 2889250 w 5137150"/>
                <a:gd name="connsiteY13" fmla="*/ 3403600 h 4083050"/>
                <a:gd name="connsiteX14" fmla="*/ 3181350 w 5137150"/>
                <a:gd name="connsiteY14" fmla="*/ 3340100 h 4083050"/>
                <a:gd name="connsiteX15" fmla="*/ 4133850 w 5137150"/>
                <a:gd name="connsiteY15" fmla="*/ 3130550 h 4083050"/>
                <a:gd name="connsiteX16" fmla="*/ 3524250 w 5137150"/>
                <a:gd name="connsiteY16" fmla="*/ 2482850 h 4083050"/>
                <a:gd name="connsiteX17" fmla="*/ 4227512 w 5137150"/>
                <a:gd name="connsiteY17" fmla="*/ 2436812 h 4083050"/>
                <a:gd name="connsiteX18" fmla="*/ 4270375 w 5137150"/>
                <a:gd name="connsiteY18" fmla="*/ 2706687 h 4083050"/>
                <a:gd name="connsiteX19" fmla="*/ 4418013 w 5137150"/>
                <a:gd name="connsiteY19" fmla="*/ 2689225 h 4083050"/>
                <a:gd name="connsiteX20" fmla="*/ 4400550 w 5137150"/>
                <a:gd name="connsiteY20" fmla="*/ 2514600 h 4083050"/>
                <a:gd name="connsiteX21" fmla="*/ 4864100 w 5137150"/>
                <a:gd name="connsiteY21" fmla="*/ 2444750 h 4083050"/>
                <a:gd name="connsiteX22" fmla="*/ 4832350 w 5137150"/>
                <a:gd name="connsiteY22" fmla="*/ 2159000 h 4083050"/>
                <a:gd name="connsiteX23" fmla="*/ 4972050 w 5137150"/>
                <a:gd name="connsiteY23" fmla="*/ 2159000 h 4083050"/>
                <a:gd name="connsiteX24" fmla="*/ 4972050 w 5137150"/>
                <a:gd name="connsiteY24" fmla="*/ 1676400 h 4083050"/>
                <a:gd name="connsiteX25" fmla="*/ 5137150 w 5137150"/>
                <a:gd name="connsiteY25" fmla="*/ 0 h 4083050"/>
                <a:gd name="connsiteX26" fmla="*/ 4806950 w 5137150"/>
                <a:gd name="connsiteY26" fmla="*/ 6350 h 4083050"/>
                <a:gd name="connsiteX27" fmla="*/ 4483100 w 5137150"/>
                <a:gd name="connsiteY27" fmla="*/ 57150 h 4083050"/>
                <a:gd name="connsiteX28" fmla="*/ 4229100 w 5137150"/>
                <a:gd name="connsiteY28" fmla="*/ 139700 h 4083050"/>
                <a:gd name="connsiteX29" fmla="*/ 4051300 w 5137150"/>
                <a:gd name="connsiteY29" fmla="*/ 114300 h 4083050"/>
                <a:gd name="connsiteX30" fmla="*/ 3289300 w 5137150"/>
                <a:gd name="connsiteY30" fmla="*/ 203200 h 4083050"/>
                <a:gd name="connsiteX0" fmla="*/ 3289300 w 5137150"/>
                <a:gd name="connsiteY0" fmla="*/ 203200 h 4083050"/>
                <a:gd name="connsiteX1" fmla="*/ 3371850 w 5137150"/>
                <a:gd name="connsiteY1" fmla="*/ 965200 h 4083050"/>
                <a:gd name="connsiteX2" fmla="*/ 3517900 w 5137150"/>
                <a:gd name="connsiteY2" fmla="*/ 1911350 h 4083050"/>
                <a:gd name="connsiteX3" fmla="*/ 3460750 w 5137150"/>
                <a:gd name="connsiteY3" fmla="*/ 2425700 h 4083050"/>
                <a:gd name="connsiteX4" fmla="*/ 1327150 w 5137150"/>
                <a:gd name="connsiteY4" fmla="*/ 2901950 h 4083050"/>
                <a:gd name="connsiteX5" fmla="*/ 1009650 w 5137150"/>
                <a:gd name="connsiteY5" fmla="*/ 2990850 h 4083050"/>
                <a:gd name="connsiteX6" fmla="*/ 774700 w 5137150"/>
                <a:gd name="connsiteY6" fmla="*/ 3117850 h 4083050"/>
                <a:gd name="connsiteX7" fmla="*/ 527050 w 5137150"/>
                <a:gd name="connsiteY7" fmla="*/ 3333750 h 4083050"/>
                <a:gd name="connsiteX8" fmla="*/ 0 w 5137150"/>
                <a:gd name="connsiteY8" fmla="*/ 4083050 h 4083050"/>
                <a:gd name="connsiteX9" fmla="*/ 1619250 w 5137150"/>
                <a:gd name="connsiteY9" fmla="*/ 3721100 h 4083050"/>
                <a:gd name="connsiteX10" fmla="*/ 1651000 w 5137150"/>
                <a:gd name="connsiteY10" fmla="*/ 3644900 h 4083050"/>
                <a:gd name="connsiteX11" fmla="*/ 2679700 w 5137150"/>
                <a:gd name="connsiteY11" fmla="*/ 3422650 h 4083050"/>
                <a:gd name="connsiteX12" fmla="*/ 2762250 w 5137150"/>
                <a:gd name="connsiteY12" fmla="*/ 3378200 h 4083050"/>
                <a:gd name="connsiteX13" fmla="*/ 2889250 w 5137150"/>
                <a:gd name="connsiteY13" fmla="*/ 3403600 h 4083050"/>
                <a:gd name="connsiteX14" fmla="*/ 3181350 w 5137150"/>
                <a:gd name="connsiteY14" fmla="*/ 3340100 h 4083050"/>
                <a:gd name="connsiteX15" fmla="*/ 4133850 w 5137150"/>
                <a:gd name="connsiteY15" fmla="*/ 3130550 h 4083050"/>
                <a:gd name="connsiteX16" fmla="*/ 3524250 w 5137150"/>
                <a:gd name="connsiteY16" fmla="*/ 2482850 h 4083050"/>
                <a:gd name="connsiteX17" fmla="*/ 4043362 w 5137150"/>
                <a:gd name="connsiteY17" fmla="*/ 2735262 h 4083050"/>
                <a:gd name="connsiteX18" fmla="*/ 4270375 w 5137150"/>
                <a:gd name="connsiteY18" fmla="*/ 2706687 h 4083050"/>
                <a:gd name="connsiteX19" fmla="*/ 4418013 w 5137150"/>
                <a:gd name="connsiteY19" fmla="*/ 2689225 h 4083050"/>
                <a:gd name="connsiteX20" fmla="*/ 4400550 w 5137150"/>
                <a:gd name="connsiteY20" fmla="*/ 2514600 h 4083050"/>
                <a:gd name="connsiteX21" fmla="*/ 4864100 w 5137150"/>
                <a:gd name="connsiteY21" fmla="*/ 2444750 h 4083050"/>
                <a:gd name="connsiteX22" fmla="*/ 4832350 w 5137150"/>
                <a:gd name="connsiteY22" fmla="*/ 2159000 h 4083050"/>
                <a:gd name="connsiteX23" fmla="*/ 4972050 w 5137150"/>
                <a:gd name="connsiteY23" fmla="*/ 2159000 h 4083050"/>
                <a:gd name="connsiteX24" fmla="*/ 4972050 w 5137150"/>
                <a:gd name="connsiteY24" fmla="*/ 1676400 h 4083050"/>
                <a:gd name="connsiteX25" fmla="*/ 5137150 w 5137150"/>
                <a:gd name="connsiteY25" fmla="*/ 0 h 4083050"/>
                <a:gd name="connsiteX26" fmla="*/ 4806950 w 5137150"/>
                <a:gd name="connsiteY26" fmla="*/ 6350 h 4083050"/>
                <a:gd name="connsiteX27" fmla="*/ 4483100 w 5137150"/>
                <a:gd name="connsiteY27" fmla="*/ 57150 h 4083050"/>
                <a:gd name="connsiteX28" fmla="*/ 4229100 w 5137150"/>
                <a:gd name="connsiteY28" fmla="*/ 139700 h 4083050"/>
                <a:gd name="connsiteX29" fmla="*/ 4051300 w 5137150"/>
                <a:gd name="connsiteY29" fmla="*/ 114300 h 4083050"/>
                <a:gd name="connsiteX30" fmla="*/ 3289300 w 5137150"/>
                <a:gd name="connsiteY30" fmla="*/ 203200 h 4083050"/>
                <a:gd name="connsiteX0" fmla="*/ 3289300 w 5137150"/>
                <a:gd name="connsiteY0" fmla="*/ 203200 h 4083050"/>
                <a:gd name="connsiteX1" fmla="*/ 3371850 w 5137150"/>
                <a:gd name="connsiteY1" fmla="*/ 965200 h 4083050"/>
                <a:gd name="connsiteX2" fmla="*/ 3517900 w 5137150"/>
                <a:gd name="connsiteY2" fmla="*/ 1911350 h 4083050"/>
                <a:gd name="connsiteX3" fmla="*/ 3460750 w 5137150"/>
                <a:gd name="connsiteY3" fmla="*/ 2425700 h 4083050"/>
                <a:gd name="connsiteX4" fmla="*/ 1327150 w 5137150"/>
                <a:gd name="connsiteY4" fmla="*/ 2901950 h 4083050"/>
                <a:gd name="connsiteX5" fmla="*/ 1009650 w 5137150"/>
                <a:gd name="connsiteY5" fmla="*/ 2990850 h 4083050"/>
                <a:gd name="connsiteX6" fmla="*/ 774700 w 5137150"/>
                <a:gd name="connsiteY6" fmla="*/ 3117850 h 4083050"/>
                <a:gd name="connsiteX7" fmla="*/ 527050 w 5137150"/>
                <a:gd name="connsiteY7" fmla="*/ 3333750 h 4083050"/>
                <a:gd name="connsiteX8" fmla="*/ 0 w 5137150"/>
                <a:gd name="connsiteY8" fmla="*/ 4083050 h 4083050"/>
                <a:gd name="connsiteX9" fmla="*/ 1619250 w 5137150"/>
                <a:gd name="connsiteY9" fmla="*/ 3721100 h 4083050"/>
                <a:gd name="connsiteX10" fmla="*/ 1651000 w 5137150"/>
                <a:gd name="connsiteY10" fmla="*/ 3644900 h 4083050"/>
                <a:gd name="connsiteX11" fmla="*/ 2679700 w 5137150"/>
                <a:gd name="connsiteY11" fmla="*/ 3422650 h 4083050"/>
                <a:gd name="connsiteX12" fmla="*/ 2762250 w 5137150"/>
                <a:gd name="connsiteY12" fmla="*/ 3378200 h 4083050"/>
                <a:gd name="connsiteX13" fmla="*/ 2889250 w 5137150"/>
                <a:gd name="connsiteY13" fmla="*/ 3403600 h 4083050"/>
                <a:gd name="connsiteX14" fmla="*/ 3181350 w 5137150"/>
                <a:gd name="connsiteY14" fmla="*/ 3340100 h 4083050"/>
                <a:gd name="connsiteX15" fmla="*/ 4133850 w 5137150"/>
                <a:gd name="connsiteY15" fmla="*/ 3130550 h 4083050"/>
                <a:gd name="connsiteX16" fmla="*/ 4102100 w 5137150"/>
                <a:gd name="connsiteY16" fmla="*/ 2901950 h 4083050"/>
                <a:gd name="connsiteX17" fmla="*/ 4043362 w 5137150"/>
                <a:gd name="connsiteY17" fmla="*/ 2735262 h 4083050"/>
                <a:gd name="connsiteX18" fmla="*/ 4270375 w 5137150"/>
                <a:gd name="connsiteY18" fmla="*/ 2706687 h 4083050"/>
                <a:gd name="connsiteX19" fmla="*/ 4418013 w 5137150"/>
                <a:gd name="connsiteY19" fmla="*/ 2689225 h 4083050"/>
                <a:gd name="connsiteX20" fmla="*/ 4400550 w 5137150"/>
                <a:gd name="connsiteY20" fmla="*/ 2514600 h 4083050"/>
                <a:gd name="connsiteX21" fmla="*/ 4864100 w 5137150"/>
                <a:gd name="connsiteY21" fmla="*/ 2444750 h 4083050"/>
                <a:gd name="connsiteX22" fmla="*/ 4832350 w 5137150"/>
                <a:gd name="connsiteY22" fmla="*/ 2159000 h 4083050"/>
                <a:gd name="connsiteX23" fmla="*/ 4972050 w 5137150"/>
                <a:gd name="connsiteY23" fmla="*/ 2159000 h 4083050"/>
                <a:gd name="connsiteX24" fmla="*/ 4972050 w 5137150"/>
                <a:gd name="connsiteY24" fmla="*/ 1676400 h 4083050"/>
                <a:gd name="connsiteX25" fmla="*/ 5137150 w 5137150"/>
                <a:gd name="connsiteY25" fmla="*/ 0 h 4083050"/>
                <a:gd name="connsiteX26" fmla="*/ 4806950 w 5137150"/>
                <a:gd name="connsiteY26" fmla="*/ 6350 h 4083050"/>
                <a:gd name="connsiteX27" fmla="*/ 4483100 w 5137150"/>
                <a:gd name="connsiteY27" fmla="*/ 57150 h 4083050"/>
                <a:gd name="connsiteX28" fmla="*/ 4229100 w 5137150"/>
                <a:gd name="connsiteY28" fmla="*/ 139700 h 4083050"/>
                <a:gd name="connsiteX29" fmla="*/ 4051300 w 5137150"/>
                <a:gd name="connsiteY29" fmla="*/ 114300 h 4083050"/>
                <a:gd name="connsiteX30" fmla="*/ 3289300 w 5137150"/>
                <a:gd name="connsiteY30" fmla="*/ 203200 h 4083050"/>
                <a:gd name="connsiteX0" fmla="*/ 3289300 w 5137150"/>
                <a:gd name="connsiteY0" fmla="*/ 203200 h 4083050"/>
                <a:gd name="connsiteX1" fmla="*/ 3371850 w 5137150"/>
                <a:gd name="connsiteY1" fmla="*/ 965200 h 4083050"/>
                <a:gd name="connsiteX2" fmla="*/ 3517900 w 5137150"/>
                <a:gd name="connsiteY2" fmla="*/ 1911350 h 4083050"/>
                <a:gd name="connsiteX3" fmla="*/ 3460750 w 5137150"/>
                <a:gd name="connsiteY3" fmla="*/ 2425700 h 4083050"/>
                <a:gd name="connsiteX4" fmla="*/ 1327150 w 5137150"/>
                <a:gd name="connsiteY4" fmla="*/ 2901950 h 4083050"/>
                <a:gd name="connsiteX5" fmla="*/ 1009650 w 5137150"/>
                <a:gd name="connsiteY5" fmla="*/ 2990850 h 4083050"/>
                <a:gd name="connsiteX6" fmla="*/ 774700 w 5137150"/>
                <a:gd name="connsiteY6" fmla="*/ 3117850 h 4083050"/>
                <a:gd name="connsiteX7" fmla="*/ 527050 w 5137150"/>
                <a:gd name="connsiteY7" fmla="*/ 3333750 h 4083050"/>
                <a:gd name="connsiteX8" fmla="*/ 0 w 5137150"/>
                <a:gd name="connsiteY8" fmla="*/ 4083050 h 4083050"/>
                <a:gd name="connsiteX9" fmla="*/ 1619250 w 5137150"/>
                <a:gd name="connsiteY9" fmla="*/ 3721100 h 4083050"/>
                <a:gd name="connsiteX10" fmla="*/ 1651000 w 5137150"/>
                <a:gd name="connsiteY10" fmla="*/ 3644900 h 4083050"/>
                <a:gd name="connsiteX11" fmla="*/ 2679700 w 5137150"/>
                <a:gd name="connsiteY11" fmla="*/ 3422650 h 4083050"/>
                <a:gd name="connsiteX12" fmla="*/ 2762250 w 5137150"/>
                <a:gd name="connsiteY12" fmla="*/ 3378200 h 4083050"/>
                <a:gd name="connsiteX13" fmla="*/ 2889250 w 5137150"/>
                <a:gd name="connsiteY13" fmla="*/ 3403600 h 4083050"/>
                <a:gd name="connsiteX14" fmla="*/ 3181350 w 5137150"/>
                <a:gd name="connsiteY14" fmla="*/ 3340100 h 4083050"/>
                <a:gd name="connsiteX15" fmla="*/ 4133850 w 5137150"/>
                <a:gd name="connsiteY15" fmla="*/ 3130550 h 4083050"/>
                <a:gd name="connsiteX16" fmla="*/ 4102100 w 5137150"/>
                <a:gd name="connsiteY16" fmla="*/ 2901950 h 4083050"/>
                <a:gd name="connsiteX17" fmla="*/ 4062412 w 5137150"/>
                <a:gd name="connsiteY17" fmla="*/ 2732087 h 4083050"/>
                <a:gd name="connsiteX18" fmla="*/ 4270375 w 5137150"/>
                <a:gd name="connsiteY18" fmla="*/ 2706687 h 4083050"/>
                <a:gd name="connsiteX19" fmla="*/ 4418013 w 5137150"/>
                <a:gd name="connsiteY19" fmla="*/ 2689225 h 4083050"/>
                <a:gd name="connsiteX20" fmla="*/ 4400550 w 5137150"/>
                <a:gd name="connsiteY20" fmla="*/ 2514600 h 4083050"/>
                <a:gd name="connsiteX21" fmla="*/ 4864100 w 5137150"/>
                <a:gd name="connsiteY21" fmla="*/ 2444750 h 4083050"/>
                <a:gd name="connsiteX22" fmla="*/ 4832350 w 5137150"/>
                <a:gd name="connsiteY22" fmla="*/ 2159000 h 4083050"/>
                <a:gd name="connsiteX23" fmla="*/ 4972050 w 5137150"/>
                <a:gd name="connsiteY23" fmla="*/ 2159000 h 4083050"/>
                <a:gd name="connsiteX24" fmla="*/ 4972050 w 5137150"/>
                <a:gd name="connsiteY24" fmla="*/ 1676400 h 4083050"/>
                <a:gd name="connsiteX25" fmla="*/ 5137150 w 5137150"/>
                <a:gd name="connsiteY25" fmla="*/ 0 h 4083050"/>
                <a:gd name="connsiteX26" fmla="*/ 4806950 w 5137150"/>
                <a:gd name="connsiteY26" fmla="*/ 6350 h 4083050"/>
                <a:gd name="connsiteX27" fmla="*/ 4483100 w 5137150"/>
                <a:gd name="connsiteY27" fmla="*/ 57150 h 4083050"/>
                <a:gd name="connsiteX28" fmla="*/ 4229100 w 5137150"/>
                <a:gd name="connsiteY28" fmla="*/ 139700 h 4083050"/>
                <a:gd name="connsiteX29" fmla="*/ 4051300 w 5137150"/>
                <a:gd name="connsiteY29" fmla="*/ 114300 h 4083050"/>
                <a:gd name="connsiteX30" fmla="*/ 3289300 w 5137150"/>
                <a:gd name="connsiteY30" fmla="*/ 203200 h 4083050"/>
                <a:gd name="connsiteX0" fmla="*/ 3289300 w 5137150"/>
                <a:gd name="connsiteY0" fmla="*/ 203200 h 4083050"/>
                <a:gd name="connsiteX1" fmla="*/ 3371850 w 5137150"/>
                <a:gd name="connsiteY1" fmla="*/ 965200 h 4083050"/>
                <a:gd name="connsiteX2" fmla="*/ 3517900 w 5137150"/>
                <a:gd name="connsiteY2" fmla="*/ 1911350 h 4083050"/>
                <a:gd name="connsiteX3" fmla="*/ 3460750 w 5137150"/>
                <a:gd name="connsiteY3" fmla="*/ 2425700 h 4083050"/>
                <a:gd name="connsiteX4" fmla="*/ 1327150 w 5137150"/>
                <a:gd name="connsiteY4" fmla="*/ 2901950 h 4083050"/>
                <a:gd name="connsiteX5" fmla="*/ 1009650 w 5137150"/>
                <a:gd name="connsiteY5" fmla="*/ 2990850 h 4083050"/>
                <a:gd name="connsiteX6" fmla="*/ 774700 w 5137150"/>
                <a:gd name="connsiteY6" fmla="*/ 3117850 h 4083050"/>
                <a:gd name="connsiteX7" fmla="*/ 527050 w 5137150"/>
                <a:gd name="connsiteY7" fmla="*/ 3333750 h 4083050"/>
                <a:gd name="connsiteX8" fmla="*/ 0 w 5137150"/>
                <a:gd name="connsiteY8" fmla="*/ 4083050 h 4083050"/>
                <a:gd name="connsiteX9" fmla="*/ 1619250 w 5137150"/>
                <a:gd name="connsiteY9" fmla="*/ 3721100 h 4083050"/>
                <a:gd name="connsiteX10" fmla="*/ 1651000 w 5137150"/>
                <a:gd name="connsiteY10" fmla="*/ 3644900 h 4083050"/>
                <a:gd name="connsiteX11" fmla="*/ 2679700 w 5137150"/>
                <a:gd name="connsiteY11" fmla="*/ 3422650 h 4083050"/>
                <a:gd name="connsiteX12" fmla="*/ 2762250 w 5137150"/>
                <a:gd name="connsiteY12" fmla="*/ 3378200 h 4083050"/>
                <a:gd name="connsiteX13" fmla="*/ 2889250 w 5137150"/>
                <a:gd name="connsiteY13" fmla="*/ 3403600 h 4083050"/>
                <a:gd name="connsiteX14" fmla="*/ 3181350 w 5137150"/>
                <a:gd name="connsiteY14" fmla="*/ 3340100 h 4083050"/>
                <a:gd name="connsiteX15" fmla="*/ 4133850 w 5137150"/>
                <a:gd name="connsiteY15" fmla="*/ 3130550 h 4083050"/>
                <a:gd name="connsiteX16" fmla="*/ 4102100 w 5137150"/>
                <a:gd name="connsiteY16" fmla="*/ 2901950 h 4083050"/>
                <a:gd name="connsiteX17" fmla="*/ 4078287 w 5137150"/>
                <a:gd name="connsiteY17" fmla="*/ 2728912 h 4083050"/>
                <a:gd name="connsiteX18" fmla="*/ 4270375 w 5137150"/>
                <a:gd name="connsiteY18" fmla="*/ 2706687 h 4083050"/>
                <a:gd name="connsiteX19" fmla="*/ 4418013 w 5137150"/>
                <a:gd name="connsiteY19" fmla="*/ 2689225 h 4083050"/>
                <a:gd name="connsiteX20" fmla="*/ 4400550 w 5137150"/>
                <a:gd name="connsiteY20" fmla="*/ 2514600 h 4083050"/>
                <a:gd name="connsiteX21" fmla="*/ 4864100 w 5137150"/>
                <a:gd name="connsiteY21" fmla="*/ 2444750 h 4083050"/>
                <a:gd name="connsiteX22" fmla="*/ 4832350 w 5137150"/>
                <a:gd name="connsiteY22" fmla="*/ 2159000 h 4083050"/>
                <a:gd name="connsiteX23" fmla="*/ 4972050 w 5137150"/>
                <a:gd name="connsiteY23" fmla="*/ 2159000 h 4083050"/>
                <a:gd name="connsiteX24" fmla="*/ 4972050 w 5137150"/>
                <a:gd name="connsiteY24" fmla="*/ 1676400 h 4083050"/>
                <a:gd name="connsiteX25" fmla="*/ 5137150 w 5137150"/>
                <a:gd name="connsiteY25" fmla="*/ 0 h 4083050"/>
                <a:gd name="connsiteX26" fmla="*/ 4806950 w 5137150"/>
                <a:gd name="connsiteY26" fmla="*/ 6350 h 4083050"/>
                <a:gd name="connsiteX27" fmla="*/ 4483100 w 5137150"/>
                <a:gd name="connsiteY27" fmla="*/ 57150 h 4083050"/>
                <a:gd name="connsiteX28" fmla="*/ 4229100 w 5137150"/>
                <a:gd name="connsiteY28" fmla="*/ 139700 h 4083050"/>
                <a:gd name="connsiteX29" fmla="*/ 4051300 w 5137150"/>
                <a:gd name="connsiteY29" fmla="*/ 114300 h 4083050"/>
                <a:gd name="connsiteX30" fmla="*/ 3289300 w 5137150"/>
                <a:gd name="connsiteY30" fmla="*/ 203200 h 4083050"/>
                <a:gd name="connsiteX0" fmla="*/ 3289300 w 5137150"/>
                <a:gd name="connsiteY0" fmla="*/ 203200 h 4083050"/>
                <a:gd name="connsiteX1" fmla="*/ 3371850 w 5137150"/>
                <a:gd name="connsiteY1" fmla="*/ 965200 h 4083050"/>
                <a:gd name="connsiteX2" fmla="*/ 3517900 w 5137150"/>
                <a:gd name="connsiteY2" fmla="*/ 1911350 h 4083050"/>
                <a:gd name="connsiteX3" fmla="*/ 3460750 w 5137150"/>
                <a:gd name="connsiteY3" fmla="*/ 2425700 h 4083050"/>
                <a:gd name="connsiteX4" fmla="*/ 1327150 w 5137150"/>
                <a:gd name="connsiteY4" fmla="*/ 2901950 h 4083050"/>
                <a:gd name="connsiteX5" fmla="*/ 1009650 w 5137150"/>
                <a:gd name="connsiteY5" fmla="*/ 2990850 h 4083050"/>
                <a:gd name="connsiteX6" fmla="*/ 774700 w 5137150"/>
                <a:gd name="connsiteY6" fmla="*/ 3117850 h 4083050"/>
                <a:gd name="connsiteX7" fmla="*/ 527050 w 5137150"/>
                <a:gd name="connsiteY7" fmla="*/ 3333750 h 4083050"/>
                <a:gd name="connsiteX8" fmla="*/ 0 w 5137150"/>
                <a:gd name="connsiteY8" fmla="*/ 4083050 h 4083050"/>
                <a:gd name="connsiteX9" fmla="*/ 1619250 w 5137150"/>
                <a:gd name="connsiteY9" fmla="*/ 3721100 h 4083050"/>
                <a:gd name="connsiteX10" fmla="*/ 1651000 w 5137150"/>
                <a:gd name="connsiteY10" fmla="*/ 3644900 h 4083050"/>
                <a:gd name="connsiteX11" fmla="*/ 2679700 w 5137150"/>
                <a:gd name="connsiteY11" fmla="*/ 3422650 h 4083050"/>
                <a:gd name="connsiteX12" fmla="*/ 2762250 w 5137150"/>
                <a:gd name="connsiteY12" fmla="*/ 3378200 h 4083050"/>
                <a:gd name="connsiteX13" fmla="*/ 2889250 w 5137150"/>
                <a:gd name="connsiteY13" fmla="*/ 3403600 h 4083050"/>
                <a:gd name="connsiteX14" fmla="*/ 3181350 w 5137150"/>
                <a:gd name="connsiteY14" fmla="*/ 3340100 h 4083050"/>
                <a:gd name="connsiteX15" fmla="*/ 4159250 w 5137150"/>
                <a:gd name="connsiteY15" fmla="*/ 3130550 h 4083050"/>
                <a:gd name="connsiteX16" fmla="*/ 4102100 w 5137150"/>
                <a:gd name="connsiteY16" fmla="*/ 2901950 h 4083050"/>
                <a:gd name="connsiteX17" fmla="*/ 4078287 w 5137150"/>
                <a:gd name="connsiteY17" fmla="*/ 2728912 h 4083050"/>
                <a:gd name="connsiteX18" fmla="*/ 4270375 w 5137150"/>
                <a:gd name="connsiteY18" fmla="*/ 2706687 h 4083050"/>
                <a:gd name="connsiteX19" fmla="*/ 4418013 w 5137150"/>
                <a:gd name="connsiteY19" fmla="*/ 2689225 h 4083050"/>
                <a:gd name="connsiteX20" fmla="*/ 4400550 w 5137150"/>
                <a:gd name="connsiteY20" fmla="*/ 2514600 h 4083050"/>
                <a:gd name="connsiteX21" fmla="*/ 4864100 w 5137150"/>
                <a:gd name="connsiteY21" fmla="*/ 2444750 h 4083050"/>
                <a:gd name="connsiteX22" fmla="*/ 4832350 w 5137150"/>
                <a:gd name="connsiteY22" fmla="*/ 2159000 h 4083050"/>
                <a:gd name="connsiteX23" fmla="*/ 4972050 w 5137150"/>
                <a:gd name="connsiteY23" fmla="*/ 2159000 h 4083050"/>
                <a:gd name="connsiteX24" fmla="*/ 4972050 w 5137150"/>
                <a:gd name="connsiteY24" fmla="*/ 1676400 h 4083050"/>
                <a:gd name="connsiteX25" fmla="*/ 5137150 w 5137150"/>
                <a:gd name="connsiteY25" fmla="*/ 0 h 4083050"/>
                <a:gd name="connsiteX26" fmla="*/ 4806950 w 5137150"/>
                <a:gd name="connsiteY26" fmla="*/ 6350 h 4083050"/>
                <a:gd name="connsiteX27" fmla="*/ 4483100 w 5137150"/>
                <a:gd name="connsiteY27" fmla="*/ 57150 h 4083050"/>
                <a:gd name="connsiteX28" fmla="*/ 4229100 w 5137150"/>
                <a:gd name="connsiteY28" fmla="*/ 139700 h 4083050"/>
                <a:gd name="connsiteX29" fmla="*/ 4051300 w 5137150"/>
                <a:gd name="connsiteY29" fmla="*/ 114300 h 4083050"/>
                <a:gd name="connsiteX30" fmla="*/ 3289300 w 5137150"/>
                <a:gd name="connsiteY30" fmla="*/ 203200 h 408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137150" h="4083050">
                  <a:moveTo>
                    <a:pt x="3289300" y="203200"/>
                  </a:moveTo>
                  <a:lnTo>
                    <a:pt x="3371850" y="965200"/>
                  </a:lnTo>
                  <a:lnTo>
                    <a:pt x="3517900" y="1911350"/>
                  </a:lnTo>
                  <a:lnTo>
                    <a:pt x="3460750" y="2425700"/>
                  </a:lnTo>
                  <a:lnTo>
                    <a:pt x="1327150" y="2901950"/>
                  </a:lnTo>
                  <a:lnTo>
                    <a:pt x="1009650" y="2990850"/>
                  </a:lnTo>
                  <a:lnTo>
                    <a:pt x="774700" y="3117850"/>
                  </a:lnTo>
                  <a:lnTo>
                    <a:pt x="527050" y="3333750"/>
                  </a:lnTo>
                  <a:lnTo>
                    <a:pt x="0" y="4083050"/>
                  </a:lnTo>
                  <a:lnTo>
                    <a:pt x="1619250" y="3721100"/>
                  </a:lnTo>
                  <a:lnTo>
                    <a:pt x="1651000" y="3644900"/>
                  </a:lnTo>
                  <a:lnTo>
                    <a:pt x="2679700" y="3422650"/>
                  </a:lnTo>
                  <a:lnTo>
                    <a:pt x="2762250" y="3378200"/>
                  </a:lnTo>
                  <a:lnTo>
                    <a:pt x="2889250" y="3403600"/>
                  </a:lnTo>
                  <a:lnTo>
                    <a:pt x="3181350" y="3340100"/>
                  </a:lnTo>
                  <a:lnTo>
                    <a:pt x="4159250" y="3130550"/>
                  </a:lnTo>
                  <a:lnTo>
                    <a:pt x="4102100" y="2901950"/>
                  </a:lnTo>
                  <a:lnTo>
                    <a:pt x="4078287" y="2728912"/>
                  </a:lnTo>
                  <a:lnTo>
                    <a:pt x="4270375" y="2706687"/>
                  </a:lnTo>
                  <a:lnTo>
                    <a:pt x="4418013" y="2689225"/>
                  </a:lnTo>
                  <a:lnTo>
                    <a:pt x="4400550" y="2514600"/>
                  </a:lnTo>
                  <a:lnTo>
                    <a:pt x="4864100" y="2444750"/>
                  </a:lnTo>
                  <a:lnTo>
                    <a:pt x="4832350" y="2159000"/>
                  </a:lnTo>
                  <a:lnTo>
                    <a:pt x="4972050" y="2159000"/>
                  </a:lnTo>
                  <a:lnTo>
                    <a:pt x="4972050" y="1676400"/>
                  </a:lnTo>
                  <a:lnTo>
                    <a:pt x="5137150" y="0"/>
                  </a:lnTo>
                  <a:lnTo>
                    <a:pt x="4806950" y="6350"/>
                  </a:lnTo>
                  <a:lnTo>
                    <a:pt x="4483100" y="57150"/>
                  </a:lnTo>
                  <a:lnTo>
                    <a:pt x="4229100" y="139700"/>
                  </a:lnTo>
                  <a:lnTo>
                    <a:pt x="4051300" y="114300"/>
                  </a:lnTo>
                  <a:lnTo>
                    <a:pt x="3289300" y="203200"/>
                  </a:lnTo>
                  <a:close/>
                </a:path>
              </a:pathLst>
            </a:custGeom>
            <a:solidFill>
              <a:srgbClr val="92D050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44" name="フリーフォーム: 図形 43">
              <a:extLst>
                <a:ext uri="{FF2B5EF4-FFF2-40B4-BE49-F238E27FC236}">
                  <a16:creationId xmlns:a16="http://schemas.microsoft.com/office/drawing/2014/main" id="{07FF059A-2888-4839-B87E-9D1F8C646D62}"/>
                </a:ext>
              </a:extLst>
            </p:cNvPr>
            <p:cNvSpPr/>
            <p:nvPr/>
          </p:nvSpPr>
          <p:spPr>
            <a:xfrm>
              <a:off x="6357823" y="8881224"/>
              <a:ext cx="2252662" cy="766234"/>
            </a:xfrm>
            <a:custGeom>
              <a:avLst/>
              <a:gdLst>
                <a:gd name="connsiteX0" fmla="*/ 0 w 1527175"/>
                <a:gd name="connsiteY0" fmla="*/ 158750 h 593725"/>
                <a:gd name="connsiteX1" fmla="*/ 47625 w 1527175"/>
                <a:gd name="connsiteY1" fmla="*/ 450850 h 593725"/>
                <a:gd name="connsiteX2" fmla="*/ 212725 w 1527175"/>
                <a:gd name="connsiteY2" fmla="*/ 415925 h 593725"/>
                <a:gd name="connsiteX3" fmla="*/ 250825 w 1527175"/>
                <a:gd name="connsiteY3" fmla="*/ 593725 h 593725"/>
                <a:gd name="connsiteX4" fmla="*/ 1231900 w 1527175"/>
                <a:gd name="connsiteY4" fmla="*/ 387350 h 593725"/>
                <a:gd name="connsiteX5" fmla="*/ 1527175 w 1527175"/>
                <a:gd name="connsiteY5" fmla="*/ 361950 h 593725"/>
                <a:gd name="connsiteX6" fmla="*/ 1511300 w 1527175"/>
                <a:gd name="connsiteY6" fmla="*/ 158750 h 593725"/>
                <a:gd name="connsiteX7" fmla="*/ 1073150 w 1527175"/>
                <a:gd name="connsiteY7" fmla="*/ 0 h 593725"/>
                <a:gd name="connsiteX8" fmla="*/ 0 w 1527175"/>
                <a:gd name="connsiteY8" fmla="*/ 158750 h 593725"/>
                <a:gd name="connsiteX0" fmla="*/ 0 w 1527175"/>
                <a:gd name="connsiteY0" fmla="*/ 158750 h 593725"/>
                <a:gd name="connsiteX1" fmla="*/ 47625 w 1527175"/>
                <a:gd name="connsiteY1" fmla="*/ 431800 h 593725"/>
                <a:gd name="connsiteX2" fmla="*/ 212725 w 1527175"/>
                <a:gd name="connsiteY2" fmla="*/ 415925 h 593725"/>
                <a:gd name="connsiteX3" fmla="*/ 250825 w 1527175"/>
                <a:gd name="connsiteY3" fmla="*/ 593725 h 593725"/>
                <a:gd name="connsiteX4" fmla="*/ 1231900 w 1527175"/>
                <a:gd name="connsiteY4" fmla="*/ 387350 h 593725"/>
                <a:gd name="connsiteX5" fmla="*/ 1527175 w 1527175"/>
                <a:gd name="connsiteY5" fmla="*/ 361950 h 593725"/>
                <a:gd name="connsiteX6" fmla="*/ 1511300 w 1527175"/>
                <a:gd name="connsiteY6" fmla="*/ 158750 h 593725"/>
                <a:gd name="connsiteX7" fmla="*/ 1073150 w 1527175"/>
                <a:gd name="connsiteY7" fmla="*/ 0 h 593725"/>
                <a:gd name="connsiteX8" fmla="*/ 0 w 1527175"/>
                <a:gd name="connsiteY8" fmla="*/ 158750 h 593725"/>
                <a:gd name="connsiteX0" fmla="*/ 0 w 1527175"/>
                <a:gd name="connsiteY0" fmla="*/ 158750 h 593725"/>
                <a:gd name="connsiteX1" fmla="*/ 47625 w 1527175"/>
                <a:gd name="connsiteY1" fmla="*/ 431800 h 593725"/>
                <a:gd name="connsiteX2" fmla="*/ 223838 w 1527175"/>
                <a:gd name="connsiteY2" fmla="*/ 395288 h 593725"/>
                <a:gd name="connsiteX3" fmla="*/ 250825 w 1527175"/>
                <a:gd name="connsiteY3" fmla="*/ 593725 h 593725"/>
                <a:gd name="connsiteX4" fmla="*/ 1231900 w 1527175"/>
                <a:gd name="connsiteY4" fmla="*/ 387350 h 593725"/>
                <a:gd name="connsiteX5" fmla="*/ 1527175 w 1527175"/>
                <a:gd name="connsiteY5" fmla="*/ 361950 h 593725"/>
                <a:gd name="connsiteX6" fmla="*/ 1511300 w 1527175"/>
                <a:gd name="connsiteY6" fmla="*/ 158750 h 593725"/>
                <a:gd name="connsiteX7" fmla="*/ 1073150 w 1527175"/>
                <a:gd name="connsiteY7" fmla="*/ 0 h 593725"/>
                <a:gd name="connsiteX8" fmla="*/ 0 w 1527175"/>
                <a:gd name="connsiteY8" fmla="*/ 158750 h 593725"/>
                <a:gd name="connsiteX0" fmla="*/ 0 w 1527175"/>
                <a:gd name="connsiteY0" fmla="*/ 158750 h 593725"/>
                <a:gd name="connsiteX1" fmla="*/ 47625 w 1527175"/>
                <a:gd name="connsiteY1" fmla="*/ 431800 h 593725"/>
                <a:gd name="connsiteX2" fmla="*/ 225425 w 1527175"/>
                <a:gd name="connsiteY2" fmla="*/ 395288 h 593725"/>
                <a:gd name="connsiteX3" fmla="*/ 250825 w 1527175"/>
                <a:gd name="connsiteY3" fmla="*/ 593725 h 593725"/>
                <a:gd name="connsiteX4" fmla="*/ 1231900 w 1527175"/>
                <a:gd name="connsiteY4" fmla="*/ 387350 h 593725"/>
                <a:gd name="connsiteX5" fmla="*/ 1527175 w 1527175"/>
                <a:gd name="connsiteY5" fmla="*/ 361950 h 593725"/>
                <a:gd name="connsiteX6" fmla="*/ 1511300 w 1527175"/>
                <a:gd name="connsiteY6" fmla="*/ 158750 h 593725"/>
                <a:gd name="connsiteX7" fmla="*/ 1073150 w 1527175"/>
                <a:gd name="connsiteY7" fmla="*/ 0 h 593725"/>
                <a:gd name="connsiteX8" fmla="*/ 0 w 1527175"/>
                <a:gd name="connsiteY8" fmla="*/ 158750 h 593725"/>
                <a:gd name="connsiteX0" fmla="*/ 0 w 1527175"/>
                <a:gd name="connsiteY0" fmla="*/ 158750 h 593725"/>
                <a:gd name="connsiteX1" fmla="*/ 47625 w 1527175"/>
                <a:gd name="connsiteY1" fmla="*/ 431800 h 593725"/>
                <a:gd name="connsiteX2" fmla="*/ 217487 w 1527175"/>
                <a:gd name="connsiteY2" fmla="*/ 400050 h 593725"/>
                <a:gd name="connsiteX3" fmla="*/ 250825 w 1527175"/>
                <a:gd name="connsiteY3" fmla="*/ 593725 h 593725"/>
                <a:gd name="connsiteX4" fmla="*/ 1231900 w 1527175"/>
                <a:gd name="connsiteY4" fmla="*/ 387350 h 593725"/>
                <a:gd name="connsiteX5" fmla="*/ 1527175 w 1527175"/>
                <a:gd name="connsiteY5" fmla="*/ 361950 h 593725"/>
                <a:gd name="connsiteX6" fmla="*/ 1511300 w 1527175"/>
                <a:gd name="connsiteY6" fmla="*/ 158750 h 593725"/>
                <a:gd name="connsiteX7" fmla="*/ 1073150 w 1527175"/>
                <a:gd name="connsiteY7" fmla="*/ 0 h 593725"/>
                <a:gd name="connsiteX8" fmla="*/ 0 w 1527175"/>
                <a:gd name="connsiteY8" fmla="*/ 158750 h 593725"/>
                <a:gd name="connsiteX0" fmla="*/ 0 w 1855259"/>
                <a:gd name="connsiteY0" fmla="*/ 232833 h 593725"/>
                <a:gd name="connsiteX1" fmla="*/ 375709 w 1855259"/>
                <a:gd name="connsiteY1" fmla="*/ 431800 h 593725"/>
                <a:gd name="connsiteX2" fmla="*/ 545571 w 1855259"/>
                <a:gd name="connsiteY2" fmla="*/ 400050 h 593725"/>
                <a:gd name="connsiteX3" fmla="*/ 578909 w 1855259"/>
                <a:gd name="connsiteY3" fmla="*/ 593725 h 593725"/>
                <a:gd name="connsiteX4" fmla="*/ 1559984 w 1855259"/>
                <a:gd name="connsiteY4" fmla="*/ 387350 h 593725"/>
                <a:gd name="connsiteX5" fmla="*/ 1855259 w 1855259"/>
                <a:gd name="connsiteY5" fmla="*/ 361950 h 593725"/>
                <a:gd name="connsiteX6" fmla="*/ 1839384 w 1855259"/>
                <a:gd name="connsiteY6" fmla="*/ 158750 h 593725"/>
                <a:gd name="connsiteX7" fmla="*/ 1401234 w 1855259"/>
                <a:gd name="connsiteY7" fmla="*/ 0 h 593725"/>
                <a:gd name="connsiteX8" fmla="*/ 0 w 1855259"/>
                <a:gd name="connsiteY8" fmla="*/ 232833 h 593725"/>
                <a:gd name="connsiteX0" fmla="*/ 360891 w 2216150"/>
                <a:gd name="connsiteY0" fmla="*/ 232833 h 593725"/>
                <a:gd name="connsiteX1" fmla="*/ 0 w 2216150"/>
                <a:gd name="connsiteY1" fmla="*/ 277283 h 593725"/>
                <a:gd name="connsiteX2" fmla="*/ 906462 w 2216150"/>
                <a:gd name="connsiteY2" fmla="*/ 400050 h 593725"/>
                <a:gd name="connsiteX3" fmla="*/ 939800 w 2216150"/>
                <a:gd name="connsiteY3" fmla="*/ 593725 h 593725"/>
                <a:gd name="connsiteX4" fmla="*/ 1920875 w 2216150"/>
                <a:gd name="connsiteY4" fmla="*/ 387350 h 593725"/>
                <a:gd name="connsiteX5" fmla="*/ 2216150 w 2216150"/>
                <a:gd name="connsiteY5" fmla="*/ 361950 h 593725"/>
                <a:gd name="connsiteX6" fmla="*/ 2200275 w 2216150"/>
                <a:gd name="connsiteY6" fmla="*/ 158750 h 593725"/>
                <a:gd name="connsiteX7" fmla="*/ 1762125 w 2216150"/>
                <a:gd name="connsiteY7" fmla="*/ 0 h 593725"/>
                <a:gd name="connsiteX8" fmla="*/ 360891 w 2216150"/>
                <a:gd name="connsiteY8" fmla="*/ 232833 h 593725"/>
                <a:gd name="connsiteX0" fmla="*/ 360891 w 2216150"/>
                <a:gd name="connsiteY0" fmla="*/ 232833 h 766234"/>
                <a:gd name="connsiteX1" fmla="*/ 0 w 2216150"/>
                <a:gd name="connsiteY1" fmla="*/ 277283 h 766234"/>
                <a:gd name="connsiteX2" fmla="*/ 108478 w 2216150"/>
                <a:gd name="connsiteY2" fmla="*/ 766234 h 766234"/>
                <a:gd name="connsiteX3" fmla="*/ 939800 w 2216150"/>
                <a:gd name="connsiteY3" fmla="*/ 593725 h 766234"/>
                <a:gd name="connsiteX4" fmla="*/ 1920875 w 2216150"/>
                <a:gd name="connsiteY4" fmla="*/ 387350 h 766234"/>
                <a:gd name="connsiteX5" fmla="*/ 2216150 w 2216150"/>
                <a:gd name="connsiteY5" fmla="*/ 361950 h 766234"/>
                <a:gd name="connsiteX6" fmla="*/ 2200275 w 2216150"/>
                <a:gd name="connsiteY6" fmla="*/ 158750 h 766234"/>
                <a:gd name="connsiteX7" fmla="*/ 1762125 w 2216150"/>
                <a:gd name="connsiteY7" fmla="*/ 0 h 766234"/>
                <a:gd name="connsiteX8" fmla="*/ 360891 w 2216150"/>
                <a:gd name="connsiteY8" fmla="*/ 232833 h 766234"/>
                <a:gd name="connsiteX0" fmla="*/ 360891 w 2252662"/>
                <a:gd name="connsiteY0" fmla="*/ 232833 h 766234"/>
                <a:gd name="connsiteX1" fmla="*/ 0 w 2252662"/>
                <a:gd name="connsiteY1" fmla="*/ 277283 h 766234"/>
                <a:gd name="connsiteX2" fmla="*/ 108478 w 2252662"/>
                <a:gd name="connsiteY2" fmla="*/ 766234 h 766234"/>
                <a:gd name="connsiteX3" fmla="*/ 939800 w 2252662"/>
                <a:gd name="connsiteY3" fmla="*/ 593725 h 766234"/>
                <a:gd name="connsiteX4" fmla="*/ 1920875 w 2252662"/>
                <a:gd name="connsiteY4" fmla="*/ 387350 h 766234"/>
                <a:gd name="connsiteX5" fmla="*/ 2252662 w 2252662"/>
                <a:gd name="connsiteY5" fmla="*/ 374650 h 766234"/>
                <a:gd name="connsiteX6" fmla="*/ 2200275 w 2252662"/>
                <a:gd name="connsiteY6" fmla="*/ 158750 h 766234"/>
                <a:gd name="connsiteX7" fmla="*/ 1762125 w 2252662"/>
                <a:gd name="connsiteY7" fmla="*/ 0 h 766234"/>
                <a:gd name="connsiteX8" fmla="*/ 360891 w 2252662"/>
                <a:gd name="connsiteY8" fmla="*/ 232833 h 766234"/>
                <a:gd name="connsiteX0" fmla="*/ 360891 w 2252662"/>
                <a:gd name="connsiteY0" fmla="*/ 232833 h 766234"/>
                <a:gd name="connsiteX1" fmla="*/ 0 w 2252662"/>
                <a:gd name="connsiteY1" fmla="*/ 277283 h 766234"/>
                <a:gd name="connsiteX2" fmla="*/ 108478 w 2252662"/>
                <a:gd name="connsiteY2" fmla="*/ 766234 h 766234"/>
                <a:gd name="connsiteX3" fmla="*/ 939800 w 2252662"/>
                <a:gd name="connsiteY3" fmla="*/ 593725 h 766234"/>
                <a:gd name="connsiteX4" fmla="*/ 1920875 w 2252662"/>
                <a:gd name="connsiteY4" fmla="*/ 387350 h 766234"/>
                <a:gd name="connsiteX5" fmla="*/ 2252662 w 2252662"/>
                <a:gd name="connsiteY5" fmla="*/ 366713 h 766234"/>
                <a:gd name="connsiteX6" fmla="*/ 2200275 w 2252662"/>
                <a:gd name="connsiteY6" fmla="*/ 158750 h 766234"/>
                <a:gd name="connsiteX7" fmla="*/ 1762125 w 2252662"/>
                <a:gd name="connsiteY7" fmla="*/ 0 h 766234"/>
                <a:gd name="connsiteX8" fmla="*/ 360891 w 2252662"/>
                <a:gd name="connsiteY8" fmla="*/ 232833 h 766234"/>
                <a:gd name="connsiteX0" fmla="*/ 360891 w 2252662"/>
                <a:gd name="connsiteY0" fmla="*/ 232833 h 766234"/>
                <a:gd name="connsiteX1" fmla="*/ 0 w 2252662"/>
                <a:gd name="connsiteY1" fmla="*/ 277283 h 766234"/>
                <a:gd name="connsiteX2" fmla="*/ 108478 w 2252662"/>
                <a:gd name="connsiteY2" fmla="*/ 766234 h 766234"/>
                <a:gd name="connsiteX3" fmla="*/ 939800 w 2252662"/>
                <a:gd name="connsiteY3" fmla="*/ 593725 h 766234"/>
                <a:gd name="connsiteX4" fmla="*/ 1920875 w 2252662"/>
                <a:gd name="connsiteY4" fmla="*/ 387350 h 766234"/>
                <a:gd name="connsiteX5" fmla="*/ 2252662 w 2252662"/>
                <a:gd name="connsiteY5" fmla="*/ 366713 h 766234"/>
                <a:gd name="connsiteX6" fmla="*/ 2230437 w 2252662"/>
                <a:gd name="connsiteY6" fmla="*/ 174625 h 766234"/>
                <a:gd name="connsiteX7" fmla="*/ 1762125 w 2252662"/>
                <a:gd name="connsiteY7" fmla="*/ 0 h 766234"/>
                <a:gd name="connsiteX8" fmla="*/ 360891 w 2252662"/>
                <a:gd name="connsiteY8" fmla="*/ 232833 h 766234"/>
                <a:gd name="connsiteX0" fmla="*/ 360891 w 2252662"/>
                <a:gd name="connsiteY0" fmla="*/ 232833 h 766234"/>
                <a:gd name="connsiteX1" fmla="*/ 0 w 2252662"/>
                <a:gd name="connsiteY1" fmla="*/ 277283 h 766234"/>
                <a:gd name="connsiteX2" fmla="*/ 108478 w 2252662"/>
                <a:gd name="connsiteY2" fmla="*/ 766234 h 766234"/>
                <a:gd name="connsiteX3" fmla="*/ 939800 w 2252662"/>
                <a:gd name="connsiteY3" fmla="*/ 593725 h 766234"/>
                <a:gd name="connsiteX4" fmla="*/ 1911350 w 2252662"/>
                <a:gd name="connsiteY4" fmla="*/ 407988 h 766234"/>
                <a:gd name="connsiteX5" fmla="*/ 2252662 w 2252662"/>
                <a:gd name="connsiteY5" fmla="*/ 366713 h 766234"/>
                <a:gd name="connsiteX6" fmla="*/ 2230437 w 2252662"/>
                <a:gd name="connsiteY6" fmla="*/ 174625 h 766234"/>
                <a:gd name="connsiteX7" fmla="*/ 1762125 w 2252662"/>
                <a:gd name="connsiteY7" fmla="*/ 0 h 766234"/>
                <a:gd name="connsiteX8" fmla="*/ 360891 w 2252662"/>
                <a:gd name="connsiteY8" fmla="*/ 232833 h 766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52662" h="766234">
                  <a:moveTo>
                    <a:pt x="360891" y="232833"/>
                  </a:moveTo>
                  <a:lnTo>
                    <a:pt x="0" y="277283"/>
                  </a:lnTo>
                  <a:lnTo>
                    <a:pt x="108478" y="766234"/>
                  </a:lnTo>
                  <a:lnTo>
                    <a:pt x="939800" y="593725"/>
                  </a:lnTo>
                  <a:lnTo>
                    <a:pt x="1911350" y="407988"/>
                  </a:lnTo>
                  <a:lnTo>
                    <a:pt x="2252662" y="366713"/>
                  </a:lnTo>
                  <a:lnTo>
                    <a:pt x="2230437" y="174625"/>
                  </a:lnTo>
                  <a:lnTo>
                    <a:pt x="1762125" y="0"/>
                  </a:lnTo>
                  <a:lnTo>
                    <a:pt x="360891" y="232833"/>
                  </a:lnTo>
                  <a:close/>
                </a:path>
              </a:pathLst>
            </a:custGeom>
            <a:solidFill>
              <a:srgbClr val="FF6699">
                <a:alpha val="50000"/>
              </a:srgbClr>
            </a:solidFill>
            <a:ln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45" name="フリーフォーム 18">
              <a:extLst>
                <a:ext uri="{FF2B5EF4-FFF2-40B4-BE49-F238E27FC236}">
                  <a16:creationId xmlns:a16="http://schemas.microsoft.com/office/drawing/2014/main" id="{493BB6A4-D74C-4DCB-A63C-115875E69C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273938" y="6430457"/>
              <a:ext cx="6338102" cy="4091027"/>
            </a:xfrm>
            <a:custGeom>
              <a:avLst/>
              <a:gdLst>
                <a:gd name="connsiteX0" fmla="*/ 0 w 2790825"/>
                <a:gd name="connsiteY0" fmla="*/ 2205037 h 2205037"/>
                <a:gd name="connsiteX1" fmla="*/ 881063 w 2790825"/>
                <a:gd name="connsiteY1" fmla="*/ 2028825 h 2205037"/>
                <a:gd name="connsiteX2" fmla="*/ 904875 w 2790825"/>
                <a:gd name="connsiteY2" fmla="*/ 1985962 h 2205037"/>
                <a:gd name="connsiteX3" fmla="*/ 1447800 w 2790825"/>
                <a:gd name="connsiteY3" fmla="*/ 1866900 h 2205037"/>
                <a:gd name="connsiteX4" fmla="*/ 1500188 w 2790825"/>
                <a:gd name="connsiteY4" fmla="*/ 1838325 h 2205037"/>
                <a:gd name="connsiteX5" fmla="*/ 1576388 w 2790825"/>
                <a:gd name="connsiteY5" fmla="*/ 1862137 h 2205037"/>
                <a:gd name="connsiteX6" fmla="*/ 2262188 w 2790825"/>
                <a:gd name="connsiteY6" fmla="*/ 1704975 h 2205037"/>
                <a:gd name="connsiteX7" fmla="*/ 2276475 w 2790825"/>
                <a:gd name="connsiteY7" fmla="*/ 1781175 h 2205037"/>
                <a:gd name="connsiteX8" fmla="*/ 2747963 w 2790825"/>
                <a:gd name="connsiteY8" fmla="*/ 1685925 h 2205037"/>
                <a:gd name="connsiteX9" fmla="*/ 2724150 w 2790825"/>
                <a:gd name="connsiteY9" fmla="*/ 1562100 h 2205037"/>
                <a:gd name="connsiteX10" fmla="*/ 2643188 w 2790825"/>
                <a:gd name="connsiteY10" fmla="*/ 1571625 h 2205037"/>
                <a:gd name="connsiteX11" fmla="*/ 2619375 w 2790825"/>
                <a:gd name="connsiteY11" fmla="*/ 1433512 h 2205037"/>
                <a:gd name="connsiteX12" fmla="*/ 2419350 w 2790825"/>
                <a:gd name="connsiteY12" fmla="*/ 1462087 h 2205037"/>
                <a:gd name="connsiteX13" fmla="*/ 2400300 w 2790825"/>
                <a:gd name="connsiteY13" fmla="*/ 1357312 h 2205037"/>
                <a:gd name="connsiteX14" fmla="*/ 2652713 w 2790825"/>
                <a:gd name="connsiteY14" fmla="*/ 1309687 h 2205037"/>
                <a:gd name="connsiteX15" fmla="*/ 2628900 w 2790825"/>
                <a:gd name="connsiteY15" fmla="*/ 1133475 h 2205037"/>
                <a:gd name="connsiteX16" fmla="*/ 2709863 w 2790825"/>
                <a:gd name="connsiteY16" fmla="*/ 1104900 h 2205037"/>
                <a:gd name="connsiteX17" fmla="*/ 2709863 w 2790825"/>
                <a:gd name="connsiteY17" fmla="*/ 914400 h 2205037"/>
                <a:gd name="connsiteX18" fmla="*/ 2790825 w 2790825"/>
                <a:gd name="connsiteY18" fmla="*/ 0 h 2205037"/>
                <a:gd name="connsiteX19" fmla="*/ 2600325 w 2790825"/>
                <a:gd name="connsiteY19" fmla="*/ 9525 h 2205037"/>
                <a:gd name="connsiteX20" fmla="*/ 2447925 w 2790825"/>
                <a:gd name="connsiteY20" fmla="*/ 28575 h 2205037"/>
                <a:gd name="connsiteX21" fmla="*/ 2281238 w 2790825"/>
                <a:gd name="connsiteY21" fmla="*/ 76200 h 2205037"/>
                <a:gd name="connsiteX22" fmla="*/ 2214563 w 2790825"/>
                <a:gd name="connsiteY22" fmla="*/ 66675 h 2205037"/>
                <a:gd name="connsiteX23" fmla="*/ 1795463 w 2790825"/>
                <a:gd name="connsiteY23" fmla="*/ 109537 h 2205037"/>
                <a:gd name="connsiteX24" fmla="*/ 1824038 w 2790825"/>
                <a:gd name="connsiteY24" fmla="*/ 495300 h 2205037"/>
                <a:gd name="connsiteX25" fmla="*/ 1919288 w 2790825"/>
                <a:gd name="connsiteY25" fmla="*/ 1028700 h 2205037"/>
                <a:gd name="connsiteX26" fmla="*/ 1871663 w 2790825"/>
                <a:gd name="connsiteY26" fmla="*/ 1304925 h 2205037"/>
                <a:gd name="connsiteX27" fmla="*/ 900113 w 2790825"/>
                <a:gd name="connsiteY27" fmla="*/ 1528762 h 2205037"/>
                <a:gd name="connsiteX28" fmla="*/ 552450 w 2790825"/>
                <a:gd name="connsiteY28" fmla="*/ 1628775 h 2205037"/>
                <a:gd name="connsiteX29" fmla="*/ 300038 w 2790825"/>
                <a:gd name="connsiteY29" fmla="*/ 1795462 h 2205037"/>
                <a:gd name="connsiteX30" fmla="*/ 0 w 2790825"/>
                <a:gd name="connsiteY30" fmla="*/ 2205037 h 2205037"/>
                <a:gd name="connsiteX0" fmla="*/ 0 w 2790825"/>
                <a:gd name="connsiteY0" fmla="*/ 2205037 h 2205037"/>
                <a:gd name="connsiteX1" fmla="*/ 881063 w 2790825"/>
                <a:gd name="connsiteY1" fmla="*/ 2028825 h 2205037"/>
                <a:gd name="connsiteX2" fmla="*/ 904875 w 2790825"/>
                <a:gd name="connsiteY2" fmla="*/ 1985962 h 2205037"/>
                <a:gd name="connsiteX3" fmla="*/ 1447800 w 2790825"/>
                <a:gd name="connsiteY3" fmla="*/ 1866900 h 2205037"/>
                <a:gd name="connsiteX4" fmla="*/ 1500188 w 2790825"/>
                <a:gd name="connsiteY4" fmla="*/ 1838325 h 2205037"/>
                <a:gd name="connsiteX5" fmla="*/ 1576388 w 2790825"/>
                <a:gd name="connsiteY5" fmla="*/ 1862137 h 2205037"/>
                <a:gd name="connsiteX6" fmla="*/ 2262188 w 2790825"/>
                <a:gd name="connsiteY6" fmla="*/ 1704975 h 2205037"/>
                <a:gd name="connsiteX7" fmla="*/ 2276475 w 2790825"/>
                <a:gd name="connsiteY7" fmla="*/ 1781175 h 2205037"/>
                <a:gd name="connsiteX8" fmla="*/ 2747963 w 2790825"/>
                <a:gd name="connsiteY8" fmla="*/ 1685925 h 2205037"/>
                <a:gd name="connsiteX9" fmla="*/ 2724150 w 2790825"/>
                <a:gd name="connsiteY9" fmla="*/ 1562100 h 2205037"/>
                <a:gd name="connsiteX10" fmla="*/ 2643188 w 2790825"/>
                <a:gd name="connsiteY10" fmla="*/ 1571625 h 2205037"/>
                <a:gd name="connsiteX11" fmla="*/ 2619375 w 2790825"/>
                <a:gd name="connsiteY11" fmla="*/ 1433512 h 2205037"/>
                <a:gd name="connsiteX12" fmla="*/ 2419350 w 2790825"/>
                <a:gd name="connsiteY12" fmla="*/ 1462087 h 2205037"/>
                <a:gd name="connsiteX13" fmla="*/ 2400300 w 2790825"/>
                <a:gd name="connsiteY13" fmla="*/ 1357312 h 2205037"/>
                <a:gd name="connsiteX14" fmla="*/ 2646675 w 2790825"/>
                <a:gd name="connsiteY14" fmla="*/ 1327928 h 2205037"/>
                <a:gd name="connsiteX15" fmla="*/ 2628900 w 2790825"/>
                <a:gd name="connsiteY15" fmla="*/ 1133475 h 2205037"/>
                <a:gd name="connsiteX16" fmla="*/ 2709863 w 2790825"/>
                <a:gd name="connsiteY16" fmla="*/ 1104900 h 2205037"/>
                <a:gd name="connsiteX17" fmla="*/ 2709863 w 2790825"/>
                <a:gd name="connsiteY17" fmla="*/ 914400 h 2205037"/>
                <a:gd name="connsiteX18" fmla="*/ 2790825 w 2790825"/>
                <a:gd name="connsiteY18" fmla="*/ 0 h 2205037"/>
                <a:gd name="connsiteX19" fmla="*/ 2600325 w 2790825"/>
                <a:gd name="connsiteY19" fmla="*/ 9525 h 2205037"/>
                <a:gd name="connsiteX20" fmla="*/ 2447925 w 2790825"/>
                <a:gd name="connsiteY20" fmla="*/ 28575 h 2205037"/>
                <a:gd name="connsiteX21" fmla="*/ 2281238 w 2790825"/>
                <a:gd name="connsiteY21" fmla="*/ 76200 h 2205037"/>
                <a:gd name="connsiteX22" fmla="*/ 2214563 w 2790825"/>
                <a:gd name="connsiteY22" fmla="*/ 66675 h 2205037"/>
                <a:gd name="connsiteX23" fmla="*/ 1795463 w 2790825"/>
                <a:gd name="connsiteY23" fmla="*/ 109537 h 2205037"/>
                <a:gd name="connsiteX24" fmla="*/ 1824038 w 2790825"/>
                <a:gd name="connsiteY24" fmla="*/ 495300 h 2205037"/>
                <a:gd name="connsiteX25" fmla="*/ 1919288 w 2790825"/>
                <a:gd name="connsiteY25" fmla="*/ 1028700 h 2205037"/>
                <a:gd name="connsiteX26" fmla="*/ 1871663 w 2790825"/>
                <a:gd name="connsiteY26" fmla="*/ 1304925 h 2205037"/>
                <a:gd name="connsiteX27" fmla="*/ 900113 w 2790825"/>
                <a:gd name="connsiteY27" fmla="*/ 1528762 h 2205037"/>
                <a:gd name="connsiteX28" fmla="*/ 552450 w 2790825"/>
                <a:gd name="connsiteY28" fmla="*/ 1628775 h 2205037"/>
                <a:gd name="connsiteX29" fmla="*/ 300038 w 2790825"/>
                <a:gd name="connsiteY29" fmla="*/ 1795462 h 2205037"/>
                <a:gd name="connsiteX30" fmla="*/ 0 w 2790825"/>
                <a:gd name="connsiteY30" fmla="*/ 2205037 h 2205037"/>
                <a:gd name="connsiteX0" fmla="*/ 0 w 2790825"/>
                <a:gd name="connsiteY0" fmla="*/ 2205037 h 2205037"/>
                <a:gd name="connsiteX1" fmla="*/ 881063 w 2790825"/>
                <a:gd name="connsiteY1" fmla="*/ 2028825 h 2205037"/>
                <a:gd name="connsiteX2" fmla="*/ 904875 w 2790825"/>
                <a:gd name="connsiteY2" fmla="*/ 1985962 h 2205037"/>
                <a:gd name="connsiteX3" fmla="*/ 1447800 w 2790825"/>
                <a:gd name="connsiteY3" fmla="*/ 1866900 h 2205037"/>
                <a:gd name="connsiteX4" fmla="*/ 1500188 w 2790825"/>
                <a:gd name="connsiteY4" fmla="*/ 1838325 h 2205037"/>
                <a:gd name="connsiteX5" fmla="*/ 1576388 w 2790825"/>
                <a:gd name="connsiteY5" fmla="*/ 1862137 h 2205037"/>
                <a:gd name="connsiteX6" fmla="*/ 2262188 w 2790825"/>
                <a:gd name="connsiteY6" fmla="*/ 1704975 h 2205037"/>
                <a:gd name="connsiteX7" fmla="*/ 2276475 w 2790825"/>
                <a:gd name="connsiteY7" fmla="*/ 1781175 h 2205037"/>
                <a:gd name="connsiteX8" fmla="*/ 2747963 w 2790825"/>
                <a:gd name="connsiteY8" fmla="*/ 1685925 h 2205037"/>
                <a:gd name="connsiteX9" fmla="*/ 2724150 w 2790825"/>
                <a:gd name="connsiteY9" fmla="*/ 1562100 h 2205037"/>
                <a:gd name="connsiteX10" fmla="*/ 2643188 w 2790825"/>
                <a:gd name="connsiteY10" fmla="*/ 1571625 h 2205037"/>
                <a:gd name="connsiteX11" fmla="*/ 2619375 w 2790825"/>
                <a:gd name="connsiteY11" fmla="*/ 1433512 h 2205037"/>
                <a:gd name="connsiteX12" fmla="*/ 2419350 w 2790825"/>
                <a:gd name="connsiteY12" fmla="*/ 1462087 h 2205037"/>
                <a:gd name="connsiteX13" fmla="*/ 2404325 w 2790825"/>
                <a:gd name="connsiteY13" fmla="*/ 1365419 h 2205037"/>
                <a:gd name="connsiteX14" fmla="*/ 2646675 w 2790825"/>
                <a:gd name="connsiteY14" fmla="*/ 1327928 h 2205037"/>
                <a:gd name="connsiteX15" fmla="*/ 2628900 w 2790825"/>
                <a:gd name="connsiteY15" fmla="*/ 1133475 h 2205037"/>
                <a:gd name="connsiteX16" fmla="*/ 2709863 w 2790825"/>
                <a:gd name="connsiteY16" fmla="*/ 1104900 h 2205037"/>
                <a:gd name="connsiteX17" fmla="*/ 2709863 w 2790825"/>
                <a:gd name="connsiteY17" fmla="*/ 914400 h 2205037"/>
                <a:gd name="connsiteX18" fmla="*/ 2790825 w 2790825"/>
                <a:gd name="connsiteY18" fmla="*/ 0 h 2205037"/>
                <a:gd name="connsiteX19" fmla="*/ 2600325 w 2790825"/>
                <a:gd name="connsiteY19" fmla="*/ 9525 h 2205037"/>
                <a:gd name="connsiteX20" fmla="*/ 2447925 w 2790825"/>
                <a:gd name="connsiteY20" fmla="*/ 28575 h 2205037"/>
                <a:gd name="connsiteX21" fmla="*/ 2281238 w 2790825"/>
                <a:gd name="connsiteY21" fmla="*/ 76200 h 2205037"/>
                <a:gd name="connsiteX22" fmla="*/ 2214563 w 2790825"/>
                <a:gd name="connsiteY22" fmla="*/ 66675 h 2205037"/>
                <a:gd name="connsiteX23" fmla="*/ 1795463 w 2790825"/>
                <a:gd name="connsiteY23" fmla="*/ 109537 h 2205037"/>
                <a:gd name="connsiteX24" fmla="*/ 1824038 w 2790825"/>
                <a:gd name="connsiteY24" fmla="*/ 495300 h 2205037"/>
                <a:gd name="connsiteX25" fmla="*/ 1919288 w 2790825"/>
                <a:gd name="connsiteY25" fmla="*/ 1028700 h 2205037"/>
                <a:gd name="connsiteX26" fmla="*/ 1871663 w 2790825"/>
                <a:gd name="connsiteY26" fmla="*/ 1304925 h 2205037"/>
                <a:gd name="connsiteX27" fmla="*/ 900113 w 2790825"/>
                <a:gd name="connsiteY27" fmla="*/ 1528762 h 2205037"/>
                <a:gd name="connsiteX28" fmla="*/ 552450 w 2790825"/>
                <a:gd name="connsiteY28" fmla="*/ 1628775 h 2205037"/>
                <a:gd name="connsiteX29" fmla="*/ 300038 w 2790825"/>
                <a:gd name="connsiteY29" fmla="*/ 1795462 h 2205037"/>
                <a:gd name="connsiteX30" fmla="*/ 0 w 2790825"/>
                <a:gd name="connsiteY30" fmla="*/ 2205037 h 2205037"/>
                <a:gd name="connsiteX0" fmla="*/ 0 w 2790825"/>
                <a:gd name="connsiteY0" fmla="*/ 2205037 h 2205037"/>
                <a:gd name="connsiteX1" fmla="*/ 881063 w 2790825"/>
                <a:gd name="connsiteY1" fmla="*/ 2028825 h 2205037"/>
                <a:gd name="connsiteX2" fmla="*/ 904875 w 2790825"/>
                <a:gd name="connsiteY2" fmla="*/ 1985962 h 2205037"/>
                <a:gd name="connsiteX3" fmla="*/ 1447800 w 2790825"/>
                <a:gd name="connsiteY3" fmla="*/ 1866900 h 2205037"/>
                <a:gd name="connsiteX4" fmla="*/ 1500188 w 2790825"/>
                <a:gd name="connsiteY4" fmla="*/ 1838325 h 2205037"/>
                <a:gd name="connsiteX5" fmla="*/ 1576388 w 2790825"/>
                <a:gd name="connsiteY5" fmla="*/ 1862137 h 2205037"/>
                <a:gd name="connsiteX6" fmla="*/ 2262188 w 2790825"/>
                <a:gd name="connsiteY6" fmla="*/ 1704975 h 2205037"/>
                <a:gd name="connsiteX7" fmla="*/ 2276475 w 2790825"/>
                <a:gd name="connsiteY7" fmla="*/ 1781175 h 2205037"/>
                <a:gd name="connsiteX8" fmla="*/ 2747963 w 2790825"/>
                <a:gd name="connsiteY8" fmla="*/ 1685925 h 2205037"/>
                <a:gd name="connsiteX9" fmla="*/ 2724150 w 2790825"/>
                <a:gd name="connsiteY9" fmla="*/ 1562100 h 2205037"/>
                <a:gd name="connsiteX10" fmla="*/ 2643188 w 2790825"/>
                <a:gd name="connsiteY10" fmla="*/ 1571625 h 2205037"/>
                <a:gd name="connsiteX11" fmla="*/ 2619375 w 2790825"/>
                <a:gd name="connsiteY11" fmla="*/ 1433512 h 2205037"/>
                <a:gd name="connsiteX12" fmla="*/ 2419350 w 2790825"/>
                <a:gd name="connsiteY12" fmla="*/ 1462087 h 2205037"/>
                <a:gd name="connsiteX13" fmla="*/ 2404325 w 2790825"/>
                <a:gd name="connsiteY13" fmla="*/ 1365419 h 2205037"/>
                <a:gd name="connsiteX14" fmla="*/ 2646675 w 2790825"/>
                <a:gd name="connsiteY14" fmla="*/ 1327928 h 2205037"/>
                <a:gd name="connsiteX15" fmla="*/ 2628900 w 2790825"/>
                <a:gd name="connsiteY15" fmla="*/ 1184143 h 2205037"/>
                <a:gd name="connsiteX16" fmla="*/ 2709863 w 2790825"/>
                <a:gd name="connsiteY16" fmla="*/ 1104900 h 2205037"/>
                <a:gd name="connsiteX17" fmla="*/ 2709863 w 2790825"/>
                <a:gd name="connsiteY17" fmla="*/ 914400 h 2205037"/>
                <a:gd name="connsiteX18" fmla="*/ 2790825 w 2790825"/>
                <a:gd name="connsiteY18" fmla="*/ 0 h 2205037"/>
                <a:gd name="connsiteX19" fmla="*/ 2600325 w 2790825"/>
                <a:gd name="connsiteY19" fmla="*/ 9525 h 2205037"/>
                <a:gd name="connsiteX20" fmla="*/ 2447925 w 2790825"/>
                <a:gd name="connsiteY20" fmla="*/ 28575 h 2205037"/>
                <a:gd name="connsiteX21" fmla="*/ 2281238 w 2790825"/>
                <a:gd name="connsiteY21" fmla="*/ 76200 h 2205037"/>
                <a:gd name="connsiteX22" fmla="*/ 2214563 w 2790825"/>
                <a:gd name="connsiteY22" fmla="*/ 66675 h 2205037"/>
                <a:gd name="connsiteX23" fmla="*/ 1795463 w 2790825"/>
                <a:gd name="connsiteY23" fmla="*/ 109537 h 2205037"/>
                <a:gd name="connsiteX24" fmla="*/ 1824038 w 2790825"/>
                <a:gd name="connsiteY24" fmla="*/ 495300 h 2205037"/>
                <a:gd name="connsiteX25" fmla="*/ 1919288 w 2790825"/>
                <a:gd name="connsiteY25" fmla="*/ 1028700 h 2205037"/>
                <a:gd name="connsiteX26" fmla="*/ 1871663 w 2790825"/>
                <a:gd name="connsiteY26" fmla="*/ 1304925 h 2205037"/>
                <a:gd name="connsiteX27" fmla="*/ 900113 w 2790825"/>
                <a:gd name="connsiteY27" fmla="*/ 1528762 h 2205037"/>
                <a:gd name="connsiteX28" fmla="*/ 552450 w 2790825"/>
                <a:gd name="connsiteY28" fmla="*/ 1628775 h 2205037"/>
                <a:gd name="connsiteX29" fmla="*/ 300038 w 2790825"/>
                <a:gd name="connsiteY29" fmla="*/ 1795462 h 2205037"/>
                <a:gd name="connsiteX30" fmla="*/ 0 w 2790825"/>
                <a:gd name="connsiteY30" fmla="*/ 2205037 h 2205037"/>
                <a:gd name="connsiteX0" fmla="*/ 0 w 2790825"/>
                <a:gd name="connsiteY0" fmla="*/ 2205037 h 2205037"/>
                <a:gd name="connsiteX1" fmla="*/ 881063 w 2790825"/>
                <a:gd name="connsiteY1" fmla="*/ 2028825 h 2205037"/>
                <a:gd name="connsiteX2" fmla="*/ 904875 w 2790825"/>
                <a:gd name="connsiteY2" fmla="*/ 1985962 h 2205037"/>
                <a:gd name="connsiteX3" fmla="*/ 1447800 w 2790825"/>
                <a:gd name="connsiteY3" fmla="*/ 1866900 h 2205037"/>
                <a:gd name="connsiteX4" fmla="*/ 1500188 w 2790825"/>
                <a:gd name="connsiteY4" fmla="*/ 1838325 h 2205037"/>
                <a:gd name="connsiteX5" fmla="*/ 1576388 w 2790825"/>
                <a:gd name="connsiteY5" fmla="*/ 1862137 h 2205037"/>
                <a:gd name="connsiteX6" fmla="*/ 2262188 w 2790825"/>
                <a:gd name="connsiteY6" fmla="*/ 1704975 h 2205037"/>
                <a:gd name="connsiteX7" fmla="*/ 2276475 w 2790825"/>
                <a:gd name="connsiteY7" fmla="*/ 1781175 h 2205037"/>
                <a:gd name="connsiteX8" fmla="*/ 2747963 w 2790825"/>
                <a:gd name="connsiteY8" fmla="*/ 1685925 h 2205037"/>
                <a:gd name="connsiteX9" fmla="*/ 2724150 w 2790825"/>
                <a:gd name="connsiteY9" fmla="*/ 1562100 h 2205037"/>
                <a:gd name="connsiteX10" fmla="*/ 2643188 w 2790825"/>
                <a:gd name="connsiteY10" fmla="*/ 1571625 h 2205037"/>
                <a:gd name="connsiteX11" fmla="*/ 2619375 w 2790825"/>
                <a:gd name="connsiteY11" fmla="*/ 1433512 h 2205037"/>
                <a:gd name="connsiteX12" fmla="*/ 2419350 w 2790825"/>
                <a:gd name="connsiteY12" fmla="*/ 1462087 h 2205037"/>
                <a:gd name="connsiteX13" fmla="*/ 2404325 w 2790825"/>
                <a:gd name="connsiteY13" fmla="*/ 1365419 h 2205037"/>
                <a:gd name="connsiteX14" fmla="*/ 2646675 w 2790825"/>
                <a:gd name="connsiteY14" fmla="*/ 1327928 h 2205037"/>
                <a:gd name="connsiteX15" fmla="*/ 2628900 w 2790825"/>
                <a:gd name="connsiteY15" fmla="*/ 1184143 h 2205037"/>
                <a:gd name="connsiteX16" fmla="*/ 2703826 w 2790825"/>
                <a:gd name="connsiteY16" fmla="*/ 1175834 h 2205037"/>
                <a:gd name="connsiteX17" fmla="*/ 2709863 w 2790825"/>
                <a:gd name="connsiteY17" fmla="*/ 914400 h 2205037"/>
                <a:gd name="connsiteX18" fmla="*/ 2790825 w 2790825"/>
                <a:gd name="connsiteY18" fmla="*/ 0 h 2205037"/>
                <a:gd name="connsiteX19" fmla="*/ 2600325 w 2790825"/>
                <a:gd name="connsiteY19" fmla="*/ 9525 h 2205037"/>
                <a:gd name="connsiteX20" fmla="*/ 2447925 w 2790825"/>
                <a:gd name="connsiteY20" fmla="*/ 28575 h 2205037"/>
                <a:gd name="connsiteX21" fmla="*/ 2281238 w 2790825"/>
                <a:gd name="connsiteY21" fmla="*/ 76200 h 2205037"/>
                <a:gd name="connsiteX22" fmla="*/ 2214563 w 2790825"/>
                <a:gd name="connsiteY22" fmla="*/ 66675 h 2205037"/>
                <a:gd name="connsiteX23" fmla="*/ 1795463 w 2790825"/>
                <a:gd name="connsiteY23" fmla="*/ 109537 h 2205037"/>
                <a:gd name="connsiteX24" fmla="*/ 1824038 w 2790825"/>
                <a:gd name="connsiteY24" fmla="*/ 495300 h 2205037"/>
                <a:gd name="connsiteX25" fmla="*/ 1919288 w 2790825"/>
                <a:gd name="connsiteY25" fmla="*/ 1028700 h 2205037"/>
                <a:gd name="connsiteX26" fmla="*/ 1871663 w 2790825"/>
                <a:gd name="connsiteY26" fmla="*/ 1304925 h 2205037"/>
                <a:gd name="connsiteX27" fmla="*/ 900113 w 2790825"/>
                <a:gd name="connsiteY27" fmla="*/ 1528762 h 2205037"/>
                <a:gd name="connsiteX28" fmla="*/ 552450 w 2790825"/>
                <a:gd name="connsiteY28" fmla="*/ 1628775 h 2205037"/>
                <a:gd name="connsiteX29" fmla="*/ 300038 w 2790825"/>
                <a:gd name="connsiteY29" fmla="*/ 1795462 h 2205037"/>
                <a:gd name="connsiteX30" fmla="*/ 0 w 2790825"/>
                <a:gd name="connsiteY30" fmla="*/ 2205037 h 2205037"/>
                <a:gd name="connsiteX0" fmla="*/ 0 w 2790825"/>
                <a:gd name="connsiteY0" fmla="*/ 2205037 h 2205037"/>
                <a:gd name="connsiteX1" fmla="*/ 881063 w 2790825"/>
                <a:gd name="connsiteY1" fmla="*/ 2028825 h 2205037"/>
                <a:gd name="connsiteX2" fmla="*/ 904875 w 2790825"/>
                <a:gd name="connsiteY2" fmla="*/ 1985962 h 2205037"/>
                <a:gd name="connsiteX3" fmla="*/ 1447800 w 2790825"/>
                <a:gd name="connsiteY3" fmla="*/ 1866900 h 2205037"/>
                <a:gd name="connsiteX4" fmla="*/ 1500188 w 2790825"/>
                <a:gd name="connsiteY4" fmla="*/ 1838325 h 2205037"/>
                <a:gd name="connsiteX5" fmla="*/ 1576388 w 2790825"/>
                <a:gd name="connsiteY5" fmla="*/ 1862137 h 2205037"/>
                <a:gd name="connsiteX6" fmla="*/ 2262188 w 2790825"/>
                <a:gd name="connsiteY6" fmla="*/ 1704975 h 2205037"/>
                <a:gd name="connsiteX7" fmla="*/ 2276475 w 2790825"/>
                <a:gd name="connsiteY7" fmla="*/ 1781175 h 2205037"/>
                <a:gd name="connsiteX8" fmla="*/ 2747963 w 2790825"/>
                <a:gd name="connsiteY8" fmla="*/ 1685925 h 2205037"/>
                <a:gd name="connsiteX9" fmla="*/ 2724150 w 2790825"/>
                <a:gd name="connsiteY9" fmla="*/ 1562100 h 2205037"/>
                <a:gd name="connsiteX10" fmla="*/ 2643188 w 2790825"/>
                <a:gd name="connsiteY10" fmla="*/ 1571625 h 2205037"/>
                <a:gd name="connsiteX11" fmla="*/ 2619375 w 2790825"/>
                <a:gd name="connsiteY11" fmla="*/ 1433512 h 2205037"/>
                <a:gd name="connsiteX12" fmla="*/ 2419350 w 2790825"/>
                <a:gd name="connsiteY12" fmla="*/ 1462087 h 2205037"/>
                <a:gd name="connsiteX13" fmla="*/ 2404325 w 2790825"/>
                <a:gd name="connsiteY13" fmla="*/ 1365419 h 2205037"/>
                <a:gd name="connsiteX14" fmla="*/ 2646675 w 2790825"/>
                <a:gd name="connsiteY14" fmla="*/ 1327928 h 2205037"/>
                <a:gd name="connsiteX15" fmla="*/ 2628900 w 2790825"/>
                <a:gd name="connsiteY15" fmla="*/ 1184143 h 2205037"/>
                <a:gd name="connsiteX16" fmla="*/ 2703826 w 2790825"/>
                <a:gd name="connsiteY16" fmla="*/ 1175834 h 2205037"/>
                <a:gd name="connsiteX17" fmla="*/ 2701813 w 2790825"/>
                <a:gd name="connsiteY17" fmla="*/ 926560 h 2205037"/>
                <a:gd name="connsiteX18" fmla="*/ 2790825 w 2790825"/>
                <a:gd name="connsiteY18" fmla="*/ 0 h 2205037"/>
                <a:gd name="connsiteX19" fmla="*/ 2600325 w 2790825"/>
                <a:gd name="connsiteY19" fmla="*/ 9525 h 2205037"/>
                <a:gd name="connsiteX20" fmla="*/ 2447925 w 2790825"/>
                <a:gd name="connsiteY20" fmla="*/ 28575 h 2205037"/>
                <a:gd name="connsiteX21" fmla="*/ 2281238 w 2790825"/>
                <a:gd name="connsiteY21" fmla="*/ 76200 h 2205037"/>
                <a:gd name="connsiteX22" fmla="*/ 2214563 w 2790825"/>
                <a:gd name="connsiteY22" fmla="*/ 66675 h 2205037"/>
                <a:gd name="connsiteX23" fmla="*/ 1795463 w 2790825"/>
                <a:gd name="connsiteY23" fmla="*/ 109537 h 2205037"/>
                <a:gd name="connsiteX24" fmla="*/ 1824038 w 2790825"/>
                <a:gd name="connsiteY24" fmla="*/ 495300 h 2205037"/>
                <a:gd name="connsiteX25" fmla="*/ 1919288 w 2790825"/>
                <a:gd name="connsiteY25" fmla="*/ 1028700 h 2205037"/>
                <a:gd name="connsiteX26" fmla="*/ 1871663 w 2790825"/>
                <a:gd name="connsiteY26" fmla="*/ 1304925 h 2205037"/>
                <a:gd name="connsiteX27" fmla="*/ 900113 w 2790825"/>
                <a:gd name="connsiteY27" fmla="*/ 1528762 h 2205037"/>
                <a:gd name="connsiteX28" fmla="*/ 552450 w 2790825"/>
                <a:gd name="connsiteY28" fmla="*/ 1628775 h 2205037"/>
                <a:gd name="connsiteX29" fmla="*/ 300038 w 2790825"/>
                <a:gd name="connsiteY29" fmla="*/ 1795462 h 2205037"/>
                <a:gd name="connsiteX30" fmla="*/ 0 w 2790825"/>
                <a:gd name="connsiteY30" fmla="*/ 2205037 h 2205037"/>
                <a:gd name="connsiteX0" fmla="*/ 0 w 2790825"/>
                <a:gd name="connsiteY0" fmla="*/ 2205037 h 2205037"/>
                <a:gd name="connsiteX1" fmla="*/ 881063 w 2790825"/>
                <a:gd name="connsiteY1" fmla="*/ 2028825 h 2205037"/>
                <a:gd name="connsiteX2" fmla="*/ 904875 w 2790825"/>
                <a:gd name="connsiteY2" fmla="*/ 1985962 h 2205037"/>
                <a:gd name="connsiteX3" fmla="*/ 1447800 w 2790825"/>
                <a:gd name="connsiteY3" fmla="*/ 1866900 h 2205037"/>
                <a:gd name="connsiteX4" fmla="*/ 1500188 w 2790825"/>
                <a:gd name="connsiteY4" fmla="*/ 1838325 h 2205037"/>
                <a:gd name="connsiteX5" fmla="*/ 1576388 w 2790825"/>
                <a:gd name="connsiteY5" fmla="*/ 1862137 h 2205037"/>
                <a:gd name="connsiteX6" fmla="*/ 2262188 w 2790825"/>
                <a:gd name="connsiteY6" fmla="*/ 1704975 h 2205037"/>
                <a:gd name="connsiteX7" fmla="*/ 2276475 w 2790825"/>
                <a:gd name="connsiteY7" fmla="*/ 1781175 h 2205037"/>
                <a:gd name="connsiteX8" fmla="*/ 2747963 w 2790825"/>
                <a:gd name="connsiteY8" fmla="*/ 1685925 h 2205037"/>
                <a:gd name="connsiteX9" fmla="*/ 2724150 w 2790825"/>
                <a:gd name="connsiteY9" fmla="*/ 1562100 h 2205037"/>
                <a:gd name="connsiteX10" fmla="*/ 2643188 w 2790825"/>
                <a:gd name="connsiteY10" fmla="*/ 1571625 h 2205037"/>
                <a:gd name="connsiteX11" fmla="*/ 2619375 w 2790825"/>
                <a:gd name="connsiteY11" fmla="*/ 1433512 h 2205037"/>
                <a:gd name="connsiteX12" fmla="*/ 2419350 w 2790825"/>
                <a:gd name="connsiteY12" fmla="*/ 1462087 h 2205037"/>
                <a:gd name="connsiteX13" fmla="*/ 2404325 w 2790825"/>
                <a:gd name="connsiteY13" fmla="*/ 1365419 h 2205037"/>
                <a:gd name="connsiteX14" fmla="*/ 2646675 w 2790825"/>
                <a:gd name="connsiteY14" fmla="*/ 1327928 h 2205037"/>
                <a:gd name="connsiteX15" fmla="*/ 2628900 w 2790825"/>
                <a:gd name="connsiteY15" fmla="*/ 1184143 h 2205037"/>
                <a:gd name="connsiteX16" fmla="*/ 2703826 w 2790825"/>
                <a:gd name="connsiteY16" fmla="*/ 1175834 h 2205037"/>
                <a:gd name="connsiteX17" fmla="*/ 2701813 w 2790825"/>
                <a:gd name="connsiteY17" fmla="*/ 926560 h 2205037"/>
                <a:gd name="connsiteX18" fmla="*/ 2790825 w 2790825"/>
                <a:gd name="connsiteY18" fmla="*/ 0 h 2205037"/>
                <a:gd name="connsiteX19" fmla="*/ 2600325 w 2790825"/>
                <a:gd name="connsiteY19" fmla="*/ 9525 h 2205037"/>
                <a:gd name="connsiteX20" fmla="*/ 2447925 w 2790825"/>
                <a:gd name="connsiteY20" fmla="*/ 28575 h 2205037"/>
                <a:gd name="connsiteX21" fmla="*/ 2281238 w 2790825"/>
                <a:gd name="connsiteY21" fmla="*/ 76200 h 2205037"/>
                <a:gd name="connsiteX22" fmla="*/ 2214563 w 2790825"/>
                <a:gd name="connsiteY22" fmla="*/ 66675 h 2205037"/>
                <a:gd name="connsiteX23" fmla="*/ 1789425 w 2790825"/>
                <a:gd name="connsiteY23" fmla="*/ 111564 h 2205037"/>
                <a:gd name="connsiteX24" fmla="*/ 1824038 w 2790825"/>
                <a:gd name="connsiteY24" fmla="*/ 495300 h 2205037"/>
                <a:gd name="connsiteX25" fmla="*/ 1919288 w 2790825"/>
                <a:gd name="connsiteY25" fmla="*/ 1028700 h 2205037"/>
                <a:gd name="connsiteX26" fmla="*/ 1871663 w 2790825"/>
                <a:gd name="connsiteY26" fmla="*/ 1304925 h 2205037"/>
                <a:gd name="connsiteX27" fmla="*/ 900113 w 2790825"/>
                <a:gd name="connsiteY27" fmla="*/ 1528762 h 2205037"/>
                <a:gd name="connsiteX28" fmla="*/ 552450 w 2790825"/>
                <a:gd name="connsiteY28" fmla="*/ 1628775 h 2205037"/>
                <a:gd name="connsiteX29" fmla="*/ 300038 w 2790825"/>
                <a:gd name="connsiteY29" fmla="*/ 1795462 h 2205037"/>
                <a:gd name="connsiteX30" fmla="*/ 0 w 2790825"/>
                <a:gd name="connsiteY30" fmla="*/ 2205037 h 2205037"/>
                <a:gd name="connsiteX0" fmla="*/ 0 w 2790825"/>
                <a:gd name="connsiteY0" fmla="*/ 2205037 h 2205037"/>
                <a:gd name="connsiteX1" fmla="*/ 881063 w 2790825"/>
                <a:gd name="connsiteY1" fmla="*/ 2028825 h 2205037"/>
                <a:gd name="connsiteX2" fmla="*/ 904875 w 2790825"/>
                <a:gd name="connsiteY2" fmla="*/ 1985962 h 2205037"/>
                <a:gd name="connsiteX3" fmla="*/ 1447800 w 2790825"/>
                <a:gd name="connsiteY3" fmla="*/ 1866900 h 2205037"/>
                <a:gd name="connsiteX4" fmla="*/ 1500188 w 2790825"/>
                <a:gd name="connsiteY4" fmla="*/ 1838325 h 2205037"/>
                <a:gd name="connsiteX5" fmla="*/ 1576388 w 2790825"/>
                <a:gd name="connsiteY5" fmla="*/ 1862137 h 2205037"/>
                <a:gd name="connsiteX6" fmla="*/ 2262188 w 2790825"/>
                <a:gd name="connsiteY6" fmla="*/ 1704975 h 2205037"/>
                <a:gd name="connsiteX7" fmla="*/ 2276475 w 2790825"/>
                <a:gd name="connsiteY7" fmla="*/ 1781175 h 2205037"/>
                <a:gd name="connsiteX8" fmla="*/ 2747963 w 2790825"/>
                <a:gd name="connsiteY8" fmla="*/ 1685925 h 2205037"/>
                <a:gd name="connsiteX9" fmla="*/ 2724150 w 2790825"/>
                <a:gd name="connsiteY9" fmla="*/ 1562100 h 2205037"/>
                <a:gd name="connsiteX10" fmla="*/ 2643188 w 2790825"/>
                <a:gd name="connsiteY10" fmla="*/ 1571625 h 2205037"/>
                <a:gd name="connsiteX11" fmla="*/ 2619375 w 2790825"/>
                <a:gd name="connsiteY11" fmla="*/ 1433512 h 2205037"/>
                <a:gd name="connsiteX12" fmla="*/ 2419350 w 2790825"/>
                <a:gd name="connsiteY12" fmla="*/ 1462087 h 2205037"/>
                <a:gd name="connsiteX13" fmla="*/ 2404325 w 2790825"/>
                <a:gd name="connsiteY13" fmla="*/ 1365419 h 2205037"/>
                <a:gd name="connsiteX14" fmla="*/ 2646675 w 2790825"/>
                <a:gd name="connsiteY14" fmla="*/ 1327928 h 2205037"/>
                <a:gd name="connsiteX15" fmla="*/ 2628900 w 2790825"/>
                <a:gd name="connsiteY15" fmla="*/ 1184143 h 2205037"/>
                <a:gd name="connsiteX16" fmla="*/ 2703826 w 2790825"/>
                <a:gd name="connsiteY16" fmla="*/ 1175834 h 2205037"/>
                <a:gd name="connsiteX17" fmla="*/ 2701813 w 2790825"/>
                <a:gd name="connsiteY17" fmla="*/ 926560 h 2205037"/>
                <a:gd name="connsiteX18" fmla="*/ 2790825 w 2790825"/>
                <a:gd name="connsiteY18" fmla="*/ 0 h 2205037"/>
                <a:gd name="connsiteX19" fmla="*/ 2600325 w 2790825"/>
                <a:gd name="connsiteY19" fmla="*/ 9525 h 2205037"/>
                <a:gd name="connsiteX20" fmla="*/ 2447925 w 2790825"/>
                <a:gd name="connsiteY20" fmla="*/ 28575 h 2205037"/>
                <a:gd name="connsiteX21" fmla="*/ 2281238 w 2790825"/>
                <a:gd name="connsiteY21" fmla="*/ 76200 h 2205037"/>
                <a:gd name="connsiteX22" fmla="*/ 2214563 w 2790825"/>
                <a:gd name="connsiteY22" fmla="*/ 66675 h 2205037"/>
                <a:gd name="connsiteX23" fmla="*/ 1789425 w 2790825"/>
                <a:gd name="connsiteY23" fmla="*/ 111564 h 2205037"/>
                <a:gd name="connsiteX24" fmla="*/ 1822026 w 2790825"/>
                <a:gd name="connsiteY24" fmla="*/ 535834 h 2205037"/>
                <a:gd name="connsiteX25" fmla="*/ 1919288 w 2790825"/>
                <a:gd name="connsiteY25" fmla="*/ 1028700 h 2205037"/>
                <a:gd name="connsiteX26" fmla="*/ 1871663 w 2790825"/>
                <a:gd name="connsiteY26" fmla="*/ 1304925 h 2205037"/>
                <a:gd name="connsiteX27" fmla="*/ 900113 w 2790825"/>
                <a:gd name="connsiteY27" fmla="*/ 1528762 h 2205037"/>
                <a:gd name="connsiteX28" fmla="*/ 552450 w 2790825"/>
                <a:gd name="connsiteY28" fmla="*/ 1628775 h 2205037"/>
                <a:gd name="connsiteX29" fmla="*/ 300038 w 2790825"/>
                <a:gd name="connsiteY29" fmla="*/ 1795462 h 2205037"/>
                <a:gd name="connsiteX30" fmla="*/ 0 w 2790825"/>
                <a:gd name="connsiteY30" fmla="*/ 2205037 h 2205037"/>
                <a:gd name="connsiteX0" fmla="*/ 0 w 2790825"/>
                <a:gd name="connsiteY0" fmla="*/ 2205037 h 2205037"/>
                <a:gd name="connsiteX1" fmla="*/ 881063 w 2790825"/>
                <a:gd name="connsiteY1" fmla="*/ 2028825 h 2205037"/>
                <a:gd name="connsiteX2" fmla="*/ 904875 w 2790825"/>
                <a:gd name="connsiteY2" fmla="*/ 1985962 h 2205037"/>
                <a:gd name="connsiteX3" fmla="*/ 1447800 w 2790825"/>
                <a:gd name="connsiteY3" fmla="*/ 1866900 h 2205037"/>
                <a:gd name="connsiteX4" fmla="*/ 1500188 w 2790825"/>
                <a:gd name="connsiteY4" fmla="*/ 1838325 h 2205037"/>
                <a:gd name="connsiteX5" fmla="*/ 1576388 w 2790825"/>
                <a:gd name="connsiteY5" fmla="*/ 1862137 h 2205037"/>
                <a:gd name="connsiteX6" fmla="*/ 2262188 w 2790825"/>
                <a:gd name="connsiteY6" fmla="*/ 1704975 h 2205037"/>
                <a:gd name="connsiteX7" fmla="*/ 2276475 w 2790825"/>
                <a:gd name="connsiteY7" fmla="*/ 1781175 h 2205037"/>
                <a:gd name="connsiteX8" fmla="*/ 2747963 w 2790825"/>
                <a:gd name="connsiteY8" fmla="*/ 1685925 h 2205037"/>
                <a:gd name="connsiteX9" fmla="*/ 2724150 w 2790825"/>
                <a:gd name="connsiteY9" fmla="*/ 1562100 h 2205037"/>
                <a:gd name="connsiteX10" fmla="*/ 2643188 w 2790825"/>
                <a:gd name="connsiteY10" fmla="*/ 1571625 h 2205037"/>
                <a:gd name="connsiteX11" fmla="*/ 2619375 w 2790825"/>
                <a:gd name="connsiteY11" fmla="*/ 1433512 h 2205037"/>
                <a:gd name="connsiteX12" fmla="*/ 2419350 w 2790825"/>
                <a:gd name="connsiteY12" fmla="*/ 1462087 h 2205037"/>
                <a:gd name="connsiteX13" fmla="*/ 2404325 w 2790825"/>
                <a:gd name="connsiteY13" fmla="*/ 1365419 h 2205037"/>
                <a:gd name="connsiteX14" fmla="*/ 2646675 w 2790825"/>
                <a:gd name="connsiteY14" fmla="*/ 1327928 h 2205037"/>
                <a:gd name="connsiteX15" fmla="*/ 2628900 w 2790825"/>
                <a:gd name="connsiteY15" fmla="*/ 1184143 h 2205037"/>
                <a:gd name="connsiteX16" fmla="*/ 2703826 w 2790825"/>
                <a:gd name="connsiteY16" fmla="*/ 1175834 h 2205037"/>
                <a:gd name="connsiteX17" fmla="*/ 2701813 w 2790825"/>
                <a:gd name="connsiteY17" fmla="*/ 926560 h 2205037"/>
                <a:gd name="connsiteX18" fmla="*/ 2790825 w 2790825"/>
                <a:gd name="connsiteY18" fmla="*/ 0 h 2205037"/>
                <a:gd name="connsiteX19" fmla="*/ 2600325 w 2790825"/>
                <a:gd name="connsiteY19" fmla="*/ 9525 h 2205037"/>
                <a:gd name="connsiteX20" fmla="*/ 2447925 w 2790825"/>
                <a:gd name="connsiteY20" fmla="*/ 28575 h 2205037"/>
                <a:gd name="connsiteX21" fmla="*/ 2281238 w 2790825"/>
                <a:gd name="connsiteY21" fmla="*/ 76200 h 2205037"/>
                <a:gd name="connsiteX22" fmla="*/ 2214563 w 2790825"/>
                <a:gd name="connsiteY22" fmla="*/ 66675 h 2205037"/>
                <a:gd name="connsiteX23" fmla="*/ 1799488 w 2790825"/>
                <a:gd name="connsiteY23" fmla="*/ 111564 h 2205037"/>
                <a:gd name="connsiteX24" fmla="*/ 1822026 w 2790825"/>
                <a:gd name="connsiteY24" fmla="*/ 535834 h 2205037"/>
                <a:gd name="connsiteX25" fmla="*/ 1919288 w 2790825"/>
                <a:gd name="connsiteY25" fmla="*/ 1028700 h 2205037"/>
                <a:gd name="connsiteX26" fmla="*/ 1871663 w 2790825"/>
                <a:gd name="connsiteY26" fmla="*/ 1304925 h 2205037"/>
                <a:gd name="connsiteX27" fmla="*/ 900113 w 2790825"/>
                <a:gd name="connsiteY27" fmla="*/ 1528762 h 2205037"/>
                <a:gd name="connsiteX28" fmla="*/ 552450 w 2790825"/>
                <a:gd name="connsiteY28" fmla="*/ 1628775 h 2205037"/>
                <a:gd name="connsiteX29" fmla="*/ 300038 w 2790825"/>
                <a:gd name="connsiteY29" fmla="*/ 1795462 h 2205037"/>
                <a:gd name="connsiteX30" fmla="*/ 0 w 2790825"/>
                <a:gd name="connsiteY30" fmla="*/ 2205037 h 2205037"/>
                <a:gd name="connsiteX0" fmla="*/ 0 w 2790825"/>
                <a:gd name="connsiteY0" fmla="*/ 2205037 h 2205037"/>
                <a:gd name="connsiteX1" fmla="*/ 881063 w 2790825"/>
                <a:gd name="connsiteY1" fmla="*/ 2028825 h 2205037"/>
                <a:gd name="connsiteX2" fmla="*/ 904875 w 2790825"/>
                <a:gd name="connsiteY2" fmla="*/ 1985962 h 2205037"/>
                <a:gd name="connsiteX3" fmla="*/ 1447800 w 2790825"/>
                <a:gd name="connsiteY3" fmla="*/ 1866900 h 2205037"/>
                <a:gd name="connsiteX4" fmla="*/ 1500188 w 2790825"/>
                <a:gd name="connsiteY4" fmla="*/ 1838325 h 2205037"/>
                <a:gd name="connsiteX5" fmla="*/ 1576388 w 2790825"/>
                <a:gd name="connsiteY5" fmla="*/ 1862137 h 2205037"/>
                <a:gd name="connsiteX6" fmla="*/ 2262188 w 2790825"/>
                <a:gd name="connsiteY6" fmla="*/ 1704975 h 2205037"/>
                <a:gd name="connsiteX7" fmla="*/ 2276475 w 2790825"/>
                <a:gd name="connsiteY7" fmla="*/ 1781175 h 2205037"/>
                <a:gd name="connsiteX8" fmla="*/ 2747963 w 2790825"/>
                <a:gd name="connsiteY8" fmla="*/ 1685925 h 2205037"/>
                <a:gd name="connsiteX9" fmla="*/ 2724150 w 2790825"/>
                <a:gd name="connsiteY9" fmla="*/ 1562100 h 2205037"/>
                <a:gd name="connsiteX10" fmla="*/ 2643188 w 2790825"/>
                <a:gd name="connsiteY10" fmla="*/ 1571625 h 2205037"/>
                <a:gd name="connsiteX11" fmla="*/ 2619375 w 2790825"/>
                <a:gd name="connsiteY11" fmla="*/ 1433512 h 2205037"/>
                <a:gd name="connsiteX12" fmla="*/ 2419350 w 2790825"/>
                <a:gd name="connsiteY12" fmla="*/ 1462087 h 2205037"/>
                <a:gd name="connsiteX13" fmla="*/ 2404325 w 2790825"/>
                <a:gd name="connsiteY13" fmla="*/ 1365419 h 2205037"/>
                <a:gd name="connsiteX14" fmla="*/ 2646675 w 2790825"/>
                <a:gd name="connsiteY14" fmla="*/ 1327928 h 2205037"/>
                <a:gd name="connsiteX15" fmla="*/ 2628900 w 2790825"/>
                <a:gd name="connsiteY15" fmla="*/ 1184143 h 2205037"/>
                <a:gd name="connsiteX16" fmla="*/ 2703826 w 2790825"/>
                <a:gd name="connsiteY16" fmla="*/ 1175834 h 2205037"/>
                <a:gd name="connsiteX17" fmla="*/ 2701813 w 2790825"/>
                <a:gd name="connsiteY17" fmla="*/ 926560 h 2205037"/>
                <a:gd name="connsiteX18" fmla="*/ 2790825 w 2790825"/>
                <a:gd name="connsiteY18" fmla="*/ 0 h 2205037"/>
                <a:gd name="connsiteX19" fmla="*/ 2600325 w 2790825"/>
                <a:gd name="connsiteY19" fmla="*/ 9525 h 2205037"/>
                <a:gd name="connsiteX20" fmla="*/ 2447925 w 2790825"/>
                <a:gd name="connsiteY20" fmla="*/ 28575 h 2205037"/>
                <a:gd name="connsiteX21" fmla="*/ 2281238 w 2790825"/>
                <a:gd name="connsiteY21" fmla="*/ 76200 h 2205037"/>
                <a:gd name="connsiteX22" fmla="*/ 2214563 w 2790825"/>
                <a:gd name="connsiteY22" fmla="*/ 66675 h 2205037"/>
                <a:gd name="connsiteX23" fmla="*/ 1799488 w 2790825"/>
                <a:gd name="connsiteY23" fmla="*/ 111564 h 2205037"/>
                <a:gd name="connsiteX24" fmla="*/ 1822026 w 2790825"/>
                <a:gd name="connsiteY24" fmla="*/ 535834 h 2205037"/>
                <a:gd name="connsiteX25" fmla="*/ 1909225 w 2790825"/>
                <a:gd name="connsiteY25" fmla="*/ 1057074 h 2205037"/>
                <a:gd name="connsiteX26" fmla="*/ 1871663 w 2790825"/>
                <a:gd name="connsiteY26" fmla="*/ 1304925 h 2205037"/>
                <a:gd name="connsiteX27" fmla="*/ 900113 w 2790825"/>
                <a:gd name="connsiteY27" fmla="*/ 1528762 h 2205037"/>
                <a:gd name="connsiteX28" fmla="*/ 552450 w 2790825"/>
                <a:gd name="connsiteY28" fmla="*/ 1628775 h 2205037"/>
                <a:gd name="connsiteX29" fmla="*/ 300038 w 2790825"/>
                <a:gd name="connsiteY29" fmla="*/ 1795462 h 2205037"/>
                <a:gd name="connsiteX30" fmla="*/ 0 w 2790825"/>
                <a:gd name="connsiteY30" fmla="*/ 2205037 h 2205037"/>
                <a:gd name="connsiteX0" fmla="*/ 0 w 2790825"/>
                <a:gd name="connsiteY0" fmla="*/ 2205037 h 2205037"/>
                <a:gd name="connsiteX1" fmla="*/ 881063 w 2790825"/>
                <a:gd name="connsiteY1" fmla="*/ 2028825 h 2205037"/>
                <a:gd name="connsiteX2" fmla="*/ 904875 w 2790825"/>
                <a:gd name="connsiteY2" fmla="*/ 1985962 h 2205037"/>
                <a:gd name="connsiteX3" fmla="*/ 1447800 w 2790825"/>
                <a:gd name="connsiteY3" fmla="*/ 1866900 h 2205037"/>
                <a:gd name="connsiteX4" fmla="*/ 1500188 w 2790825"/>
                <a:gd name="connsiteY4" fmla="*/ 1838325 h 2205037"/>
                <a:gd name="connsiteX5" fmla="*/ 1576388 w 2790825"/>
                <a:gd name="connsiteY5" fmla="*/ 1862137 h 2205037"/>
                <a:gd name="connsiteX6" fmla="*/ 2262188 w 2790825"/>
                <a:gd name="connsiteY6" fmla="*/ 1704975 h 2205037"/>
                <a:gd name="connsiteX7" fmla="*/ 2276475 w 2790825"/>
                <a:gd name="connsiteY7" fmla="*/ 1781175 h 2205037"/>
                <a:gd name="connsiteX8" fmla="*/ 2747963 w 2790825"/>
                <a:gd name="connsiteY8" fmla="*/ 1685925 h 2205037"/>
                <a:gd name="connsiteX9" fmla="*/ 2724150 w 2790825"/>
                <a:gd name="connsiteY9" fmla="*/ 1562100 h 2205037"/>
                <a:gd name="connsiteX10" fmla="*/ 2643188 w 2790825"/>
                <a:gd name="connsiteY10" fmla="*/ 1571625 h 2205037"/>
                <a:gd name="connsiteX11" fmla="*/ 2619375 w 2790825"/>
                <a:gd name="connsiteY11" fmla="*/ 1433512 h 2205037"/>
                <a:gd name="connsiteX12" fmla="*/ 2419350 w 2790825"/>
                <a:gd name="connsiteY12" fmla="*/ 1462087 h 2205037"/>
                <a:gd name="connsiteX13" fmla="*/ 2404325 w 2790825"/>
                <a:gd name="connsiteY13" fmla="*/ 1365419 h 2205037"/>
                <a:gd name="connsiteX14" fmla="*/ 2646675 w 2790825"/>
                <a:gd name="connsiteY14" fmla="*/ 1327928 h 2205037"/>
                <a:gd name="connsiteX15" fmla="*/ 2628900 w 2790825"/>
                <a:gd name="connsiteY15" fmla="*/ 1184143 h 2205037"/>
                <a:gd name="connsiteX16" fmla="*/ 2703826 w 2790825"/>
                <a:gd name="connsiteY16" fmla="*/ 1175834 h 2205037"/>
                <a:gd name="connsiteX17" fmla="*/ 2701813 w 2790825"/>
                <a:gd name="connsiteY17" fmla="*/ 926560 h 2205037"/>
                <a:gd name="connsiteX18" fmla="*/ 2790825 w 2790825"/>
                <a:gd name="connsiteY18" fmla="*/ 0 h 2205037"/>
                <a:gd name="connsiteX19" fmla="*/ 2600325 w 2790825"/>
                <a:gd name="connsiteY19" fmla="*/ 9525 h 2205037"/>
                <a:gd name="connsiteX20" fmla="*/ 2447925 w 2790825"/>
                <a:gd name="connsiteY20" fmla="*/ 28575 h 2205037"/>
                <a:gd name="connsiteX21" fmla="*/ 2281238 w 2790825"/>
                <a:gd name="connsiteY21" fmla="*/ 76200 h 2205037"/>
                <a:gd name="connsiteX22" fmla="*/ 2214563 w 2790825"/>
                <a:gd name="connsiteY22" fmla="*/ 66675 h 2205037"/>
                <a:gd name="connsiteX23" fmla="*/ 1799488 w 2790825"/>
                <a:gd name="connsiteY23" fmla="*/ 111564 h 2205037"/>
                <a:gd name="connsiteX24" fmla="*/ 1822026 w 2790825"/>
                <a:gd name="connsiteY24" fmla="*/ 535834 h 2205037"/>
                <a:gd name="connsiteX25" fmla="*/ 1909225 w 2790825"/>
                <a:gd name="connsiteY25" fmla="*/ 1057074 h 2205037"/>
                <a:gd name="connsiteX26" fmla="*/ 1879714 w 2790825"/>
                <a:gd name="connsiteY26" fmla="*/ 1304925 h 2205037"/>
                <a:gd name="connsiteX27" fmla="*/ 900113 w 2790825"/>
                <a:gd name="connsiteY27" fmla="*/ 1528762 h 2205037"/>
                <a:gd name="connsiteX28" fmla="*/ 552450 w 2790825"/>
                <a:gd name="connsiteY28" fmla="*/ 1628775 h 2205037"/>
                <a:gd name="connsiteX29" fmla="*/ 300038 w 2790825"/>
                <a:gd name="connsiteY29" fmla="*/ 1795462 h 2205037"/>
                <a:gd name="connsiteX30" fmla="*/ 0 w 2790825"/>
                <a:gd name="connsiteY30" fmla="*/ 2205037 h 2205037"/>
                <a:gd name="connsiteX0" fmla="*/ 0 w 2790825"/>
                <a:gd name="connsiteY0" fmla="*/ 2205037 h 2205037"/>
                <a:gd name="connsiteX1" fmla="*/ 881063 w 2790825"/>
                <a:gd name="connsiteY1" fmla="*/ 2028825 h 2205037"/>
                <a:gd name="connsiteX2" fmla="*/ 904875 w 2790825"/>
                <a:gd name="connsiteY2" fmla="*/ 1985962 h 2205037"/>
                <a:gd name="connsiteX3" fmla="*/ 1447800 w 2790825"/>
                <a:gd name="connsiteY3" fmla="*/ 1866900 h 2205037"/>
                <a:gd name="connsiteX4" fmla="*/ 1500188 w 2790825"/>
                <a:gd name="connsiteY4" fmla="*/ 1838325 h 2205037"/>
                <a:gd name="connsiteX5" fmla="*/ 1576388 w 2790825"/>
                <a:gd name="connsiteY5" fmla="*/ 1862137 h 2205037"/>
                <a:gd name="connsiteX6" fmla="*/ 2256150 w 2790825"/>
                <a:gd name="connsiteY6" fmla="*/ 1709028 h 2205037"/>
                <a:gd name="connsiteX7" fmla="*/ 2276475 w 2790825"/>
                <a:gd name="connsiteY7" fmla="*/ 1781175 h 2205037"/>
                <a:gd name="connsiteX8" fmla="*/ 2747963 w 2790825"/>
                <a:gd name="connsiteY8" fmla="*/ 1685925 h 2205037"/>
                <a:gd name="connsiteX9" fmla="*/ 2724150 w 2790825"/>
                <a:gd name="connsiteY9" fmla="*/ 1562100 h 2205037"/>
                <a:gd name="connsiteX10" fmla="*/ 2643188 w 2790825"/>
                <a:gd name="connsiteY10" fmla="*/ 1571625 h 2205037"/>
                <a:gd name="connsiteX11" fmla="*/ 2619375 w 2790825"/>
                <a:gd name="connsiteY11" fmla="*/ 1433512 h 2205037"/>
                <a:gd name="connsiteX12" fmla="*/ 2419350 w 2790825"/>
                <a:gd name="connsiteY12" fmla="*/ 1462087 h 2205037"/>
                <a:gd name="connsiteX13" fmla="*/ 2404325 w 2790825"/>
                <a:gd name="connsiteY13" fmla="*/ 1365419 h 2205037"/>
                <a:gd name="connsiteX14" fmla="*/ 2646675 w 2790825"/>
                <a:gd name="connsiteY14" fmla="*/ 1327928 h 2205037"/>
                <a:gd name="connsiteX15" fmla="*/ 2628900 w 2790825"/>
                <a:gd name="connsiteY15" fmla="*/ 1184143 h 2205037"/>
                <a:gd name="connsiteX16" fmla="*/ 2703826 w 2790825"/>
                <a:gd name="connsiteY16" fmla="*/ 1175834 h 2205037"/>
                <a:gd name="connsiteX17" fmla="*/ 2701813 w 2790825"/>
                <a:gd name="connsiteY17" fmla="*/ 926560 h 2205037"/>
                <a:gd name="connsiteX18" fmla="*/ 2790825 w 2790825"/>
                <a:gd name="connsiteY18" fmla="*/ 0 h 2205037"/>
                <a:gd name="connsiteX19" fmla="*/ 2600325 w 2790825"/>
                <a:gd name="connsiteY19" fmla="*/ 9525 h 2205037"/>
                <a:gd name="connsiteX20" fmla="*/ 2447925 w 2790825"/>
                <a:gd name="connsiteY20" fmla="*/ 28575 h 2205037"/>
                <a:gd name="connsiteX21" fmla="*/ 2281238 w 2790825"/>
                <a:gd name="connsiteY21" fmla="*/ 76200 h 2205037"/>
                <a:gd name="connsiteX22" fmla="*/ 2214563 w 2790825"/>
                <a:gd name="connsiteY22" fmla="*/ 66675 h 2205037"/>
                <a:gd name="connsiteX23" fmla="*/ 1799488 w 2790825"/>
                <a:gd name="connsiteY23" fmla="*/ 111564 h 2205037"/>
                <a:gd name="connsiteX24" fmla="*/ 1822026 w 2790825"/>
                <a:gd name="connsiteY24" fmla="*/ 535834 h 2205037"/>
                <a:gd name="connsiteX25" fmla="*/ 1909225 w 2790825"/>
                <a:gd name="connsiteY25" fmla="*/ 1057074 h 2205037"/>
                <a:gd name="connsiteX26" fmla="*/ 1879714 w 2790825"/>
                <a:gd name="connsiteY26" fmla="*/ 1304925 h 2205037"/>
                <a:gd name="connsiteX27" fmla="*/ 900113 w 2790825"/>
                <a:gd name="connsiteY27" fmla="*/ 1528762 h 2205037"/>
                <a:gd name="connsiteX28" fmla="*/ 552450 w 2790825"/>
                <a:gd name="connsiteY28" fmla="*/ 1628775 h 2205037"/>
                <a:gd name="connsiteX29" fmla="*/ 300038 w 2790825"/>
                <a:gd name="connsiteY29" fmla="*/ 1795462 h 2205037"/>
                <a:gd name="connsiteX30" fmla="*/ 0 w 2790825"/>
                <a:gd name="connsiteY30" fmla="*/ 2205037 h 2205037"/>
                <a:gd name="connsiteX0" fmla="*/ 0 w 2790825"/>
                <a:gd name="connsiteY0" fmla="*/ 2205037 h 2205037"/>
                <a:gd name="connsiteX1" fmla="*/ 881063 w 2790825"/>
                <a:gd name="connsiteY1" fmla="*/ 2028825 h 2205037"/>
                <a:gd name="connsiteX2" fmla="*/ 904875 w 2790825"/>
                <a:gd name="connsiteY2" fmla="*/ 1985962 h 2205037"/>
                <a:gd name="connsiteX3" fmla="*/ 1447800 w 2790825"/>
                <a:gd name="connsiteY3" fmla="*/ 1866900 h 2205037"/>
                <a:gd name="connsiteX4" fmla="*/ 1500188 w 2790825"/>
                <a:gd name="connsiteY4" fmla="*/ 1838325 h 2205037"/>
                <a:gd name="connsiteX5" fmla="*/ 1576388 w 2790825"/>
                <a:gd name="connsiteY5" fmla="*/ 1862137 h 2205037"/>
                <a:gd name="connsiteX6" fmla="*/ 2256150 w 2790825"/>
                <a:gd name="connsiteY6" fmla="*/ 1709028 h 2205037"/>
                <a:gd name="connsiteX7" fmla="*/ 2282513 w 2790825"/>
                <a:gd name="connsiteY7" fmla="*/ 1781175 h 2205037"/>
                <a:gd name="connsiteX8" fmla="*/ 2747963 w 2790825"/>
                <a:gd name="connsiteY8" fmla="*/ 1685925 h 2205037"/>
                <a:gd name="connsiteX9" fmla="*/ 2724150 w 2790825"/>
                <a:gd name="connsiteY9" fmla="*/ 1562100 h 2205037"/>
                <a:gd name="connsiteX10" fmla="*/ 2643188 w 2790825"/>
                <a:gd name="connsiteY10" fmla="*/ 1571625 h 2205037"/>
                <a:gd name="connsiteX11" fmla="*/ 2619375 w 2790825"/>
                <a:gd name="connsiteY11" fmla="*/ 1433512 h 2205037"/>
                <a:gd name="connsiteX12" fmla="*/ 2419350 w 2790825"/>
                <a:gd name="connsiteY12" fmla="*/ 1462087 h 2205037"/>
                <a:gd name="connsiteX13" fmla="*/ 2404325 w 2790825"/>
                <a:gd name="connsiteY13" fmla="*/ 1365419 h 2205037"/>
                <a:gd name="connsiteX14" fmla="*/ 2646675 w 2790825"/>
                <a:gd name="connsiteY14" fmla="*/ 1327928 h 2205037"/>
                <a:gd name="connsiteX15" fmla="*/ 2628900 w 2790825"/>
                <a:gd name="connsiteY15" fmla="*/ 1184143 h 2205037"/>
                <a:gd name="connsiteX16" fmla="*/ 2703826 w 2790825"/>
                <a:gd name="connsiteY16" fmla="*/ 1175834 h 2205037"/>
                <a:gd name="connsiteX17" fmla="*/ 2701813 w 2790825"/>
                <a:gd name="connsiteY17" fmla="*/ 926560 h 2205037"/>
                <a:gd name="connsiteX18" fmla="*/ 2790825 w 2790825"/>
                <a:gd name="connsiteY18" fmla="*/ 0 h 2205037"/>
                <a:gd name="connsiteX19" fmla="*/ 2600325 w 2790825"/>
                <a:gd name="connsiteY19" fmla="*/ 9525 h 2205037"/>
                <a:gd name="connsiteX20" fmla="*/ 2447925 w 2790825"/>
                <a:gd name="connsiteY20" fmla="*/ 28575 h 2205037"/>
                <a:gd name="connsiteX21" fmla="*/ 2281238 w 2790825"/>
                <a:gd name="connsiteY21" fmla="*/ 76200 h 2205037"/>
                <a:gd name="connsiteX22" fmla="*/ 2214563 w 2790825"/>
                <a:gd name="connsiteY22" fmla="*/ 66675 h 2205037"/>
                <a:gd name="connsiteX23" fmla="*/ 1799488 w 2790825"/>
                <a:gd name="connsiteY23" fmla="*/ 111564 h 2205037"/>
                <a:gd name="connsiteX24" fmla="*/ 1822026 w 2790825"/>
                <a:gd name="connsiteY24" fmla="*/ 535834 h 2205037"/>
                <a:gd name="connsiteX25" fmla="*/ 1909225 w 2790825"/>
                <a:gd name="connsiteY25" fmla="*/ 1057074 h 2205037"/>
                <a:gd name="connsiteX26" fmla="*/ 1879714 w 2790825"/>
                <a:gd name="connsiteY26" fmla="*/ 1304925 h 2205037"/>
                <a:gd name="connsiteX27" fmla="*/ 900113 w 2790825"/>
                <a:gd name="connsiteY27" fmla="*/ 1528762 h 2205037"/>
                <a:gd name="connsiteX28" fmla="*/ 552450 w 2790825"/>
                <a:gd name="connsiteY28" fmla="*/ 1628775 h 2205037"/>
                <a:gd name="connsiteX29" fmla="*/ 300038 w 2790825"/>
                <a:gd name="connsiteY29" fmla="*/ 1795462 h 2205037"/>
                <a:gd name="connsiteX30" fmla="*/ 0 w 2790825"/>
                <a:gd name="connsiteY30" fmla="*/ 2205037 h 2205037"/>
                <a:gd name="connsiteX0" fmla="*/ 0 w 2790825"/>
                <a:gd name="connsiteY0" fmla="*/ 2205037 h 2205037"/>
                <a:gd name="connsiteX1" fmla="*/ 881063 w 2790825"/>
                <a:gd name="connsiteY1" fmla="*/ 2028825 h 2205037"/>
                <a:gd name="connsiteX2" fmla="*/ 904875 w 2790825"/>
                <a:gd name="connsiteY2" fmla="*/ 1985962 h 2205037"/>
                <a:gd name="connsiteX3" fmla="*/ 1447800 w 2790825"/>
                <a:gd name="connsiteY3" fmla="*/ 1866900 h 2205037"/>
                <a:gd name="connsiteX4" fmla="*/ 1500188 w 2790825"/>
                <a:gd name="connsiteY4" fmla="*/ 1838325 h 2205037"/>
                <a:gd name="connsiteX5" fmla="*/ 1576388 w 2790825"/>
                <a:gd name="connsiteY5" fmla="*/ 1862137 h 2205037"/>
                <a:gd name="connsiteX6" fmla="*/ 2256150 w 2790825"/>
                <a:gd name="connsiteY6" fmla="*/ 1709028 h 2205037"/>
                <a:gd name="connsiteX7" fmla="*/ 2278488 w 2790825"/>
                <a:gd name="connsiteY7" fmla="*/ 1762935 h 2205037"/>
                <a:gd name="connsiteX8" fmla="*/ 2747963 w 2790825"/>
                <a:gd name="connsiteY8" fmla="*/ 1685925 h 2205037"/>
                <a:gd name="connsiteX9" fmla="*/ 2724150 w 2790825"/>
                <a:gd name="connsiteY9" fmla="*/ 1562100 h 2205037"/>
                <a:gd name="connsiteX10" fmla="*/ 2643188 w 2790825"/>
                <a:gd name="connsiteY10" fmla="*/ 1571625 h 2205037"/>
                <a:gd name="connsiteX11" fmla="*/ 2619375 w 2790825"/>
                <a:gd name="connsiteY11" fmla="*/ 1433512 h 2205037"/>
                <a:gd name="connsiteX12" fmla="*/ 2419350 w 2790825"/>
                <a:gd name="connsiteY12" fmla="*/ 1462087 h 2205037"/>
                <a:gd name="connsiteX13" fmla="*/ 2404325 w 2790825"/>
                <a:gd name="connsiteY13" fmla="*/ 1365419 h 2205037"/>
                <a:gd name="connsiteX14" fmla="*/ 2646675 w 2790825"/>
                <a:gd name="connsiteY14" fmla="*/ 1327928 h 2205037"/>
                <a:gd name="connsiteX15" fmla="*/ 2628900 w 2790825"/>
                <a:gd name="connsiteY15" fmla="*/ 1184143 h 2205037"/>
                <a:gd name="connsiteX16" fmla="*/ 2703826 w 2790825"/>
                <a:gd name="connsiteY16" fmla="*/ 1175834 h 2205037"/>
                <a:gd name="connsiteX17" fmla="*/ 2701813 w 2790825"/>
                <a:gd name="connsiteY17" fmla="*/ 926560 h 2205037"/>
                <a:gd name="connsiteX18" fmla="*/ 2790825 w 2790825"/>
                <a:gd name="connsiteY18" fmla="*/ 0 h 2205037"/>
                <a:gd name="connsiteX19" fmla="*/ 2600325 w 2790825"/>
                <a:gd name="connsiteY19" fmla="*/ 9525 h 2205037"/>
                <a:gd name="connsiteX20" fmla="*/ 2447925 w 2790825"/>
                <a:gd name="connsiteY20" fmla="*/ 28575 h 2205037"/>
                <a:gd name="connsiteX21" fmla="*/ 2281238 w 2790825"/>
                <a:gd name="connsiteY21" fmla="*/ 76200 h 2205037"/>
                <a:gd name="connsiteX22" fmla="*/ 2214563 w 2790825"/>
                <a:gd name="connsiteY22" fmla="*/ 66675 h 2205037"/>
                <a:gd name="connsiteX23" fmla="*/ 1799488 w 2790825"/>
                <a:gd name="connsiteY23" fmla="*/ 111564 h 2205037"/>
                <a:gd name="connsiteX24" fmla="*/ 1822026 w 2790825"/>
                <a:gd name="connsiteY24" fmla="*/ 535834 h 2205037"/>
                <a:gd name="connsiteX25" fmla="*/ 1909225 w 2790825"/>
                <a:gd name="connsiteY25" fmla="*/ 1057074 h 2205037"/>
                <a:gd name="connsiteX26" fmla="*/ 1879714 w 2790825"/>
                <a:gd name="connsiteY26" fmla="*/ 1304925 h 2205037"/>
                <a:gd name="connsiteX27" fmla="*/ 900113 w 2790825"/>
                <a:gd name="connsiteY27" fmla="*/ 1528762 h 2205037"/>
                <a:gd name="connsiteX28" fmla="*/ 552450 w 2790825"/>
                <a:gd name="connsiteY28" fmla="*/ 1628775 h 2205037"/>
                <a:gd name="connsiteX29" fmla="*/ 300038 w 2790825"/>
                <a:gd name="connsiteY29" fmla="*/ 1795462 h 2205037"/>
                <a:gd name="connsiteX30" fmla="*/ 0 w 2790825"/>
                <a:gd name="connsiteY30" fmla="*/ 2205037 h 2205037"/>
                <a:gd name="connsiteX0" fmla="*/ 0 w 2790825"/>
                <a:gd name="connsiteY0" fmla="*/ 2205037 h 2205037"/>
                <a:gd name="connsiteX1" fmla="*/ 881063 w 2790825"/>
                <a:gd name="connsiteY1" fmla="*/ 2028825 h 2205037"/>
                <a:gd name="connsiteX2" fmla="*/ 904875 w 2790825"/>
                <a:gd name="connsiteY2" fmla="*/ 1985962 h 2205037"/>
                <a:gd name="connsiteX3" fmla="*/ 1447800 w 2790825"/>
                <a:gd name="connsiteY3" fmla="*/ 1866900 h 2205037"/>
                <a:gd name="connsiteX4" fmla="*/ 1500188 w 2790825"/>
                <a:gd name="connsiteY4" fmla="*/ 1838325 h 2205037"/>
                <a:gd name="connsiteX5" fmla="*/ 1576388 w 2790825"/>
                <a:gd name="connsiteY5" fmla="*/ 1862137 h 2205037"/>
                <a:gd name="connsiteX6" fmla="*/ 2256150 w 2790825"/>
                <a:gd name="connsiteY6" fmla="*/ 1709028 h 2205037"/>
                <a:gd name="connsiteX7" fmla="*/ 2278488 w 2790825"/>
                <a:gd name="connsiteY7" fmla="*/ 1762935 h 2205037"/>
                <a:gd name="connsiteX8" fmla="*/ 2737900 w 2790825"/>
                <a:gd name="connsiteY8" fmla="*/ 1671738 h 2205037"/>
                <a:gd name="connsiteX9" fmla="*/ 2724150 w 2790825"/>
                <a:gd name="connsiteY9" fmla="*/ 1562100 h 2205037"/>
                <a:gd name="connsiteX10" fmla="*/ 2643188 w 2790825"/>
                <a:gd name="connsiteY10" fmla="*/ 1571625 h 2205037"/>
                <a:gd name="connsiteX11" fmla="*/ 2619375 w 2790825"/>
                <a:gd name="connsiteY11" fmla="*/ 1433512 h 2205037"/>
                <a:gd name="connsiteX12" fmla="*/ 2419350 w 2790825"/>
                <a:gd name="connsiteY12" fmla="*/ 1462087 h 2205037"/>
                <a:gd name="connsiteX13" fmla="*/ 2404325 w 2790825"/>
                <a:gd name="connsiteY13" fmla="*/ 1365419 h 2205037"/>
                <a:gd name="connsiteX14" fmla="*/ 2646675 w 2790825"/>
                <a:gd name="connsiteY14" fmla="*/ 1327928 h 2205037"/>
                <a:gd name="connsiteX15" fmla="*/ 2628900 w 2790825"/>
                <a:gd name="connsiteY15" fmla="*/ 1184143 h 2205037"/>
                <a:gd name="connsiteX16" fmla="*/ 2703826 w 2790825"/>
                <a:gd name="connsiteY16" fmla="*/ 1175834 h 2205037"/>
                <a:gd name="connsiteX17" fmla="*/ 2701813 w 2790825"/>
                <a:gd name="connsiteY17" fmla="*/ 926560 h 2205037"/>
                <a:gd name="connsiteX18" fmla="*/ 2790825 w 2790825"/>
                <a:gd name="connsiteY18" fmla="*/ 0 h 2205037"/>
                <a:gd name="connsiteX19" fmla="*/ 2600325 w 2790825"/>
                <a:gd name="connsiteY19" fmla="*/ 9525 h 2205037"/>
                <a:gd name="connsiteX20" fmla="*/ 2447925 w 2790825"/>
                <a:gd name="connsiteY20" fmla="*/ 28575 h 2205037"/>
                <a:gd name="connsiteX21" fmla="*/ 2281238 w 2790825"/>
                <a:gd name="connsiteY21" fmla="*/ 76200 h 2205037"/>
                <a:gd name="connsiteX22" fmla="*/ 2214563 w 2790825"/>
                <a:gd name="connsiteY22" fmla="*/ 66675 h 2205037"/>
                <a:gd name="connsiteX23" fmla="*/ 1799488 w 2790825"/>
                <a:gd name="connsiteY23" fmla="*/ 111564 h 2205037"/>
                <a:gd name="connsiteX24" fmla="*/ 1822026 w 2790825"/>
                <a:gd name="connsiteY24" fmla="*/ 535834 h 2205037"/>
                <a:gd name="connsiteX25" fmla="*/ 1909225 w 2790825"/>
                <a:gd name="connsiteY25" fmla="*/ 1057074 h 2205037"/>
                <a:gd name="connsiteX26" fmla="*/ 1879714 w 2790825"/>
                <a:gd name="connsiteY26" fmla="*/ 1304925 h 2205037"/>
                <a:gd name="connsiteX27" fmla="*/ 900113 w 2790825"/>
                <a:gd name="connsiteY27" fmla="*/ 1528762 h 2205037"/>
                <a:gd name="connsiteX28" fmla="*/ 552450 w 2790825"/>
                <a:gd name="connsiteY28" fmla="*/ 1628775 h 2205037"/>
                <a:gd name="connsiteX29" fmla="*/ 300038 w 2790825"/>
                <a:gd name="connsiteY29" fmla="*/ 1795462 h 2205037"/>
                <a:gd name="connsiteX30" fmla="*/ 0 w 2790825"/>
                <a:gd name="connsiteY30" fmla="*/ 2205037 h 2205037"/>
                <a:gd name="connsiteX0" fmla="*/ 0 w 2790825"/>
                <a:gd name="connsiteY0" fmla="*/ 2205037 h 2205037"/>
                <a:gd name="connsiteX1" fmla="*/ 881063 w 2790825"/>
                <a:gd name="connsiteY1" fmla="*/ 2028825 h 2205037"/>
                <a:gd name="connsiteX2" fmla="*/ 904875 w 2790825"/>
                <a:gd name="connsiteY2" fmla="*/ 1985962 h 2205037"/>
                <a:gd name="connsiteX3" fmla="*/ 1447800 w 2790825"/>
                <a:gd name="connsiteY3" fmla="*/ 1866900 h 2205037"/>
                <a:gd name="connsiteX4" fmla="*/ 1500188 w 2790825"/>
                <a:gd name="connsiteY4" fmla="*/ 1838325 h 2205037"/>
                <a:gd name="connsiteX5" fmla="*/ 1576388 w 2790825"/>
                <a:gd name="connsiteY5" fmla="*/ 1862137 h 2205037"/>
                <a:gd name="connsiteX6" fmla="*/ 2256150 w 2790825"/>
                <a:gd name="connsiteY6" fmla="*/ 1709028 h 2205037"/>
                <a:gd name="connsiteX7" fmla="*/ 2280500 w 2790825"/>
                <a:gd name="connsiteY7" fmla="*/ 1758882 h 2205037"/>
                <a:gd name="connsiteX8" fmla="*/ 2737900 w 2790825"/>
                <a:gd name="connsiteY8" fmla="*/ 1671738 h 2205037"/>
                <a:gd name="connsiteX9" fmla="*/ 2724150 w 2790825"/>
                <a:gd name="connsiteY9" fmla="*/ 1562100 h 2205037"/>
                <a:gd name="connsiteX10" fmla="*/ 2643188 w 2790825"/>
                <a:gd name="connsiteY10" fmla="*/ 1571625 h 2205037"/>
                <a:gd name="connsiteX11" fmla="*/ 2619375 w 2790825"/>
                <a:gd name="connsiteY11" fmla="*/ 1433512 h 2205037"/>
                <a:gd name="connsiteX12" fmla="*/ 2419350 w 2790825"/>
                <a:gd name="connsiteY12" fmla="*/ 1462087 h 2205037"/>
                <a:gd name="connsiteX13" fmla="*/ 2404325 w 2790825"/>
                <a:gd name="connsiteY13" fmla="*/ 1365419 h 2205037"/>
                <a:gd name="connsiteX14" fmla="*/ 2646675 w 2790825"/>
                <a:gd name="connsiteY14" fmla="*/ 1327928 h 2205037"/>
                <a:gd name="connsiteX15" fmla="*/ 2628900 w 2790825"/>
                <a:gd name="connsiteY15" fmla="*/ 1184143 h 2205037"/>
                <a:gd name="connsiteX16" fmla="*/ 2703826 w 2790825"/>
                <a:gd name="connsiteY16" fmla="*/ 1175834 h 2205037"/>
                <a:gd name="connsiteX17" fmla="*/ 2701813 w 2790825"/>
                <a:gd name="connsiteY17" fmla="*/ 926560 h 2205037"/>
                <a:gd name="connsiteX18" fmla="*/ 2790825 w 2790825"/>
                <a:gd name="connsiteY18" fmla="*/ 0 h 2205037"/>
                <a:gd name="connsiteX19" fmla="*/ 2600325 w 2790825"/>
                <a:gd name="connsiteY19" fmla="*/ 9525 h 2205037"/>
                <a:gd name="connsiteX20" fmla="*/ 2447925 w 2790825"/>
                <a:gd name="connsiteY20" fmla="*/ 28575 h 2205037"/>
                <a:gd name="connsiteX21" fmla="*/ 2281238 w 2790825"/>
                <a:gd name="connsiteY21" fmla="*/ 76200 h 2205037"/>
                <a:gd name="connsiteX22" fmla="*/ 2214563 w 2790825"/>
                <a:gd name="connsiteY22" fmla="*/ 66675 h 2205037"/>
                <a:gd name="connsiteX23" fmla="*/ 1799488 w 2790825"/>
                <a:gd name="connsiteY23" fmla="*/ 111564 h 2205037"/>
                <a:gd name="connsiteX24" fmla="*/ 1822026 w 2790825"/>
                <a:gd name="connsiteY24" fmla="*/ 535834 h 2205037"/>
                <a:gd name="connsiteX25" fmla="*/ 1909225 w 2790825"/>
                <a:gd name="connsiteY25" fmla="*/ 1057074 h 2205037"/>
                <a:gd name="connsiteX26" fmla="*/ 1879714 w 2790825"/>
                <a:gd name="connsiteY26" fmla="*/ 1304925 h 2205037"/>
                <a:gd name="connsiteX27" fmla="*/ 900113 w 2790825"/>
                <a:gd name="connsiteY27" fmla="*/ 1528762 h 2205037"/>
                <a:gd name="connsiteX28" fmla="*/ 552450 w 2790825"/>
                <a:gd name="connsiteY28" fmla="*/ 1628775 h 2205037"/>
                <a:gd name="connsiteX29" fmla="*/ 300038 w 2790825"/>
                <a:gd name="connsiteY29" fmla="*/ 1795462 h 2205037"/>
                <a:gd name="connsiteX30" fmla="*/ 0 w 2790825"/>
                <a:gd name="connsiteY30" fmla="*/ 2205037 h 2205037"/>
                <a:gd name="connsiteX0" fmla="*/ 0 w 2790825"/>
                <a:gd name="connsiteY0" fmla="*/ 2205037 h 2205037"/>
                <a:gd name="connsiteX1" fmla="*/ 881063 w 2790825"/>
                <a:gd name="connsiteY1" fmla="*/ 2028825 h 2205037"/>
                <a:gd name="connsiteX2" fmla="*/ 904875 w 2790825"/>
                <a:gd name="connsiteY2" fmla="*/ 1985962 h 2205037"/>
                <a:gd name="connsiteX3" fmla="*/ 1447800 w 2790825"/>
                <a:gd name="connsiteY3" fmla="*/ 1866900 h 2205037"/>
                <a:gd name="connsiteX4" fmla="*/ 1500188 w 2790825"/>
                <a:gd name="connsiteY4" fmla="*/ 1838325 h 2205037"/>
                <a:gd name="connsiteX5" fmla="*/ 1576388 w 2790825"/>
                <a:gd name="connsiteY5" fmla="*/ 1862137 h 2205037"/>
                <a:gd name="connsiteX6" fmla="*/ 2256150 w 2790825"/>
                <a:gd name="connsiteY6" fmla="*/ 1709028 h 2205037"/>
                <a:gd name="connsiteX7" fmla="*/ 2280500 w 2790825"/>
                <a:gd name="connsiteY7" fmla="*/ 1758882 h 2205037"/>
                <a:gd name="connsiteX8" fmla="*/ 2741925 w 2790825"/>
                <a:gd name="connsiteY8" fmla="*/ 1667685 h 2205037"/>
                <a:gd name="connsiteX9" fmla="*/ 2724150 w 2790825"/>
                <a:gd name="connsiteY9" fmla="*/ 1562100 h 2205037"/>
                <a:gd name="connsiteX10" fmla="*/ 2643188 w 2790825"/>
                <a:gd name="connsiteY10" fmla="*/ 1571625 h 2205037"/>
                <a:gd name="connsiteX11" fmla="*/ 2619375 w 2790825"/>
                <a:gd name="connsiteY11" fmla="*/ 1433512 h 2205037"/>
                <a:gd name="connsiteX12" fmla="*/ 2419350 w 2790825"/>
                <a:gd name="connsiteY12" fmla="*/ 1462087 h 2205037"/>
                <a:gd name="connsiteX13" fmla="*/ 2404325 w 2790825"/>
                <a:gd name="connsiteY13" fmla="*/ 1365419 h 2205037"/>
                <a:gd name="connsiteX14" fmla="*/ 2646675 w 2790825"/>
                <a:gd name="connsiteY14" fmla="*/ 1327928 h 2205037"/>
                <a:gd name="connsiteX15" fmla="*/ 2628900 w 2790825"/>
                <a:gd name="connsiteY15" fmla="*/ 1184143 h 2205037"/>
                <a:gd name="connsiteX16" fmla="*/ 2703826 w 2790825"/>
                <a:gd name="connsiteY16" fmla="*/ 1175834 h 2205037"/>
                <a:gd name="connsiteX17" fmla="*/ 2701813 w 2790825"/>
                <a:gd name="connsiteY17" fmla="*/ 926560 h 2205037"/>
                <a:gd name="connsiteX18" fmla="*/ 2790825 w 2790825"/>
                <a:gd name="connsiteY18" fmla="*/ 0 h 2205037"/>
                <a:gd name="connsiteX19" fmla="*/ 2600325 w 2790825"/>
                <a:gd name="connsiteY19" fmla="*/ 9525 h 2205037"/>
                <a:gd name="connsiteX20" fmla="*/ 2447925 w 2790825"/>
                <a:gd name="connsiteY20" fmla="*/ 28575 h 2205037"/>
                <a:gd name="connsiteX21" fmla="*/ 2281238 w 2790825"/>
                <a:gd name="connsiteY21" fmla="*/ 76200 h 2205037"/>
                <a:gd name="connsiteX22" fmla="*/ 2214563 w 2790825"/>
                <a:gd name="connsiteY22" fmla="*/ 66675 h 2205037"/>
                <a:gd name="connsiteX23" fmla="*/ 1799488 w 2790825"/>
                <a:gd name="connsiteY23" fmla="*/ 111564 h 2205037"/>
                <a:gd name="connsiteX24" fmla="*/ 1822026 w 2790825"/>
                <a:gd name="connsiteY24" fmla="*/ 535834 h 2205037"/>
                <a:gd name="connsiteX25" fmla="*/ 1909225 w 2790825"/>
                <a:gd name="connsiteY25" fmla="*/ 1057074 h 2205037"/>
                <a:gd name="connsiteX26" fmla="*/ 1879714 w 2790825"/>
                <a:gd name="connsiteY26" fmla="*/ 1304925 h 2205037"/>
                <a:gd name="connsiteX27" fmla="*/ 900113 w 2790825"/>
                <a:gd name="connsiteY27" fmla="*/ 1528762 h 2205037"/>
                <a:gd name="connsiteX28" fmla="*/ 552450 w 2790825"/>
                <a:gd name="connsiteY28" fmla="*/ 1628775 h 2205037"/>
                <a:gd name="connsiteX29" fmla="*/ 300038 w 2790825"/>
                <a:gd name="connsiteY29" fmla="*/ 1795462 h 2205037"/>
                <a:gd name="connsiteX30" fmla="*/ 0 w 2790825"/>
                <a:gd name="connsiteY30" fmla="*/ 2205037 h 2205037"/>
                <a:gd name="connsiteX0" fmla="*/ 0 w 2790825"/>
                <a:gd name="connsiteY0" fmla="*/ 2205037 h 2205037"/>
                <a:gd name="connsiteX1" fmla="*/ 881063 w 2790825"/>
                <a:gd name="connsiteY1" fmla="*/ 2028825 h 2205037"/>
                <a:gd name="connsiteX2" fmla="*/ 904875 w 2790825"/>
                <a:gd name="connsiteY2" fmla="*/ 1985962 h 2205037"/>
                <a:gd name="connsiteX3" fmla="*/ 1447800 w 2790825"/>
                <a:gd name="connsiteY3" fmla="*/ 1866900 h 2205037"/>
                <a:gd name="connsiteX4" fmla="*/ 1500188 w 2790825"/>
                <a:gd name="connsiteY4" fmla="*/ 1838325 h 2205037"/>
                <a:gd name="connsiteX5" fmla="*/ 1576388 w 2790825"/>
                <a:gd name="connsiteY5" fmla="*/ 1862137 h 2205037"/>
                <a:gd name="connsiteX6" fmla="*/ 2256150 w 2790825"/>
                <a:gd name="connsiteY6" fmla="*/ 1709028 h 2205037"/>
                <a:gd name="connsiteX7" fmla="*/ 2280500 w 2790825"/>
                <a:gd name="connsiteY7" fmla="*/ 1758882 h 2205037"/>
                <a:gd name="connsiteX8" fmla="*/ 2741925 w 2790825"/>
                <a:gd name="connsiteY8" fmla="*/ 1667685 h 2205037"/>
                <a:gd name="connsiteX9" fmla="*/ 2724150 w 2790825"/>
                <a:gd name="connsiteY9" fmla="*/ 1562100 h 2205037"/>
                <a:gd name="connsiteX10" fmla="*/ 2631112 w 2790825"/>
                <a:gd name="connsiteY10" fmla="*/ 1585812 h 2205037"/>
                <a:gd name="connsiteX11" fmla="*/ 2619375 w 2790825"/>
                <a:gd name="connsiteY11" fmla="*/ 1433512 h 2205037"/>
                <a:gd name="connsiteX12" fmla="*/ 2419350 w 2790825"/>
                <a:gd name="connsiteY12" fmla="*/ 1462087 h 2205037"/>
                <a:gd name="connsiteX13" fmla="*/ 2404325 w 2790825"/>
                <a:gd name="connsiteY13" fmla="*/ 1365419 h 2205037"/>
                <a:gd name="connsiteX14" fmla="*/ 2646675 w 2790825"/>
                <a:gd name="connsiteY14" fmla="*/ 1327928 h 2205037"/>
                <a:gd name="connsiteX15" fmla="*/ 2628900 w 2790825"/>
                <a:gd name="connsiteY15" fmla="*/ 1184143 h 2205037"/>
                <a:gd name="connsiteX16" fmla="*/ 2703826 w 2790825"/>
                <a:gd name="connsiteY16" fmla="*/ 1175834 h 2205037"/>
                <a:gd name="connsiteX17" fmla="*/ 2701813 w 2790825"/>
                <a:gd name="connsiteY17" fmla="*/ 926560 h 2205037"/>
                <a:gd name="connsiteX18" fmla="*/ 2790825 w 2790825"/>
                <a:gd name="connsiteY18" fmla="*/ 0 h 2205037"/>
                <a:gd name="connsiteX19" fmla="*/ 2600325 w 2790825"/>
                <a:gd name="connsiteY19" fmla="*/ 9525 h 2205037"/>
                <a:gd name="connsiteX20" fmla="*/ 2447925 w 2790825"/>
                <a:gd name="connsiteY20" fmla="*/ 28575 h 2205037"/>
                <a:gd name="connsiteX21" fmla="*/ 2281238 w 2790825"/>
                <a:gd name="connsiteY21" fmla="*/ 76200 h 2205037"/>
                <a:gd name="connsiteX22" fmla="*/ 2214563 w 2790825"/>
                <a:gd name="connsiteY22" fmla="*/ 66675 h 2205037"/>
                <a:gd name="connsiteX23" fmla="*/ 1799488 w 2790825"/>
                <a:gd name="connsiteY23" fmla="*/ 111564 h 2205037"/>
                <a:gd name="connsiteX24" fmla="*/ 1822026 w 2790825"/>
                <a:gd name="connsiteY24" fmla="*/ 535834 h 2205037"/>
                <a:gd name="connsiteX25" fmla="*/ 1909225 w 2790825"/>
                <a:gd name="connsiteY25" fmla="*/ 1057074 h 2205037"/>
                <a:gd name="connsiteX26" fmla="*/ 1879714 w 2790825"/>
                <a:gd name="connsiteY26" fmla="*/ 1304925 h 2205037"/>
                <a:gd name="connsiteX27" fmla="*/ 900113 w 2790825"/>
                <a:gd name="connsiteY27" fmla="*/ 1528762 h 2205037"/>
                <a:gd name="connsiteX28" fmla="*/ 552450 w 2790825"/>
                <a:gd name="connsiteY28" fmla="*/ 1628775 h 2205037"/>
                <a:gd name="connsiteX29" fmla="*/ 300038 w 2790825"/>
                <a:gd name="connsiteY29" fmla="*/ 1795462 h 2205037"/>
                <a:gd name="connsiteX30" fmla="*/ 0 w 2790825"/>
                <a:gd name="connsiteY30" fmla="*/ 2205037 h 2205037"/>
                <a:gd name="connsiteX0" fmla="*/ 0 w 2790825"/>
                <a:gd name="connsiteY0" fmla="*/ 2205037 h 2205037"/>
                <a:gd name="connsiteX1" fmla="*/ 881063 w 2790825"/>
                <a:gd name="connsiteY1" fmla="*/ 2028825 h 2205037"/>
                <a:gd name="connsiteX2" fmla="*/ 904875 w 2790825"/>
                <a:gd name="connsiteY2" fmla="*/ 1985962 h 2205037"/>
                <a:gd name="connsiteX3" fmla="*/ 1447800 w 2790825"/>
                <a:gd name="connsiteY3" fmla="*/ 1866900 h 2205037"/>
                <a:gd name="connsiteX4" fmla="*/ 1500188 w 2790825"/>
                <a:gd name="connsiteY4" fmla="*/ 1838325 h 2205037"/>
                <a:gd name="connsiteX5" fmla="*/ 1576388 w 2790825"/>
                <a:gd name="connsiteY5" fmla="*/ 1862137 h 2205037"/>
                <a:gd name="connsiteX6" fmla="*/ 2256150 w 2790825"/>
                <a:gd name="connsiteY6" fmla="*/ 1709028 h 2205037"/>
                <a:gd name="connsiteX7" fmla="*/ 2280500 w 2790825"/>
                <a:gd name="connsiteY7" fmla="*/ 1758882 h 2205037"/>
                <a:gd name="connsiteX8" fmla="*/ 2741925 w 2790825"/>
                <a:gd name="connsiteY8" fmla="*/ 1667685 h 2205037"/>
                <a:gd name="connsiteX9" fmla="*/ 2724150 w 2790825"/>
                <a:gd name="connsiteY9" fmla="*/ 1562100 h 2205037"/>
                <a:gd name="connsiteX10" fmla="*/ 2631112 w 2790825"/>
                <a:gd name="connsiteY10" fmla="*/ 1585812 h 2205037"/>
                <a:gd name="connsiteX11" fmla="*/ 2619375 w 2790825"/>
                <a:gd name="connsiteY11" fmla="*/ 1431485 h 2205037"/>
                <a:gd name="connsiteX12" fmla="*/ 2419350 w 2790825"/>
                <a:gd name="connsiteY12" fmla="*/ 1462087 h 2205037"/>
                <a:gd name="connsiteX13" fmla="*/ 2404325 w 2790825"/>
                <a:gd name="connsiteY13" fmla="*/ 1365419 h 2205037"/>
                <a:gd name="connsiteX14" fmla="*/ 2646675 w 2790825"/>
                <a:gd name="connsiteY14" fmla="*/ 1327928 h 2205037"/>
                <a:gd name="connsiteX15" fmla="*/ 2628900 w 2790825"/>
                <a:gd name="connsiteY15" fmla="*/ 1184143 h 2205037"/>
                <a:gd name="connsiteX16" fmla="*/ 2703826 w 2790825"/>
                <a:gd name="connsiteY16" fmla="*/ 1175834 h 2205037"/>
                <a:gd name="connsiteX17" fmla="*/ 2701813 w 2790825"/>
                <a:gd name="connsiteY17" fmla="*/ 926560 h 2205037"/>
                <a:gd name="connsiteX18" fmla="*/ 2790825 w 2790825"/>
                <a:gd name="connsiteY18" fmla="*/ 0 h 2205037"/>
                <a:gd name="connsiteX19" fmla="*/ 2600325 w 2790825"/>
                <a:gd name="connsiteY19" fmla="*/ 9525 h 2205037"/>
                <a:gd name="connsiteX20" fmla="*/ 2447925 w 2790825"/>
                <a:gd name="connsiteY20" fmla="*/ 28575 h 2205037"/>
                <a:gd name="connsiteX21" fmla="*/ 2281238 w 2790825"/>
                <a:gd name="connsiteY21" fmla="*/ 76200 h 2205037"/>
                <a:gd name="connsiteX22" fmla="*/ 2214563 w 2790825"/>
                <a:gd name="connsiteY22" fmla="*/ 66675 h 2205037"/>
                <a:gd name="connsiteX23" fmla="*/ 1799488 w 2790825"/>
                <a:gd name="connsiteY23" fmla="*/ 111564 h 2205037"/>
                <a:gd name="connsiteX24" fmla="*/ 1822026 w 2790825"/>
                <a:gd name="connsiteY24" fmla="*/ 535834 h 2205037"/>
                <a:gd name="connsiteX25" fmla="*/ 1909225 w 2790825"/>
                <a:gd name="connsiteY25" fmla="*/ 1057074 h 2205037"/>
                <a:gd name="connsiteX26" fmla="*/ 1879714 w 2790825"/>
                <a:gd name="connsiteY26" fmla="*/ 1304925 h 2205037"/>
                <a:gd name="connsiteX27" fmla="*/ 900113 w 2790825"/>
                <a:gd name="connsiteY27" fmla="*/ 1528762 h 2205037"/>
                <a:gd name="connsiteX28" fmla="*/ 552450 w 2790825"/>
                <a:gd name="connsiteY28" fmla="*/ 1628775 h 2205037"/>
                <a:gd name="connsiteX29" fmla="*/ 300038 w 2790825"/>
                <a:gd name="connsiteY29" fmla="*/ 1795462 h 2205037"/>
                <a:gd name="connsiteX30" fmla="*/ 0 w 2790825"/>
                <a:gd name="connsiteY30" fmla="*/ 2205037 h 2205037"/>
                <a:gd name="connsiteX0" fmla="*/ 0 w 2790825"/>
                <a:gd name="connsiteY0" fmla="*/ 2205037 h 2205037"/>
                <a:gd name="connsiteX1" fmla="*/ 881063 w 2790825"/>
                <a:gd name="connsiteY1" fmla="*/ 2028825 h 2205037"/>
                <a:gd name="connsiteX2" fmla="*/ 904875 w 2790825"/>
                <a:gd name="connsiteY2" fmla="*/ 1985962 h 2205037"/>
                <a:gd name="connsiteX3" fmla="*/ 1447800 w 2790825"/>
                <a:gd name="connsiteY3" fmla="*/ 1866900 h 2205037"/>
                <a:gd name="connsiteX4" fmla="*/ 1500188 w 2790825"/>
                <a:gd name="connsiteY4" fmla="*/ 1838325 h 2205037"/>
                <a:gd name="connsiteX5" fmla="*/ 1576388 w 2790825"/>
                <a:gd name="connsiteY5" fmla="*/ 1862137 h 2205037"/>
                <a:gd name="connsiteX6" fmla="*/ 2256150 w 2790825"/>
                <a:gd name="connsiteY6" fmla="*/ 1709028 h 2205037"/>
                <a:gd name="connsiteX7" fmla="*/ 2280500 w 2790825"/>
                <a:gd name="connsiteY7" fmla="*/ 1758882 h 2205037"/>
                <a:gd name="connsiteX8" fmla="*/ 2741925 w 2790825"/>
                <a:gd name="connsiteY8" fmla="*/ 1667685 h 2205037"/>
                <a:gd name="connsiteX9" fmla="*/ 2724150 w 2790825"/>
                <a:gd name="connsiteY9" fmla="*/ 1562100 h 2205037"/>
                <a:gd name="connsiteX10" fmla="*/ 2637150 w 2790825"/>
                <a:gd name="connsiteY10" fmla="*/ 1577705 h 2205037"/>
                <a:gd name="connsiteX11" fmla="*/ 2619375 w 2790825"/>
                <a:gd name="connsiteY11" fmla="*/ 1431485 h 2205037"/>
                <a:gd name="connsiteX12" fmla="*/ 2419350 w 2790825"/>
                <a:gd name="connsiteY12" fmla="*/ 1462087 h 2205037"/>
                <a:gd name="connsiteX13" fmla="*/ 2404325 w 2790825"/>
                <a:gd name="connsiteY13" fmla="*/ 1365419 h 2205037"/>
                <a:gd name="connsiteX14" fmla="*/ 2646675 w 2790825"/>
                <a:gd name="connsiteY14" fmla="*/ 1327928 h 2205037"/>
                <a:gd name="connsiteX15" fmla="*/ 2628900 w 2790825"/>
                <a:gd name="connsiteY15" fmla="*/ 1184143 h 2205037"/>
                <a:gd name="connsiteX16" fmla="*/ 2703826 w 2790825"/>
                <a:gd name="connsiteY16" fmla="*/ 1175834 h 2205037"/>
                <a:gd name="connsiteX17" fmla="*/ 2701813 w 2790825"/>
                <a:gd name="connsiteY17" fmla="*/ 926560 h 2205037"/>
                <a:gd name="connsiteX18" fmla="*/ 2790825 w 2790825"/>
                <a:gd name="connsiteY18" fmla="*/ 0 h 2205037"/>
                <a:gd name="connsiteX19" fmla="*/ 2600325 w 2790825"/>
                <a:gd name="connsiteY19" fmla="*/ 9525 h 2205037"/>
                <a:gd name="connsiteX20" fmla="*/ 2447925 w 2790825"/>
                <a:gd name="connsiteY20" fmla="*/ 28575 h 2205037"/>
                <a:gd name="connsiteX21" fmla="*/ 2281238 w 2790825"/>
                <a:gd name="connsiteY21" fmla="*/ 76200 h 2205037"/>
                <a:gd name="connsiteX22" fmla="*/ 2214563 w 2790825"/>
                <a:gd name="connsiteY22" fmla="*/ 66675 h 2205037"/>
                <a:gd name="connsiteX23" fmla="*/ 1799488 w 2790825"/>
                <a:gd name="connsiteY23" fmla="*/ 111564 h 2205037"/>
                <a:gd name="connsiteX24" fmla="*/ 1822026 w 2790825"/>
                <a:gd name="connsiteY24" fmla="*/ 535834 h 2205037"/>
                <a:gd name="connsiteX25" fmla="*/ 1909225 w 2790825"/>
                <a:gd name="connsiteY25" fmla="*/ 1057074 h 2205037"/>
                <a:gd name="connsiteX26" fmla="*/ 1879714 w 2790825"/>
                <a:gd name="connsiteY26" fmla="*/ 1304925 h 2205037"/>
                <a:gd name="connsiteX27" fmla="*/ 900113 w 2790825"/>
                <a:gd name="connsiteY27" fmla="*/ 1528762 h 2205037"/>
                <a:gd name="connsiteX28" fmla="*/ 552450 w 2790825"/>
                <a:gd name="connsiteY28" fmla="*/ 1628775 h 2205037"/>
                <a:gd name="connsiteX29" fmla="*/ 300038 w 2790825"/>
                <a:gd name="connsiteY29" fmla="*/ 1795462 h 2205037"/>
                <a:gd name="connsiteX30" fmla="*/ 0 w 2790825"/>
                <a:gd name="connsiteY30" fmla="*/ 2205037 h 2205037"/>
                <a:gd name="connsiteX0" fmla="*/ 0 w 2790825"/>
                <a:gd name="connsiteY0" fmla="*/ 2205037 h 2205037"/>
                <a:gd name="connsiteX1" fmla="*/ 881063 w 2790825"/>
                <a:gd name="connsiteY1" fmla="*/ 2028825 h 2205037"/>
                <a:gd name="connsiteX2" fmla="*/ 904875 w 2790825"/>
                <a:gd name="connsiteY2" fmla="*/ 1985962 h 2205037"/>
                <a:gd name="connsiteX3" fmla="*/ 1447800 w 2790825"/>
                <a:gd name="connsiteY3" fmla="*/ 1866900 h 2205037"/>
                <a:gd name="connsiteX4" fmla="*/ 1500188 w 2790825"/>
                <a:gd name="connsiteY4" fmla="*/ 1838325 h 2205037"/>
                <a:gd name="connsiteX5" fmla="*/ 1576388 w 2790825"/>
                <a:gd name="connsiteY5" fmla="*/ 1862137 h 2205037"/>
                <a:gd name="connsiteX6" fmla="*/ 2256150 w 2790825"/>
                <a:gd name="connsiteY6" fmla="*/ 1709028 h 2205037"/>
                <a:gd name="connsiteX7" fmla="*/ 2280500 w 2790825"/>
                <a:gd name="connsiteY7" fmla="*/ 1758882 h 2205037"/>
                <a:gd name="connsiteX8" fmla="*/ 2741925 w 2790825"/>
                <a:gd name="connsiteY8" fmla="*/ 1667685 h 2205037"/>
                <a:gd name="connsiteX9" fmla="*/ 2722137 w 2790825"/>
                <a:gd name="connsiteY9" fmla="*/ 1562100 h 2205037"/>
                <a:gd name="connsiteX10" fmla="*/ 2637150 w 2790825"/>
                <a:gd name="connsiteY10" fmla="*/ 1577705 h 2205037"/>
                <a:gd name="connsiteX11" fmla="*/ 2619375 w 2790825"/>
                <a:gd name="connsiteY11" fmla="*/ 1431485 h 2205037"/>
                <a:gd name="connsiteX12" fmla="*/ 2419350 w 2790825"/>
                <a:gd name="connsiteY12" fmla="*/ 1462087 h 2205037"/>
                <a:gd name="connsiteX13" fmla="*/ 2404325 w 2790825"/>
                <a:gd name="connsiteY13" fmla="*/ 1365419 h 2205037"/>
                <a:gd name="connsiteX14" fmla="*/ 2646675 w 2790825"/>
                <a:gd name="connsiteY14" fmla="*/ 1327928 h 2205037"/>
                <a:gd name="connsiteX15" fmla="*/ 2628900 w 2790825"/>
                <a:gd name="connsiteY15" fmla="*/ 1184143 h 2205037"/>
                <a:gd name="connsiteX16" fmla="*/ 2703826 w 2790825"/>
                <a:gd name="connsiteY16" fmla="*/ 1175834 h 2205037"/>
                <a:gd name="connsiteX17" fmla="*/ 2701813 w 2790825"/>
                <a:gd name="connsiteY17" fmla="*/ 926560 h 2205037"/>
                <a:gd name="connsiteX18" fmla="*/ 2790825 w 2790825"/>
                <a:gd name="connsiteY18" fmla="*/ 0 h 2205037"/>
                <a:gd name="connsiteX19" fmla="*/ 2600325 w 2790825"/>
                <a:gd name="connsiteY19" fmla="*/ 9525 h 2205037"/>
                <a:gd name="connsiteX20" fmla="*/ 2447925 w 2790825"/>
                <a:gd name="connsiteY20" fmla="*/ 28575 h 2205037"/>
                <a:gd name="connsiteX21" fmla="*/ 2281238 w 2790825"/>
                <a:gd name="connsiteY21" fmla="*/ 76200 h 2205037"/>
                <a:gd name="connsiteX22" fmla="*/ 2214563 w 2790825"/>
                <a:gd name="connsiteY22" fmla="*/ 66675 h 2205037"/>
                <a:gd name="connsiteX23" fmla="*/ 1799488 w 2790825"/>
                <a:gd name="connsiteY23" fmla="*/ 111564 h 2205037"/>
                <a:gd name="connsiteX24" fmla="*/ 1822026 w 2790825"/>
                <a:gd name="connsiteY24" fmla="*/ 535834 h 2205037"/>
                <a:gd name="connsiteX25" fmla="*/ 1909225 w 2790825"/>
                <a:gd name="connsiteY25" fmla="*/ 1057074 h 2205037"/>
                <a:gd name="connsiteX26" fmla="*/ 1879714 w 2790825"/>
                <a:gd name="connsiteY26" fmla="*/ 1304925 h 2205037"/>
                <a:gd name="connsiteX27" fmla="*/ 900113 w 2790825"/>
                <a:gd name="connsiteY27" fmla="*/ 1528762 h 2205037"/>
                <a:gd name="connsiteX28" fmla="*/ 552450 w 2790825"/>
                <a:gd name="connsiteY28" fmla="*/ 1628775 h 2205037"/>
                <a:gd name="connsiteX29" fmla="*/ 300038 w 2790825"/>
                <a:gd name="connsiteY29" fmla="*/ 1795462 h 2205037"/>
                <a:gd name="connsiteX30" fmla="*/ 0 w 2790825"/>
                <a:gd name="connsiteY30" fmla="*/ 2205037 h 2205037"/>
                <a:gd name="connsiteX0" fmla="*/ 0 w 2790825"/>
                <a:gd name="connsiteY0" fmla="*/ 2205037 h 2205037"/>
                <a:gd name="connsiteX1" fmla="*/ 881063 w 2790825"/>
                <a:gd name="connsiteY1" fmla="*/ 2028825 h 2205037"/>
                <a:gd name="connsiteX2" fmla="*/ 904875 w 2790825"/>
                <a:gd name="connsiteY2" fmla="*/ 1985962 h 2205037"/>
                <a:gd name="connsiteX3" fmla="*/ 1447800 w 2790825"/>
                <a:gd name="connsiteY3" fmla="*/ 1866900 h 2205037"/>
                <a:gd name="connsiteX4" fmla="*/ 1500188 w 2790825"/>
                <a:gd name="connsiteY4" fmla="*/ 1838325 h 2205037"/>
                <a:gd name="connsiteX5" fmla="*/ 1576388 w 2790825"/>
                <a:gd name="connsiteY5" fmla="*/ 1862137 h 2205037"/>
                <a:gd name="connsiteX6" fmla="*/ 2256150 w 2790825"/>
                <a:gd name="connsiteY6" fmla="*/ 1709028 h 2205037"/>
                <a:gd name="connsiteX7" fmla="*/ 2280500 w 2790825"/>
                <a:gd name="connsiteY7" fmla="*/ 1758882 h 2205037"/>
                <a:gd name="connsiteX8" fmla="*/ 2741925 w 2790825"/>
                <a:gd name="connsiteY8" fmla="*/ 1667685 h 2205037"/>
                <a:gd name="connsiteX9" fmla="*/ 2722137 w 2790825"/>
                <a:gd name="connsiteY9" fmla="*/ 1562100 h 2205037"/>
                <a:gd name="connsiteX10" fmla="*/ 2637150 w 2790825"/>
                <a:gd name="connsiteY10" fmla="*/ 1577705 h 2205037"/>
                <a:gd name="connsiteX11" fmla="*/ 2613337 w 2790825"/>
                <a:gd name="connsiteY11" fmla="*/ 1437565 h 2205037"/>
                <a:gd name="connsiteX12" fmla="*/ 2419350 w 2790825"/>
                <a:gd name="connsiteY12" fmla="*/ 1462087 h 2205037"/>
                <a:gd name="connsiteX13" fmla="*/ 2404325 w 2790825"/>
                <a:gd name="connsiteY13" fmla="*/ 1365419 h 2205037"/>
                <a:gd name="connsiteX14" fmla="*/ 2646675 w 2790825"/>
                <a:gd name="connsiteY14" fmla="*/ 1327928 h 2205037"/>
                <a:gd name="connsiteX15" fmla="*/ 2628900 w 2790825"/>
                <a:gd name="connsiteY15" fmla="*/ 1184143 h 2205037"/>
                <a:gd name="connsiteX16" fmla="*/ 2703826 w 2790825"/>
                <a:gd name="connsiteY16" fmla="*/ 1175834 h 2205037"/>
                <a:gd name="connsiteX17" fmla="*/ 2701813 w 2790825"/>
                <a:gd name="connsiteY17" fmla="*/ 926560 h 2205037"/>
                <a:gd name="connsiteX18" fmla="*/ 2790825 w 2790825"/>
                <a:gd name="connsiteY18" fmla="*/ 0 h 2205037"/>
                <a:gd name="connsiteX19" fmla="*/ 2600325 w 2790825"/>
                <a:gd name="connsiteY19" fmla="*/ 9525 h 2205037"/>
                <a:gd name="connsiteX20" fmla="*/ 2447925 w 2790825"/>
                <a:gd name="connsiteY20" fmla="*/ 28575 h 2205037"/>
                <a:gd name="connsiteX21" fmla="*/ 2281238 w 2790825"/>
                <a:gd name="connsiteY21" fmla="*/ 76200 h 2205037"/>
                <a:gd name="connsiteX22" fmla="*/ 2214563 w 2790825"/>
                <a:gd name="connsiteY22" fmla="*/ 66675 h 2205037"/>
                <a:gd name="connsiteX23" fmla="*/ 1799488 w 2790825"/>
                <a:gd name="connsiteY23" fmla="*/ 111564 h 2205037"/>
                <a:gd name="connsiteX24" fmla="*/ 1822026 w 2790825"/>
                <a:gd name="connsiteY24" fmla="*/ 535834 h 2205037"/>
                <a:gd name="connsiteX25" fmla="*/ 1909225 w 2790825"/>
                <a:gd name="connsiteY25" fmla="*/ 1057074 h 2205037"/>
                <a:gd name="connsiteX26" fmla="*/ 1879714 w 2790825"/>
                <a:gd name="connsiteY26" fmla="*/ 1304925 h 2205037"/>
                <a:gd name="connsiteX27" fmla="*/ 900113 w 2790825"/>
                <a:gd name="connsiteY27" fmla="*/ 1528762 h 2205037"/>
                <a:gd name="connsiteX28" fmla="*/ 552450 w 2790825"/>
                <a:gd name="connsiteY28" fmla="*/ 1628775 h 2205037"/>
                <a:gd name="connsiteX29" fmla="*/ 300038 w 2790825"/>
                <a:gd name="connsiteY29" fmla="*/ 1795462 h 2205037"/>
                <a:gd name="connsiteX30" fmla="*/ 0 w 2790825"/>
                <a:gd name="connsiteY30" fmla="*/ 2205037 h 2205037"/>
                <a:gd name="connsiteX0" fmla="*/ 0 w 2790825"/>
                <a:gd name="connsiteY0" fmla="*/ 2205037 h 2205037"/>
                <a:gd name="connsiteX1" fmla="*/ 881063 w 2790825"/>
                <a:gd name="connsiteY1" fmla="*/ 2028825 h 2205037"/>
                <a:gd name="connsiteX2" fmla="*/ 904875 w 2790825"/>
                <a:gd name="connsiteY2" fmla="*/ 1985962 h 2205037"/>
                <a:gd name="connsiteX3" fmla="*/ 1447800 w 2790825"/>
                <a:gd name="connsiteY3" fmla="*/ 1866900 h 2205037"/>
                <a:gd name="connsiteX4" fmla="*/ 1500188 w 2790825"/>
                <a:gd name="connsiteY4" fmla="*/ 1838325 h 2205037"/>
                <a:gd name="connsiteX5" fmla="*/ 1576388 w 2790825"/>
                <a:gd name="connsiteY5" fmla="*/ 1862137 h 2205037"/>
                <a:gd name="connsiteX6" fmla="*/ 2256150 w 2790825"/>
                <a:gd name="connsiteY6" fmla="*/ 1709028 h 2205037"/>
                <a:gd name="connsiteX7" fmla="*/ 2280500 w 2790825"/>
                <a:gd name="connsiteY7" fmla="*/ 1758882 h 2205037"/>
                <a:gd name="connsiteX8" fmla="*/ 2741925 w 2790825"/>
                <a:gd name="connsiteY8" fmla="*/ 1667685 h 2205037"/>
                <a:gd name="connsiteX9" fmla="*/ 2722137 w 2790825"/>
                <a:gd name="connsiteY9" fmla="*/ 1562100 h 2205037"/>
                <a:gd name="connsiteX10" fmla="*/ 2637150 w 2790825"/>
                <a:gd name="connsiteY10" fmla="*/ 1577705 h 2205037"/>
                <a:gd name="connsiteX11" fmla="*/ 2611325 w 2790825"/>
                <a:gd name="connsiteY11" fmla="*/ 1429458 h 2205037"/>
                <a:gd name="connsiteX12" fmla="*/ 2419350 w 2790825"/>
                <a:gd name="connsiteY12" fmla="*/ 1462087 h 2205037"/>
                <a:gd name="connsiteX13" fmla="*/ 2404325 w 2790825"/>
                <a:gd name="connsiteY13" fmla="*/ 1365419 h 2205037"/>
                <a:gd name="connsiteX14" fmla="*/ 2646675 w 2790825"/>
                <a:gd name="connsiteY14" fmla="*/ 1327928 h 2205037"/>
                <a:gd name="connsiteX15" fmla="*/ 2628900 w 2790825"/>
                <a:gd name="connsiteY15" fmla="*/ 1184143 h 2205037"/>
                <a:gd name="connsiteX16" fmla="*/ 2703826 w 2790825"/>
                <a:gd name="connsiteY16" fmla="*/ 1175834 h 2205037"/>
                <a:gd name="connsiteX17" fmla="*/ 2701813 w 2790825"/>
                <a:gd name="connsiteY17" fmla="*/ 926560 h 2205037"/>
                <a:gd name="connsiteX18" fmla="*/ 2790825 w 2790825"/>
                <a:gd name="connsiteY18" fmla="*/ 0 h 2205037"/>
                <a:gd name="connsiteX19" fmla="*/ 2600325 w 2790825"/>
                <a:gd name="connsiteY19" fmla="*/ 9525 h 2205037"/>
                <a:gd name="connsiteX20" fmla="*/ 2447925 w 2790825"/>
                <a:gd name="connsiteY20" fmla="*/ 28575 h 2205037"/>
                <a:gd name="connsiteX21" fmla="*/ 2281238 w 2790825"/>
                <a:gd name="connsiteY21" fmla="*/ 76200 h 2205037"/>
                <a:gd name="connsiteX22" fmla="*/ 2214563 w 2790825"/>
                <a:gd name="connsiteY22" fmla="*/ 66675 h 2205037"/>
                <a:gd name="connsiteX23" fmla="*/ 1799488 w 2790825"/>
                <a:gd name="connsiteY23" fmla="*/ 111564 h 2205037"/>
                <a:gd name="connsiteX24" fmla="*/ 1822026 w 2790825"/>
                <a:gd name="connsiteY24" fmla="*/ 535834 h 2205037"/>
                <a:gd name="connsiteX25" fmla="*/ 1909225 w 2790825"/>
                <a:gd name="connsiteY25" fmla="*/ 1057074 h 2205037"/>
                <a:gd name="connsiteX26" fmla="*/ 1879714 w 2790825"/>
                <a:gd name="connsiteY26" fmla="*/ 1304925 h 2205037"/>
                <a:gd name="connsiteX27" fmla="*/ 900113 w 2790825"/>
                <a:gd name="connsiteY27" fmla="*/ 1528762 h 2205037"/>
                <a:gd name="connsiteX28" fmla="*/ 552450 w 2790825"/>
                <a:gd name="connsiteY28" fmla="*/ 1628775 h 2205037"/>
                <a:gd name="connsiteX29" fmla="*/ 300038 w 2790825"/>
                <a:gd name="connsiteY29" fmla="*/ 1795462 h 2205037"/>
                <a:gd name="connsiteX30" fmla="*/ 0 w 2790825"/>
                <a:gd name="connsiteY30" fmla="*/ 2205037 h 2205037"/>
                <a:gd name="connsiteX0" fmla="*/ 0 w 2790825"/>
                <a:gd name="connsiteY0" fmla="*/ 2205037 h 2205037"/>
                <a:gd name="connsiteX1" fmla="*/ 881063 w 2790825"/>
                <a:gd name="connsiteY1" fmla="*/ 2028825 h 2205037"/>
                <a:gd name="connsiteX2" fmla="*/ 904875 w 2790825"/>
                <a:gd name="connsiteY2" fmla="*/ 1985962 h 2205037"/>
                <a:gd name="connsiteX3" fmla="*/ 1447800 w 2790825"/>
                <a:gd name="connsiteY3" fmla="*/ 1866900 h 2205037"/>
                <a:gd name="connsiteX4" fmla="*/ 1500188 w 2790825"/>
                <a:gd name="connsiteY4" fmla="*/ 1838325 h 2205037"/>
                <a:gd name="connsiteX5" fmla="*/ 1576388 w 2790825"/>
                <a:gd name="connsiteY5" fmla="*/ 1862137 h 2205037"/>
                <a:gd name="connsiteX6" fmla="*/ 2256150 w 2790825"/>
                <a:gd name="connsiteY6" fmla="*/ 1709028 h 2205037"/>
                <a:gd name="connsiteX7" fmla="*/ 2280500 w 2790825"/>
                <a:gd name="connsiteY7" fmla="*/ 1758882 h 2205037"/>
                <a:gd name="connsiteX8" fmla="*/ 2741925 w 2790825"/>
                <a:gd name="connsiteY8" fmla="*/ 1667685 h 2205037"/>
                <a:gd name="connsiteX9" fmla="*/ 2722137 w 2790825"/>
                <a:gd name="connsiteY9" fmla="*/ 1562100 h 2205037"/>
                <a:gd name="connsiteX10" fmla="*/ 2637150 w 2790825"/>
                <a:gd name="connsiteY10" fmla="*/ 1577705 h 2205037"/>
                <a:gd name="connsiteX11" fmla="*/ 2611325 w 2790825"/>
                <a:gd name="connsiteY11" fmla="*/ 1429458 h 2205037"/>
                <a:gd name="connsiteX12" fmla="*/ 2419350 w 2790825"/>
                <a:gd name="connsiteY12" fmla="*/ 1462087 h 2205037"/>
                <a:gd name="connsiteX13" fmla="*/ 2390236 w 2790825"/>
                <a:gd name="connsiteY13" fmla="*/ 1369472 h 2205037"/>
                <a:gd name="connsiteX14" fmla="*/ 2646675 w 2790825"/>
                <a:gd name="connsiteY14" fmla="*/ 1327928 h 2205037"/>
                <a:gd name="connsiteX15" fmla="*/ 2628900 w 2790825"/>
                <a:gd name="connsiteY15" fmla="*/ 1184143 h 2205037"/>
                <a:gd name="connsiteX16" fmla="*/ 2703826 w 2790825"/>
                <a:gd name="connsiteY16" fmla="*/ 1175834 h 2205037"/>
                <a:gd name="connsiteX17" fmla="*/ 2701813 w 2790825"/>
                <a:gd name="connsiteY17" fmla="*/ 926560 h 2205037"/>
                <a:gd name="connsiteX18" fmla="*/ 2790825 w 2790825"/>
                <a:gd name="connsiteY18" fmla="*/ 0 h 2205037"/>
                <a:gd name="connsiteX19" fmla="*/ 2600325 w 2790825"/>
                <a:gd name="connsiteY19" fmla="*/ 9525 h 2205037"/>
                <a:gd name="connsiteX20" fmla="*/ 2447925 w 2790825"/>
                <a:gd name="connsiteY20" fmla="*/ 28575 h 2205037"/>
                <a:gd name="connsiteX21" fmla="*/ 2281238 w 2790825"/>
                <a:gd name="connsiteY21" fmla="*/ 76200 h 2205037"/>
                <a:gd name="connsiteX22" fmla="*/ 2214563 w 2790825"/>
                <a:gd name="connsiteY22" fmla="*/ 66675 h 2205037"/>
                <a:gd name="connsiteX23" fmla="*/ 1799488 w 2790825"/>
                <a:gd name="connsiteY23" fmla="*/ 111564 h 2205037"/>
                <a:gd name="connsiteX24" fmla="*/ 1822026 w 2790825"/>
                <a:gd name="connsiteY24" fmla="*/ 535834 h 2205037"/>
                <a:gd name="connsiteX25" fmla="*/ 1909225 w 2790825"/>
                <a:gd name="connsiteY25" fmla="*/ 1057074 h 2205037"/>
                <a:gd name="connsiteX26" fmla="*/ 1879714 w 2790825"/>
                <a:gd name="connsiteY26" fmla="*/ 1304925 h 2205037"/>
                <a:gd name="connsiteX27" fmla="*/ 900113 w 2790825"/>
                <a:gd name="connsiteY27" fmla="*/ 1528762 h 2205037"/>
                <a:gd name="connsiteX28" fmla="*/ 552450 w 2790825"/>
                <a:gd name="connsiteY28" fmla="*/ 1628775 h 2205037"/>
                <a:gd name="connsiteX29" fmla="*/ 300038 w 2790825"/>
                <a:gd name="connsiteY29" fmla="*/ 1795462 h 2205037"/>
                <a:gd name="connsiteX30" fmla="*/ 0 w 2790825"/>
                <a:gd name="connsiteY30" fmla="*/ 2205037 h 2205037"/>
                <a:gd name="connsiteX0" fmla="*/ 0 w 2790825"/>
                <a:gd name="connsiteY0" fmla="*/ 2205037 h 2205037"/>
                <a:gd name="connsiteX1" fmla="*/ 881063 w 2790825"/>
                <a:gd name="connsiteY1" fmla="*/ 2028825 h 2205037"/>
                <a:gd name="connsiteX2" fmla="*/ 904875 w 2790825"/>
                <a:gd name="connsiteY2" fmla="*/ 1985962 h 2205037"/>
                <a:gd name="connsiteX3" fmla="*/ 1447800 w 2790825"/>
                <a:gd name="connsiteY3" fmla="*/ 1866900 h 2205037"/>
                <a:gd name="connsiteX4" fmla="*/ 1500188 w 2790825"/>
                <a:gd name="connsiteY4" fmla="*/ 1838325 h 2205037"/>
                <a:gd name="connsiteX5" fmla="*/ 1576388 w 2790825"/>
                <a:gd name="connsiteY5" fmla="*/ 1862137 h 2205037"/>
                <a:gd name="connsiteX6" fmla="*/ 2256150 w 2790825"/>
                <a:gd name="connsiteY6" fmla="*/ 1709028 h 2205037"/>
                <a:gd name="connsiteX7" fmla="*/ 2280500 w 2790825"/>
                <a:gd name="connsiteY7" fmla="*/ 1758882 h 2205037"/>
                <a:gd name="connsiteX8" fmla="*/ 2741925 w 2790825"/>
                <a:gd name="connsiteY8" fmla="*/ 1667685 h 2205037"/>
                <a:gd name="connsiteX9" fmla="*/ 2722137 w 2790825"/>
                <a:gd name="connsiteY9" fmla="*/ 1562100 h 2205037"/>
                <a:gd name="connsiteX10" fmla="*/ 2637150 w 2790825"/>
                <a:gd name="connsiteY10" fmla="*/ 1577705 h 2205037"/>
                <a:gd name="connsiteX11" fmla="*/ 2611325 w 2790825"/>
                <a:gd name="connsiteY11" fmla="*/ 1429458 h 2205037"/>
                <a:gd name="connsiteX12" fmla="*/ 2405262 w 2790825"/>
                <a:gd name="connsiteY12" fmla="*/ 1464114 h 2205037"/>
                <a:gd name="connsiteX13" fmla="*/ 2390236 w 2790825"/>
                <a:gd name="connsiteY13" fmla="*/ 1369472 h 2205037"/>
                <a:gd name="connsiteX14" fmla="*/ 2646675 w 2790825"/>
                <a:gd name="connsiteY14" fmla="*/ 1327928 h 2205037"/>
                <a:gd name="connsiteX15" fmla="*/ 2628900 w 2790825"/>
                <a:gd name="connsiteY15" fmla="*/ 1184143 h 2205037"/>
                <a:gd name="connsiteX16" fmla="*/ 2703826 w 2790825"/>
                <a:gd name="connsiteY16" fmla="*/ 1175834 h 2205037"/>
                <a:gd name="connsiteX17" fmla="*/ 2701813 w 2790825"/>
                <a:gd name="connsiteY17" fmla="*/ 926560 h 2205037"/>
                <a:gd name="connsiteX18" fmla="*/ 2790825 w 2790825"/>
                <a:gd name="connsiteY18" fmla="*/ 0 h 2205037"/>
                <a:gd name="connsiteX19" fmla="*/ 2600325 w 2790825"/>
                <a:gd name="connsiteY19" fmla="*/ 9525 h 2205037"/>
                <a:gd name="connsiteX20" fmla="*/ 2447925 w 2790825"/>
                <a:gd name="connsiteY20" fmla="*/ 28575 h 2205037"/>
                <a:gd name="connsiteX21" fmla="*/ 2281238 w 2790825"/>
                <a:gd name="connsiteY21" fmla="*/ 76200 h 2205037"/>
                <a:gd name="connsiteX22" fmla="*/ 2214563 w 2790825"/>
                <a:gd name="connsiteY22" fmla="*/ 66675 h 2205037"/>
                <a:gd name="connsiteX23" fmla="*/ 1799488 w 2790825"/>
                <a:gd name="connsiteY23" fmla="*/ 111564 h 2205037"/>
                <a:gd name="connsiteX24" fmla="*/ 1822026 w 2790825"/>
                <a:gd name="connsiteY24" fmla="*/ 535834 h 2205037"/>
                <a:gd name="connsiteX25" fmla="*/ 1909225 w 2790825"/>
                <a:gd name="connsiteY25" fmla="*/ 1057074 h 2205037"/>
                <a:gd name="connsiteX26" fmla="*/ 1879714 w 2790825"/>
                <a:gd name="connsiteY26" fmla="*/ 1304925 h 2205037"/>
                <a:gd name="connsiteX27" fmla="*/ 900113 w 2790825"/>
                <a:gd name="connsiteY27" fmla="*/ 1528762 h 2205037"/>
                <a:gd name="connsiteX28" fmla="*/ 552450 w 2790825"/>
                <a:gd name="connsiteY28" fmla="*/ 1628775 h 2205037"/>
                <a:gd name="connsiteX29" fmla="*/ 300038 w 2790825"/>
                <a:gd name="connsiteY29" fmla="*/ 1795462 h 2205037"/>
                <a:gd name="connsiteX30" fmla="*/ 0 w 2790825"/>
                <a:gd name="connsiteY30" fmla="*/ 2205037 h 2205037"/>
                <a:gd name="connsiteX0" fmla="*/ 0 w 2790825"/>
                <a:gd name="connsiteY0" fmla="*/ 2205037 h 2205037"/>
                <a:gd name="connsiteX1" fmla="*/ 881063 w 2790825"/>
                <a:gd name="connsiteY1" fmla="*/ 2028825 h 2205037"/>
                <a:gd name="connsiteX2" fmla="*/ 904875 w 2790825"/>
                <a:gd name="connsiteY2" fmla="*/ 1985962 h 2205037"/>
                <a:gd name="connsiteX3" fmla="*/ 1447800 w 2790825"/>
                <a:gd name="connsiteY3" fmla="*/ 1866900 h 2205037"/>
                <a:gd name="connsiteX4" fmla="*/ 1500188 w 2790825"/>
                <a:gd name="connsiteY4" fmla="*/ 1838325 h 2205037"/>
                <a:gd name="connsiteX5" fmla="*/ 1576388 w 2790825"/>
                <a:gd name="connsiteY5" fmla="*/ 1862137 h 2205037"/>
                <a:gd name="connsiteX6" fmla="*/ 2256150 w 2790825"/>
                <a:gd name="connsiteY6" fmla="*/ 1709028 h 2205037"/>
                <a:gd name="connsiteX7" fmla="*/ 2280500 w 2790825"/>
                <a:gd name="connsiteY7" fmla="*/ 1758882 h 2205037"/>
                <a:gd name="connsiteX8" fmla="*/ 2741925 w 2790825"/>
                <a:gd name="connsiteY8" fmla="*/ 1667685 h 2205037"/>
                <a:gd name="connsiteX9" fmla="*/ 2722137 w 2790825"/>
                <a:gd name="connsiteY9" fmla="*/ 1562100 h 2205037"/>
                <a:gd name="connsiteX10" fmla="*/ 2637150 w 2790825"/>
                <a:gd name="connsiteY10" fmla="*/ 1577705 h 2205037"/>
                <a:gd name="connsiteX11" fmla="*/ 2611325 w 2790825"/>
                <a:gd name="connsiteY11" fmla="*/ 1429458 h 2205037"/>
                <a:gd name="connsiteX12" fmla="*/ 2405262 w 2790825"/>
                <a:gd name="connsiteY12" fmla="*/ 1464114 h 2205037"/>
                <a:gd name="connsiteX13" fmla="*/ 2396274 w 2790825"/>
                <a:gd name="connsiteY13" fmla="*/ 1369472 h 2205037"/>
                <a:gd name="connsiteX14" fmla="*/ 2646675 w 2790825"/>
                <a:gd name="connsiteY14" fmla="*/ 1327928 h 2205037"/>
                <a:gd name="connsiteX15" fmla="*/ 2628900 w 2790825"/>
                <a:gd name="connsiteY15" fmla="*/ 1184143 h 2205037"/>
                <a:gd name="connsiteX16" fmla="*/ 2703826 w 2790825"/>
                <a:gd name="connsiteY16" fmla="*/ 1175834 h 2205037"/>
                <a:gd name="connsiteX17" fmla="*/ 2701813 w 2790825"/>
                <a:gd name="connsiteY17" fmla="*/ 926560 h 2205037"/>
                <a:gd name="connsiteX18" fmla="*/ 2790825 w 2790825"/>
                <a:gd name="connsiteY18" fmla="*/ 0 h 2205037"/>
                <a:gd name="connsiteX19" fmla="*/ 2600325 w 2790825"/>
                <a:gd name="connsiteY19" fmla="*/ 9525 h 2205037"/>
                <a:gd name="connsiteX20" fmla="*/ 2447925 w 2790825"/>
                <a:gd name="connsiteY20" fmla="*/ 28575 h 2205037"/>
                <a:gd name="connsiteX21" fmla="*/ 2281238 w 2790825"/>
                <a:gd name="connsiteY21" fmla="*/ 76200 h 2205037"/>
                <a:gd name="connsiteX22" fmla="*/ 2214563 w 2790825"/>
                <a:gd name="connsiteY22" fmla="*/ 66675 h 2205037"/>
                <a:gd name="connsiteX23" fmla="*/ 1799488 w 2790825"/>
                <a:gd name="connsiteY23" fmla="*/ 111564 h 2205037"/>
                <a:gd name="connsiteX24" fmla="*/ 1822026 w 2790825"/>
                <a:gd name="connsiteY24" fmla="*/ 535834 h 2205037"/>
                <a:gd name="connsiteX25" fmla="*/ 1909225 w 2790825"/>
                <a:gd name="connsiteY25" fmla="*/ 1057074 h 2205037"/>
                <a:gd name="connsiteX26" fmla="*/ 1879714 w 2790825"/>
                <a:gd name="connsiteY26" fmla="*/ 1304925 h 2205037"/>
                <a:gd name="connsiteX27" fmla="*/ 900113 w 2790825"/>
                <a:gd name="connsiteY27" fmla="*/ 1528762 h 2205037"/>
                <a:gd name="connsiteX28" fmla="*/ 552450 w 2790825"/>
                <a:gd name="connsiteY28" fmla="*/ 1628775 h 2205037"/>
                <a:gd name="connsiteX29" fmla="*/ 300038 w 2790825"/>
                <a:gd name="connsiteY29" fmla="*/ 1795462 h 2205037"/>
                <a:gd name="connsiteX30" fmla="*/ 0 w 2790825"/>
                <a:gd name="connsiteY30" fmla="*/ 2205037 h 2205037"/>
                <a:gd name="connsiteX0" fmla="*/ 0 w 2790825"/>
                <a:gd name="connsiteY0" fmla="*/ 2205037 h 2205037"/>
                <a:gd name="connsiteX1" fmla="*/ 881063 w 2790825"/>
                <a:gd name="connsiteY1" fmla="*/ 2028825 h 2205037"/>
                <a:gd name="connsiteX2" fmla="*/ 904875 w 2790825"/>
                <a:gd name="connsiteY2" fmla="*/ 1985962 h 2205037"/>
                <a:gd name="connsiteX3" fmla="*/ 1447800 w 2790825"/>
                <a:gd name="connsiteY3" fmla="*/ 1866900 h 2205037"/>
                <a:gd name="connsiteX4" fmla="*/ 1500188 w 2790825"/>
                <a:gd name="connsiteY4" fmla="*/ 1838325 h 2205037"/>
                <a:gd name="connsiteX5" fmla="*/ 1576388 w 2790825"/>
                <a:gd name="connsiteY5" fmla="*/ 1862137 h 2205037"/>
                <a:gd name="connsiteX6" fmla="*/ 2256150 w 2790825"/>
                <a:gd name="connsiteY6" fmla="*/ 1709028 h 2205037"/>
                <a:gd name="connsiteX7" fmla="*/ 2280500 w 2790825"/>
                <a:gd name="connsiteY7" fmla="*/ 1758882 h 2205037"/>
                <a:gd name="connsiteX8" fmla="*/ 2741925 w 2790825"/>
                <a:gd name="connsiteY8" fmla="*/ 1667685 h 2205037"/>
                <a:gd name="connsiteX9" fmla="*/ 2722137 w 2790825"/>
                <a:gd name="connsiteY9" fmla="*/ 1562100 h 2205037"/>
                <a:gd name="connsiteX10" fmla="*/ 2637150 w 2790825"/>
                <a:gd name="connsiteY10" fmla="*/ 1577705 h 2205037"/>
                <a:gd name="connsiteX11" fmla="*/ 2611325 w 2790825"/>
                <a:gd name="connsiteY11" fmla="*/ 1429458 h 2205037"/>
                <a:gd name="connsiteX12" fmla="*/ 2409287 w 2790825"/>
                <a:gd name="connsiteY12" fmla="*/ 1462088 h 2205037"/>
                <a:gd name="connsiteX13" fmla="*/ 2396274 w 2790825"/>
                <a:gd name="connsiteY13" fmla="*/ 1369472 h 2205037"/>
                <a:gd name="connsiteX14" fmla="*/ 2646675 w 2790825"/>
                <a:gd name="connsiteY14" fmla="*/ 1327928 h 2205037"/>
                <a:gd name="connsiteX15" fmla="*/ 2628900 w 2790825"/>
                <a:gd name="connsiteY15" fmla="*/ 1184143 h 2205037"/>
                <a:gd name="connsiteX16" fmla="*/ 2703826 w 2790825"/>
                <a:gd name="connsiteY16" fmla="*/ 1175834 h 2205037"/>
                <a:gd name="connsiteX17" fmla="*/ 2701813 w 2790825"/>
                <a:gd name="connsiteY17" fmla="*/ 926560 h 2205037"/>
                <a:gd name="connsiteX18" fmla="*/ 2790825 w 2790825"/>
                <a:gd name="connsiteY18" fmla="*/ 0 h 2205037"/>
                <a:gd name="connsiteX19" fmla="*/ 2600325 w 2790825"/>
                <a:gd name="connsiteY19" fmla="*/ 9525 h 2205037"/>
                <a:gd name="connsiteX20" fmla="*/ 2447925 w 2790825"/>
                <a:gd name="connsiteY20" fmla="*/ 28575 h 2205037"/>
                <a:gd name="connsiteX21" fmla="*/ 2281238 w 2790825"/>
                <a:gd name="connsiteY21" fmla="*/ 76200 h 2205037"/>
                <a:gd name="connsiteX22" fmla="*/ 2214563 w 2790825"/>
                <a:gd name="connsiteY22" fmla="*/ 66675 h 2205037"/>
                <a:gd name="connsiteX23" fmla="*/ 1799488 w 2790825"/>
                <a:gd name="connsiteY23" fmla="*/ 111564 h 2205037"/>
                <a:gd name="connsiteX24" fmla="*/ 1822026 w 2790825"/>
                <a:gd name="connsiteY24" fmla="*/ 535834 h 2205037"/>
                <a:gd name="connsiteX25" fmla="*/ 1909225 w 2790825"/>
                <a:gd name="connsiteY25" fmla="*/ 1057074 h 2205037"/>
                <a:gd name="connsiteX26" fmla="*/ 1879714 w 2790825"/>
                <a:gd name="connsiteY26" fmla="*/ 1304925 h 2205037"/>
                <a:gd name="connsiteX27" fmla="*/ 900113 w 2790825"/>
                <a:gd name="connsiteY27" fmla="*/ 1528762 h 2205037"/>
                <a:gd name="connsiteX28" fmla="*/ 552450 w 2790825"/>
                <a:gd name="connsiteY28" fmla="*/ 1628775 h 2205037"/>
                <a:gd name="connsiteX29" fmla="*/ 300038 w 2790825"/>
                <a:gd name="connsiteY29" fmla="*/ 1795462 h 2205037"/>
                <a:gd name="connsiteX30" fmla="*/ 0 w 2790825"/>
                <a:gd name="connsiteY30" fmla="*/ 2205037 h 2205037"/>
                <a:gd name="connsiteX0" fmla="*/ 0 w 2790825"/>
                <a:gd name="connsiteY0" fmla="*/ 2205037 h 2205037"/>
                <a:gd name="connsiteX1" fmla="*/ 881063 w 2790825"/>
                <a:gd name="connsiteY1" fmla="*/ 2028825 h 2205037"/>
                <a:gd name="connsiteX2" fmla="*/ 904875 w 2790825"/>
                <a:gd name="connsiteY2" fmla="*/ 1985962 h 2205037"/>
                <a:gd name="connsiteX3" fmla="*/ 1447800 w 2790825"/>
                <a:gd name="connsiteY3" fmla="*/ 1866900 h 2205037"/>
                <a:gd name="connsiteX4" fmla="*/ 1500188 w 2790825"/>
                <a:gd name="connsiteY4" fmla="*/ 1838325 h 2205037"/>
                <a:gd name="connsiteX5" fmla="*/ 1576388 w 2790825"/>
                <a:gd name="connsiteY5" fmla="*/ 1862137 h 2205037"/>
                <a:gd name="connsiteX6" fmla="*/ 2256150 w 2790825"/>
                <a:gd name="connsiteY6" fmla="*/ 1709028 h 2205037"/>
                <a:gd name="connsiteX7" fmla="*/ 2280500 w 2790825"/>
                <a:gd name="connsiteY7" fmla="*/ 1758882 h 2205037"/>
                <a:gd name="connsiteX8" fmla="*/ 2741925 w 2790825"/>
                <a:gd name="connsiteY8" fmla="*/ 1667685 h 2205037"/>
                <a:gd name="connsiteX9" fmla="*/ 2722137 w 2790825"/>
                <a:gd name="connsiteY9" fmla="*/ 1562100 h 2205037"/>
                <a:gd name="connsiteX10" fmla="*/ 2637150 w 2790825"/>
                <a:gd name="connsiteY10" fmla="*/ 1577705 h 2205037"/>
                <a:gd name="connsiteX11" fmla="*/ 2611325 w 2790825"/>
                <a:gd name="connsiteY11" fmla="*/ 1429458 h 2205037"/>
                <a:gd name="connsiteX12" fmla="*/ 2409287 w 2790825"/>
                <a:gd name="connsiteY12" fmla="*/ 1462088 h 2205037"/>
                <a:gd name="connsiteX13" fmla="*/ 2394261 w 2790825"/>
                <a:gd name="connsiteY13" fmla="*/ 1369472 h 2205037"/>
                <a:gd name="connsiteX14" fmla="*/ 2646675 w 2790825"/>
                <a:gd name="connsiteY14" fmla="*/ 1327928 h 2205037"/>
                <a:gd name="connsiteX15" fmla="*/ 2628900 w 2790825"/>
                <a:gd name="connsiteY15" fmla="*/ 1184143 h 2205037"/>
                <a:gd name="connsiteX16" fmla="*/ 2703826 w 2790825"/>
                <a:gd name="connsiteY16" fmla="*/ 1175834 h 2205037"/>
                <a:gd name="connsiteX17" fmla="*/ 2701813 w 2790825"/>
                <a:gd name="connsiteY17" fmla="*/ 926560 h 2205037"/>
                <a:gd name="connsiteX18" fmla="*/ 2790825 w 2790825"/>
                <a:gd name="connsiteY18" fmla="*/ 0 h 2205037"/>
                <a:gd name="connsiteX19" fmla="*/ 2600325 w 2790825"/>
                <a:gd name="connsiteY19" fmla="*/ 9525 h 2205037"/>
                <a:gd name="connsiteX20" fmla="*/ 2447925 w 2790825"/>
                <a:gd name="connsiteY20" fmla="*/ 28575 h 2205037"/>
                <a:gd name="connsiteX21" fmla="*/ 2281238 w 2790825"/>
                <a:gd name="connsiteY21" fmla="*/ 76200 h 2205037"/>
                <a:gd name="connsiteX22" fmla="*/ 2214563 w 2790825"/>
                <a:gd name="connsiteY22" fmla="*/ 66675 h 2205037"/>
                <a:gd name="connsiteX23" fmla="*/ 1799488 w 2790825"/>
                <a:gd name="connsiteY23" fmla="*/ 111564 h 2205037"/>
                <a:gd name="connsiteX24" fmla="*/ 1822026 w 2790825"/>
                <a:gd name="connsiteY24" fmla="*/ 535834 h 2205037"/>
                <a:gd name="connsiteX25" fmla="*/ 1909225 w 2790825"/>
                <a:gd name="connsiteY25" fmla="*/ 1057074 h 2205037"/>
                <a:gd name="connsiteX26" fmla="*/ 1879714 w 2790825"/>
                <a:gd name="connsiteY26" fmla="*/ 1304925 h 2205037"/>
                <a:gd name="connsiteX27" fmla="*/ 900113 w 2790825"/>
                <a:gd name="connsiteY27" fmla="*/ 1528762 h 2205037"/>
                <a:gd name="connsiteX28" fmla="*/ 552450 w 2790825"/>
                <a:gd name="connsiteY28" fmla="*/ 1628775 h 2205037"/>
                <a:gd name="connsiteX29" fmla="*/ 300038 w 2790825"/>
                <a:gd name="connsiteY29" fmla="*/ 1795462 h 2205037"/>
                <a:gd name="connsiteX30" fmla="*/ 0 w 2790825"/>
                <a:gd name="connsiteY30" fmla="*/ 2205037 h 2205037"/>
                <a:gd name="connsiteX0" fmla="*/ 0 w 2790825"/>
                <a:gd name="connsiteY0" fmla="*/ 2205037 h 2205037"/>
                <a:gd name="connsiteX1" fmla="*/ 881063 w 2790825"/>
                <a:gd name="connsiteY1" fmla="*/ 2028825 h 2205037"/>
                <a:gd name="connsiteX2" fmla="*/ 904875 w 2790825"/>
                <a:gd name="connsiteY2" fmla="*/ 1985962 h 2205037"/>
                <a:gd name="connsiteX3" fmla="*/ 1447800 w 2790825"/>
                <a:gd name="connsiteY3" fmla="*/ 1866900 h 2205037"/>
                <a:gd name="connsiteX4" fmla="*/ 1500188 w 2790825"/>
                <a:gd name="connsiteY4" fmla="*/ 1838325 h 2205037"/>
                <a:gd name="connsiteX5" fmla="*/ 1576388 w 2790825"/>
                <a:gd name="connsiteY5" fmla="*/ 1862137 h 2205037"/>
                <a:gd name="connsiteX6" fmla="*/ 2256150 w 2790825"/>
                <a:gd name="connsiteY6" fmla="*/ 1709028 h 2205037"/>
                <a:gd name="connsiteX7" fmla="*/ 2274462 w 2790825"/>
                <a:gd name="connsiteY7" fmla="*/ 1758882 h 2205037"/>
                <a:gd name="connsiteX8" fmla="*/ 2741925 w 2790825"/>
                <a:gd name="connsiteY8" fmla="*/ 1667685 h 2205037"/>
                <a:gd name="connsiteX9" fmla="*/ 2722137 w 2790825"/>
                <a:gd name="connsiteY9" fmla="*/ 1562100 h 2205037"/>
                <a:gd name="connsiteX10" fmla="*/ 2637150 w 2790825"/>
                <a:gd name="connsiteY10" fmla="*/ 1577705 h 2205037"/>
                <a:gd name="connsiteX11" fmla="*/ 2611325 w 2790825"/>
                <a:gd name="connsiteY11" fmla="*/ 1429458 h 2205037"/>
                <a:gd name="connsiteX12" fmla="*/ 2409287 w 2790825"/>
                <a:gd name="connsiteY12" fmla="*/ 1462088 h 2205037"/>
                <a:gd name="connsiteX13" fmla="*/ 2394261 w 2790825"/>
                <a:gd name="connsiteY13" fmla="*/ 1369472 h 2205037"/>
                <a:gd name="connsiteX14" fmla="*/ 2646675 w 2790825"/>
                <a:gd name="connsiteY14" fmla="*/ 1327928 h 2205037"/>
                <a:gd name="connsiteX15" fmla="*/ 2628900 w 2790825"/>
                <a:gd name="connsiteY15" fmla="*/ 1184143 h 2205037"/>
                <a:gd name="connsiteX16" fmla="*/ 2703826 w 2790825"/>
                <a:gd name="connsiteY16" fmla="*/ 1175834 h 2205037"/>
                <a:gd name="connsiteX17" fmla="*/ 2701813 w 2790825"/>
                <a:gd name="connsiteY17" fmla="*/ 926560 h 2205037"/>
                <a:gd name="connsiteX18" fmla="*/ 2790825 w 2790825"/>
                <a:gd name="connsiteY18" fmla="*/ 0 h 2205037"/>
                <a:gd name="connsiteX19" fmla="*/ 2600325 w 2790825"/>
                <a:gd name="connsiteY19" fmla="*/ 9525 h 2205037"/>
                <a:gd name="connsiteX20" fmla="*/ 2447925 w 2790825"/>
                <a:gd name="connsiteY20" fmla="*/ 28575 h 2205037"/>
                <a:gd name="connsiteX21" fmla="*/ 2281238 w 2790825"/>
                <a:gd name="connsiteY21" fmla="*/ 76200 h 2205037"/>
                <a:gd name="connsiteX22" fmla="*/ 2214563 w 2790825"/>
                <a:gd name="connsiteY22" fmla="*/ 66675 h 2205037"/>
                <a:gd name="connsiteX23" fmla="*/ 1799488 w 2790825"/>
                <a:gd name="connsiteY23" fmla="*/ 111564 h 2205037"/>
                <a:gd name="connsiteX24" fmla="*/ 1822026 w 2790825"/>
                <a:gd name="connsiteY24" fmla="*/ 535834 h 2205037"/>
                <a:gd name="connsiteX25" fmla="*/ 1909225 w 2790825"/>
                <a:gd name="connsiteY25" fmla="*/ 1057074 h 2205037"/>
                <a:gd name="connsiteX26" fmla="*/ 1879714 w 2790825"/>
                <a:gd name="connsiteY26" fmla="*/ 1304925 h 2205037"/>
                <a:gd name="connsiteX27" fmla="*/ 900113 w 2790825"/>
                <a:gd name="connsiteY27" fmla="*/ 1528762 h 2205037"/>
                <a:gd name="connsiteX28" fmla="*/ 552450 w 2790825"/>
                <a:gd name="connsiteY28" fmla="*/ 1628775 h 2205037"/>
                <a:gd name="connsiteX29" fmla="*/ 300038 w 2790825"/>
                <a:gd name="connsiteY29" fmla="*/ 1795462 h 2205037"/>
                <a:gd name="connsiteX30" fmla="*/ 0 w 2790825"/>
                <a:gd name="connsiteY30" fmla="*/ 2205037 h 2205037"/>
                <a:gd name="connsiteX0" fmla="*/ 0 w 2790825"/>
                <a:gd name="connsiteY0" fmla="*/ 2205037 h 2205037"/>
                <a:gd name="connsiteX1" fmla="*/ 881063 w 2790825"/>
                <a:gd name="connsiteY1" fmla="*/ 2028825 h 2205037"/>
                <a:gd name="connsiteX2" fmla="*/ 904875 w 2790825"/>
                <a:gd name="connsiteY2" fmla="*/ 1985962 h 2205037"/>
                <a:gd name="connsiteX3" fmla="*/ 1447800 w 2790825"/>
                <a:gd name="connsiteY3" fmla="*/ 1866900 h 2205037"/>
                <a:gd name="connsiteX4" fmla="*/ 1500188 w 2790825"/>
                <a:gd name="connsiteY4" fmla="*/ 1838325 h 2205037"/>
                <a:gd name="connsiteX5" fmla="*/ 1576388 w 2790825"/>
                <a:gd name="connsiteY5" fmla="*/ 1862137 h 2205037"/>
                <a:gd name="connsiteX6" fmla="*/ 2254137 w 2790825"/>
                <a:gd name="connsiteY6" fmla="*/ 1709028 h 2205037"/>
                <a:gd name="connsiteX7" fmla="*/ 2274462 w 2790825"/>
                <a:gd name="connsiteY7" fmla="*/ 1758882 h 2205037"/>
                <a:gd name="connsiteX8" fmla="*/ 2741925 w 2790825"/>
                <a:gd name="connsiteY8" fmla="*/ 1667685 h 2205037"/>
                <a:gd name="connsiteX9" fmla="*/ 2722137 w 2790825"/>
                <a:gd name="connsiteY9" fmla="*/ 1562100 h 2205037"/>
                <a:gd name="connsiteX10" fmla="*/ 2637150 w 2790825"/>
                <a:gd name="connsiteY10" fmla="*/ 1577705 h 2205037"/>
                <a:gd name="connsiteX11" fmla="*/ 2611325 w 2790825"/>
                <a:gd name="connsiteY11" fmla="*/ 1429458 h 2205037"/>
                <a:gd name="connsiteX12" fmla="*/ 2409287 w 2790825"/>
                <a:gd name="connsiteY12" fmla="*/ 1462088 h 2205037"/>
                <a:gd name="connsiteX13" fmla="*/ 2394261 w 2790825"/>
                <a:gd name="connsiteY13" fmla="*/ 1369472 h 2205037"/>
                <a:gd name="connsiteX14" fmla="*/ 2646675 w 2790825"/>
                <a:gd name="connsiteY14" fmla="*/ 1327928 h 2205037"/>
                <a:gd name="connsiteX15" fmla="*/ 2628900 w 2790825"/>
                <a:gd name="connsiteY15" fmla="*/ 1184143 h 2205037"/>
                <a:gd name="connsiteX16" fmla="*/ 2703826 w 2790825"/>
                <a:gd name="connsiteY16" fmla="*/ 1175834 h 2205037"/>
                <a:gd name="connsiteX17" fmla="*/ 2701813 w 2790825"/>
                <a:gd name="connsiteY17" fmla="*/ 926560 h 2205037"/>
                <a:gd name="connsiteX18" fmla="*/ 2790825 w 2790825"/>
                <a:gd name="connsiteY18" fmla="*/ 0 h 2205037"/>
                <a:gd name="connsiteX19" fmla="*/ 2600325 w 2790825"/>
                <a:gd name="connsiteY19" fmla="*/ 9525 h 2205037"/>
                <a:gd name="connsiteX20" fmla="*/ 2447925 w 2790825"/>
                <a:gd name="connsiteY20" fmla="*/ 28575 h 2205037"/>
                <a:gd name="connsiteX21" fmla="*/ 2281238 w 2790825"/>
                <a:gd name="connsiteY21" fmla="*/ 76200 h 2205037"/>
                <a:gd name="connsiteX22" fmla="*/ 2214563 w 2790825"/>
                <a:gd name="connsiteY22" fmla="*/ 66675 h 2205037"/>
                <a:gd name="connsiteX23" fmla="*/ 1799488 w 2790825"/>
                <a:gd name="connsiteY23" fmla="*/ 111564 h 2205037"/>
                <a:gd name="connsiteX24" fmla="*/ 1822026 w 2790825"/>
                <a:gd name="connsiteY24" fmla="*/ 535834 h 2205037"/>
                <a:gd name="connsiteX25" fmla="*/ 1909225 w 2790825"/>
                <a:gd name="connsiteY25" fmla="*/ 1057074 h 2205037"/>
                <a:gd name="connsiteX26" fmla="*/ 1879714 w 2790825"/>
                <a:gd name="connsiteY26" fmla="*/ 1304925 h 2205037"/>
                <a:gd name="connsiteX27" fmla="*/ 900113 w 2790825"/>
                <a:gd name="connsiteY27" fmla="*/ 1528762 h 2205037"/>
                <a:gd name="connsiteX28" fmla="*/ 552450 w 2790825"/>
                <a:gd name="connsiteY28" fmla="*/ 1628775 h 2205037"/>
                <a:gd name="connsiteX29" fmla="*/ 300038 w 2790825"/>
                <a:gd name="connsiteY29" fmla="*/ 1795462 h 2205037"/>
                <a:gd name="connsiteX30" fmla="*/ 0 w 2790825"/>
                <a:gd name="connsiteY30" fmla="*/ 2205037 h 2205037"/>
                <a:gd name="connsiteX0" fmla="*/ 0 w 2790825"/>
                <a:gd name="connsiteY0" fmla="*/ 2205037 h 2205037"/>
                <a:gd name="connsiteX1" fmla="*/ 881063 w 2790825"/>
                <a:gd name="connsiteY1" fmla="*/ 2028825 h 2205037"/>
                <a:gd name="connsiteX2" fmla="*/ 904875 w 2790825"/>
                <a:gd name="connsiteY2" fmla="*/ 1985962 h 2205037"/>
                <a:gd name="connsiteX3" fmla="*/ 1447800 w 2790825"/>
                <a:gd name="connsiteY3" fmla="*/ 1866900 h 2205037"/>
                <a:gd name="connsiteX4" fmla="*/ 1500188 w 2790825"/>
                <a:gd name="connsiteY4" fmla="*/ 1838325 h 2205037"/>
                <a:gd name="connsiteX5" fmla="*/ 1572363 w 2790825"/>
                <a:gd name="connsiteY5" fmla="*/ 1856057 h 2205037"/>
                <a:gd name="connsiteX6" fmla="*/ 2254137 w 2790825"/>
                <a:gd name="connsiteY6" fmla="*/ 1709028 h 2205037"/>
                <a:gd name="connsiteX7" fmla="*/ 2274462 w 2790825"/>
                <a:gd name="connsiteY7" fmla="*/ 1758882 h 2205037"/>
                <a:gd name="connsiteX8" fmla="*/ 2741925 w 2790825"/>
                <a:gd name="connsiteY8" fmla="*/ 1667685 h 2205037"/>
                <a:gd name="connsiteX9" fmla="*/ 2722137 w 2790825"/>
                <a:gd name="connsiteY9" fmla="*/ 1562100 h 2205037"/>
                <a:gd name="connsiteX10" fmla="*/ 2637150 w 2790825"/>
                <a:gd name="connsiteY10" fmla="*/ 1577705 h 2205037"/>
                <a:gd name="connsiteX11" fmla="*/ 2611325 w 2790825"/>
                <a:gd name="connsiteY11" fmla="*/ 1429458 h 2205037"/>
                <a:gd name="connsiteX12" fmla="*/ 2409287 w 2790825"/>
                <a:gd name="connsiteY12" fmla="*/ 1462088 h 2205037"/>
                <a:gd name="connsiteX13" fmla="*/ 2394261 w 2790825"/>
                <a:gd name="connsiteY13" fmla="*/ 1369472 h 2205037"/>
                <a:gd name="connsiteX14" fmla="*/ 2646675 w 2790825"/>
                <a:gd name="connsiteY14" fmla="*/ 1327928 h 2205037"/>
                <a:gd name="connsiteX15" fmla="*/ 2628900 w 2790825"/>
                <a:gd name="connsiteY15" fmla="*/ 1184143 h 2205037"/>
                <a:gd name="connsiteX16" fmla="*/ 2703826 w 2790825"/>
                <a:gd name="connsiteY16" fmla="*/ 1175834 h 2205037"/>
                <a:gd name="connsiteX17" fmla="*/ 2701813 w 2790825"/>
                <a:gd name="connsiteY17" fmla="*/ 926560 h 2205037"/>
                <a:gd name="connsiteX18" fmla="*/ 2790825 w 2790825"/>
                <a:gd name="connsiteY18" fmla="*/ 0 h 2205037"/>
                <a:gd name="connsiteX19" fmla="*/ 2600325 w 2790825"/>
                <a:gd name="connsiteY19" fmla="*/ 9525 h 2205037"/>
                <a:gd name="connsiteX20" fmla="*/ 2447925 w 2790825"/>
                <a:gd name="connsiteY20" fmla="*/ 28575 h 2205037"/>
                <a:gd name="connsiteX21" fmla="*/ 2281238 w 2790825"/>
                <a:gd name="connsiteY21" fmla="*/ 76200 h 2205037"/>
                <a:gd name="connsiteX22" fmla="*/ 2214563 w 2790825"/>
                <a:gd name="connsiteY22" fmla="*/ 66675 h 2205037"/>
                <a:gd name="connsiteX23" fmla="*/ 1799488 w 2790825"/>
                <a:gd name="connsiteY23" fmla="*/ 111564 h 2205037"/>
                <a:gd name="connsiteX24" fmla="*/ 1822026 w 2790825"/>
                <a:gd name="connsiteY24" fmla="*/ 535834 h 2205037"/>
                <a:gd name="connsiteX25" fmla="*/ 1909225 w 2790825"/>
                <a:gd name="connsiteY25" fmla="*/ 1057074 h 2205037"/>
                <a:gd name="connsiteX26" fmla="*/ 1879714 w 2790825"/>
                <a:gd name="connsiteY26" fmla="*/ 1304925 h 2205037"/>
                <a:gd name="connsiteX27" fmla="*/ 900113 w 2790825"/>
                <a:gd name="connsiteY27" fmla="*/ 1528762 h 2205037"/>
                <a:gd name="connsiteX28" fmla="*/ 552450 w 2790825"/>
                <a:gd name="connsiteY28" fmla="*/ 1628775 h 2205037"/>
                <a:gd name="connsiteX29" fmla="*/ 300038 w 2790825"/>
                <a:gd name="connsiteY29" fmla="*/ 1795462 h 2205037"/>
                <a:gd name="connsiteX30" fmla="*/ 0 w 2790825"/>
                <a:gd name="connsiteY30" fmla="*/ 2205037 h 2205037"/>
                <a:gd name="connsiteX0" fmla="*/ 0 w 2790825"/>
                <a:gd name="connsiteY0" fmla="*/ 2205037 h 2205037"/>
                <a:gd name="connsiteX1" fmla="*/ 891126 w 2790825"/>
                <a:gd name="connsiteY1" fmla="*/ 2030852 h 2205037"/>
                <a:gd name="connsiteX2" fmla="*/ 904875 w 2790825"/>
                <a:gd name="connsiteY2" fmla="*/ 1985962 h 2205037"/>
                <a:gd name="connsiteX3" fmla="*/ 1447800 w 2790825"/>
                <a:gd name="connsiteY3" fmla="*/ 1866900 h 2205037"/>
                <a:gd name="connsiteX4" fmla="*/ 1500188 w 2790825"/>
                <a:gd name="connsiteY4" fmla="*/ 1838325 h 2205037"/>
                <a:gd name="connsiteX5" fmla="*/ 1572363 w 2790825"/>
                <a:gd name="connsiteY5" fmla="*/ 1856057 h 2205037"/>
                <a:gd name="connsiteX6" fmla="*/ 2254137 w 2790825"/>
                <a:gd name="connsiteY6" fmla="*/ 1709028 h 2205037"/>
                <a:gd name="connsiteX7" fmla="*/ 2274462 w 2790825"/>
                <a:gd name="connsiteY7" fmla="*/ 1758882 h 2205037"/>
                <a:gd name="connsiteX8" fmla="*/ 2741925 w 2790825"/>
                <a:gd name="connsiteY8" fmla="*/ 1667685 h 2205037"/>
                <a:gd name="connsiteX9" fmla="*/ 2722137 w 2790825"/>
                <a:gd name="connsiteY9" fmla="*/ 1562100 h 2205037"/>
                <a:gd name="connsiteX10" fmla="*/ 2637150 w 2790825"/>
                <a:gd name="connsiteY10" fmla="*/ 1577705 h 2205037"/>
                <a:gd name="connsiteX11" fmla="*/ 2611325 w 2790825"/>
                <a:gd name="connsiteY11" fmla="*/ 1429458 h 2205037"/>
                <a:gd name="connsiteX12" fmla="*/ 2409287 w 2790825"/>
                <a:gd name="connsiteY12" fmla="*/ 1462088 h 2205037"/>
                <a:gd name="connsiteX13" fmla="*/ 2394261 w 2790825"/>
                <a:gd name="connsiteY13" fmla="*/ 1369472 h 2205037"/>
                <a:gd name="connsiteX14" fmla="*/ 2646675 w 2790825"/>
                <a:gd name="connsiteY14" fmla="*/ 1327928 h 2205037"/>
                <a:gd name="connsiteX15" fmla="*/ 2628900 w 2790825"/>
                <a:gd name="connsiteY15" fmla="*/ 1184143 h 2205037"/>
                <a:gd name="connsiteX16" fmla="*/ 2703826 w 2790825"/>
                <a:gd name="connsiteY16" fmla="*/ 1175834 h 2205037"/>
                <a:gd name="connsiteX17" fmla="*/ 2701813 w 2790825"/>
                <a:gd name="connsiteY17" fmla="*/ 926560 h 2205037"/>
                <a:gd name="connsiteX18" fmla="*/ 2790825 w 2790825"/>
                <a:gd name="connsiteY18" fmla="*/ 0 h 2205037"/>
                <a:gd name="connsiteX19" fmla="*/ 2600325 w 2790825"/>
                <a:gd name="connsiteY19" fmla="*/ 9525 h 2205037"/>
                <a:gd name="connsiteX20" fmla="*/ 2447925 w 2790825"/>
                <a:gd name="connsiteY20" fmla="*/ 28575 h 2205037"/>
                <a:gd name="connsiteX21" fmla="*/ 2281238 w 2790825"/>
                <a:gd name="connsiteY21" fmla="*/ 76200 h 2205037"/>
                <a:gd name="connsiteX22" fmla="*/ 2214563 w 2790825"/>
                <a:gd name="connsiteY22" fmla="*/ 66675 h 2205037"/>
                <a:gd name="connsiteX23" fmla="*/ 1799488 w 2790825"/>
                <a:gd name="connsiteY23" fmla="*/ 111564 h 2205037"/>
                <a:gd name="connsiteX24" fmla="*/ 1822026 w 2790825"/>
                <a:gd name="connsiteY24" fmla="*/ 535834 h 2205037"/>
                <a:gd name="connsiteX25" fmla="*/ 1909225 w 2790825"/>
                <a:gd name="connsiteY25" fmla="*/ 1057074 h 2205037"/>
                <a:gd name="connsiteX26" fmla="*/ 1879714 w 2790825"/>
                <a:gd name="connsiteY26" fmla="*/ 1304925 h 2205037"/>
                <a:gd name="connsiteX27" fmla="*/ 900113 w 2790825"/>
                <a:gd name="connsiteY27" fmla="*/ 1528762 h 2205037"/>
                <a:gd name="connsiteX28" fmla="*/ 552450 w 2790825"/>
                <a:gd name="connsiteY28" fmla="*/ 1628775 h 2205037"/>
                <a:gd name="connsiteX29" fmla="*/ 300038 w 2790825"/>
                <a:gd name="connsiteY29" fmla="*/ 1795462 h 2205037"/>
                <a:gd name="connsiteX30" fmla="*/ 0 w 2790825"/>
                <a:gd name="connsiteY30" fmla="*/ 2205037 h 2205037"/>
                <a:gd name="connsiteX0" fmla="*/ 0 w 2784787"/>
                <a:gd name="connsiteY0" fmla="*/ 2225304 h 2225304"/>
                <a:gd name="connsiteX1" fmla="*/ 885088 w 2784787"/>
                <a:gd name="connsiteY1" fmla="*/ 2030852 h 2225304"/>
                <a:gd name="connsiteX2" fmla="*/ 898837 w 2784787"/>
                <a:gd name="connsiteY2" fmla="*/ 1985962 h 2225304"/>
                <a:gd name="connsiteX3" fmla="*/ 1441762 w 2784787"/>
                <a:gd name="connsiteY3" fmla="*/ 1866900 h 2225304"/>
                <a:gd name="connsiteX4" fmla="*/ 1494150 w 2784787"/>
                <a:gd name="connsiteY4" fmla="*/ 1838325 h 2225304"/>
                <a:gd name="connsiteX5" fmla="*/ 1566325 w 2784787"/>
                <a:gd name="connsiteY5" fmla="*/ 1856057 h 2225304"/>
                <a:gd name="connsiteX6" fmla="*/ 2248099 w 2784787"/>
                <a:gd name="connsiteY6" fmla="*/ 1709028 h 2225304"/>
                <a:gd name="connsiteX7" fmla="*/ 2268424 w 2784787"/>
                <a:gd name="connsiteY7" fmla="*/ 1758882 h 2225304"/>
                <a:gd name="connsiteX8" fmla="*/ 2735887 w 2784787"/>
                <a:gd name="connsiteY8" fmla="*/ 1667685 h 2225304"/>
                <a:gd name="connsiteX9" fmla="*/ 2716099 w 2784787"/>
                <a:gd name="connsiteY9" fmla="*/ 1562100 h 2225304"/>
                <a:gd name="connsiteX10" fmla="*/ 2631112 w 2784787"/>
                <a:gd name="connsiteY10" fmla="*/ 1577705 h 2225304"/>
                <a:gd name="connsiteX11" fmla="*/ 2605287 w 2784787"/>
                <a:gd name="connsiteY11" fmla="*/ 1429458 h 2225304"/>
                <a:gd name="connsiteX12" fmla="*/ 2403249 w 2784787"/>
                <a:gd name="connsiteY12" fmla="*/ 1462088 h 2225304"/>
                <a:gd name="connsiteX13" fmla="*/ 2388223 w 2784787"/>
                <a:gd name="connsiteY13" fmla="*/ 1369472 h 2225304"/>
                <a:gd name="connsiteX14" fmla="*/ 2640637 w 2784787"/>
                <a:gd name="connsiteY14" fmla="*/ 1327928 h 2225304"/>
                <a:gd name="connsiteX15" fmla="*/ 2622862 w 2784787"/>
                <a:gd name="connsiteY15" fmla="*/ 1184143 h 2225304"/>
                <a:gd name="connsiteX16" fmla="*/ 2697788 w 2784787"/>
                <a:gd name="connsiteY16" fmla="*/ 1175834 h 2225304"/>
                <a:gd name="connsiteX17" fmla="*/ 2695775 w 2784787"/>
                <a:gd name="connsiteY17" fmla="*/ 926560 h 2225304"/>
                <a:gd name="connsiteX18" fmla="*/ 2784787 w 2784787"/>
                <a:gd name="connsiteY18" fmla="*/ 0 h 2225304"/>
                <a:gd name="connsiteX19" fmla="*/ 2594287 w 2784787"/>
                <a:gd name="connsiteY19" fmla="*/ 9525 h 2225304"/>
                <a:gd name="connsiteX20" fmla="*/ 2441887 w 2784787"/>
                <a:gd name="connsiteY20" fmla="*/ 28575 h 2225304"/>
                <a:gd name="connsiteX21" fmla="*/ 2275200 w 2784787"/>
                <a:gd name="connsiteY21" fmla="*/ 76200 h 2225304"/>
                <a:gd name="connsiteX22" fmla="*/ 2208525 w 2784787"/>
                <a:gd name="connsiteY22" fmla="*/ 66675 h 2225304"/>
                <a:gd name="connsiteX23" fmla="*/ 1793450 w 2784787"/>
                <a:gd name="connsiteY23" fmla="*/ 111564 h 2225304"/>
                <a:gd name="connsiteX24" fmla="*/ 1815988 w 2784787"/>
                <a:gd name="connsiteY24" fmla="*/ 535834 h 2225304"/>
                <a:gd name="connsiteX25" fmla="*/ 1903187 w 2784787"/>
                <a:gd name="connsiteY25" fmla="*/ 1057074 h 2225304"/>
                <a:gd name="connsiteX26" fmla="*/ 1873676 w 2784787"/>
                <a:gd name="connsiteY26" fmla="*/ 1304925 h 2225304"/>
                <a:gd name="connsiteX27" fmla="*/ 894075 w 2784787"/>
                <a:gd name="connsiteY27" fmla="*/ 1528762 h 2225304"/>
                <a:gd name="connsiteX28" fmla="*/ 546412 w 2784787"/>
                <a:gd name="connsiteY28" fmla="*/ 1628775 h 2225304"/>
                <a:gd name="connsiteX29" fmla="*/ 294000 w 2784787"/>
                <a:gd name="connsiteY29" fmla="*/ 1795462 h 2225304"/>
                <a:gd name="connsiteX30" fmla="*/ 0 w 2784787"/>
                <a:gd name="connsiteY30" fmla="*/ 2225304 h 2225304"/>
                <a:gd name="connsiteX0" fmla="*/ 0 w 2784787"/>
                <a:gd name="connsiteY0" fmla="*/ 2227331 h 2227331"/>
                <a:gd name="connsiteX1" fmla="*/ 885088 w 2784787"/>
                <a:gd name="connsiteY1" fmla="*/ 2030852 h 2227331"/>
                <a:gd name="connsiteX2" fmla="*/ 898837 w 2784787"/>
                <a:gd name="connsiteY2" fmla="*/ 1985962 h 2227331"/>
                <a:gd name="connsiteX3" fmla="*/ 1441762 w 2784787"/>
                <a:gd name="connsiteY3" fmla="*/ 1866900 h 2227331"/>
                <a:gd name="connsiteX4" fmla="*/ 1494150 w 2784787"/>
                <a:gd name="connsiteY4" fmla="*/ 1838325 h 2227331"/>
                <a:gd name="connsiteX5" fmla="*/ 1566325 w 2784787"/>
                <a:gd name="connsiteY5" fmla="*/ 1856057 h 2227331"/>
                <a:gd name="connsiteX6" fmla="*/ 2248099 w 2784787"/>
                <a:gd name="connsiteY6" fmla="*/ 1709028 h 2227331"/>
                <a:gd name="connsiteX7" fmla="*/ 2268424 w 2784787"/>
                <a:gd name="connsiteY7" fmla="*/ 1758882 h 2227331"/>
                <a:gd name="connsiteX8" fmla="*/ 2735887 w 2784787"/>
                <a:gd name="connsiteY8" fmla="*/ 1667685 h 2227331"/>
                <a:gd name="connsiteX9" fmla="*/ 2716099 w 2784787"/>
                <a:gd name="connsiteY9" fmla="*/ 1562100 h 2227331"/>
                <a:gd name="connsiteX10" fmla="*/ 2631112 w 2784787"/>
                <a:gd name="connsiteY10" fmla="*/ 1577705 h 2227331"/>
                <a:gd name="connsiteX11" fmla="*/ 2605287 w 2784787"/>
                <a:gd name="connsiteY11" fmla="*/ 1429458 h 2227331"/>
                <a:gd name="connsiteX12" fmla="*/ 2403249 w 2784787"/>
                <a:gd name="connsiteY12" fmla="*/ 1462088 h 2227331"/>
                <a:gd name="connsiteX13" fmla="*/ 2388223 w 2784787"/>
                <a:gd name="connsiteY13" fmla="*/ 1369472 h 2227331"/>
                <a:gd name="connsiteX14" fmla="*/ 2640637 w 2784787"/>
                <a:gd name="connsiteY14" fmla="*/ 1327928 h 2227331"/>
                <a:gd name="connsiteX15" fmla="*/ 2622862 w 2784787"/>
                <a:gd name="connsiteY15" fmla="*/ 1184143 h 2227331"/>
                <a:gd name="connsiteX16" fmla="*/ 2697788 w 2784787"/>
                <a:gd name="connsiteY16" fmla="*/ 1175834 h 2227331"/>
                <a:gd name="connsiteX17" fmla="*/ 2695775 w 2784787"/>
                <a:gd name="connsiteY17" fmla="*/ 926560 h 2227331"/>
                <a:gd name="connsiteX18" fmla="*/ 2784787 w 2784787"/>
                <a:gd name="connsiteY18" fmla="*/ 0 h 2227331"/>
                <a:gd name="connsiteX19" fmla="*/ 2594287 w 2784787"/>
                <a:gd name="connsiteY19" fmla="*/ 9525 h 2227331"/>
                <a:gd name="connsiteX20" fmla="*/ 2441887 w 2784787"/>
                <a:gd name="connsiteY20" fmla="*/ 28575 h 2227331"/>
                <a:gd name="connsiteX21" fmla="*/ 2275200 w 2784787"/>
                <a:gd name="connsiteY21" fmla="*/ 76200 h 2227331"/>
                <a:gd name="connsiteX22" fmla="*/ 2208525 w 2784787"/>
                <a:gd name="connsiteY22" fmla="*/ 66675 h 2227331"/>
                <a:gd name="connsiteX23" fmla="*/ 1793450 w 2784787"/>
                <a:gd name="connsiteY23" fmla="*/ 111564 h 2227331"/>
                <a:gd name="connsiteX24" fmla="*/ 1815988 w 2784787"/>
                <a:gd name="connsiteY24" fmla="*/ 535834 h 2227331"/>
                <a:gd name="connsiteX25" fmla="*/ 1903187 w 2784787"/>
                <a:gd name="connsiteY25" fmla="*/ 1057074 h 2227331"/>
                <a:gd name="connsiteX26" fmla="*/ 1873676 w 2784787"/>
                <a:gd name="connsiteY26" fmla="*/ 1304925 h 2227331"/>
                <a:gd name="connsiteX27" fmla="*/ 894075 w 2784787"/>
                <a:gd name="connsiteY27" fmla="*/ 1528762 h 2227331"/>
                <a:gd name="connsiteX28" fmla="*/ 546412 w 2784787"/>
                <a:gd name="connsiteY28" fmla="*/ 1628775 h 2227331"/>
                <a:gd name="connsiteX29" fmla="*/ 294000 w 2784787"/>
                <a:gd name="connsiteY29" fmla="*/ 1795462 h 2227331"/>
                <a:gd name="connsiteX30" fmla="*/ 0 w 2784787"/>
                <a:gd name="connsiteY30" fmla="*/ 2227331 h 2227331"/>
                <a:gd name="connsiteX0" fmla="*/ 0 w 2784787"/>
                <a:gd name="connsiteY0" fmla="*/ 2227331 h 2227331"/>
                <a:gd name="connsiteX1" fmla="*/ 885088 w 2784787"/>
                <a:gd name="connsiteY1" fmla="*/ 2030852 h 2227331"/>
                <a:gd name="connsiteX2" fmla="*/ 898837 w 2784787"/>
                <a:gd name="connsiteY2" fmla="*/ 1985962 h 2227331"/>
                <a:gd name="connsiteX3" fmla="*/ 1441762 w 2784787"/>
                <a:gd name="connsiteY3" fmla="*/ 1866900 h 2227331"/>
                <a:gd name="connsiteX4" fmla="*/ 1494150 w 2784787"/>
                <a:gd name="connsiteY4" fmla="*/ 1838325 h 2227331"/>
                <a:gd name="connsiteX5" fmla="*/ 1566325 w 2784787"/>
                <a:gd name="connsiteY5" fmla="*/ 1856057 h 2227331"/>
                <a:gd name="connsiteX6" fmla="*/ 2248099 w 2784787"/>
                <a:gd name="connsiteY6" fmla="*/ 1709028 h 2227331"/>
                <a:gd name="connsiteX7" fmla="*/ 2268424 w 2784787"/>
                <a:gd name="connsiteY7" fmla="*/ 1758882 h 2227331"/>
                <a:gd name="connsiteX8" fmla="*/ 2735887 w 2784787"/>
                <a:gd name="connsiteY8" fmla="*/ 1667685 h 2227331"/>
                <a:gd name="connsiteX9" fmla="*/ 2716099 w 2784787"/>
                <a:gd name="connsiteY9" fmla="*/ 1562100 h 2227331"/>
                <a:gd name="connsiteX10" fmla="*/ 2631112 w 2784787"/>
                <a:gd name="connsiteY10" fmla="*/ 1577705 h 2227331"/>
                <a:gd name="connsiteX11" fmla="*/ 2605287 w 2784787"/>
                <a:gd name="connsiteY11" fmla="*/ 1429458 h 2227331"/>
                <a:gd name="connsiteX12" fmla="*/ 2403249 w 2784787"/>
                <a:gd name="connsiteY12" fmla="*/ 1462088 h 2227331"/>
                <a:gd name="connsiteX13" fmla="*/ 2388223 w 2784787"/>
                <a:gd name="connsiteY13" fmla="*/ 1369472 h 2227331"/>
                <a:gd name="connsiteX14" fmla="*/ 2640637 w 2784787"/>
                <a:gd name="connsiteY14" fmla="*/ 1327928 h 2227331"/>
                <a:gd name="connsiteX15" fmla="*/ 2622862 w 2784787"/>
                <a:gd name="connsiteY15" fmla="*/ 1184143 h 2227331"/>
                <a:gd name="connsiteX16" fmla="*/ 2697788 w 2784787"/>
                <a:gd name="connsiteY16" fmla="*/ 1175834 h 2227331"/>
                <a:gd name="connsiteX17" fmla="*/ 2695775 w 2784787"/>
                <a:gd name="connsiteY17" fmla="*/ 926560 h 2227331"/>
                <a:gd name="connsiteX18" fmla="*/ 2784787 w 2784787"/>
                <a:gd name="connsiteY18" fmla="*/ 0 h 2227331"/>
                <a:gd name="connsiteX19" fmla="*/ 2594287 w 2784787"/>
                <a:gd name="connsiteY19" fmla="*/ 9525 h 2227331"/>
                <a:gd name="connsiteX20" fmla="*/ 2441887 w 2784787"/>
                <a:gd name="connsiteY20" fmla="*/ 28575 h 2227331"/>
                <a:gd name="connsiteX21" fmla="*/ 2275200 w 2784787"/>
                <a:gd name="connsiteY21" fmla="*/ 76200 h 2227331"/>
                <a:gd name="connsiteX22" fmla="*/ 2208525 w 2784787"/>
                <a:gd name="connsiteY22" fmla="*/ 66675 h 2227331"/>
                <a:gd name="connsiteX23" fmla="*/ 1793450 w 2784787"/>
                <a:gd name="connsiteY23" fmla="*/ 111564 h 2227331"/>
                <a:gd name="connsiteX24" fmla="*/ 1815988 w 2784787"/>
                <a:gd name="connsiteY24" fmla="*/ 535834 h 2227331"/>
                <a:gd name="connsiteX25" fmla="*/ 1903187 w 2784787"/>
                <a:gd name="connsiteY25" fmla="*/ 1057074 h 2227331"/>
                <a:gd name="connsiteX26" fmla="*/ 1873676 w 2784787"/>
                <a:gd name="connsiteY26" fmla="*/ 1304925 h 2227331"/>
                <a:gd name="connsiteX27" fmla="*/ 894075 w 2784787"/>
                <a:gd name="connsiteY27" fmla="*/ 1528762 h 2227331"/>
                <a:gd name="connsiteX28" fmla="*/ 546412 w 2784787"/>
                <a:gd name="connsiteY28" fmla="*/ 1628775 h 2227331"/>
                <a:gd name="connsiteX29" fmla="*/ 298025 w 2784787"/>
                <a:gd name="connsiteY29" fmla="*/ 1809649 h 2227331"/>
                <a:gd name="connsiteX30" fmla="*/ 0 w 2784787"/>
                <a:gd name="connsiteY30" fmla="*/ 2227331 h 2227331"/>
                <a:gd name="connsiteX0" fmla="*/ 0 w 2784787"/>
                <a:gd name="connsiteY0" fmla="*/ 2227331 h 2227331"/>
                <a:gd name="connsiteX1" fmla="*/ 885088 w 2784787"/>
                <a:gd name="connsiteY1" fmla="*/ 2030852 h 2227331"/>
                <a:gd name="connsiteX2" fmla="*/ 898837 w 2784787"/>
                <a:gd name="connsiteY2" fmla="*/ 1985962 h 2227331"/>
                <a:gd name="connsiteX3" fmla="*/ 1441762 w 2784787"/>
                <a:gd name="connsiteY3" fmla="*/ 1866900 h 2227331"/>
                <a:gd name="connsiteX4" fmla="*/ 1494150 w 2784787"/>
                <a:gd name="connsiteY4" fmla="*/ 1838325 h 2227331"/>
                <a:gd name="connsiteX5" fmla="*/ 1566325 w 2784787"/>
                <a:gd name="connsiteY5" fmla="*/ 1856057 h 2227331"/>
                <a:gd name="connsiteX6" fmla="*/ 2248099 w 2784787"/>
                <a:gd name="connsiteY6" fmla="*/ 1709028 h 2227331"/>
                <a:gd name="connsiteX7" fmla="*/ 2268424 w 2784787"/>
                <a:gd name="connsiteY7" fmla="*/ 1758882 h 2227331"/>
                <a:gd name="connsiteX8" fmla="*/ 2735887 w 2784787"/>
                <a:gd name="connsiteY8" fmla="*/ 1667685 h 2227331"/>
                <a:gd name="connsiteX9" fmla="*/ 2716099 w 2784787"/>
                <a:gd name="connsiteY9" fmla="*/ 1562100 h 2227331"/>
                <a:gd name="connsiteX10" fmla="*/ 2631112 w 2784787"/>
                <a:gd name="connsiteY10" fmla="*/ 1577705 h 2227331"/>
                <a:gd name="connsiteX11" fmla="*/ 2605287 w 2784787"/>
                <a:gd name="connsiteY11" fmla="*/ 1429458 h 2227331"/>
                <a:gd name="connsiteX12" fmla="*/ 2403249 w 2784787"/>
                <a:gd name="connsiteY12" fmla="*/ 1462088 h 2227331"/>
                <a:gd name="connsiteX13" fmla="*/ 2388223 w 2784787"/>
                <a:gd name="connsiteY13" fmla="*/ 1369472 h 2227331"/>
                <a:gd name="connsiteX14" fmla="*/ 2640637 w 2784787"/>
                <a:gd name="connsiteY14" fmla="*/ 1327928 h 2227331"/>
                <a:gd name="connsiteX15" fmla="*/ 2622862 w 2784787"/>
                <a:gd name="connsiteY15" fmla="*/ 1184143 h 2227331"/>
                <a:gd name="connsiteX16" fmla="*/ 2697788 w 2784787"/>
                <a:gd name="connsiteY16" fmla="*/ 1175834 h 2227331"/>
                <a:gd name="connsiteX17" fmla="*/ 2695775 w 2784787"/>
                <a:gd name="connsiteY17" fmla="*/ 926560 h 2227331"/>
                <a:gd name="connsiteX18" fmla="*/ 2784787 w 2784787"/>
                <a:gd name="connsiteY18" fmla="*/ 0 h 2227331"/>
                <a:gd name="connsiteX19" fmla="*/ 2594287 w 2784787"/>
                <a:gd name="connsiteY19" fmla="*/ 9525 h 2227331"/>
                <a:gd name="connsiteX20" fmla="*/ 2441887 w 2784787"/>
                <a:gd name="connsiteY20" fmla="*/ 28575 h 2227331"/>
                <a:gd name="connsiteX21" fmla="*/ 2275200 w 2784787"/>
                <a:gd name="connsiteY21" fmla="*/ 76200 h 2227331"/>
                <a:gd name="connsiteX22" fmla="*/ 2208525 w 2784787"/>
                <a:gd name="connsiteY22" fmla="*/ 66675 h 2227331"/>
                <a:gd name="connsiteX23" fmla="*/ 1793450 w 2784787"/>
                <a:gd name="connsiteY23" fmla="*/ 111564 h 2227331"/>
                <a:gd name="connsiteX24" fmla="*/ 1815988 w 2784787"/>
                <a:gd name="connsiteY24" fmla="*/ 535834 h 2227331"/>
                <a:gd name="connsiteX25" fmla="*/ 1903187 w 2784787"/>
                <a:gd name="connsiteY25" fmla="*/ 1057074 h 2227331"/>
                <a:gd name="connsiteX26" fmla="*/ 1873676 w 2784787"/>
                <a:gd name="connsiteY26" fmla="*/ 1304925 h 2227331"/>
                <a:gd name="connsiteX27" fmla="*/ 894075 w 2784787"/>
                <a:gd name="connsiteY27" fmla="*/ 1528762 h 2227331"/>
                <a:gd name="connsiteX28" fmla="*/ 562513 w 2784787"/>
                <a:gd name="connsiteY28" fmla="*/ 1626748 h 2227331"/>
                <a:gd name="connsiteX29" fmla="*/ 298025 w 2784787"/>
                <a:gd name="connsiteY29" fmla="*/ 1809649 h 2227331"/>
                <a:gd name="connsiteX30" fmla="*/ 0 w 2784787"/>
                <a:gd name="connsiteY30" fmla="*/ 2227331 h 2227331"/>
                <a:gd name="connsiteX0" fmla="*/ 0 w 2784787"/>
                <a:gd name="connsiteY0" fmla="*/ 2227331 h 2227331"/>
                <a:gd name="connsiteX1" fmla="*/ 885088 w 2784787"/>
                <a:gd name="connsiteY1" fmla="*/ 2030852 h 2227331"/>
                <a:gd name="connsiteX2" fmla="*/ 898837 w 2784787"/>
                <a:gd name="connsiteY2" fmla="*/ 1985962 h 2227331"/>
                <a:gd name="connsiteX3" fmla="*/ 1441762 w 2784787"/>
                <a:gd name="connsiteY3" fmla="*/ 1866900 h 2227331"/>
                <a:gd name="connsiteX4" fmla="*/ 1494150 w 2784787"/>
                <a:gd name="connsiteY4" fmla="*/ 1838325 h 2227331"/>
                <a:gd name="connsiteX5" fmla="*/ 1566325 w 2784787"/>
                <a:gd name="connsiteY5" fmla="*/ 1856057 h 2227331"/>
                <a:gd name="connsiteX6" fmla="*/ 2248099 w 2784787"/>
                <a:gd name="connsiteY6" fmla="*/ 1709028 h 2227331"/>
                <a:gd name="connsiteX7" fmla="*/ 2268424 w 2784787"/>
                <a:gd name="connsiteY7" fmla="*/ 1758882 h 2227331"/>
                <a:gd name="connsiteX8" fmla="*/ 2735887 w 2784787"/>
                <a:gd name="connsiteY8" fmla="*/ 1667685 h 2227331"/>
                <a:gd name="connsiteX9" fmla="*/ 2716099 w 2784787"/>
                <a:gd name="connsiteY9" fmla="*/ 1562100 h 2227331"/>
                <a:gd name="connsiteX10" fmla="*/ 2631112 w 2784787"/>
                <a:gd name="connsiteY10" fmla="*/ 1577705 h 2227331"/>
                <a:gd name="connsiteX11" fmla="*/ 2605287 w 2784787"/>
                <a:gd name="connsiteY11" fmla="*/ 1429458 h 2227331"/>
                <a:gd name="connsiteX12" fmla="*/ 2403249 w 2784787"/>
                <a:gd name="connsiteY12" fmla="*/ 1462088 h 2227331"/>
                <a:gd name="connsiteX13" fmla="*/ 2388223 w 2784787"/>
                <a:gd name="connsiteY13" fmla="*/ 1369472 h 2227331"/>
                <a:gd name="connsiteX14" fmla="*/ 2640637 w 2784787"/>
                <a:gd name="connsiteY14" fmla="*/ 1327928 h 2227331"/>
                <a:gd name="connsiteX15" fmla="*/ 2622862 w 2784787"/>
                <a:gd name="connsiteY15" fmla="*/ 1184143 h 2227331"/>
                <a:gd name="connsiteX16" fmla="*/ 2697788 w 2784787"/>
                <a:gd name="connsiteY16" fmla="*/ 1175834 h 2227331"/>
                <a:gd name="connsiteX17" fmla="*/ 2695775 w 2784787"/>
                <a:gd name="connsiteY17" fmla="*/ 926560 h 2227331"/>
                <a:gd name="connsiteX18" fmla="*/ 2784787 w 2784787"/>
                <a:gd name="connsiteY18" fmla="*/ 0 h 2227331"/>
                <a:gd name="connsiteX19" fmla="*/ 2594287 w 2784787"/>
                <a:gd name="connsiteY19" fmla="*/ 9525 h 2227331"/>
                <a:gd name="connsiteX20" fmla="*/ 2441887 w 2784787"/>
                <a:gd name="connsiteY20" fmla="*/ 28575 h 2227331"/>
                <a:gd name="connsiteX21" fmla="*/ 2275200 w 2784787"/>
                <a:gd name="connsiteY21" fmla="*/ 76200 h 2227331"/>
                <a:gd name="connsiteX22" fmla="*/ 2208525 w 2784787"/>
                <a:gd name="connsiteY22" fmla="*/ 66675 h 2227331"/>
                <a:gd name="connsiteX23" fmla="*/ 1793450 w 2784787"/>
                <a:gd name="connsiteY23" fmla="*/ 111564 h 2227331"/>
                <a:gd name="connsiteX24" fmla="*/ 1815988 w 2784787"/>
                <a:gd name="connsiteY24" fmla="*/ 535834 h 2227331"/>
                <a:gd name="connsiteX25" fmla="*/ 1903187 w 2784787"/>
                <a:gd name="connsiteY25" fmla="*/ 1057074 h 2227331"/>
                <a:gd name="connsiteX26" fmla="*/ 1873676 w 2784787"/>
                <a:gd name="connsiteY26" fmla="*/ 1304925 h 2227331"/>
                <a:gd name="connsiteX27" fmla="*/ 690801 w 2784787"/>
                <a:gd name="connsiteY27" fmla="*/ 1585509 h 2227331"/>
                <a:gd name="connsiteX28" fmla="*/ 562513 w 2784787"/>
                <a:gd name="connsiteY28" fmla="*/ 1626748 h 2227331"/>
                <a:gd name="connsiteX29" fmla="*/ 298025 w 2784787"/>
                <a:gd name="connsiteY29" fmla="*/ 1809649 h 2227331"/>
                <a:gd name="connsiteX30" fmla="*/ 0 w 2784787"/>
                <a:gd name="connsiteY30" fmla="*/ 2227331 h 2227331"/>
                <a:gd name="connsiteX0" fmla="*/ 0 w 2784787"/>
                <a:gd name="connsiteY0" fmla="*/ 2227331 h 2227331"/>
                <a:gd name="connsiteX1" fmla="*/ 885088 w 2784787"/>
                <a:gd name="connsiteY1" fmla="*/ 2030852 h 2227331"/>
                <a:gd name="connsiteX2" fmla="*/ 898837 w 2784787"/>
                <a:gd name="connsiteY2" fmla="*/ 1985962 h 2227331"/>
                <a:gd name="connsiteX3" fmla="*/ 1441762 w 2784787"/>
                <a:gd name="connsiteY3" fmla="*/ 1866900 h 2227331"/>
                <a:gd name="connsiteX4" fmla="*/ 1494150 w 2784787"/>
                <a:gd name="connsiteY4" fmla="*/ 1838325 h 2227331"/>
                <a:gd name="connsiteX5" fmla="*/ 1566325 w 2784787"/>
                <a:gd name="connsiteY5" fmla="*/ 1856057 h 2227331"/>
                <a:gd name="connsiteX6" fmla="*/ 2248099 w 2784787"/>
                <a:gd name="connsiteY6" fmla="*/ 1709028 h 2227331"/>
                <a:gd name="connsiteX7" fmla="*/ 2268424 w 2784787"/>
                <a:gd name="connsiteY7" fmla="*/ 1758882 h 2227331"/>
                <a:gd name="connsiteX8" fmla="*/ 2735887 w 2784787"/>
                <a:gd name="connsiteY8" fmla="*/ 1667685 h 2227331"/>
                <a:gd name="connsiteX9" fmla="*/ 2716099 w 2784787"/>
                <a:gd name="connsiteY9" fmla="*/ 1562100 h 2227331"/>
                <a:gd name="connsiteX10" fmla="*/ 2631112 w 2784787"/>
                <a:gd name="connsiteY10" fmla="*/ 1577705 h 2227331"/>
                <a:gd name="connsiteX11" fmla="*/ 2605287 w 2784787"/>
                <a:gd name="connsiteY11" fmla="*/ 1429458 h 2227331"/>
                <a:gd name="connsiteX12" fmla="*/ 2403249 w 2784787"/>
                <a:gd name="connsiteY12" fmla="*/ 1462088 h 2227331"/>
                <a:gd name="connsiteX13" fmla="*/ 2388223 w 2784787"/>
                <a:gd name="connsiteY13" fmla="*/ 1369472 h 2227331"/>
                <a:gd name="connsiteX14" fmla="*/ 2640637 w 2784787"/>
                <a:gd name="connsiteY14" fmla="*/ 1327928 h 2227331"/>
                <a:gd name="connsiteX15" fmla="*/ 2622862 w 2784787"/>
                <a:gd name="connsiteY15" fmla="*/ 1184143 h 2227331"/>
                <a:gd name="connsiteX16" fmla="*/ 2697788 w 2784787"/>
                <a:gd name="connsiteY16" fmla="*/ 1175834 h 2227331"/>
                <a:gd name="connsiteX17" fmla="*/ 2695775 w 2784787"/>
                <a:gd name="connsiteY17" fmla="*/ 926560 h 2227331"/>
                <a:gd name="connsiteX18" fmla="*/ 2784787 w 2784787"/>
                <a:gd name="connsiteY18" fmla="*/ 0 h 2227331"/>
                <a:gd name="connsiteX19" fmla="*/ 2594287 w 2784787"/>
                <a:gd name="connsiteY19" fmla="*/ 9525 h 2227331"/>
                <a:gd name="connsiteX20" fmla="*/ 2441887 w 2784787"/>
                <a:gd name="connsiteY20" fmla="*/ 28575 h 2227331"/>
                <a:gd name="connsiteX21" fmla="*/ 2275200 w 2784787"/>
                <a:gd name="connsiteY21" fmla="*/ 76200 h 2227331"/>
                <a:gd name="connsiteX22" fmla="*/ 2208525 w 2784787"/>
                <a:gd name="connsiteY22" fmla="*/ 66675 h 2227331"/>
                <a:gd name="connsiteX23" fmla="*/ 1793450 w 2784787"/>
                <a:gd name="connsiteY23" fmla="*/ 111564 h 2227331"/>
                <a:gd name="connsiteX24" fmla="*/ 1815988 w 2784787"/>
                <a:gd name="connsiteY24" fmla="*/ 535834 h 2227331"/>
                <a:gd name="connsiteX25" fmla="*/ 1903187 w 2784787"/>
                <a:gd name="connsiteY25" fmla="*/ 1057074 h 2227331"/>
                <a:gd name="connsiteX26" fmla="*/ 1873676 w 2784787"/>
                <a:gd name="connsiteY26" fmla="*/ 1304925 h 2227331"/>
                <a:gd name="connsiteX27" fmla="*/ 690801 w 2784787"/>
                <a:gd name="connsiteY27" fmla="*/ 1585509 h 2227331"/>
                <a:gd name="connsiteX28" fmla="*/ 562513 w 2784787"/>
                <a:gd name="connsiteY28" fmla="*/ 1626748 h 2227331"/>
                <a:gd name="connsiteX29" fmla="*/ 289974 w 2784787"/>
                <a:gd name="connsiteY29" fmla="*/ 1829916 h 2227331"/>
                <a:gd name="connsiteX30" fmla="*/ 0 w 2784787"/>
                <a:gd name="connsiteY30" fmla="*/ 2227331 h 2227331"/>
                <a:gd name="connsiteX0" fmla="*/ 0 w 2784787"/>
                <a:gd name="connsiteY0" fmla="*/ 2227331 h 2227331"/>
                <a:gd name="connsiteX1" fmla="*/ 885088 w 2784787"/>
                <a:gd name="connsiteY1" fmla="*/ 2030852 h 2227331"/>
                <a:gd name="connsiteX2" fmla="*/ 898837 w 2784787"/>
                <a:gd name="connsiteY2" fmla="*/ 1985962 h 2227331"/>
                <a:gd name="connsiteX3" fmla="*/ 1441762 w 2784787"/>
                <a:gd name="connsiteY3" fmla="*/ 1866900 h 2227331"/>
                <a:gd name="connsiteX4" fmla="*/ 1494150 w 2784787"/>
                <a:gd name="connsiteY4" fmla="*/ 1838325 h 2227331"/>
                <a:gd name="connsiteX5" fmla="*/ 1566325 w 2784787"/>
                <a:gd name="connsiteY5" fmla="*/ 1856057 h 2227331"/>
                <a:gd name="connsiteX6" fmla="*/ 2248099 w 2784787"/>
                <a:gd name="connsiteY6" fmla="*/ 1709028 h 2227331"/>
                <a:gd name="connsiteX7" fmla="*/ 2268424 w 2784787"/>
                <a:gd name="connsiteY7" fmla="*/ 1758882 h 2227331"/>
                <a:gd name="connsiteX8" fmla="*/ 2735887 w 2784787"/>
                <a:gd name="connsiteY8" fmla="*/ 1667685 h 2227331"/>
                <a:gd name="connsiteX9" fmla="*/ 2716099 w 2784787"/>
                <a:gd name="connsiteY9" fmla="*/ 1562100 h 2227331"/>
                <a:gd name="connsiteX10" fmla="*/ 2631112 w 2784787"/>
                <a:gd name="connsiteY10" fmla="*/ 1577705 h 2227331"/>
                <a:gd name="connsiteX11" fmla="*/ 2605287 w 2784787"/>
                <a:gd name="connsiteY11" fmla="*/ 1429458 h 2227331"/>
                <a:gd name="connsiteX12" fmla="*/ 2403249 w 2784787"/>
                <a:gd name="connsiteY12" fmla="*/ 1462088 h 2227331"/>
                <a:gd name="connsiteX13" fmla="*/ 2388223 w 2784787"/>
                <a:gd name="connsiteY13" fmla="*/ 1369472 h 2227331"/>
                <a:gd name="connsiteX14" fmla="*/ 2640637 w 2784787"/>
                <a:gd name="connsiteY14" fmla="*/ 1327928 h 2227331"/>
                <a:gd name="connsiteX15" fmla="*/ 2622862 w 2784787"/>
                <a:gd name="connsiteY15" fmla="*/ 1184143 h 2227331"/>
                <a:gd name="connsiteX16" fmla="*/ 2697788 w 2784787"/>
                <a:gd name="connsiteY16" fmla="*/ 1175834 h 2227331"/>
                <a:gd name="connsiteX17" fmla="*/ 2695775 w 2784787"/>
                <a:gd name="connsiteY17" fmla="*/ 926560 h 2227331"/>
                <a:gd name="connsiteX18" fmla="*/ 2784787 w 2784787"/>
                <a:gd name="connsiteY18" fmla="*/ 0 h 2227331"/>
                <a:gd name="connsiteX19" fmla="*/ 2594287 w 2784787"/>
                <a:gd name="connsiteY19" fmla="*/ 9525 h 2227331"/>
                <a:gd name="connsiteX20" fmla="*/ 2441887 w 2784787"/>
                <a:gd name="connsiteY20" fmla="*/ 28575 h 2227331"/>
                <a:gd name="connsiteX21" fmla="*/ 2275200 w 2784787"/>
                <a:gd name="connsiteY21" fmla="*/ 76200 h 2227331"/>
                <a:gd name="connsiteX22" fmla="*/ 2208525 w 2784787"/>
                <a:gd name="connsiteY22" fmla="*/ 66675 h 2227331"/>
                <a:gd name="connsiteX23" fmla="*/ 1793450 w 2784787"/>
                <a:gd name="connsiteY23" fmla="*/ 111564 h 2227331"/>
                <a:gd name="connsiteX24" fmla="*/ 1815988 w 2784787"/>
                <a:gd name="connsiteY24" fmla="*/ 535834 h 2227331"/>
                <a:gd name="connsiteX25" fmla="*/ 1903187 w 2784787"/>
                <a:gd name="connsiteY25" fmla="*/ 1057074 h 2227331"/>
                <a:gd name="connsiteX26" fmla="*/ 1873676 w 2784787"/>
                <a:gd name="connsiteY26" fmla="*/ 1304925 h 2227331"/>
                <a:gd name="connsiteX27" fmla="*/ 690801 w 2784787"/>
                <a:gd name="connsiteY27" fmla="*/ 1585509 h 2227331"/>
                <a:gd name="connsiteX28" fmla="*/ 562513 w 2784787"/>
                <a:gd name="connsiteY28" fmla="*/ 1626748 h 2227331"/>
                <a:gd name="connsiteX29" fmla="*/ 423320 w 2784787"/>
                <a:gd name="connsiteY29" fmla="*/ 1702778 h 2227331"/>
                <a:gd name="connsiteX30" fmla="*/ 289974 w 2784787"/>
                <a:gd name="connsiteY30" fmla="*/ 1829916 h 2227331"/>
                <a:gd name="connsiteX31" fmla="*/ 0 w 2784787"/>
                <a:gd name="connsiteY31" fmla="*/ 2227331 h 2227331"/>
                <a:gd name="connsiteX0" fmla="*/ 0 w 2784787"/>
                <a:gd name="connsiteY0" fmla="*/ 2227331 h 2227331"/>
                <a:gd name="connsiteX1" fmla="*/ 885088 w 2784787"/>
                <a:gd name="connsiteY1" fmla="*/ 2030852 h 2227331"/>
                <a:gd name="connsiteX2" fmla="*/ 898837 w 2784787"/>
                <a:gd name="connsiteY2" fmla="*/ 1985962 h 2227331"/>
                <a:gd name="connsiteX3" fmla="*/ 1441762 w 2784787"/>
                <a:gd name="connsiteY3" fmla="*/ 1866900 h 2227331"/>
                <a:gd name="connsiteX4" fmla="*/ 1494150 w 2784787"/>
                <a:gd name="connsiteY4" fmla="*/ 1838325 h 2227331"/>
                <a:gd name="connsiteX5" fmla="*/ 1566325 w 2784787"/>
                <a:gd name="connsiteY5" fmla="*/ 1856057 h 2227331"/>
                <a:gd name="connsiteX6" fmla="*/ 2248099 w 2784787"/>
                <a:gd name="connsiteY6" fmla="*/ 1709028 h 2227331"/>
                <a:gd name="connsiteX7" fmla="*/ 2268424 w 2784787"/>
                <a:gd name="connsiteY7" fmla="*/ 1758882 h 2227331"/>
                <a:gd name="connsiteX8" fmla="*/ 2735887 w 2784787"/>
                <a:gd name="connsiteY8" fmla="*/ 1667685 h 2227331"/>
                <a:gd name="connsiteX9" fmla="*/ 2716099 w 2784787"/>
                <a:gd name="connsiteY9" fmla="*/ 1562100 h 2227331"/>
                <a:gd name="connsiteX10" fmla="*/ 2631112 w 2784787"/>
                <a:gd name="connsiteY10" fmla="*/ 1577705 h 2227331"/>
                <a:gd name="connsiteX11" fmla="*/ 2605287 w 2784787"/>
                <a:gd name="connsiteY11" fmla="*/ 1429458 h 2227331"/>
                <a:gd name="connsiteX12" fmla="*/ 2403249 w 2784787"/>
                <a:gd name="connsiteY12" fmla="*/ 1462088 h 2227331"/>
                <a:gd name="connsiteX13" fmla="*/ 2388223 w 2784787"/>
                <a:gd name="connsiteY13" fmla="*/ 1369472 h 2227331"/>
                <a:gd name="connsiteX14" fmla="*/ 2640637 w 2784787"/>
                <a:gd name="connsiteY14" fmla="*/ 1327928 h 2227331"/>
                <a:gd name="connsiteX15" fmla="*/ 2622862 w 2784787"/>
                <a:gd name="connsiteY15" fmla="*/ 1184143 h 2227331"/>
                <a:gd name="connsiteX16" fmla="*/ 2697788 w 2784787"/>
                <a:gd name="connsiteY16" fmla="*/ 1175834 h 2227331"/>
                <a:gd name="connsiteX17" fmla="*/ 2695775 w 2784787"/>
                <a:gd name="connsiteY17" fmla="*/ 926560 h 2227331"/>
                <a:gd name="connsiteX18" fmla="*/ 2784787 w 2784787"/>
                <a:gd name="connsiteY18" fmla="*/ 0 h 2227331"/>
                <a:gd name="connsiteX19" fmla="*/ 2594287 w 2784787"/>
                <a:gd name="connsiteY19" fmla="*/ 9525 h 2227331"/>
                <a:gd name="connsiteX20" fmla="*/ 2441887 w 2784787"/>
                <a:gd name="connsiteY20" fmla="*/ 28575 h 2227331"/>
                <a:gd name="connsiteX21" fmla="*/ 2275200 w 2784787"/>
                <a:gd name="connsiteY21" fmla="*/ 76200 h 2227331"/>
                <a:gd name="connsiteX22" fmla="*/ 2208525 w 2784787"/>
                <a:gd name="connsiteY22" fmla="*/ 66675 h 2227331"/>
                <a:gd name="connsiteX23" fmla="*/ 1793450 w 2784787"/>
                <a:gd name="connsiteY23" fmla="*/ 111564 h 2227331"/>
                <a:gd name="connsiteX24" fmla="*/ 1815988 w 2784787"/>
                <a:gd name="connsiteY24" fmla="*/ 535834 h 2227331"/>
                <a:gd name="connsiteX25" fmla="*/ 1903187 w 2784787"/>
                <a:gd name="connsiteY25" fmla="*/ 1057074 h 2227331"/>
                <a:gd name="connsiteX26" fmla="*/ 1876359 w 2784787"/>
                <a:gd name="connsiteY26" fmla="*/ 1315734 h 2227331"/>
                <a:gd name="connsiteX27" fmla="*/ 690801 w 2784787"/>
                <a:gd name="connsiteY27" fmla="*/ 1585509 h 2227331"/>
                <a:gd name="connsiteX28" fmla="*/ 562513 w 2784787"/>
                <a:gd name="connsiteY28" fmla="*/ 1626748 h 2227331"/>
                <a:gd name="connsiteX29" fmla="*/ 423320 w 2784787"/>
                <a:gd name="connsiteY29" fmla="*/ 1702778 h 2227331"/>
                <a:gd name="connsiteX30" fmla="*/ 289974 w 2784787"/>
                <a:gd name="connsiteY30" fmla="*/ 1829916 h 2227331"/>
                <a:gd name="connsiteX31" fmla="*/ 0 w 2784787"/>
                <a:gd name="connsiteY31" fmla="*/ 2227331 h 2227331"/>
                <a:gd name="connsiteX0" fmla="*/ 0 w 2784787"/>
                <a:gd name="connsiteY0" fmla="*/ 2227331 h 2227331"/>
                <a:gd name="connsiteX1" fmla="*/ 885088 w 2784787"/>
                <a:gd name="connsiteY1" fmla="*/ 2030852 h 2227331"/>
                <a:gd name="connsiteX2" fmla="*/ 898837 w 2784787"/>
                <a:gd name="connsiteY2" fmla="*/ 1985962 h 2227331"/>
                <a:gd name="connsiteX3" fmla="*/ 1441762 w 2784787"/>
                <a:gd name="connsiteY3" fmla="*/ 1866900 h 2227331"/>
                <a:gd name="connsiteX4" fmla="*/ 1494150 w 2784787"/>
                <a:gd name="connsiteY4" fmla="*/ 1838325 h 2227331"/>
                <a:gd name="connsiteX5" fmla="*/ 1566325 w 2784787"/>
                <a:gd name="connsiteY5" fmla="*/ 1856057 h 2227331"/>
                <a:gd name="connsiteX6" fmla="*/ 2248099 w 2784787"/>
                <a:gd name="connsiteY6" fmla="*/ 1709028 h 2227331"/>
                <a:gd name="connsiteX7" fmla="*/ 2268424 w 2784787"/>
                <a:gd name="connsiteY7" fmla="*/ 1758882 h 2227331"/>
                <a:gd name="connsiteX8" fmla="*/ 2735887 w 2784787"/>
                <a:gd name="connsiteY8" fmla="*/ 1667685 h 2227331"/>
                <a:gd name="connsiteX9" fmla="*/ 2716099 w 2784787"/>
                <a:gd name="connsiteY9" fmla="*/ 1562100 h 2227331"/>
                <a:gd name="connsiteX10" fmla="*/ 2631112 w 2784787"/>
                <a:gd name="connsiteY10" fmla="*/ 1577705 h 2227331"/>
                <a:gd name="connsiteX11" fmla="*/ 2605287 w 2784787"/>
                <a:gd name="connsiteY11" fmla="*/ 1429458 h 2227331"/>
                <a:gd name="connsiteX12" fmla="*/ 2403249 w 2784787"/>
                <a:gd name="connsiteY12" fmla="*/ 1462088 h 2227331"/>
                <a:gd name="connsiteX13" fmla="*/ 2388223 w 2784787"/>
                <a:gd name="connsiteY13" fmla="*/ 1369472 h 2227331"/>
                <a:gd name="connsiteX14" fmla="*/ 2640637 w 2784787"/>
                <a:gd name="connsiteY14" fmla="*/ 1327928 h 2227331"/>
                <a:gd name="connsiteX15" fmla="*/ 2622862 w 2784787"/>
                <a:gd name="connsiteY15" fmla="*/ 1184143 h 2227331"/>
                <a:gd name="connsiteX16" fmla="*/ 2697788 w 2784787"/>
                <a:gd name="connsiteY16" fmla="*/ 1175834 h 2227331"/>
                <a:gd name="connsiteX17" fmla="*/ 2695775 w 2784787"/>
                <a:gd name="connsiteY17" fmla="*/ 926560 h 2227331"/>
                <a:gd name="connsiteX18" fmla="*/ 2784787 w 2784787"/>
                <a:gd name="connsiteY18" fmla="*/ 0 h 2227331"/>
                <a:gd name="connsiteX19" fmla="*/ 2594287 w 2784787"/>
                <a:gd name="connsiteY19" fmla="*/ 9525 h 2227331"/>
                <a:gd name="connsiteX20" fmla="*/ 2441887 w 2784787"/>
                <a:gd name="connsiteY20" fmla="*/ 28575 h 2227331"/>
                <a:gd name="connsiteX21" fmla="*/ 2275200 w 2784787"/>
                <a:gd name="connsiteY21" fmla="*/ 76200 h 2227331"/>
                <a:gd name="connsiteX22" fmla="*/ 2208525 w 2784787"/>
                <a:gd name="connsiteY22" fmla="*/ 66675 h 2227331"/>
                <a:gd name="connsiteX23" fmla="*/ 1793450 w 2784787"/>
                <a:gd name="connsiteY23" fmla="*/ 111564 h 2227331"/>
                <a:gd name="connsiteX24" fmla="*/ 1815988 w 2784787"/>
                <a:gd name="connsiteY24" fmla="*/ 535834 h 2227331"/>
                <a:gd name="connsiteX25" fmla="*/ 1911238 w 2784787"/>
                <a:gd name="connsiteY25" fmla="*/ 1067883 h 2227331"/>
                <a:gd name="connsiteX26" fmla="*/ 1876359 w 2784787"/>
                <a:gd name="connsiteY26" fmla="*/ 1315734 h 2227331"/>
                <a:gd name="connsiteX27" fmla="*/ 690801 w 2784787"/>
                <a:gd name="connsiteY27" fmla="*/ 1585509 h 2227331"/>
                <a:gd name="connsiteX28" fmla="*/ 562513 w 2784787"/>
                <a:gd name="connsiteY28" fmla="*/ 1626748 h 2227331"/>
                <a:gd name="connsiteX29" fmla="*/ 423320 w 2784787"/>
                <a:gd name="connsiteY29" fmla="*/ 1702778 h 2227331"/>
                <a:gd name="connsiteX30" fmla="*/ 289974 w 2784787"/>
                <a:gd name="connsiteY30" fmla="*/ 1829916 h 2227331"/>
                <a:gd name="connsiteX31" fmla="*/ 0 w 2784787"/>
                <a:gd name="connsiteY31" fmla="*/ 2227331 h 2227331"/>
                <a:gd name="connsiteX0" fmla="*/ 0 w 2784787"/>
                <a:gd name="connsiteY0" fmla="*/ 2227331 h 2227331"/>
                <a:gd name="connsiteX1" fmla="*/ 885088 w 2784787"/>
                <a:gd name="connsiteY1" fmla="*/ 2030852 h 2227331"/>
                <a:gd name="connsiteX2" fmla="*/ 898837 w 2784787"/>
                <a:gd name="connsiteY2" fmla="*/ 1985962 h 2227331"/>
                <a:gd name="connsiteX3" fmla="*/ 1441762 w 2784787"/>
                <a:gd name="connsiteY3" fmla="*/ 1866900 h 2227331"/>
                <a:gd name="connsiteX4" fmla="*/ 1494150 w 2784787"/>
                <a:gd name="connsiteY4" fmla="*/ 1838325 h 2227331"/>
                <a:gd name="connsiteX5" fmla="*/ 1566325 w 2784787"/>
                <a:gd name="connsiteY5" fmla="*/ 1856057 h 2227331"/>
                <a:gd name="connsiteX6" fmla="*/ 2248099 w 2784787"/>
                <a:gd name="connsiteY6" fmla="*/ 1709028 h 2227331"/>
                <a:gd name="connsiteX7" fmla="*/ 2268424 w 2784787"/>
                <a:gd name="connsiteY7" fmla="*/ 1758882 h 2227331"/>
                <a:gd name="connsiteX8" fmla="*/ 2735887 w 2784787"/>
                <a:gd name="connsiteY8" fmla="*/ 1667685 h 2227331"/>
                <a:gd name="connsiteX9" fmla="*/ 2716099 w 2784787"/>
                <a:gd name="connsiteY9" fmla="*/ 1562100 h 2227331"/>
                <a:gd name="connsiteX10" fmla="*/ 2631112 w 2784787"/>
                <a:gd name="connsiteY10" fmla="*/ 1577705 h 2227331"/>
                <a:gd name="connsiteX11" fmla="*/ 2605287 w 2784787"/>
                <a:gd name="connsiteY11" fmla="*/ 1429458 h 2227331"/>
                <a:gd name="connsiteX12" fmla="*/ 2403249 w 2784787"/>
                <a:gd name="connsiteY12" fmla="*/ 1462088 h 2227331"/>
                <a:gd name="connsiteX13" fmla="*/ 2388223 w 2784787"/>
                <a:gd name="connsiteY13" fmla="*/ 1369472 h 2227331"/>
                <a:gd name="connsiteX14" fmla="*/ 2640637 w 2784787"/>
                <a:gd name="connsiteY14" fmla="*/ 1327928 h 2227331"/>
                <a:gd name="connsiteX15" fmla="*/ 2622862 w 2784787"/>
                <a:gd name="connsiteY15" fmla="*/ 1184143 h 2227331"/>
                <a:gd name="connsiteX16" fmla="*/ 2697788 w 2784787"/>
                <a:gd name="connsiteY16" fmla="*/ 1175834 h 2227331"/>
                <a:gd name="connsiteX17" fmla="*/ 2695775 w 2784787"/>
                <a:gd name="connsiteY17" fmla="*/ 926560 h 2227331"/>
                <a:gd name="connsiteX18" fmla="*/ 2784787 w 2784787"/>
                <a:gd name="connsiteY18" fmla="*/ 0 h 2227331"/>
                <a:gd name="connsiteX19" fmla="*/ 2594287 w 2784787"/>
                <a:gd name="connsiteY19" fmla="*/ 9525 h 2227331"/>
                <a:gd name="connsiteX20" fmla="*/ 2441887 w 2784787"/>
                <a:gd name="connsiteY20" fmla="*/ 28575 h 2227331"/>
                <a:gd name="connsiteX21" fmla="*/ 2275200 w 2784787"/>
                <a:gd name="connsiteY21" fmla="*/ 76200 h 2227331"/>
                <a:gd name="connsiteX22" fmla="*/ 2208525 w 2784787"/>
                <a:gd name="connsiteY22" fmla="*/ 66675 h 2227331"/>
                <a:gd name="connsiteX23" fmla="*/ 1793450 w 2784787"/>
                <a:gd name="connsiteY23" fmla="*/ 111564 h 2227331"/>
                <a:gd name="connsiteX24" fmla="*/ 1824039 w 2784787"/>
                <a:gd name="connsiteY24" fmla="*/ 535834 h 2227331"/>
                <a:gd name="connsiteX25" fmla="*/ 1911238 w 2784787"/>
                <a:gd name="connsiteY25" fmla="*/ 1067883 h 2227331"/>
                <a:gd name="connsiteX26" fmla="*/ 1876359 w 2784787"/>
                <a:gd name="connsiteY26" fmla="*/ 1315734 h 2227331"/>
                <a:gd name="connsiteX27" fmla="*/ 690801 w 2784787"/>
                <a:gd name="connsiteY27" fmla="*/ 1585509 h 2227331"/>
                <a:gd name="connsiteX28" fmla="*/ 562513 w 2784787"/>
                <a:gd name="connsiteY28" fmla="*/ 1626748 h 2227331"/>
                <a:gd name="connsiteX29" fmla="*/ 423320 w 2784787"/>
                <a:gd name="connsiteY29" fmla="*/ 1702778 h 2227331"/>
                <a:gd name="connsiteX30" fmla="*/ 289974 w 2784787"/>
                <a:gd name="connsiteY30" fmla="*/ 1829916 h 2227331"/>
                <a:gd name="connsiteX31" fmla="*/ 0 w 2784787"/>
                <a:gd name="connsiteY31" fmla="*/ 2227331 h 2227331"/>
                <a:gd name="connsiteX0" fmla="*/ 0 w 2784787"/>
                <a:gd name="connsiteY0" fmla="*/ 2227331 h 2227331"/>
                <a:gd name="connsiteX1" fmla="*/ 885088 w 2784787"/>
                <a:gd name="connsiteY1" fmla="*/ 2030852 h 2227331"/>
                <a:gd name="connsiteX2" fmla="*/ 898837 w 2784787"/>
                <a:gd name="connsiteY2" fmla="*/ 1985962 h 2227331"/>
                <a:gd name="connsiteX3" fmla="*/ 1441762 w 2784787"/>
                <a:gd name="connsiteY3" fmla="*/ 1866900 h 2227331"/>
                <a:gd name="connsiteX4" fmla="*/ 1494150 w 2784787"/>
                <a:gd name="connsiteY4" fmla="*/ 1838325 h 2227331"/>
                <a:gd name="connsiteX5" fmla="*/ 1566325 w 2784787"/>
                <a:gd name="connsiteY5" fmla="*/ 1856057 h 2227331"/>
                <a:gd name="connsiteX6" fmla="*/ 2248099 w 2784787"/>
                <a:gd name="connsiteY6" fmla="*/ 1709028 h 2227331"/>
                <a:gd name="connsiteX7" fmla="*/ 2268424 w 2784787"/>
                <a:gd name="connsiteY7" fmla="*/ 1758882 h 2227331"/>
                <a:gd name="connsiteX8" fmla="*/ 2735887 w 2784787"/>
                <a:gd name="connsiteY8" fmla="*/ 1667685 h 2227331"/>
                <a:gd name="connsiteX9" fmla="*/ 2716099 w 2784787"/>
                <a:gd name="connsiteY9" fmla="*/ 1562100 h 2227331"/>
                <a:gd name="connsiteX10" fmla="*/ 2631112 w 2784787"/>
                <a:gd name="connsiteY10" fmla="*/ 1577705 h 2227331"/>
                <a:gd name="connsiteX11" fmla="*/ 2605287 w 2784787"/>
                <a:gd name="connsiteY11" fmla="*/ 1429458 h 2227331"/>
                <a:gd name="connsiteX12" fmla="*/ 2403249 w 2784787"/>
                <a:gd name="connsiteY12" fmla="*/ 1462088 h 2227331"/>
                <a:gd name="connsiteX13" fmla="*/ 2388223 w 2784787"/>
                <a:gd name="connsiteY13" fmla="*/ 1369472 h 2227331"/>
                <a:gd name="connsiteX14" fmla="*/ 2640637 w 2784787"/>
                <a:gd name="connsiteY14" fmla="*/ 1327928 h 2227331"/>
                <a:gd name="connsiteX15" fmla="*/ 2622862 w 2784787"/>
                <a:gd name="connsiteY15" fmla="*/ 1184143 h 2227331"/>
                <a:gd name="connsiteX16" fmla="*/ 2697788 w 2784787"/>
                <a:gd name="connsiteY16" fmla="*/ 1175834 h 2227331"/>
                <a:gd name="connsiteX17" fmla="*/ 2695775 w 2784787"/>
                <a:gd name="connsiteY17" fmla="*/ 926560 h 2227331"/>
                <a:gd name="connsiteX18" fmla="*/ 2784787 w 2784787"/>
                <a:gd name="connsiteY18" fmla="*/ 0 h 2227331"/>
                <a:gd name="connsiteX19" fmla="*/ 2594287 w 2784787"/>
                <a:gd name="connsiteY19" fmla="*/ 9525 h 2227331"/>
                <a:gd name="connsiteX20" fmla="*/ 2441887 w 2784787"/>
                <a:gd name="connsiteY20" fmla="*/ 28575 h 2227331"/>
                <a:gd name="connsiteX21" fmla="*/ 2275200 w 2784787"/>
                <a:gd name="connsiteY21" fmla="*/ 76200 h 2227331"/>
                <a:gd name="connsiteX22" fmla="*/ 2208525 w 2784787"/>
                <a:gd name="connsiteY22" fmla="*/ 66675 h 2227331"/>
                <a:gd name="connsiteX23" fmla="*/ 1793450 w 2784787"/>
                <a:gd name="connsiteY23" fmla="*/ 111564 h 2227331"/>
                <a:gd name="connsiteX24" fmla="*/ 1824039 w 2784787"/>
                <a:gd name="connsiteY24" fmla="*/ 535834 h 2227331"/>
                <a:gd name="connsiteX25" fmla="*/ 1911238 w 2784787"/>
                <a:gd name="connsiteY25" fmla="*/ 1067883 h 2227331"/>
                <a:gd name="connsiteX26" fmla="*/ 1876359 w 2784787"/>
                <a:gd name="connsiteY26" fmla="*/ 1315734 h 2227331"/>
                <a:gd name="connsiteX27" fmla="*/ 690801 w 2784787"/>
                <a:gd name="connsiteY27" fmla="*/ 1585509 h 2227331"/>
                <a:gd name="connsiteX28" fmla="*/ 562513 w 2784787"/>
                <a:gd name="connsiteY28" fmla="*/ 1626748 h 2227331"/>
                <a:gd name="connsiteX29" fmla="*/ 423320 w 2784787"/>
                <a:gd name="connsiteY29" fmla="*/ 1702778 h 2227331"/>
                <a:gd name="connsiteX30" fmla="*/ 289974 w 2784787"/>
                <a:gd name="connsiteY30" fmla="*/ 1829916 h 2227331"/>
                <a:gd name="connsiteX31" fmla="*/ 0 w 2784787"/>
                <a:gd name="connsiteY31" fmla="*/ 2227331 h 2227331"/>
                <a:gd name="connsiteX0" fmla="*/ 0 w 2784787"/>
                <a:gd name="connsiteY0" fmla="*/ 2227331 h 2227331"/>
                <a:gd name="connsiteX1" fmla="*/ 885088 w 2784787"/>
                <a:gd name="connsiteY1" fmla="*/ 2030852 h 2227331"/>
                <a:gd name="connsiteX2" fmla="*/ 898837 w 2784787"/>
                <a:gd name="connsiteY2" fmla="*/ 1985962 h 2227331"/>
                <a:gd name="connsiteX3" fmla="*/ 1441762 w 2784787"/>
                <a:gd name="connsiteY3" fmla="*/ 1866900 h 2227331"/>
                <a:gd name="connsiteX4" fmla="*/ 1494150 w 2784787"/>
                <a:gd name="connsiteY4" fmla="*/ 1838325 h 2227331"/>
                <a:gd name="connsiteX5" fmla="*/ 1566325 w 2784787"/>
                <a:gd name="connsiteY5" fmla="*/ 1856057 h 2227331"/>
                <a:gd name="connsiteX6" fmla="*/ 2248099 w 2784787"/>
                <a:gd name="connsiteY6" fmla="*/ 1709028 h 2227331"/>
                <a:gd name="connsiteX7" fmla="*/ 2268424 w 2784787"/>
                <a:gd name="connsiteY7" fmla="*/ 1758882 h 2227331"/>
                <a:gd name="connsiteX8" fmla="*/ 2735887 w 2784787"/>
                <a:gd name="connsiteY8" fmla="*/ 1667685 h 2227331"/>
                <a:gd name="connsiteX9" fmla="*/ 2716099 w 2784787"/>
                <a:gd name="connsiteY9" fmla="*/ 1562100 h 2227331"/>
                <a:gd name="connsiteX10" fmla="*/ 2631112 w 2784787"/>
                <a:gd name="connsiteY10" fmla="*/ 1577705 h 2227331"/>
                <a:gd name="connsiteX11" fmla="*/ 2605287 w 2784787"/>
                <a:gd name="connsiteY11" fmla="*/ 1429458 h 2227331"/>
                <a:gd name="connsiteX12" fmla="*/ 2403249 w 2784787"/>
                <a:gd name="connsiteY12" fmla="*/ 1462088 h 2227331"/>
                <a:gd name="connsiteX13" fmla="*/ 2388223 w 2784787"/>
                <a:gd name="connsiteY13" fmla="*/ 1369472 h 2227331"/>
                <a:gd name="connsiteX14" fmla="*/ 2640637 w 2784787"/>
                <a:gd name="connsiteY14" fmla="*/ 1327928 h 2227331"/>
                <a:gd name="connsiteX15" fmla="*/ 2622862 w 2784787"/>
                <a:gd name="connsiteY15" fmla="*/ 1184143 h 2227331"/>
                <a:gd name="connsiteX16" fmla="*/ 2697788 w 2784787"/>
                <a:gd name="connsiteY16" fmla="*/ 1175834 h 2227331"/>
                <a:gd name="connsiteX17" fmla="*/ 2695775 w 2784787"/>
                <a:gd name="connsiteY17" fmla="*/ 926560 h 2227331"/>
                <a:gd name="connsiteX18" fmla="*/ 2784787 w 2784787"/>
                <a:gd name="connsiteY18" fmla="*/ 0 h 2227331"/>
                <a:gd name="connsiteX19" fmla="*/ 2594287 w 2784787"/>
                <a:gd name="connsiteY19" fmla="*/ 9525 h 2227331"/>
                <a:gd name="connsiteX20" fmla="*/ 2441887 w 2784787"/>
                <a:gd name="connsiteY20" fmla="*/ 28575 h 2227331"/>
                <a:gd name="connsiteX21" fmla="*/ 2275200 w 2784787"/>
                <a:gd name="connsiteY21" fmla="*/ 89711 h 2227331"/>
                <a:gd name="connsiteX22" fmla="*/ 2208525 w 2784787"/>
                <a:gd name="connsiteY22" fmla="*/ 66675 h 2227331"/>
                <a:gd name="connsiteX23" fmla="*/ 1793450 w 2784787"/>
                <a:gd name="connsiteY23" fmla="*/ 111564 h 2227331"/>
                <a:gd name="connsiteX24" fmla="*/ 1824039 w 2784787"/>
                <a:gd name="connsiteY24" fmla="*/ 535834 h 2227331"/>
                <a:gd name="connsiteX25" fmla="*/ 1911238 w 2784787"/>
                <a:gd name="connsiteY25" fmla="*/ 1067883 h 2227331"/>
                <a:gd name="connsiteX26" fmla="*/ 1876359 w 2784787"/>
                <a:gd name="connsiteY26" fmla="*/ 1315734 h 2227331"/>
                <a:gd name="connsiteX27" fmla="*/ 690801 w 2784787"/>
                <a:gd name="connsiteY27" fmla="*/ 1585509 h 2227331"/>
                <a:gd name="connsiteX28" fmla="*/ 562513 w 2784787"/>
                <a:gd name="connsiteY28" fmla="*/ 1626748 h 2227331"/>
                <a:gd name="connsiteX29" fmla="*/ 423320 w 2784787"/>
                <a:gd name="connsiteY29" fmla="*/ 1702778 h 2227331"/>
                <a:gd name="connsiteX30" fmla="*/ 289974 w 2784787"/>
                <a:gd name="connsiteY30" fmla="*/ 1829916 h 2227331"/>
                <a:gd name="connsiteX31" fmla="*/ 0 w 2784787"/>
                <a:gd name="connsiteY31" fmla="*/ 2227331 h 2227331"/>
                <a:gd name="connsiteX0" fmla="*/ 0 w 2784787"/>
                <a:gd name="connsiteY0" fmla="*/ 2227331 h 2227331"/>
                <a:gd name="connsiteX1" fmla="*/ 885088 w 2784787"/>
                <a:gd name="connsiteY1" fmla="*/ 2030852 h 2227331"/>
                <a:gd name="connsiteX2" fmla="*/ 898837 w 2784787"/>
                <a:gd name="connsiteY2" fmla="*/ 1985962 h 2227331"/>
                <a:gd name="connsiteX3" fmla="*/ 1441762 w 2784787"/>
                <a:gd name="connsiteY3" fmla="*/ 1866900 h 2227331"/>
                <a:gd name="connsiteX4" fmla="*/ 1494150 w 2784787"/>
                <a:gd name="connsiteY4" fmla="*/ 1838325 h 2227331"/>
                <a:gd name="connsiteX5" fmla="*/ 1566325 w 2784787"/>
                <a:gd name="connsiteY5" fmla="*/ 1856057 h 2227331"/>
                <a:gd name="connsiteX6" fmla="*/ 2248099 w 2784787"/>
                <a:gd name="connsiteY6" fmla="*/ 1709028 h 2227331"/>
                <a:gd name="connsiteX7" fmla="*/ 2268424 w 2784787"/>
                <a:gd name="connsiteY7" fmla="*/ 1758882 h 2227331"/>
                <a:gd name="connsiteX8" fmla="*/ 2735887 w 2784787"/>
                <a:gd name="connsiteY8" fmla="*/ 1667685 h 2227331"/>
                <a:gd name="connsiteX9" fmla="*/ 2716099 w 2784787"/>
                <a:gd name="connsiteY9" fmla="*/ 1562100 h 2227331"/>
                <a:gd name="connsiteX10" fmla="*/ 2631112 w 2784787"/>
                <a:gd name="connsiteY10" fmla="*/ 1577705 h 2227331"/>
                <a:gd name="connsiteX11" fmla="*/ 2605287 w 2784787"/>
                <a:gd name="connsiteY11" fmla="*/ 1429458 h 2227331"/>
                <a:gd name="connsiteX12" fmla="*/ 2403249 w 2784787"/>
                <a:gd name="connsiteY12" fmla="*/ 1462088 h 2227331"/>
                <a:gd name="connsiteX13" fmla="*/ 2388223 w 2784787"/>
                <a:gd name="connsiteY13" fmla="*/ 1369472 h 2227331"/>
                <a:gd name="connsiteX14" fmla="*/ 2640637 w 2784787"/>
                <a:gd name="connsiteY14" fmla="*/ 1327928 h 2227331"/>
                <a:gd name="connsiteX15" fmla="*/ 2622862 w 2784787"/>
                <a:gd name="connsiteY15" fmla="*/ 1184143 h 2227331"/>
                <a:gd name="connsiteX16" fmla="*/ 2697788 w 2784787"/>
                <a:gd name="connsiteY16" fmla="*/ 1175834 h 2227331"/>
                <a:gd name="connsiteX17" fmla="*/ 2695775 w 2784787"/>
                <a:gd name="connsiteY17" fmla="*/ 926560 h 2227331"/>
                <a:gd name="connsiteX18" fmla="*/ 2784787 w 2784787"/>
                <a:gd name="connsiteY18" fmla="*/ 0 h 2227331"/>
                <a:gd name="connsiteX19" fmla="*/ 2594287 w 2784787"/>
                <a:gd name="connsiteY19" fmla="*/ 9525 h 2227331"/>
                <a:gd name="connsiteX20" fmla="*/ 2409685 w 2784787"/>
                <a:gd name="connsiteY20" fmla="*/ 36682 h 2227331"/>
                <a:gd name="connsiteX21" fmla="*/ 2275200 w 2784787"/>
                <a:gd name="connsiteY21" fmla="*/ 89711 h 2227331"/>
                <a:gd name="connsiteX22" fmla="*/ 2208525 w 2784787"/>
                <a:gd name="connsiteY22" fmla="*/ 66675 h 2227331"/>
                <a:gd name="connsiteX23" fmla="*/ 1793450 w 2784787"/>
                <a:gd name="connsiteY23" fmla="*/ 111564 h 2227331"/>
                <a:gd name="connsiteX24" fmla="*/ 1824039 w 2784787"/>
                <a:gd name="connsiteY24" fmla="*/ 535834 h 2227331"/>
                <a:gd name="connsiteX25" fmla="*/ 1911238 w 2784787"/>
                <a:gd name="connsiteY25" fmla="*/ 1067883 h 2227331"/>
                <a:gd name="connsiteX26" fmla="*/ 1876359 w 2784787"/>
                <a:gd name="connsiteY26" fmla="*/ 1315734 h 2227331"/>
                <a:gd name="connsiteX27" fmla="*/ 690801 w 2784787"/>
                <a:gd name="connsiteY27" fmla="*/ 1585509 h 2227331"/>
                <a:gd name="connsiteX28" fmla="*/ 562513 w 2784787"/>
                <a:gd name="connsiteY28" fmla="*/ 1626748 h 2227331"/>
                <a:gd name="connsiteX29" fmla="*/ 423320 w 2784787"/>
                <a:gd name="connsiteY29" fmla="*/ 1702778 h 2227331"/>
                <a:gd name="connsiteX30" fmla="*/ 289974 w 2784787"/>
                <a:gd name="connsiteY30" fmla="*/ 1829916 h 2227331"/>
                <a:gd name="connsiteX31" fmla="*/ 0 w 2784787"/>
                <a:gd name="connsiteY31" fmla="*/ 2227331 h 2227331"/>
                <a:gd name="connsiteX0" fmla="*/ 0 w 2784787"/>
                <a:gd name="connsiteY0" fmla="*/ 2227331 h 2227331"/>
                <a:gd name="connsiteX1" fmla="*/ 885088 w 2784787"/>
                <a:gd name="connsiteY1" fmla="*/ 2030852 h 2227331"/>
                <a:gd name="connsiteX2" fmla="*/ 898837 w 2784787"/>
                <a:gd name="connsiteY2" fmla="*/ 1985962 h 2227331"/>
                <a:gd name="connsiteX3" fmla="*/ 1441762 w 2784787"/>
                <a:gd name="connsiteY3" fmla="*/ 1866900 h 2227331"/>
                <a:gd name="connsiteX4" fmla="*/ 1494150 w 2784787"/>
                <a:gd name="connsiteY4" fmla="*/ 1838325 h 2227331"/>
                <a:gd name="connsiteX5" fmla="*/ 1566325 w 2784787"/>
                <a:gd name="connsiteY5" fmla="*/ 1856057 h 2227331"/>
                <a:gd name="connsiteX6" fmla="*/ 2248099 w 2784787"/>
                <a:gd name="connsiteY6" fmla="*/ 1709028 h 2227331"/>
                <a:gd name="connsiteX7" fmla="*/ 2268424 w 2784787"/>
                <a:gd name="connsiteY7" fmla="*/ 1758882 h 2227331"/>
                <a:gd name="connsiteX8" fmla="*/ 2735887 w 2784787"/>
                <a:gd name="connsiteY8" fmla="*/ 1667685 h 2227331"/>
                <a:gd name="connsiteX9" fmla="*/ 2716099 w 2784787"/>
                <a:gd name="connsiteY9" fmla="*/ 1562100 h 2227331"/>
                <a:gd name="connsiteX10" fmla="*/ 2631112 w 2784787"/>
                <a:gd name="connsiteY10" fmla="*/ 1577705 h 2227331"/>
                <a:gd name="connsiteX11" fmla="*/ 2605287 w 2784787"/>
                <a:gd name="connsiteY11" fmla="*/ 1429458 h 2227331"/>
                <a:gd name="connsiteX12" fmla="*/ 2403249 w 2784787"/>
                <a:gd name="connsiteY12" fmla="*/ 1462088 h 2227331"/>
                <a:gd name="connsiteX13" fmla="*/ 2388223 w 2784787"/>
                <a:gd name="connsiteY13" fmla="*/ 1369472 h 2227331"/>
                <a:gd name="connsiteX14" fmla="*/ 2640637 w 2784787"/>
                <a:gd name="connsiteY14" fmla="*/ 1327928 h 2227331"/>
                <a:gd name="connsiteX15" fmla="*/ 2622862 w 2784787"/>
                <a:gd name="connsiteY15" fmla="*/ 1184143 h 2227331"/>
                <a:gd name="connsiteX16" fmla="*/ 2697788 w 2784787"/>
                <a:gd name="connsiteY16" fmla="*/ 1175834 h 2227331"/>
                <a:gd name="connsiteX17" fmla="*/ 2695775 w 2784787"/>
                <a:gd name="connsiteY17" fmla="*/ 926560 h 2227331"/>
                <a:gd name="connsiteX18" fmla="*/ 2784787 w 2784787"/>
                <a:gd name="connsiteY18" fmla="*/ 0 h 2227331"/>
                <a:gd name="connsiteX19" fmla="*/ 2594287 w 2784787"/>
                <a:gd name="connsiteY19" fmla="*/ 9525 h 2227331"/>
                <a:gd name="connsiteX20" fmla="*/ 2409685 w 2784787"/>
                <a:gd name="connsiteY20" fmla="*/ 36682 h 2227331"/>
                <a:gd name="connsiteX21" fmla="*/ 2275200 w 2784787"/>
                <a:gd name="connsiteY21" fmla="*/ 81604 h 2227331"/>
                <a:gd name="connsiteX22" fmla="*/ 2208525 w 2784787"/>
                <a:gd name="connsiteY22" fmla="*/ 66675 h 2227331"/>
                <a:gd name="connsiteX23" fmla="*/ 1793450 w 2784787"/>
                <a:gd name="connsiteY23" fmla="*/ 111564 h 2227331"/>
                <a:gd name="connsiteX24" fmla="*/ 1824039 w 2784787"/>
                <a:gd name="connsiteY24" fmla="*/ 535834 h 2227331"/>
                <a:gd name="connsiteX25" fmla="*/ 1911238 w 2784787"/>
                <a:gd name="connsiteY25" fmla="*/ 1067883 h 2227331"/>
                <a:gd name="connsiteX26" fmla="*/ 1876359 w 2784787"/>
                <a:gd name="connsiteY26" fmla="*/ 1315734 h 2227331"/>
                <a:gd name="connsiteX27" fmla="*/ 690801 w 2784787"/>
                <a:gd name="connsiteY27" fmla="*/ 1585509 h 2227331"/>
                <a:gd name="connsiteX28" fmla="*/ 562513 w 2784787"/>
                <a:gd name="connsiteY28" fmla="*/ 1626748 h 2227331"/>
                <a:gd name="connsiteX29" fmla="*/ 423320 w 2784787"/>
                <a:gd name="connsiteY29" fmla="*/ 1702778 h 2227331"/>
                <a:gd name="connsiteX30" fmla="*/ 289974 w 2784787"/>
                <a:gd name="connsiteY30" fmla="*/ 1829916 h 2227331"/>
                <a:gd name="connsiteX31" fmla="*/ 0 w 2784787"/>
                <a:gd name="connsiteY31" fmla="*/ 2227331 h 2227331"/>
                <a:gd name="connsiteX0" fmla="*/ 0 w 2784787"/>
                <a:gd name="connsiteY0" fmla="*/ 2227331 h 2227331"/>
                <a:gd name="connsiteX1" fmla="*/ 885088 w 2784787"/>
                <a:gd name="connsiteY1" fmla="*/ 2030852 h 2227331"/>
                <a:gd name="connsiteX2" fmla="*/ 898837 w 2784787"/>
                <a:gd name="connsiteY2" fmla="*/ 1985962 h 2227331"/>
                <a:gd name="connsiteX3" fmla="*/ 1441762 w 2784787"/>
                <a:gd name="connsiteY3" fmla="*/ 1866900 h 2227331"/>
                <a:gd name="connsiteX4" fmla="*/ 1494150 w 2784787"/>
                <a:gd name="connsiteY4" fmla="*/ 1838325 h 2227331"/>
                <a:gd name="connsiteX5" fmla="*/ 1566325 w 2784787"/>
                <a:gd name="connsiteY5" fmla="*/ 1856057 h 2227331"/>
                <a:gd name="connsiteX6" fmla="*/ 2248099 w 2784787"/>
                <a:gd name="connsiteY6" fmla="*/ 1709028 h 2227331"/>
                <a:gd name="connsiteX7" fmla="*/ 2268424 w 2784787"/>
                <a:gd name="connsiteY7" fmla="*/ 1758882 h 2227331"/>
                <a:gd name="connsiteX8" fmla="*/ 2735887 w 2784787"/>
                <a:gd name="connsiteY8" fmla="*/ 1667685 h 2227331"/>
                <a:gd name="connsiteX9" fmla="*/ 2716099 w 2784787"/>
                <a:gd name="connsiteY9" fmla="*/ 1562100 h 2227331"/>
                <a:gd name="connsiteX10" fmla="*/ 2631112 w 2784787"/>
                <a:gd name="connsiteY10" fmla="*/ 1577705 h 2227331"/>
                <a:gd name="connsiteX11" fmla="*/ 2605287 w 2784787"/>
                <a:gd name="connsiteY11" fmla="*/ 1429458 h 2227331"/>
                <a:gd name="connsiteX12" fmla="*/ 2403249 w 2784787"/>
                <a:gd name="connsiteY12" fmla="*/ 1462088 h 2227331"/>
                <a:gd name="connsiteX13" fmla="*/ 2388223 w 2784787"/>
                <a:gd name="connsiteY13" fmla="*/ 1369472 h 2227331"/>
                <a:gd name="connsiteX14" fmla="*/ 2640637 w 2784787"/>
                <a:gd name="connsiteY14" fmla="*/ 1327928 h 2227331"/>
                <a:gd name="connsiteX15" fmla="*/ 2622862 w 2784787"/>
                <a:gd name="connsiteY15" fmla="*/ 1184143 h 2227331"/>
                <a:gd name="connsiteX16" fmla="*/ 2697788 w 2784787"/>
                <a:gd name="connsiteY16" fmla="*/ 1175834 h 2227331"/>
                <a:gd name="connsiteX17" fmla="*/ 2695775 w 2784787"/>
                <a:gd name="connsiteY17" fmla="*/ 926560 h 2227331"/>
                <a:gd name="connsiteX18" fmla="*/ 2784787 w 2784787"/>
                <a:gd name="connsiteY18" fmla="*/ 0 h 2227331"/>
                <a:gd name="connsiteX19" fmla="*/ 2594287 w 2784787"/>
                <a:gd name="connsiteY19" fmla="*/ 9525 h 2227331"/>
                <a:gd name="connsiteX20" fmla="*/ 2404318 w 2784787"/>
                <a:gd name="connsiteY20" fmla="*/ 47491 h 2227331"/>
                <a:gd name="connsiteX21" fmla="*/ 2275200 w 2784787"/>
                <a:gd name="connsiteY21" fmla="*/ 81604 h 2227331"/>
                <a:gd name="connsiteX22" fmla="*/ 2208525 w 2784787"/>
                <a:gd name="connsiteY22" fmla="*/ 66675 h 2227331"/>
                <a:gd name="connsiteX23" fmla="*/ 1793450 w 2784787"/>
                <a:gd name="connsiteY23" fmla="*/ 111564 h 2227331"/>
                <a:gd name="connsiteX24" fmla="*/ 1824039 w 2784787"/>
                <a:gd name="connsiteY24" fmla="*/ 535834 h 2227331"/>
                <a:gd name="connsiteX25" fmla="*/ 1911238 w 2784787"/>
                <a:gd name="connsiteY25" fmla="*/ 1067883 h 2227331"/>
                <a:gd name="connsiteX26" fmla="*/ 1876359 w 2784787"/>
                <a:gd name="connsiteY26" fmla="*/ 1315734 h 2227331"/>
                <a:gd name="connsiteX27" fmla="*/ 690801 w 2784787"/>
                <a:gd name="connsiteY27" fmla="*/ 1585509 h 2227331"/>
                <a:gd name="connsiteX28" fmla="*/ 562513 w 2784787"/>
                <a:gd name="connsiteY28" fmla="*/ 1626748 h 2227331"/>
                <a:gd name="connsiteX29" fmla="*/ 423320 w 2784787"/>
                <a:gd name="connsiteY29" fmla="*/ 1702778 h 2227331"/>
                <a:gd name="connsiteX30" fmla="*/ 289974 w 2784787"/>
                <a:gd name="connsiteY30" fmla="*/ 1829916 h 2227331"/>
                <a:gd name="connsiteX31" fmla="*/ 0 w 2784787"/>
                <a:gd name="connsiteY31" fmla="*/ 2227331 h 2227331"/>
                <a:gd name="connsiteX0" fmla="*/ 0 w 2784787"/>
                <a:gd name="connsiteY0" fmla="*/ 2227331 h 2227331"/>
                <a:gd name="connsiteX1" fmla="*/ 885088 w 2784787"/>
                <a:gd name="connsiteY1" fmla="*/ 2030852 h 2227331"/>
                <a:gd name="connsiteX2" fmla="*/ 898837 w 2784787"/>
                <a:gd name="connsiteY2" fmla="*/ 1985962 h 2227331"/>
                <a:gd name="connsiteX3" fmla="*/ 1441762 w 2784787"/>
                <a:gd name="connsiteY3" fmla="*/ 1866900 h 2227331"/>
                <a:gd name="connsiteX4" fmla="*/ 1494150 w 2784787"/>
                <a:gd name="connsiteY4" fmla="*/ 1838325 h 2227331"/>
                <a:gd name="connsiteX5" fmla="*/ 1566325 w 2784787"/>
                <a:gd name="connsiteY5" fmla="*/ 1856057 h 2227331"/>
                <a:gd name="connsiteX6" fmla="*/ 2248099 w 2784787"/>
                <a:gd name="connsiteY6" fmla="*/ 1709028 h 2227331"/>
                <a:gd name="connsiteX7" fmla="*/ 2268424 w 2784787"/>
                <a:gd name="connsiteY7" fmla="*/ 1758882 h 2227331"/>
                <a:gd name="connsiteX8" fmla="*/ 2735887 w 2784787"/>
                <a:gd name="connsiteY8" fmla="*/ 1667685 h 2227331"/>
                <a:gd name="connsiteX9" fmla="*/ 2716099 w 2784787"/>
                <a:gd name="connsiteY9" fmla="*/ 1562100 h 2227331"/>
                <a:gd name="connsiteX10" fmla="*/ 2631112 w 2784787"/>
                <a:gd name="connsiteY10" fmla="*/ 1577705 h 2227331"/>
                <a:gd name="connsiteX11" fmla="*/ 2605287 w 2784787"/>
                <a:gd name="connsiteY11" fmla="*/ 1429458 h 2227331"/>
                <a:gd name="connsiteX12" fmla="*/ 2403249 w 2784787"/>
                <a:gd name="connsiteY12" fmla="*/ 1462088 h 2227331"/>
                <a:gd name="connsiteX13" fmla="*/ 2388223 w 2784787"/>
                <a:gd name="connsiteY13" fmla="*/ 1369472 h 2227331"/>
                <a:gd name="connsiteX14" fmla="*/ 2640637 w 2784787"/>
                <a:gd name="connsiteY14" fmla="*/ 1327928 h 2227331"/>
                <a:gd name="connsiteX15" fmla="*/ 2622862 w 2784787"/>
                <a:gd name="connsiteY15" fmla="*/ 1184143 h 2227331"/>
                <a:gd name="connsiteX16" fmla="*/ 2697788 w 2784787"/>
                <a:gd name="connsiteY16" fmla="*/ 1175834 h 2227331"/>
                <a:gd name="connsiteX17" fmla="*/ 2695775 w 2784787"/>
                <a:gd name="connsiteY17" fmla="*/ 926560 h 2227331"/>
                <a:gd name="connsiteX18" fmla="*/ 2784787 w 2784787"/>
                <a:gd name="connsiteY18" fmla="*/ 0 h 2227331"/>
                <a:gd name="connsiteX19" fmla="*/ 2602337 w 2784787"/>
                <a:gd name="connsiteY19" fmla="*/ 6823 h 2227331"/>
                <a:gd name="connsiteX20" fmla="*/ 2404318 w 2784787"/>
                <a:gd name="connsiteY20" fmla="*/ 47491 h 2227331"/>
                <a:gd name="connsiteX21" fmla="*/ 2275200 w 2784787"/>
                <a:gd name="connsiteY21" fmla="*/ 81604 h 2227331"/>
                <a:gd name="connsiteX22" fmla="*/ 2208525 w 2784787"/>
                <a:gd name="connsiteY22" fmla="*/ 66675 h 2227331"/>
                <a:gd name="connsiteX23" fmla="*/ 1793450 w 2784787"/>
                <a:gd name="connsiteY23" fmla="*/ 111564 h 2227331"/>
                <a:gd name="connsiteX24" fmla="*/ 1824039 w 2784787"/>
                <a:gd name="connsiteY24" fmla="*/ 535834 h 2227331"/>
                <a:gd name="connsiteX25" fmla="*/ 1911238 w 2784787"/>
                <a:gd name="connsiteY25" fmla="*/ 1067883 h 2227331"/>
                <a:gd name="connsiteX26" fmla="*/ 1876359 w 2784787"/>
                <a:gd name="connsiteY26" fmla="*/ 1315734 h 2227331"/>
                <a:gd name="connsiteX27" fmla="*/ 690801 w 2784787"/>
                <a:gd name="connsiteY27" fmla="*/ 1585509 h 2227331"/>
                <a:gd name="connsiteX28" fmla="*/ 562513 w 2784787"/>
                <a:gd name="connsiteY28" fmla="*/ 1626748 h 2227331"/>
                <a:gd name="connsiteX29" fmla="*/ 423320 w 2784787"/>
                <a:gd name="connsiteY29" fmla="*/ 1702778 h 2227331"/>
                <a:gd name="connsiteX30" fmla="*/ 289974 w 2784787"/>
                <a:gd name="connsiteY30" fmla="*/ 1829916 h 2227331"/>
                <a:gd name="connsiteX31" fmla="*/ 0 w 2784787"/>
                <a:gd name="connsiteY31" fmla="*/ 2227331 h 2227331"/>
                <a:gd name="connsiteX0" fmla="*/ 0 w 2784787"/>
                <a:gd name="connsiteY0" fmla="*/ 2227331 h 2227331"/>
                <a:gd name="connsiteX1" fmla="*/ 885088 w 2784787"/>
                <a:gd name="connsiteY1" fmla="*/ 2030852 h 2227331"/>
                <a:gd name="connsiteX2" fmla="*/ 898837 w 2784787"/>
                <a:gd name="connsiteY2" fmla="*/ 1985962 h 2227331"/>
                <a:gd name="connsiteX3" fmla="*/ 1441762 w 2784787"/>
                <a:gd name="connsiteY3" fmla="*/ 1866900 h 2227331"/>
                <a:gd name="connsiteX4" fmla="*/ 1494150 w 2784787"/>
                <a:gd name="connsiteY4" fmla="*/ 1838325 h 2227331"/>
                <a:gd name="connsiteX5" fmla="*/ 1566325 w 2784787"/>
                <a:gd name="connsiteY5" fmla="*/ 1856057 h 2227331"/>
                <a:gd name="connsiteX6" fmla="*/ 2248099 w 2784787"/>
                <a:gd name="connsiteY6" fmla="*/ 1709028 h 2227331"/>
                <a:gd name="connsiteX7" fmla="*/ 2268424 w 2784787"/>
                <a:gd name="connsiteY7" fmla="*/ 1758882 h 2227331"/>
                <a:gd name="connsiteX8" fmla="*/ 2735887 w 2784787"/>
                <a:gd name="connsiteY8" fmla="*/ 1667685 h 2227331"/>
                <a:gd name="connsiteX9" fmla="*/ 2716099 w 2784787"/>
                <a:gd name="connsiteY9" fmla="*/ 1562100 h 2227331"/>
                <a:gd name="connsiteX10" fmla="*/ 2631112 w 2784787"/>
                <a:gd name="connsiteY10" fmla="*/ 1577705 h 2227331"/>
                <a:gd name="connsiteX11" fmla="*/ 2605287 w 2784787"/>
                <a:gd name="connsiteY11" fmla="*/ 1429458 h 2227331"/>
                <a:gd name="connsiteX12" fmla="*/ 2403249 w 2784787"/>
                <a:gd name="connsiteY12" fmla="*/ 1462088 h 2227331"/>
                <a:gd name="connsiteX13" fmla="*/ 2388223 w 2784787"/>
                <a:gd name="connsiteY13" fmla="*/ 1369472 h 2227331"/>
                <a:gd name="connsiteX14" fmla="*/ 2640637 w 2784787"/>
                <a:gd name="connsiteY14" fmla="*/ 1327928 h 2227331"/>
                <a:gd name="connsiteX15" fmla="*/ 2622862 w 2784787"/>
                <a:gd name="connsiteY15" fmla="*/ 1184143 h 2227331"/>
                <a:gd name="connsiteX16" fmla="*/ 2697788 w 2784787"/>
                <a:gd name="connsiteY16" fmla="*/ 1175834 h 2227331"/>
                <a:gd name="connsiteX17" fmla="*/ 2695775 w 2784787"/>
                <a:gd name="connsiteY17" fmla="*/ 926560 h 2227331"/>
                <a:gd name="connsiteX18" fmla="*/ 2784787 w 2784787"/>
                <a:gd name="connsiteY18" fmla="*/ 0 h 2227331"/>
                <a:gd name="connsiteX19" fmla="*/ 2602337 w 2784787"/>
                <a:gd name="connsiteY19" fmla="*/ 6823 h 2227331"/>
                <a:gd name="connsiteX20" fmla="*/ 2407002 w 2784787"/>
                <a:gd name="connsiteY20" fmla="*/ 39384 h 2227331"/>
                <a:gd name="connsiteX21" fmla="*/ 2275200 w 2784787"/>
                <a:gd name="connsiteY21" fmla="*/ 81604 h 2227331"/>
                <a:gd name="connsiteX22" fmla="*/ 2208525 w 2784787"/>
                <a:gd name="connsiteY22" fmla="*/ 66675 h 2227331"/>
                <a:gd name="connsiteX23" fmla="*/ 1793450 w 2784787"/>
                <a:gd name="connsiteY23" fmla="*/ 111564 h 2227331"/>
                <a:gd name="connsiteX24" fmla="*/ 1824039 w 2784787"/>
                <a:gd name="connsiteY24" fmla="*/ 535834 h 2227331"/>
                <a:gd name="connsiteX25" fmla="*/ 1911238 w 2784787"/>
                <a:gd name="connsiteY25" fmla="*/ 1067883 h 2227331"/>
                <a:gd name="connsiteX26" fmla="*/ 1876359 w 2784787"/>
                <a:gd name="connsiteY26" fmla="*/ 1315734 h 2227331"/>
                <a:gd name="connsiteX27" fmla="*/ 690801 w 2784787"/>
                <a:gd name="connsiteY27" fmla="*/ 1585509 h 2227331"/>
                <a:gd name="connsiteX28" fmla="*/ 562513 w 2784787"/>
                <a:gd name="connsiteY28" fmla="*/ 1626748 h 2227331"/>
                <a:gd name="connsiteX29" fmla="*/ 423320 w 2784787"/>
                <a:gd name="connsiteY29" fmla="*/ 1702778 h 2227331"/>
                <a:gd name="connsiteX30" fmla="*/ 289974 w 2784787"/>
                <a:gd name="connsiteY30" fmla="*/ 1829916 h 2227331"/>
                <a:gd name="connsiteX31" fmla="*/ 0 w 2784787"/>
                <a:gd name="connsiteY31" fmla="*/ 2227331 h 2227331"/>
                <a:gd name="connsiteX0" fmla="*/ 0 w 2784787"/>
                <a:gd name="connsiteY0" fmla="*/ 2227331 h 2227331"/>
                <a:gd name="connsiteX1" fmla="*/ 885088 w 2784787"/>
                <a:gd name="connsiteY1" fmla="*/ 2030852 h 2227331"/>
                <a:gd name="connsiteX2" fmla="*/ 898837 w 2784787"/>
                <a:gd name="connsiteY2" fmla="*/ 1985962 h 2227331"/>
                <a:gd name="connsiteX3" fmla="*/ 1441762 w 2784787"/>
                <a:gd name="connsiteY3" fmla="*/ 1866900 h 2227331"/>
                <a:gd name="connsiteX4" fmla="*/ 1494150 w 2784787"/>
                <a:gd name="connsiteY4" fmla="*/ 1838325 h 2227331"/>
                <a:gd name="connsiteX5" fmla="*/ 1566325 w 2784787"/>
                <a:gd name="connsiteY5" fmla="*/ 1856057 h 2227331"/>
                <a:gd name="connsiteX6" fmla="*/ 2248099 w 2784787"/>
                <a:gd name="connsiteY6" fmla="*/ 1709028 h 2227331"/>
                <a:gd name="connsiteX7" fmla="*/ 2268424 w 2784787"/>
                <a:gd name="connsiteY7" fmla="*/ 1758882 h 2227331"/>
                <a:gd name="connsiteX8" fmla="*/ 2735887 w 2784787"/>
                <a:gd name="connsiteY8" fmla="*/ 1667685 h 2227331"/>
                <a:gd name="connsiteX9" fmla="*/ 2716099 w 2784787"/>
                <a:gd name="connsiteY9" fmla="*/ 1562100 h 2227331"/>
                <a:gd name="connsiteX10" fmla="*/ 2631112 w 2784787"/>
                <a:gd name="connsiteY10" fmla="*/ 1577705 h 2227331"/>
                <a:gd name="connsiteX11" fmla="*/ 2605287 w 2784787"/>
                <a:gd name="connsiteY11" fmla="*/ 1429458 h 2227331"/>
                <a:gd name="connsiteX12" fmla="*/ 2403249 w 2784787"/>
                <a:gd name="connsiteY12" fmla="*/ 1462088 h 2227331"/>
                <a:gd name="connsiteX13" fmla="*/ 2388223 w 2784787"/>
                <a:gd name="connsiteY13" fmla="*/ 1369472 h 2227331"/>
                <a:gd name="connsiteX14" fmla="*/ 2640637 w 2784787"/>
                <a:gd name="connsiteY14" fmla="*/ 1327928 h 2227331"/>
                <a:gd name="connsiteX15" fmla="*/ 2622862 w 2784787"/>
                <a:gd name="connsiteY15" fmla="*/ 1184143 h 2227331"/>
                <a:gd name="connsiteX16" fmla="*/ 2697788 w 2784787"/>
                <a:gd name="connsiteY16" fmla="*/ 1175834 h 2227331"/>
                <a:gd name="connsiteX17" fmla="*/ 2695775 w 2784787"/>
                <a:gd name="connsiteY17" fmla="*/ 926560 h 2227331"/>
                <a:gd name="connsiteX18" fmla="*/ 2784787 w 2784787"/>
                <a:gd name="connsiteY18" fmla="*/ 0 h 2227331"/>
                <a:gd name="connsiteX19" fmla="*/ 2602337 w 2784787"/>
                <a:gd name="connsiteY19" fmla="*/ 6823 h 2227331"/>
                <a:gd name="connsiteX20" fmla="*/ 2407002 w 2784787"/>
                <a:gd name="connsiteY20" fmla="*/ 39384 h 2227331"/>
                <a:gd name="connsiteX21" fmla="*/ 2280567 w 2784787"/>
                <a:gd name="connsiteY21" fmla="*/ 78902 h 2227331"/>
                <a:gd name="connsiteX22" fmla="*/ 2208525 w 2784787"/>
                <a:gd name="connsiteY22" fmla="*/ 66675 h 2227331"/>
                <a:gd name="connsiteX23" fmla="*/ 1793450 w 2784787"/>
                <a:gd name="connsiteY23" fmla="*/ 111564 h 2227331"/>
                <a:gd name="connsiteX24" fmla="*/ 1824039 w 2784787"/>
                <a:gd name="connsiteY24" fmla="*/ 535834 h 2227331"/>
                <a:gd name="connsiteX25" fmla="*/ 1911238 w 2784787"/>
                <a:gd name="connsiteY25" fmla="*/ 1067883 h 2227331"/>
                <a:gd name="connsiteX26" fmla="*/ 1876359 w 2784787"/>
                <a:gd name="connsiteY26" fmla="*/ 1315734 h 2227331"/>
                <a:gd name="connsiteX27" fmla="*/ 690801 w 2784787"/>
                <a:gd name="connsiteY27" fmla="*/ 1585509 h 2227331"/>
                <a:gd name="connsiteX28" fmla="*/ 562513 w 2784787"/>
                <a:gd name="connsiteY28" fmla="*/ 1626748 h 2227331"/>
                <a:gd name="connsiteX29" fmla="*/ 423320 w 2784787"/>
                <a:gd name="connsiteY29" fmla="*/ 1702778 h 2227331"/>
                <a:gd name="connsiteX30" fmla="*/ 289974 w 2784787"/>
                <a:gd name="connsiteY30" fmla="*/ 1829916 h 2227331"/>
                <a:gd name="connsiteX31" fmla="*/ 0 w 2784787"/>
                <a:gd name="connsiteY31" fmla="*/ 2227331 h 2227331"/>
                <a:gd name="connsiteX0" fmla="*/ 0 w 3443938"/>
                <a:gd name="connsiteY0" fmla="*/ 2227331 h 2227331"/>
                <a:gd name="connsiteX1" fmla="*/ 885088 w 3443938"/>
                <a:gd name="connsiteY1" fmla="*/ 2030852 h 2227331"/>
                <a:gd name="connsiteX2" fmla="*/ 898837 w 3443938"/>
                <a:gd name="connsiteY2" fmla="*/ 1985962 h 2227331"/>
                <a:gd name="connsiteX3" fmla="*/ 1441762 w 3443938"/>
                <a:gd name="connsiteY3" fmla="*/ 1866900 h 2227331"/>
                <a:gd name="connsiteX4" fmla="*/ 1494150 w 3443938"/>
                <a:gd name="connsiteY4" fmla="*/ 1838325 h 2227331"/>
                <a:gd name="connsiteX5" fmla="*/ 1566325 w 3443938"/>
                <a:gd name="connsiteY5" fmla="*/ 1856057 h 2227331"/>
                <a:gd name="connsiteX6" fmla="*/ 2248099 w 3443938"/>
                <a:gd name="connsiteY6" fmla="*/ 1709028 h 2227331"/>
                <a:gd name="connsiteX7" fmla="*/ 2268424 w 3443938"/>
                <a:gd name="connsiteY7" fmla="*/ 1758882 h 2227331"/>
                <a:gd name="connsiteX8" fmla="*/ 2735887 w 3443938"/>
                <a:gd name="connsiteY8" fmla="*/ 1667685 h 2227331"/>
                <a:gd name="connsiteX9" fmla="*/ 3443938 w 3443938"/>
                <a:gd name="connsiteY9" fmla="*/ 1541357 h 2227331"/>
                <a:gd name="connsiteX10" fmla="*/ 2631112 w 3443938"/>
                <a:gd name="connsiteY10" fmla="*/ 1577705 h 2227331"/>
                <a:gd name="connsiteX11" fmla="*/ 2605287 w 3443938"/>
                <a:gd name="connsiteY11" fmla="*/ 1429458 h 2227331"/>
                <a:gd name="connsiteX12" fmla="*/ 2403249 w 3443938"/>
                <a:gd name="connsiteY12" fmla="*/ 1462088 h 2227331"/>
                <a:gd name="connsiteX13" fmla="*/ 2388223 w 3443938"/>
                <a:gd name="connsiteY13" fmla="*/ 1369472 h 2227331"/>
                <a:gd name="connsiteX14" fmla="*/ 2640637 w 3443938"/>
                <a:gd name="connsiteY14" fmla="*/ 1327928 h 2227331"/>
                <a:gd name="connsiteX15" fmla="*/ 2622862 w 3443938"/>
                <a:gd name="connsiteY15" fmla="*/ 1184143 h 2227331"/>
                <a:gd name="connsiteX16" fmla="*/ 2697788 w 3443938"/>
                <a:gd name="connsiteY16" fmla="*/ 1175834 h 2227331"/>
                <a:gd name="connsiteX17" fmla="*/ 2695775 w 3443938"/>
                <a:gd name="connsiteY17" fmla="*/ 926560 h 2227331"/>
                <a:gd name="connsiteX18" fmla="*/ 2784787 w 3443938"/>
                <a:gd name="connsiteY18" fmla="*/ 0 h 2227331"/>
                <a:gd name="connsiteX19" fmla="*/ 2602337 w 3443938"/>
                <a:gd name="connsiteY19" fmla="*/ 6823 h 2227331"/>
                <a:gd name="connsiteX20" fmla="*/ 2407002 w 3443938"/>
                <a:gd name="connsiteY20" fmla="*/ 39384 h 2227331"/>
                <a:gd name="connsiteX21" fmla="*/ 2280567 w 3443938"/>
                <a:gd name="connsiteY21" fmla="*/ 78902 h 2227331"/>
                <a:gd name="connsiteX22" fmla="*/ 2208525 w 3443938"/>
                <a:gd name="connsiteY22" fmla="*/ 66675 h 2227331"/>
                <a:gd name="connsiteX23" fmla="*/ 1793450 w 3443938"/>
                <a:gd name="connsiteY23" fmla="*/ 111564 h 2227331"/>
                <a:gd name="connsiteX24" fmla="*/ 1824039 w 3443938"/>
                <a:gd name="connsiteY24" fmla="*/ 535834 h 2227331"/>
                <a:gd name="connsiteX25" fmla="*/ 1911238 w 3443938"/>
                <a:gd name="connsiteY25" fmla="*/ 1067883 h 2227331"/>
                <a:gd name="connsiteX26" fmla="*/ 1876359 w 3443938"/>
                <a:gd name="connsiteY26" fmla="*/ 1315734 h 2227331"/>
                <a:gd name="connsiteX27" fmla="*/ 690801 w 3443938"/>
                <a:gd name="connsiteY27" fmla="*/ 1585509 h 2227331"/>
                <a:gd name="connsiteX28" fmla="*/ 562513 w 3443938"/>
                <a:gd name="connsiteY28" fmla="*/ 1626748 h 2227331"/>
                <a:gd name="connsiteX29" fmla="*/ 423320 w 3443938"/>
                <a:gd name="connsiteY29" fmla="*/ 1702778 h 2227331"/>
                <a:gd name="connsiteX30" fmla="*/ 289974 w 3443938"/>
                <a:gd name="connsiteY30" fmla="*/ 1829916 h 2227331"/>
                <a:gd name="connsiteX31" fmla="*/ 0 w 3443938"/>
                <a:gd name="connsiteY31" fmla="*/ 2227331 h 2227331"/>
                <a:gd name="connsiteX0" fmla="*/ 0 w 3443938"/>
                <a:gd name="connsiteY0" fmla="*/ 2227331 h 2227331"/>
                <a:gd name="connsiteX1" fmla="*/ 885088 w 3443938"/>
                <a:gd name="connsiteY1" fmla="*/ 2030852 h 2227331"/>
                <a:gd name="connsiteX2" fmla="*/ 898837 w 3443938"/>
                <a:gd name="connsiteY2" fmla="*/ 1985962 h 2227331"/>
                <a:gd name="connsiteX3" fmla="*/ 1441762 w 3443938"/>
                <a:gd name="connsiteY3" fmla="*/ 1866900 h 2227331"/>
                <a:gd name="connsiteX4" fmla="*/ 1494150 w 3443938"/>
                <a:gd name="connsiteY4" fmla="*/ 1838325 h 2227331"/>
                <a:gd name="connsiteX5" fmla="*/ 1566325 w 3443938"/>
                <a:gd name="connsiteY5" fmla="*/ 1856057 h 2227331"/>
                <a:gd name="connsiteX6" fmla="*/ 2248099 w 3443938"/>
                <a:gd name="connsiteY6" fmla="*/ 1709028 h 2227331"/>
                <a:gd name="connsiteX7" fmla="*/ 2268424 w 3443938"/>
                <a:gd name="connsiteY7" fmla="*/ 1758882 h 2227331"/>
                <a:gd name="connsiteX8" fmla="*/ 3154738 w 3443938"/>
                <a:gd name="connsiteY8" fmla="*/ 1591626 h 2227331"/>
                <a:gd name="connsiteX9" fmla="*/ 3443938 w 3443938"/>
                <a:gd name="connsiteY9" fmla="*/ 1541357 h 2227331"/>
                <a:gd name="connsiteX10" fmla="*/ 2631112 w 3443938"/>
                <a:gd name="connsiteY10" fmla="*/ 1577705 h 2227331"/>
                <a:gd name="connsiteX11" fmla="*/ 2605287 w 3443938"/>
                <a:gd name="connsiteY11" fmla="*/ 1429458 h 2227331"/>
                <a:gd name="connsiteX12" fmla="*/ 2403249 w 3443938"/>
                <a:gd name="connsiteY12" fmla="*/ 1462088 h 2227331"/>
                <a:gd name="connsiteX13" fmla="*/ 2388223 w 3443938"/>
                <a:gd name="connsiteY13" fmla="*/ 1369472 h 2227331"/>
                <a:gd name="connsiteX14" fmla="*/ 2640637 w 3443938"/>
                <a:gd name="connsiteY14" fmla="*/ 1327928 h 2227331"/>
                <a:gd name="connsiteX15" fmla="*/ 2622862 w 3443938"/>
                <a:gd name="connsiteY15" fmla="*/ 1184143 h 2227331"/>
                <a:gd name="connsiteX16" fmla="*/ 2697788 w 3443938"/>
                <a:gd name="connsiteY16" fmla="*/ 1175834 h 2227331"/>
                <a:gd name="connsiteX17" fmla="*/ 2695775 w 3443938"/>
                <a:gd name="connsiteY17" fmla="*/ 926560 h 2227331"/>
                <a:gd name="connsiteX18" fmla="*/ 2784787 w 3443938"/>
                <a:gd name="connsiteY18" fmla="*/ 0 h 2227331"/>
                <a:gd name="connsiteX19" fmla="*/ 2602337 w 3443938"/>
                <a:gd name="connsiteY19" fmla="*/ 6823 h 2227331"/>
                <a:gd name="connsiteX20" fmla="*/ 2407002 w 3443938"/>
                <a:gd name="connsiteY20" fmla="*/ 39384 h 2227331"/>
                <a:gd name="connsiteX21" fmla="*/ 2280567 w 3443938"/>
                <a:gd name="connsiteY21" fmla="*/ 78902 h 2227331"/>
                <a:gd name="connsiteX22" fmla="*/ 2208525 w 3443938"/>
                <a:gd name="connsiteY22" fmla="*/ 66675 h 2227331"/>
                <a:gd name="connsiteX23" fmla="*/ 1793450 w 3443938"/>
                <a:gd name="connsiteY23" fmla="*/ 111564 h 2227331"/>
                <a:gd name="connsiteX24" fmla="*/ 1824039 w 3443938"/>
                <a:gd name="connsiteY24" fmla="*/ 535834 h 2227331"/>
                <a:gd name="connsiteX25" fmla="*/ 1911238 w 3443938"/>
                <a:gd name="connsiteY25" fmla="*/ 1067883 h 2227331"/>
                <a:gd name="connsiteX26" fmla="*/ 1876359 w 3443938"/>
                <a:gd name="connsiteY26" fmla="*/ 1315734 h 2227331"/>
                <a:gd name="connsiteX27" fmla="*/ 690801 w 3443938"/>
                <a:gd name="connsiteY27" fmla="*/ 1585509 h 2227331"/>
                <a:gd name="connsiteX28" fmla="*/ 562513 w 3443938"/>
                <a:gd name="connsiteY28" fmla="*/ 1626748 h 2227331"/>
                <a:gd name="connsiteX29" fmla="*/ 423320 w 3443938"/>
                <a:gd name="connsiteY29" fmla="*/ 1702778 h 2227331"/>
                <a:gd name="connsiteX30" fmla="*/ 289974 w 3443938"/>
                <a:gd name="connsiteY30" fmla="*/ 1829916 h 2227331"/>
                <a:gd name="connsiteX31" fmla="*/ 0 w 3443938"/>
                <a:gd name="connsiteY31" fmla="*/ 2227331 h 2227331"/>
                <a:gd name="connsiteX0" fmla="*/ 0 w 3443938"/>
                <a:gd name="connsiteY0" fmla="*/ 2227331 h 2227331"/>
                <a:gd name="connsiteX1" fmla="*/ 885088 w 3443938"/>
                <a:gd name="connsiteY1" fmla="*/ 2030852 h 2227331"/>
                <a:gd name="connsiteX2" fmla="*/ 898837 w 3443938"/>
                <a:gd name="connsiteY2" fmla="*/ 1985962 h 2227331"/>
                <a:gd name="connsiteX3" fmla="*/ 1441762 w 3443938"/>
                <a:gd name="connsiteY3" fmla="*/ 1866900 h 2227331"/>
                <a:gd name="connsiteX4" fmla="*/ 1494150 w 3443938"/>
                <a:gd name="connsiteY4" fmla="*/ 1838325 h 2227331"/>
                <a:gd name="connsiteX5" fmla="*/ 1566325 w 3443938"/>
                <a:gd name="connsiteY5" fmla="*/ 1856057 h 2227331"/>
                <a:gd name="connsiteX6" fmla="*/ 2248099 w 3443938"/>
                <a:gd name="connsiteY6" fmla="*/ 1709028 h 2227331"/>
                <a:gd name="connsiteX7" fmla="*/ 2268424 w 3443938"/>
                <a:gd name="connsiteY7" fmla="*/ 1758882 h 2227331"/>
                <a:gd name="connsiteX8" fmla="*/ 3154738 w 3443938"/>
                <a:gd name="connsiteY8" fmla="*/ 1591626 h 2227331"/>
                <a:gd name="connsiteX9" fmla="*/ 3443938 w 3443938"/>
                <a:gd name="connsiteY9" fmla="*/ 1541357 h 2227331"/>
                <a:gd name="connsiteX10" fmla="*/ 3427615 w 3443938"/>
                <a:gd name="connsiteY10" fmla="*/ 1423859 h 2227331"/>
                <a:gd name="connsiteX11" fmla="*/ 2605287 w 3443938"/>
                <a:gd name="connsiteY11" fmla="*/ 1429458 h 2227331"/>
                <a:gd name="connsiteX12" fmla="*/ 2403249 w 3443938"/>
                <a:gd name="connsiteY12" fmla="*/ 1462088 h 2227331"/>
                <a:gd name="connsiteX13" fmla="*/ 2388223 w 3443938"/>
                <a:gd name="connsiteY13" fmla="*/ 1369472 h 2227331"/>
                <a:gd name="connsiteX14" fmla="*/ 2640637 w 3443938"/>
                <a:gd name="connsiteY14" fmla="*/ 1327928 h 2227331"/>
                <a:gd name="connsiteX15" fmla="*/ 2622862 w 3443938"/>
                <a:gd name="connsiteY15" fmla="*/ 1184143 h 2227331"/>
                <a:gd name="connsiteX16" fmla="*/ 2697788 w 3443938"/>
                <a:gd name="connsiteY16" fmla="*/ 1175834 h 2227331"/>
                <a:gd name="connsiteX17" fmla="*/ 2695775 w 3443938"/>
                <a:gd name="connsiteY17" fmla="*/ 926560 h 2227331"/>
                <a:gd name="connsiteX18" fmla="*/ 2784787 w 3443938"/>
                <a:gd name="connsiteY18" fmla="*/ 0 h 2227331"/>
                <a:gd name="connsiteX19" fmla="*/ 2602337 w 3443938"/>
                <a:gd name="connsiteY19" fmla="*/ 6823 h 2227331"/>
                <a:gd name="connsiteX20" fmla="*/ 2407002 w 3443938"/>
                <a:gd name="connsiteY20" fmla="*/ 39384 h 2227331"/>
                <a:gd name="connsiteX21" fmla="*/ 2280567 w 3443938"/>
                <a:gd name="connsiteY21" fmla="*/ 78902 h 2227331"/>
                <a:gd name="connsiteX22" fmla="*/ 2208525 w 3443938"/>
                <a:gd name="connsiteY22" fmla="*/ 66675 h 2227331"/>
                <a:gd name="connsiteX23" fmla="*/ 1793450 w 3443938"/>
                <a:gd name="connsiteY23" fmla="*/ 111564 h 2227331"/>
                <a:gd name="connsiteX24" fmla="*/ 1824039 w 3443938"/>
                <a:gd name="connsiteY24" fmla="*/ 535834 h 2227331"/>
                <a:gd name="connsiteX25" fmla="*/ 1911238 w 3443938"/>
                <a:gd name="connsiteY25" fmla="*/ 1067883 h 2227331"/>
                <a:gd name="connsiteX26" fmla="*/ 1876359 w 3443938"/>
                <a:gd name="connsiteY26" fmla="*/ 1315734 h 2227331"/>
                <a:gd name="connsiteX27" fmla="*/ 690801 w 3443938"/>
                <a:gd name="connsiteY27" fmla="*/ 1585509 h 2227331"/>
                <a:gd name="connsiteX28" fmla="*/ 562513 w 3443938"/>
                <a:gd name="connsiteY28" fmla="*/ 1626748 h 2227331"/>
                <a:gd name="connsiteX29" fmla="*/ 423320 w 3443938"/>
                <a:gd name="connsiteY29" fmla="*/ 1702778 h 2227331"/>
                <a:gd name="connsiteX30" fmla="*/ 289974 w 3443938"/>
                <a:gd name="connsiteY30" fmla="*/ 1829916 h 2227331"/>
                <a:gd name="connsiteX31" fmla="*/ 0 w 3443938"/>
                <a:gd name="connsiteY31" fmla="*/ 2227331 h 2227331"/>
                <a:gd name="connsiteX0" fmla="*/ 0 w 3443938"/>
                <a:gd name="connsiteY0" fmla="*/ 2227331 h 2227331"/>
                <a:gd name="connsiteX1" fmla="*/ 885088 w 3443938"/>
                <a:gd name="connsiteY1" fmla="*/ 2030852 h 2227331"/>
                <a:gd name="connsiteX2" fmla="*/ 898837 w 3443938"/>
                <a:gd name="connsiteY2" fmla="*/ 1985962 h 2227331"/>
                <a:gd name="connsiteX3" fmla="*/ 1441762 w 3443938"/>
                <a:gd name="connsiteY3" fmla="*/ 1866900 h 2227331"/>
                <a:gd name="connsiteX4" fmla="*/ 1494150 w 3443938"/>
                <a:gd name="connsiteY4" fmla="*/ 1838325 h 2227331"/>
                <a:gd name="connsiteX5" fmla="*/ 1566325 w 3443938"/>
                <a:gd name="connsiteY5" fmla="*/ 1856057 h 2227331"/>
                <a:gd name="connsiteX6" fmla="*/ 2248099 w 3443938"/>
                <a:gd name="connsiteY6" fmla="*/ 1709028 h 2227331"/>
                <a:gd name="connsiteX7" fmla="*/ 2268424 w 3443938"/>
                <a:gd name="connsiteY7" fmla="*/ 1758882 h 2227331"/>
                <a:gd name="connsiteX8" fmla="*/ 3225119 w 3443938"/>
                <a:gd name="connsiteY8" fmla="*/ 1563969 h 2227331"/>
                <a:gd name="connsiteX9" fmla="*/ 3443938 w 3443938"/>
                <a:gd name="connsiteY9" fmla="*/ 1541357 h 2227331"/>
                <a:gd name="connsiteX10" fmla="*/ 3427615 w 3443938"/>
                <a:gd name="connsiteY10" fmla="*/ 1423859 h 2227331"/>
                <a:gd name="connsiteX11" fmla="*/ 2605287 w 3443938"/>
                <a:gd name="connsiteY11" fmla="*/ 1429458 h 2227331"/>
                <a:gd name="connsiteX12" fmla="*/ 2403249 w 3443938"/>
                <a:gd name="connsiteY12" fmla="*/ 1462088 h 2227331"/>
                <a:gd name="connsiteX13" fmla="*/ 2388223 w 3443938"/>
                <a:gd name="connsiteY13" fmla="*/ 1369472 h 2227331"/>
                <a:gd name="connsiteX14" fmla="*/ 2640637 w 3443938"/>
                <a:gd name="connsiteY14" fmla="*/ 1327928 h 2227331"/>
                <a:gd name="connsiteX15" fmla="*/ 2622862 w 3443938"/>
                <a:gd name="connsiteY15" fmla="*/ 1184143 h 2227331"/>
                <a:gd name="connsiteX16" fmla="*/ 2697788 w 3443938"/>
                <a:gd name="connsiteY16" fmla="*/ 1175834 h 2227331"/>
                <a:gd name="connsiteX17" fmla="*/ 2695775 w 3443938"/>
                <a:gd name="connsiteY17" fmla="*/ 926560 h 2227331"/>
                <a:gd name="connsiteX18" fmla="*/ 2784787 w 3443938"/>
                <a:gd name="connsiteY18" fmla="*/ 0 h 2227331"/>
                <a:gd name="connsiteX19" fmla="*/ 2602337 w 3443938"/>
                <a:gd name="connsiteY19" fmla="*/ 6823 h 2227331"/>
                <a:gd name="connsiteX20" fmla="*/ 2407002 w 3443938"/>
                <a:gd name="connsiteY20" fmla="*/ 39384 h 2227331"/>
                <a:gd name="connsiteX21" fmla="*/ 2280567 w 3443938"/>
                <a:gd name="connsiteY21" fmla="*/ 78902 h 2227331"/>
                <a:gd name="connsiteX22" fmla="*/ 2208525 w 3443938"/>
                <a:gd name="connsiteY22" fmla="*/ 66675 h 2227331"/>
                <a:gd name="connsiteX23" fmla="*/ 1793450 w 3443938"/>
                <a:gd name="connsiteY23" fmla="*/ 111564 h 2227331"/>
                <a:gd name="connsiteX24" fmla="*/ 1824039 w 3443938"/>
                <a:gd name="connsiteY24" fmla="*/ 535834 h 2227331"/>
                <a:gd name="connsiteX25" fmla="*/ 1911238 w 3443938"/>
                <a:gd name="connsiteY25" fmla="*/ 1067883 h 2227331"/>
                <a:gd name="connsiteX26" fmla="*/ 1876359 w 3443938"/>
                <a:gd name="connsiteY26" fmla="*/ 1315734 h 2227331"/>
                <a:gd name="connsiteX27" fmla="*/ 690801 w 3443938"/>
                <a:gd name="connsiteY27" fmla="*/ 1585509 h 2227331"/>
                <a:gd name="connsiteX28" fmla="*/ 562513 w 3443938"/>
                <a:gd name="connsiteY28" fmla="*/ 1626748 h 2227331"/>
                <a:gd name="connsiteX29" fmla="*/ 423320 w 3443938"/>
                <a:gd name="connsiteY29" fmla="*/ 1702778 h 2227331"/>
                <a:gd name="connsiteX30" fmla="*/ 289974 w 3443938"/>
                <a:gd name="connsiteY30" fmla="*/ 1829916 h 2227331"/>
                <a:gd name="connsiteX31" fmla="*/ 0 w 3443938"/>
                <a:gd name="connsiteY31" fmla="*/ 2227331 h 2227331"/>
                <a:gd name="connsiteX0" fmla="*/ 0 w 3443938"/>
                <a:gd name="connsiteY0" fmla="*/ 2227331 h 2227331"/>
                <a:gd name="connsiteX1" fmla="*/ 885088 w 3443938"/>
                <a:gd name="connsiteY1" fmla="*/ 2030852 h 2227331"/>
                <a:gd name="connsiteX2" fmla="*/ 898837 w 3443938"/>
                <a:gd name="connsiteY2" fmla="*/ 1985962 h 2227331"/>
                <a:gd name="connsiteX3" fmla="*/ 1441762 w 3443938"/>
                <a:gd name="connsiteY3" fmla="*/ 1866900 h 2227331"/>
                <a:gd name="connsiteX4" fmla="*/ 1494150 w 3443938"/>
                <a:gd name="connsiteY4" fmla="*/ 1838325 h 2227331"/>
                <a:gd name="connsiteX5" fmla="*/ 1566325 w 3443938"/>
                <a:gd name="connsiteY5" fmla="*/ 1856057 h 2227331"/>
                <a:gd name="connsiteX6" fmla="*/ 2248099 w 3443938"/>
                <a:gd name="connsiteY6" fmla="*/ 1709028 h 2227331"/>
                <a:gd name="connsiteX7" fmla="*/ 2268424 w 3443938"/>
                <a:gd name="connsiteY7" fmla="*/ 1758882 h 2227331"/>
                <a:gd name="connsiteX8" fmla="*/ 3226836 w 3443938"/>
                <a:gd name="connsiteY8" fmla="*/ 1557055 h 2227331"/>
                <a:gd name="connsiteX9" fmla="*/ 3443938 w 3443938"/>
                <a:gd name="connsiteY9" fmla="*/ 1541357 h 2227331"/>
                <a:gd name="connsiteX10" fmla="*/ 3427615 w 3443938"/>
                <a:gd name="connsiteY10" fmla="*/ 1423859 h 2227331"/>
                <a:gd name="connsiteX11" fmla="*/ 2605287 w 3443938"/>
                <a:gd name="connsiteY11" fmla="*/ 1429458 h 2227331"/>
                <a:gd name="connsiteX12" fmla="*/ 2403249 w 3443938"/>
                <a:gd name="connsiteY12" fmla="*/ 1462088 h 2227331"/>
                <a:gd name="connsiteX13" fmla="*/ 2388223 w 3443938"/>
                <a:gd name="connsiteY13" fmla="*/ 1369472 h 2227331"/>
                <a:gd name="connsiteX14" fmla="*/ 2640637 w 3443938"/>
                <a:gd name="connsiteY14" fmla="*/ 1327928 h 2227331"/>
                <a:gd name="connsiteX15" fmla="*/ 2622862 w 3443938"/>
                <a:gd name="connsiteY15" fmla="*/ 1184143 h 2227331"/>
                <a:gd name="connsiteX16" fmla="*/ 2697788 w 3443938"/>
                <a:gd name="connsiteY16" fmla="*/ 1175834 h 2227331"/>
                <a:gd name="connsiteX17" fmla="*/ 2695775 w 3443938"/>
                <a:gd name="connsiteY17" fmla="*/ 926560 h 2227331"/>
                <a:gd name="connsiteX18" fmla="*/ 2784787 w 3443938"/>
                <a:gd name="connsiteY18" fmla="*/ 0 h 2227331"/>
                <a:gd name="connsiteX19" fmla="*/ 2602337 w 3443938"/>
                <a:gd name="connsiteY19" fmla="*/ 6823 h 2227331"/>
                <a:gd name="connsiteX20" fmla="*/ 2407002 w 3443938"/>
                <a:gd name="connsiteY20" fmla="*/ 39384 h 2227331"/>
                <a:gd name="connsiteX21" fmla="*/ 2280567 w 3443938"/>
                <a:gd name="connsiteY21" fmla="*/ 78902 h 2227331"/>
                <a:gd name="connsiteX22" fmla="*/ 2208525 w 3443938"/>
                <a:gd name="connsiteY22" fmla="*/ 66675 h 2227331"/>
                <a:gd name="connsiteX23" fmla="*/ 1793450 w 3443938"/>
                <a:gd name="connsiteY23" fmla="*/ 111564 h 2227331"/>
                <a:gd name="connsiteX24" fmla="*/ 1824039 w 3443938"/>
                <a:gd name="connsiteY24" fmla="*/ 535834 h 2227331"/>
                <a:gd name="connsiteX25" fmla="*/ 1911238 w 3443938"/>
                <a:gd name="connsiteY25" fmla="*/ 1067883 h 2227331"/>
                <a:gd name="connsiteX26" fmla="*/ 1876359 w 3443938"/>
                <a:gd name="connsiteY26" fmla="*/ 1315734 h 2227331"/>
                <a:gd name="connsiteX27" fmla="*/ 690801 w 3443938"/>
                <a:gd name="connsiteY27" fmla="*/ 1585509 h 2227331"/>
                <a:gd name="connsiteX28" fmla="*/ 562513 w 3443938"/>
                <a:gd name="connsiteY28" fmla="*/ 1626748 h 2227331"/>
                <a:gd name="connsiteX29" fmla="*/ 423320 w 3443938"/>
                <a:gd name="connsiteY29" fmla="*/ 1702778 h 2227331"/>
                <a:gd name="connsiteX30" fmla="*/ 289974 w 3443938"/>
                <a:gd name="connsiteY30" fmla="*/ 1829916 h 2227331"/>
                <a:gd name="connsiteX31" fmla="*/ 0 w 3443938"/>
                <a:gd name="connsiteY31" fmla="*/ 2227331 h 2227331"/>
                <a:gd name="connsiteX0" fmla="*/ 0 w 3443938"/>
                <a:gd name="connsiteY0" fmla="*/ 2227331 h 2227331"/>
                <a:gd name="connsiteX1" fmla="*/ 885088 w 3443938"/>
                <a:gd name="connsiteY1" fmla="*/ 2030852 h 2227331"/>
                <a:gd name="connsiteX2" fmla="*/ 898837 w 3443938"/>
                <a:gd name="connsiteY2" fmla="*/ 1985962 h 2227331"/>
                <a:gd name="connsiteX3" fmla="*/ 1441762 w 3443938"/>
                <a:gd name="connsiteY3" fmla="*/ 1866900 h 2227331"/>
                <a:gd name="connsiteX4" fmla="*/ 1494150 w 3443938"/>
                <a:gd name="connsiteY4" fmla="*/ 1838325 h 2227331"/>
                <a:gd name="connsiteX5" fmla="*/ 1566325 w 3443938"/>
                <a:gd name="connsiteY5" fmla="*/ 1856057 h 2227331"/>
                <a:gd name="connsiteX6" fmla="*/ 2248099 w 3443938"/>
                <a:gd name="connsiteY6" fmla="*/ 1709028 h 2227331"/>
                <a:gd name="connsiteX7" fmla="*/ 2268424 w 3443938"/>
                <a:gd name="connsiteY7" fmla="*/ 1758882 h 2227331"/>
                <a:gd name="connsiteX8" fmla="*/ 3213103 w 3443938"/>
                <a:gd name="connsiteY8" fmla="*/ 1557055 h 2227331"/>
                <a:gd name="connsiteX9" fmla="*/ 3443938 w 3443938"/>
                <a:gd name="connsiteY9" fmla="*/ 1541357 h 2227331"/>
                <a:gd name="connsiteX10" fmla="*/ 3427615 w 3443938"/>
                <a:gd name="connsiteY10" fmla="*/ 1423859 h 2227331"/>
                <a:gd name="connsiteX11" fmla="*/ 2605287 w 3443938"/>
                <a:gd name="connsiteY11" fmla="*/ 1429458 h 2227331"/>
                <a:gd name="connsiteX12" fmla="*/ 2403249 w 3443938"/>
                <a:gd name="connsiteY12" fmla="*/ 1462088 h 2227331"/>
                <a:gd name="connsiteX13" fmla="*/ 2388223 w 3443938"/>
                <a:gd name="connsiteY13" fmla="*/ 1369472 h 2227331"/>
                <a:gd name="connsiteX14" fmla="*/ 2640637 w 3443938"/>
                <a:gd name="connsiteY14" fmla="*/ 1327928 h 2227331"/>
                <a:gd name="connsiteX15" fmla="*/ 2622862 w 3443938"/>
                <a:gd name="connsiteY15" fmla="*/ 1184143 h 2227331"/>
                <a:gd name="connsiteX16" fmla="*/ 2697788 w 3443938"/>
                <a:gd name="connsiteY16" fmla="*/ 1175834 h 2227331"/>
                <a:gd name="connsiteX17" fmla="*/ 2695775 w 3443938"/>
                <a:gd name="connsiteY17" fmla="*/ 926560 h 2227331"/>
                <a:gd name="connsiteX18" fmla="*/ 2784787 w 3443938"/>
                <a:gd name="connsiteY18" fmla="*/ 0 h 2227331"/>
                <a:gd name="connsiteX19" fmla="*/ 2602337 w 3443938"/>
                <a:gd name="connsiteY19" fmla="*/ 6823 h 2227331"/>
                <a:gd name="connsiteX20" fmla="*/ 2407002 w 3443938"/>
                <a:gd name="connsiteY20" fmla="*/ 39384 h 2227331"/>
                <a:gd name="connsiteX21" fmla="*/ 2280567 w 3443938"/>
                <a:gd name="connsiteY21" fmla="*/ 78902 h 2227331"/>
                <a:gd name="connsiteX22" fmla="*/ 2208525 w 3443938"/>
                <a:gd name="connsiteY22" fmla="*/ 66675 h 2227331"/>
                <a:gd name="connsiteX23" fmla="*/ 1793450 w 3443938"/>
                <a:gd name="connsiteY23" fmla="*/ 111564 h 2227331"/>
                <a:gd name="connsiteX24" fmla="*/ 1824039 w 3443938"/>
                <a:gd name="connsiteY24" fmla="*/ 535834 h 2227331"/>
                <a:gd name="connsiteX25" fmla="*/ 1911238 w 3443938"/>
                <a:gd name="connsiteY25" fmla="*/ 1067883 h 2227331"/>
                <a:gd name="connsiteX26" fmla="*/ 1876359 w 3443938"/>
                <a:gd name="connsiteY26" fmla="*/ 1315734 h 2227331"/>
                <a:gd name="connsiteX27" fmla="*/ 690801 w 3443938"/>
                <a:gd name="connsiteY27" fmla="*/ 1585509 h 2227331"/>
                <a:gd name="connsiteX28" fmla="*/ 562513 w 3443938"/>
                <a:gd name="connsiteY28" fmla="*/ 1626748 h 2227331"/>
                <a:gd name="connsiteX29" fmla="*/ 423320 w 3443938"/>
                <a:gd name="connsiteY29" fmla="*/ 1702778 h 2227331"/>
                <a:gd name="connsiteX30" fmla="*/ 289974 w 3443938"/>
                <a:gd name="connsiteY30" fmla="*/ 1829916 h 2227331"/>
                <a:gd name="connsiteX31" fmla="*/ 0 w 3443938"/>
                <a:gd name="connsiteY31" fmla="*/ 2227331 h 2227331"/>
                <a:gd name="connsiteX0" fmla="*/ 0 w 3443938"/>
                <a:gd name="connsiteY0" fmla="*/ 2227331 h 2227331"/>
                <a:gd name="connsiteX1" fmla="*/ 885088 w 3443938"/>
                <a:gd name="connsiteY1" fmla="*/ 2030852 h 2227331"/>
                <a:gd name="connsiteX2" fmla="*/ 898837 w 3443938"/>
                <a:gd name="connsiteY2" fmla="*/ 1985962 h 2227331"/>
                <a:gd name="connsiteX3" fmla="*/ 1441762 w 3443938"/>
                <a:gd name="connsiteY3" fmla="*/ 1866900 h 2227331"/>
                <a:gd name="connsiteX4" fmla="*/ 1494150 w 3443938"/>
                <a:gd name="connsiteY4" fmla="*/ 1838325 h 2227331"/>
                <a:gd name="connsiteX5" fmla="*/ 1566325 w 3443938"/>
                <a:gd name="connsiteY5" fmla="*/ 1856057 h 2227331"/>
                <a:gd name="connsiteX6" fmla="*/ 2248099 w 3443938"/>
                <a:gd name="connsiteY6" fmla="*/ 1709028 h 2227331"/>
                <a:gd name="connsiteX7" fmla="*/ 2268424 w 3443938"/>
                <a:gd name="connsiteY7" fmla="*/ 1758882 h 2227331"/>
                <a:gd name="connsiteX8" fmla="*/ 3213103 w 3443938"/>
                <a:gd name="connsiteY8" fmla="*/ 1557055 h 2227331"/>
                <a:gd name="connsiteX9" fmla="*/ 3443938 w 3443938"/>
                <a:gd name="connsiteY9" fmla="*/ 1541357 h 2227331"/>
                <a:gd name="connsiteX10" fmla="*/ 3427615 w 3443938"/>
                <a:gd name="connsiteY10" fmla="*/ 1423859 h 2227331"/>
                <a:gd name="connsiteX11" fmla="*/ 3176916 w 3443938"/>
                <a:gd name="connsiteY11" fmla="*/ 1336113 h 2227331"/>
                <a:gd name="connsiteX12" fmla="*/ 2403249 w 3443938"/>
                <a:gd name="connsiteY12" fmla="*/ 1462088 h 2227331"/>
                <a:gd name="connsiteX13" fmla="*/ 2388223 w 3443938"/>
                <a:gd name="connsiteY13" fmla="*/ 1369472 h 2227331"/>
                <a:gd name="connsiteX14" fmla="*/ 2640637 w 3443938"/>
                <a:gd name="connsiteY14" fmla="*/ 1327928 h 2227331"/>
                <a:gd name="connsiteX15" fmla="*/ 2622862 w 3443938"/>
                <a:gd name="connsiteY15" fmla="*/ 1184143 h 2227331"/>
                <a:gd name="connsiteX16" fmla="*/ 2697788 w 3443938"/>
                <a:gd name="connsiteY16" fmla="*/ 1175834 h 2227331"/>
                <a:gd name="connsiteX17" fmla="*/ 2695775 w 3443938"/>
                <a:gd name="connsiteY17" fmla="*/ 926560 h 2227331"/>
                <a:gd name="connsiteX18" fmla="*/ 2784787 w 3443938"/>
                <a:gd name="connsiteY18" fmla="*/ 0 h 2227331"/>
                <a:gd name="connsiteX19" fmla="*/ 2602337 w 3443938"/>
                <a:gd name="connsiteY19" fmla="*/ 6823 h 2227331"/>
                <a:gd name="connsiteX20" fmla="*/ 2407002 w 3443938"/>
                <a:gd name="connsiteY20" fmla="*/ 39384 h 2227331"/>
                <a:gd name="connsiteX21" fmla="*/ 2280567 w 3443938"/>
                <a:gd name="connsiteY21" fmla="*/ 78902 h 2227331"/>
                <a:gd name="connsiteX22" fmla="*/ 2208525 w 3443938"/>
                <a:gd name="connsiteY22" fmla="*/ 66675 h 2227331"/>
                <a:gd name="connsiteX23" fmla="*/ 1793450 w 3443938"/>
                <a:gd name="connsiteY23" fmla="*/ 111564 h 2227331"/>
                <a:gd name="connsiteX24" fmla="*/ 1824039 w 3443938"/>
                <a:gd name="connsiteY24" fmla="*/ 535834 h 2227331"/>
                <a:gd name="connsiteX25" fmla="*/ 1911238 w 3443938"/>
                <a:gd name="connsiteY25" fmla="*/ 1067883 h 2227331"/>
                <a:gd name="connsiteX26" fmla="*/ 1876359 w 3443938"/>
                <a:gd name="connsiteY26" fmla="*/ 1315734 h 2227331"/>
                <a:gd name="connsiteX27" fmla="*/ 690801 w 3443938"/>
                <a:gd name="connsiteY27" fmla="*/ 1585509 h 2227331"/>
                <a:gd name="connsiteX28" fmla="*/ 562513 w 3443938"/>
                <a:gd name="connsiteY28" fmla="*/ 1626748 h 2227331"/>
                <a:gd name="connsiteX29" fmla="*/ 423320 w 3443938"/>
                <a:gd name="connsiteY29" fmla="*/ 1702778 h 2227331"/>
                <a:gd name="connsiteX30" fmla="*/ 289974 w 3443938"/>
                <a:gd name="connsiteY30" fmla="*/ 1829916 h 2227331"/>
                <a:gd name="connsiteX31" fmla="*/ 0 w 3443938"/>
                <a:gd name="connsiteY31" fmla="*/ 2227331 h 2227331"/>
                <a:gd name="connsiteX0" fmla="*/ 0 w 3443938"/>
                <a:gd name="connsiteY0" fmla="*/ 2227331 h 2227331"/>
                <a:gd name="connsiteX1" fmla="*/ 885088 w 3443938"/>
                <a:gd name="connsiteY1" fmla="*/ 2030852 h 2227331"/>
                <a:gd name="connsiteX2" fmla="*/ 898837 w 3443938"/>
                <a:gd name="connsiteY2" fmla="*/ 1985962 h 2227331"/>
                <a:gd name="connsiteX3" fmla="*/ 1441762 w 3443938"/>
                <a:gd name="connsiteY3" fmla="*/ 1866900 h 2227331"/>
                <a:gd name="connsiteX4" fmla="*/ 1494150 w 3443938"/>
                <a:gd name="connsiteY4" fmla="*/ 1838325 h 2227331"/>
                <a:gd name="connsiteX5" fmla="*/ 1566325 w 3443938"/>
                <a:gd name="connsiteY5" fmla="*/ 1856057 h 2227331"/>
                <a:gd name="connsiteX6" fmla="*/ 2248099 w 3443938"/>
                <a:gd name="connsiteY6" fmla="*/ 1709028 h 2227331"/>
                <a:gd name="connsiteX7" fmla="*/ 2268424 w 3443938"/>
                <a:gd name="connsiteY7" fmla="*/ 1758882 h 2227331"/>
                <a:gd name="connsiteX8" fmla="*/ 3213103 w 3443938"/>
                <a:gd name="connsiteY8" fmla="*/ 1557055 h 2227331"/>
                <a:gd name="connsiteX9" fmla="*/ 3443938 w 3443938"/>
                <a:gd name="connsiteY9" fmla="*/ 1541357 h 2227331"/>
                <a:gd name="connsiteX10" fmla="*/ 3427615 w 3443938"/>
                <a:gd name="connsiteY10" fmla="*/ 1423859 h 2227331"/>
                <a:gd name="connsiteX11" fmla="*/ 3176916 w 3443938"/>
                <a:gd name="connsiteY11" fmla="*/ 1341299 h 2227331"/>
                <a:gd name="connsiteX12" fmla="*/ 2403249 w 3443938"/>
                <a:gd name="connsiteY12" fmla="*/ 1462088 h 2227331"/>
                <a:gd name="connsiteX13" fmla="*/ 2388223 w 3443938"/>
                <a:gd name="connsiteY13" fmla="*/ 1369472 h 2227331"/>
                <a:gd name="connsiteX14" fmla="*/ 2640637 w 3443938"/>
                <a:gd name="connsiteY14" fmla="*/ 1327928 h 2227331"/>
                <a:gd name="connsiteX15" fmla="*/ 2622862 w 3443938"/>
                <a:gd name="connsiteY15" fmla="*/ 1184143 h 2227331"/>
                <a:gd name="connsiteX16" fmla="*/ 2697788 w 3443938"/>
                <a:gd name="connsiteY16" fmla="*/ 1175834 h 2227331"/>
                <a:gd name="connsiteX17" fmla="*/ 2695775 w 3443938"/>
                <a:gd name="connsiteY17" fmla="*/ 926560 h 2227331"/>
                <a:gd name="connsiteX18" fmla="*/ 2784787 w 3443938"/>
                <a:gd name="connsiteY18" fmla="*/ 0 h 2227331"/>
                <a:gd name="connsiteX19" fmla="*/ 2602337 w 3443938"/>
                <a:gd name="connsiteY19" fmla="*/ 6823 h 2227331"/>
                <a:gd name="connsiteX20" fmla="*/ 2407002 w 3443938"/>
                <a:gd name="connsiteY20" fmla="*/ 39384 h 2227331"/>
                <a:gd name="connsiteX21" fmla="*/ 2280567 w 3443938"/>
                <a:gd name="connsiteY21" fmla="*/ 78902 h 2227331"/>
                <a:gd name="connsiteX22" fmla="*/ 2208525 w 3443938"/>
                <a:gd name="connsiteY22" fmla="*/ 66675 h 2227331"/>
                <a:gd name="connsiteX23" fmla="*/ 1793450 w 3443938"/>
                <a:gd name="connsiteY23" fmla="*/ 111564 h 2227331"/>
                <a:gd name="connsiteX24" fmla="*/ 1824039 w 3443938"/>
                <a:gd name="connsiteY24" fmla="*/ 535834 h 2227331"/>
                <a:gd name="connsiteX25" fmla="*/ 1911238 w 3443938"/>
                <a:gd name="connsiteY25" fmla="*/ 1067883 h 2227331"/>
                <a:gd name="connsiteX26" fmla="*/ 1876359 w 3443938"/>
                <a:gd name="connsiteY26" fmla="*/ 1315734 h 2227331"/>
                <a:gd name="connsiteX27" fmla="*/ 690801 w 3443938"/>
                <a:gd name="connsiteY27" fmla="*/ 1585509 h 2227331"/>
                <a:gd name="connsiteX28" fmla="*/ 562513 w 3443938"/>
                <a:gd name="connsiteY28" fmla="*/ 1626748 h 2227331"/>
                <a:gd name="connsiteX29" fmla="*/ 423320 w 3443938"/>
                <a:gd name="connsiteY29" fmla="*/ 1702778 h 2227331"/>
                <a:gd name="connsiteX30" fmla="*/ 289974 w 3443938"/>
                <a:gd name="connsiteY30" fmla="*/ 1829916 h 2227331"/>
                <a:gd name="connsiteX31" fmla="*/ 0 w 3443938"/>
                <a:gd name="connsiteY31" fmla="*/ 2227331 h 2227331"/>
                <a:gd name="connsiteX0" fmla="*/ 0 w 3427615"/>
                <a:gd name="connsiteY0" fmla="*/ 2227331 h 2227331"/>
                <a:gd name="connsiteX1" fmla="*/ 885088 w 3427615"/>
                <a:gd name="connsiteY1" fmla="*/ 2030852 h 2227331"/>
                <a:gd name="connsiteX2" fmla="*/ 898837 w 3427615"/>
                <a:gd name="connsiteY2" fmla="*/ 1985962 h 2227331"/>
                <a:gd name="connsiteX3" fmla="*/ 1441762 w 3427615"/>
                <a:gd name="connsiteY3" fmla="*/ 1866900 h 2227331"/>
                <a:gd name="connsiteX4" fmla="*/ 1494150 w 3427615"/>
                <a:gd name="connsiteY4" fmla="*/ 1838325 h 2227331"/>
                <a:gd name="connsiteX5" fmla="*/ 1566325 w 3427615"/>
                <a:gd name="connsiteY5" fmla="*/ 1856057 h 2227331"/>
                <a:gd name="connsiteX6" fmla="*/ 2248099 w 3427615"/>
                <a:gd name="connsiteY6" fmla="*/ 1709028 h 2227331"/>
                <a:gd name="connsiteX7" fmla="*/ 2268424 w 3427615"/>
                <a:gd name="connsiteY7" fmla="*/ 1758882 h 2227331"/>
                <a:gd name="connsiteX8" fmla="*/ 3213103 w 3427615"/>
                <a:gd name="connsiteY8" fmla="*/ 1557055 h 2227331"/>
                <a:gd name="connsiteX9" fmla="*/ 3423339 w 3427615"/>
                <a:gd name="connsiteY9" fmla="*/ 1548272 h 2227331"/>
                <a:gd name="connsiteX10" fmla="*/ 3427615 w 3427615"/>
                <a:gd name="connsiteY10" fmla="*/ 1423859 h 2227331"/>
                <a:gd name="connsiteX11" fmla="*/ 3176916 w 3427615"/>
                <a:gd name="connsiteY11" fmla="*/ 1341299 h 2227331"/>
                <a:gd name="connsiteX12" fmla="*/ 2403249 w 3427615"/>
                <a:gd name="connsiteY12" fmla="*/ 1462088 h 2227331"/>
                <a:gd name="connsiteX13" fmla="*/ 2388223 w 3427615"/>
                <a:gd name="connsiteY13" fmla="*/ 1369472 h 2227331"/>
                <a:gd name="connsiteX14" fmla="*/ 2640637 w 3427615"/>
                <a:gd name="connsiteY14" fmla="*/ 1327928 h 2227331"/>
                <a:gd name="connsiteX15" fmla="*/ 2622862 w 3427615"/>
                <a:gd name="connsiteY15" fmla="*/ 1184143 h 2227331"/>
                <a:gd name="connsiteX16" fmla="*/ 2697788 w 3427615"/>
                <a:gd name="connsiteY16" fmla="*/ 1175834 h 2227331"/>
                <a:gd name="connsiteX17" fmla="*/ 2695775 w 3427615"/>
                <a:gd name="connsiteY17" fmla="*/ 926560 h 2227331"/>
                <a:gd name="connsiteX18" fmla="*/ 2784787 w 3427615"/>
                <a:gd name="connsiteY18" fmla="*/ 0 h 2227331"/>
                <a:gd name="connsiteX19" fmla="*/ 2602337 w 3427615"/>
                <a:gd name="connsiteY19" fmla="*/ 6823 h 2227331"/>
                <a:gd name="connsiteX20" fmla="*/ 2407002 w 3427615"/>
                <a:gd name="connsiteY20" fmla="*/ 39384 h 2227331"/>
                <a:gd name="connsiteX21" fmla="*/ 2280567 w 3427615"/>
                <a:gd name="connsiteY21" fmla="*/ 78902 h 2227331"/>
                <a:gd name="connsiteX22" fmla="*/ 2208525 w 3427615"/>
                <a:gd name="connsiteY22" fmla="*/ 66675 h 2227331"/>
                <a:gd name="connsiteX23" fmla="*/ 1793450 w 3427615"/>
                <a:gd name="connsiteY23" fmla="*/ 111564 h 2227331"/>
                <a:gd name="connsiteX24" fmla="*/ 1824039 w 3427615"/>
                <a:gd name="connsiteY24" fmla="*/ 535834 h 2227331"/>
                <a:gd name="connsiteX25" fmla="*/ 1911238 w 3427615"/>
                <a:gd name="connsiteY25" fmla="*/ 1067883 h 2227331"/>
                <a:gd name="connsiteX26" fmla="*/ 1876359 w 3427615"/>
                <a:gd name="connsiteY26" fmla="*/ 1315734 h 2227331"/>
                <a:gd name="connsiteX27" fmla="*/ 690801 w 3427615"/>
                <a:gd name="connsiteY27" fmla="*/ 1585509 h 2227331"/>
                <a:gd name="connsiteX28" fmla="*/ 562513 w 3427615"/>
                <a:gd name="connsiteY28" fmla="*/ 1626748 h 2227331"/>
                <a:gd name="connsiteX29" fmla="*/ 423320 w 3427615"/>
                <a:gd name="connsiteY29" fmla="*/ 1702778 h 2227331"/>
                <a:gd name="connsiteX30" fmla="*/ 289974 w 3427615"/>
                <a:gd name="connsiteY30" fmla="*/ 1829916 h 2227331"/>
                <a:gd name="connsiteX31" fmla="*/ 0 w 3427615"/>
                <a:gd name="connsiteY31" fmla="*/ 2227331 h 2227331"/>
                <a:gd name="connsiteX0" fmla="*/ 0 w 3427615"/>
                <a:gd name="connsiteY0" fmla="*/ 2227331 h 2227331"/>
                <a:gd name="connsiteX1" fmla="*/ 885088 w 3427615"/>
                <a:gd name="connsiteY1" fmla="*/ 2030852 h 2227331"/>
                <a:gd name="connsiteX2" fmla="*/ 898837 w 3427615"/>
                <a:gd name="connsiteY2" fmla="*/ 1985962 h 2227331"/>
                <a:gd name="connsiteX3" fmla="*/ 1441762 w 3427615"/>
                <a:gd name="connsiteY3" fmla="*/ 1866900 h 2227331"/>
                <a:gd name="connsiteX4" fmla="*/ 1494150 w 3427615"/>
                <a:gd name="connsiteY4" fmla="*/ 1838325 h 2227331"/>
                <a:gd name="connsiteX5" fmla="*/ 1566325 w 3427615"/>
                <a:gd name="connsiteY5" fmla="*/ 1856057 h 2227331"/>
                <a:gd name="connsiteX6" fmla="*/ 2248099 w 3427615"/>
                <a:gd name="connsiteY6" fmla="*/ 1709028 h 2227331"/>
                <a:gd name="connsiteX7" fmla="*/ 2268424 w 3427615"/>
                <a:gd name="connsiteY7" fmla="*/ 1758882 h 2227331"/>
                <a:gd name="connsiteX8" fmla="*/ 3213103 w 3427615"/>
                <a:gd name="connsiteY8" fmla="*/ 1557055 h 2227331"/>
                <a:gd name="connsiteX9" fmla="*/ 3425056 w 3427615"/>
                <a:gd name="connsiteY9" fmla="*/ 1537901 h 2227331"/>
                <a:gd name="connsiteX10" fmla="*/ 3427615 w 3427615"/>
                <a:gd name="connsiteY10" fmla="*/ 1423859 h 2227331"/>
                <a:gd name="connsiteX11" fmla="*/ 3176916 w 3427615"/>
                <a:gd name="connsiteY11" fmla="*/ 1341299 h 2227331"/>
                <a:gd name="connsiteX12" fmla="*/ 2403249 w 3427615"/>
                <a:gd name="connsiteY12" fmla="*/ 1462088 h 2227331"/>
                <a:gd name="connsiteX13" fmla="*/ 2388223 w 3427615"/>
                <a:gd name="connsiteY13" fmla="*/ 1369472 h 2227331"/>
                <a:gd name="connsiteX14" fmla="*/ 2640637 w 3427615"/>
                <a:gd name="connsiteY14" fmla="*/ 1327928 h 2227331"/>
                <a:gd name="connsiteX15" fmla="*/ 2622862 w 3427615"/>
                <a:gd name="connsiteY15" fmla="*/ 1184143 h 2227331"/>
                <a:gd name="connsiteX16" fmla="*/ 2697788 w 3427615"/>
                <a:gd name="connsiteY16" fmla="*/ 1175834 h 2227331"/>
                <a:gd name="connsiteX17" fmla="*/ 2695775 w 3427615"/>
                <a:gd name="connsiteY17" fmla="*/ 926560 h 2227331"/>
                <a:gd name="connsiteX18" fmla="*/ 2784787 w 3427615"/>
                <a:gd name="connsiteY18" fmla="*/ 0 h 2227331"/>
                <a:gd name="connsiteX19" fmla="*/ 2602337 w 3427615"/>
                <a:gd name="connsiteY19" fmla="*/ 6823 h 2227331"/>
                <a:gd name="connsiteX20" fmla="*/ 2407002 w 3427615"/>
                <a:gd name="connsiteY20" fmla="*/ 39384 h 2227331"/>
                <a:gd name="connsiteX21" fmla="*/ 2280567 w 3427615"/>
                <a:gd name="connsiteY21" fmla="*/ 78902 h 2227331"/>
                <a:gd name="connsiteX22" fmla="*/ 2208525 w 3427615"/>
                <a:gd name="connsiteY22" fmla="*/ 66675 h 2227331"/>
                <a:gd name="connsiteX23" fmla="*/ 1793450 w 3427615"/>
                <a:gd name="connsiteY23" fmla="*/ 111564 h 2227331"/>
                <a:gd name="connsiteX24" fmla="*/ 1824039 w 3427615"/>
                <a:gd name="connsiteY24" fmla="*/ 535834 h 2227331"/>
                <a:gd name="connsiteX25" fmla="*/ 1911238 w 3427615"/>
                <a:gd name="connsiteY25" fmla="*/ 1067883 h 2227331"/>
                <a:gd name="connsiteX26" fmla="*/ 1876359 w 3427615"/>
                <a:gd name="connsiteY26" fmla="*/ 1315734 h 2227331"/>
                <a:gd name="connsiteX27" fmla="*/ 690801 w 3427615"/>
                <a:gd name="connsiteY27" fmla="*/ 1585509 h 2227331"/>
                <a:gd name="connsiteX28" fmla="*/ 562513 w 3427615"/>
                <a:gd name="connsiteY28" fmla="*/ 1626748 h 2227331"/>
                <a:gd name="connsiteX29" fmla="*/ 423320 w 3427615"/>
                <a:gd name="connsiteY29" fmla="*/ 1702778 h 2227331"/>
                <a:gd name="connsiteX30" fmla="*/ 289974 w 3427615"/>
                <a:gd name="connsiteY30" fmla="*/ 1829916 h 2227331"/>
                <a:gd name="connsiteX31" fmla="*/ 0 w 3427615"/>
                <a:gd name="connsiteY31" fmla="*/ 2227331 h 2227331"/>
                <a:gd name="connsiteX0" fmla="*/ 0 w 3427615"/>
                <a:gd name="connsiteY0" fmla="*/ 2227331 h 2227331"/>
                <a:gd name="connsiteX1" fmla="*/ 885088 w 3427615"/>
                <a:gd name="connsiteY1" fmla="*/ 2030852 h 2227331"/>
                <a:gd name="connsiteX2" fmla="*/ 898837 w 3427615"/>
                <a:gd name="connsiteY2" fmla="*/ 1985962 h 2227331"/>
                <a:gd name="connsiteX3" fmla="*/ 1441762 w 3427615"/>
                <a:gd name="connsiteY3" fmla="*/ 1866900 h 2227331"/>
                <a:gd name="connsiteX4" fmla="*/ 1494150 w 3427615"/>
                <a:gd name="connsiteY4" fmla="*/ 1838325 h 2227331"/>
                <a:gd name="connsiteX5" fmla="*/ 1566325 w 3427615"/>
                <a:gd name="connsiteY5" fmla="*/ 1856057 h 2227331"/>
                <a:gd name="connsiteX6" fmla="*/ 2248099 w 3427615"/>
                <a:gd name="connsiteY6" fmla="*/ 1709028 h 2227331"/>
                <a:gd name="connsiteX7" fmla="*/ 2268424 w 3427615"/>
                <a:gd name="connsiteY7" fmla="*/ 1758882 h 2227331"/>
                <a:gd name="connsiteX8" fmla="*/ 3213103 w 3427615"/>
                <a:gd name="connsiteY8" fmla="*/ 1557055 h 2227331"/>
                <a:gd name="connsiteX9" fmla="*/ 3395874 w 3427615"/>
                <a:gd name="connsiteY9" fmla="*/ 1539630 h 2227331"/>
                <a:gd name="connsiteX10" fmla="*/ 3427615 w 3427615"/>
                <a:gd name="connsiteY10" fmla="*/ 1423859 h 2227331"/>
                <a:gd name="connsiteX11" fmla="*/ 3176916 w 3427615"/>
                <a:gd name="connsiteY11" fmla="*/ 1341299 h 2227331"/>
                <a:gd name="connsiteX12" fmla="*/ 2403249 w 3427615"/>
                <a:gd name="connsiteY12" fmla="*/ 1462088 h 2227331"/>
                <a:gd name="connsiteX13" fmla="*/ 2388223 w 3427615"/>
                <a:gd name="connsiteY13" fmla="*/ 1369472 h 2227331"/>
                <a:gd name="connsiteX14" fmla="*/ 2640637 w 3427615"/>
                <a:gd name="connsiteY14" fmla="*/ 1327928 h 2227331"/>
                <a:gd name="connsiteX15" fmla="*/ 2622862 w 3427615"/>
                <a:gd name="connsiteY15" fmla="*/ 1184143 h 2227331"/>
                <a:gd name="connsiteX16" fmla="*/ 2697788 w 3427615"/>
                <a:gd name="connsiteY16" fmla="*/ 1175834 h 2227331"/>
                <a:gd name="connsiteX17" fmla="*/ 2695775 w 3427615"/>
                <a:gd name="connsiteY17" fmla="*/ 926560 h 2227331"/>
                <a:gd name="connsiteX18" fmla="*/ 2784787 w 3427615"/>
                <a:gd name="connsiteY18" fmla="*/ 0 h 2227331"/>
                <a:gd name="connsiteX19" fmla="*/ 2602337 w 3427615"/>
                <a:gd name="connsiteY19" fmla="*/ 6823 h 2227331"/>
                <a:gd name="connsiteX20" fmla="*/ 2407002 w 3427615"/>
                <a:gd name="connsiteY20" fmla="*/ 39384 h 2227331"/>
                <a:gd name="connsiteX21" fmla="*/ 2280567 w 3427615"/>
                <a:gd name="connsiteY21" fmla="*/ 78902 h 2227331"/>
                <a:gd name="connsiteX22" fmla="*/ 2208525 w 3427615"/>
                <a:gd name="connsiteY22" fmla="*/ 66675 h 2227331"/>
                <a:gd name="connsiteX23" fmla="*/ 1793450 w 3427615"/>
                <a:gd name="connsiteY23" fmla="*/ 111564 h 2227331"/>
                <a:gd name="connsiteX24" fmla="*/ 1824039 w 3427615"/>
                <a:gd name="connsiteY24" fmla="*/ 535834 h 2227331"/>
                <a:gd name="connsiteX25" fmla="*/ 1911238 w 3427615"/>
                <a:gd name="connsiteY25" fmla="*/ 1067883 h 2227331"/>
                <a:gd name="connsiteX26" fmla="*/ 1876359 w 3427615"/>
                <a:gd name="connsiteY26" fmla="*/ 1315734 h 2227331"/>
                <a:gd name="connsiteX27" fmla="*/ 690801 w 3427615"/>
                <a:gd name="connsiteY27" fmla="*/ 1585509 h 2227331"/>
                <a:gd name="connsiteX28" fmla="*/ 562513 w 3427615"/>
                <a:gd name="connsiteY28" fmla="*/ 1626748 h 2227331"/>
                <a:gd name="connsiteX29" fmla="*/ 423320 w 3427615"/>
                <a:gd name="connsiteY29" fmla="*/ 1702778 h 2227331"/>
                <a:gd name="connsiteX30" fmla="*/ 289974 w 3427615"/>
                <a:gd name="connsiteY30" fmla="*/ 1829916 h 2227331"/>
                <a:gd name="connsiteX31" fmla="*/ 0 w 3427615"/>
                <a:gd name="connsiteY31" fmla="*/ 2227331 h 2227331"/>
                <a:gd name="connsiteX0" fmla="*/ 0 w 3398433"/>
                <a:gd name="connsiteY0" fmla="*/ 2227331 h 2227331"/>
                <a:gd name="connsiteX1" fmla="*/ 885088 w 3398433"/>
                <a:gd name="connsiteY1" fmla="*/ 2030852 h 2227331"/>
                <a:gd name="connsiteX2" fmla="*/ 898837 w 3398433"/>
                <a:gd name="connsiteY2" fmla="*/ 1985962 h 2227331"/>
                <a:gd name="connsiteX3" fmla="*/ 1441762 w 3398433"/>
                <a:gd name="connsiteY3" fmla="*/ 1866900 h 2227331"/>
                <a:gd name="connsiteX4" fmla="*/ 1494150 w 3398433"/>
                <a:gd name="connsiteY4" fmla="*/ 1838325 h 2227331"/>
                <a:gd name="connsiteX5" fmla="*/ 1566325 w 3398433"/>
                <a:gd name="connsiteY5" fmla="*/ 1856057 h 2227331"/>
                <a:gd name="connsiteX6" fmla="*/ 2248099 w 3398433"/>
                <a:gd name="connsiteY6" fmla="*/ 1709028 h 2227331"/>
                <a:gd name="connsiteX7" fmla="*/ 2268424 w 3398433"/>
                <a:gd name="connsiteY7" fmla="*/ 1758882 h 2227331"/>
                <a:gd name="connsiteX8" fmla="*/ 3213103 w 3398433"/>
                <a:gd name="connsiteY8" fmla="*/ 1557055 h 2227331"/>
                <a:gd name="connsiteX9" fmla="*/ 3395874 w 3398433"/>
                <a:gd name="connsiteY9" fmla="*/ 1539630 h 2227331"/>
                <a:gd name="connsiteX10" fmla="*/ 3398433 w 3398433"/>
                <a:gd name="connsiteY10" fmla="*/ 1425588 h 2227331"/>
                <a:gd name="connsiteX11" fmla="*/ 3176916 w 3398433"/>
                <a:gd name="connsiteY11" fmla="*/ 1341299 h 2227331"/>
                <a:gd name="connsiteX12" fmla="*/ 2403249 w 3398433"/>
                <a:gd name="connsiteY12" fmla="*/ 1462088 h 2227331"/>
                <a:gd name="connsiteX13" fmla="*/ 2388223 w 3398433"/>
                <a:gd name="connsiteY13" fmla="*/ 1369472 h 2227331"/>
                <a:gd name="connsiteX14" fmla="*/ 2640637 w 3398433"/>
                <a:gd name="connsiteY14" fmla="*/ 1327928 h 2227331"/>
                <a:gd name="connsiteX15" fmla="*/ 2622862 w 3398433"/>
                <a:gd name="connsiteY15" fmla="*/ 1184143 h 2227331"/>
                <a:gd name="connsiteX16" fmla="*/ 2697788 w 3398433"/>
                <a:gd name="connsiteY16" fmla="*/ 1175834 h 2227331"/>
                <a:gd name="connsiteX17" fmla="*/ 2695775 w 3398433"/>
                <a:gd name="connsiteY17" fmla="*/ 926560 h 2227331"/>
                <a:gd name="connsiteX18" fmla="*/ 2784787 w 3398433"/>
                <a:gd name="connsiteY18" fmla="*/ 0 h 2227331"/>
                <a:gd name="connsiteX19" fmla="*/ 2602337 w 3398433"/>
                <a:gd name="connsiteY19" fmla="*/ 6823 h 2227331"/>
                <a:gd name="connsiteX20" fmla="*/ 2407002 w 3398433"/>
                <a:gd name="connsiteY20" fmla="*/ 39384 h 2227331"/>
                <a:gd name="connsiteX21" fmla="*/ 2280567 w 3398433"/>
                <a:gd name="connsiteY21" fmla="*/ 78902 h 2227331"/>
                <a:gd name="connsiteX22" fmla="*/ 2208525 w 3398433"/>
                <a:gd name="connsiteY22" fmla="*/ 66675 h 2227331"/>
                <a:gd name="connsiteX23" fmla="*/ 1793450 w 3398433"/>
                <a:gd name="connsiteY23" fmla="*/ 111564 h 2227331"/>
                <a:gd name="connsiteX24" fmla="*/ 1824039 w 3398433"/>
                <a:gd name="connsiteY24" fmla="*/ 535834 h 2227331"/>
                <a:gd name="connsiteX25" fmla="*/ 1911238 w 3398433"/>
                <a:gd name="connsiteY25" fmla="*/ 1067883 h 2227331"/>
                <a:gd name="connsiteX26" fmla="*/ 1876359 w 3398433"/>
                <a:gd name="connsiteY26" fmla="*/ 1315734 h 2227331"/>
                <a:gd name="connsiteX27" fmla="*/ 690801 w 3398433"/>
                <a:gd name="connsiteY27" fmla="*/ 1585509 h 2227331"/>
                <a:gd name="connsiteX28" fmla="*/ 562513 w 3398433"/>
                <a:gd name="connsiteY28" fmla="*/ 1626748 h 2227331"/>
                <a:gd name="connsiteX29" fmla="*/ 423320 w 3398433"/>
                <a:gd name="connsiteY29" fmla="*/ 1702778 h 2227331"/>
                <a:gd name="connsiteX30" fmla="*/ 289974 w 3398433"/>
                <a:gd name="connsiteY30" fmla="*/ 1829916 h 2227331"/>
                <a:gd name="connsiteX31" fmla="*/ 0 w 3398433"/>
                <a:gd name="connsiteY31" fmla="*/ 2227331 h 2227331"/>
                <a:gd name="connsiteX0" fmla="*/ 0 w 3419906"/>
                <a:gd name="connsiteY0" fmla="*/ 2227331 h 2227331"/>
                <a:gd name="connsiteX1" fmla="*/ 885088 w 3419906"/>
                <a:gd name="connsiteY1" fmla="*/ 2030852 h 2227331"/>
                <a:gd name="connsiteX2" fmla="*/ 898837 w 3419906"/>
                <a:gd name="connsiteY2" fmla="*/ 1985962 h 2227331"/>
                <a:gd name="connsiteX3" fmla="*/ 1441762 w 3419906"/>
                <a:gd name="connsiteY3" fmla="*/ 1866900 h 2227331"/>
                <a:gd name="connsiteX4" fmla="*/ 1494150 w 3419906"/>
                <a:gd name="connsiteY4" fmla="*/ 1838325 h 2227331"/>
                <a:gd name="connsiteX5" fmla="*/ 1566325 w 3419906"/>
                <a:gd name="connsiteY5" fmla="*/ 1856057 h 2227331"/>
                <a:gd name="connsiteX6" fmla="*/ 2248099 w 3419906"/>
                <a:gd name="connsiteY6" fmla="*/ 1709028 h 2227331"/>
                <a:gd name="connsiteX7" fmla="*/ 2268424 w 3419906"/>
                <a:gd name="connsiteY7" fmla="*/ 1758882 h 2227331"/>
                <a:gd name="connsiteX8" fmla="*/ 3213103 w 3419906"/>
                <a:gd name="connsiteY8" fmla="*/ 1557055 h 2227331"/>
                <a:gd name="connsiteX9" fmla="*/ 3419906 w 3419906"/>
                <a:gd name="connsiteY9" fmla="*/ 1537901 h 2227331"/>
                <a:gd name="connsiteX10" fmla="*/ 3398433 w 3419906"/>
                <a:gd name="connsiteY10" fmla="*/ 1425588 h 2227331"/>
                <a:gd name="connsiteX11" fmla="*/ 3176916 w 3419906"/>
                <a:gd name="connsiteY11" fmla="*/ 1341299 h 2227331"/>
                <a:gd name="connsiteX12" fmla="*/ 2403249 w 3419906"/>
                <a:gd name="connsiteY12" fmla="*/ 1462088 h 2227331"/>
                <a:gd name="connsiteX13" fmla="*/ 2388223 w 3419906"/>
                <a:gd name="connsiteY13" fmla="*/ 1369472 h 2227331"/>
                <a:gd name="connsiteX14" fmla="*/ 2640637 w 3419906"/>
                <a:gd name="connsiteY14" fmla="*/ 1327928 h 2227331"/>
                <a:gd name="connsiteX15" fmla="*/ 2622862 w 3419906"/>
                <a:gd name="connsiteY15" fmla="*/ 1184143 h 2227331"/>
                <a:gd name="connsiteX16" fmla="*/ 2697788 w 3419906"/>
                <a:gd name="connsiteY16" fmla="*/ 1175834 h 2227331"/>
                <a:gd name="connsiteX17" fmla="*/ 2695775 w 3419906"/>
                <a:gd name="connsiteY17" fmla="*/ 926560 h 2227331"/>
                <a:gd name="connsiteX18" fmla="*/ 2784787 w 3419906"/>
                <a:gd name="connsiteY18" fmla="*/ 0 h 2227331"/>
                <a:gd name="connsiteX19" fmla="*/ 2602337 w 3419906"/>
                <a:gd name="connsiteY19" fmla="*/ 6823 h 2227331"/>
                <a:gd name="connsiteX20" fmla="*/ 2407002 w 3419906"/>
                <a:gd name="connsiteY20" fmla="*/ 39384 h 2227331"/>
                <a:gd name="connsiteX21" fmla="*/ 2280567 w 3419906"/>
                <a:gd name="connsiteY21" fmla="*/ 78902 h 2227331"/>
                <a:gd name="connsiteX22" fmla="*/ 2208525 w 3419906"/>
                <a:gd name="connsiteY22" fmla="*/ 66675 h 2227331"/>
                <a:gd name="connsiteX23" fmla="*/ 1793450 w 3419906"/>
                <a:gd name="connsiteY23" fmla="*/ 111564 h 2227331"/>
                <a:gd name="connsiteX24" fmla="*/ 1824039 w 3419906"/>
                <a:gd name="connsiteY24" fmla="*/ 535834 h 2227331"/>
                <a:gd name="connsiteX25" fmla="*/ 1911238 w 3419906"/>
                <a:gd name="connsiteY25" fmla="*/ 1067883 h 2227331"/>
                <a:gd name="connsiteX26" fmla="*/ 1876359 w 3419906"/>
                <a:gd name="connsiteY26" fmla="*/ 1315734 h 2227331"/>
                <a:gd name="connsiteX27" fmla="*/ 690801 w 3419906"/>
                <a:gd name="connsiteY27" fmla="*/ 1585509 h 2227331"/>
                <a:gd name="connsiteX28" fmla="*/ 562513 w 3419906"/>
                <a:gd name="connsiteY28" fmla="*/ 1626748 h 2227331"/>
                <a:gd name="connsiteX29" fmla="*/ 423320 w 3419906"/>
                <a:gd name="connsiteY29" fmla="*/ 1702778 h 2227331"/>
                <a:gd name="connsiteX30" fmla="*/ 289974 w 3419906"/>
                <a:gd name="connsiteY30" fmla="*/ 1829916 h 2227331"/>
                <a:gd name="connsiteX31" fmla="*/ 0 w 3419906"/>
                <a:gd name="connsiteY31" fmla="*/ 2227331 h 2227331"/>
                <a:gd name="connsiteX0" fmla="*/ 0 w 3420749"/>
                <a:gd name="connsiteY0" fmla="*/ 2227331 h 2227331"/>
                <a:gd name="connsiteX1" fmla="*/ 885088 w 3420749"/>
                <a:gd name="connsiteY1" fmla="*/ 2030852 h 2227331"/>
                <a:gd name="connsiteX2" fmla="*/ 898837 w 3420749"/>
                <a:gd name="connsiteY2" fmla="*/ 1985962 h 2227331"/>
                <a:gd name="connsiteX3" fmla="*/ 1441762 w 3420749"/>
                <a:gd name="connsiteY3" fmla="*/ 1866900 h 2227331"/>
                <a:gd name="connsiteX4" fmla="*/ 1494150 w 3420749"/>
                <a:gd name="connsiteY4" fmla="*/ 1838325 h 2227331"/>
                <a:gd name="connsiteX5" fmla="*/ 1566325 w 3420749"/>
                <a:gd name="connsiteY5" fmla="*/ 1856057 h 2227331"/>
                <a:gd name="connsiteX6" fmla="*/ 2248099 w 3420749"/>
                <a:gd name="connsiteY6" fmla="*/ 1709028 h 2227331"/>
                <a:gd name="connsiteX7" fmla="*/ 2268424 w 3420749"/>
                <a:gd name="connsiteY7" fmla="*/ 1758882 h 2227331"/>
                <a:gd name="connsiteX8" fmla="*/ 3213103 w 3420749"/>
                <a:gd name="connsiteY8" fmla="*/ 1557055 h 2227331"/>
                <a:gd name="connsiteX9" fmla="*/ 3419906 w 3420749"/>
                <a:gd name="connsiteY9" fmla="*/ 1537901 h 2227331"/>
                <a:gd name="connsiteX10" fmla="*/ 3420749 w 3420749"/>
                <a:gd name="connsiteY10" fmla="*/ 1427317 h 2227331"/>
                <a:gd name="connsiteX11" fmla="*/ 3176916 w 3420749"/>
                <a:gd name="connsiteY11" fmla="*/ 1341299 h 2227331"/>
                <a:gd name="connsiteX12" fmla="*/ 2403249 w 3420749"/>
                <a:gd name="connsiteY12" fmla="*/ 1462088 h 2227331"/>
                <a:gd name="connsiteX13" fmla="*/ 2388223 w 3420749"/>
                <a:gd name="connsiteY13" fmla="*/ 1369472 h 2227331"/>
                <a:gd name="connsiteX14" fmla="*/ 2640637 w 3420749"/>
                <a:gd name="connsiteY14" fmla="*/ 1327928 h 2227331"/>
                <a:gd name="connsiteX15" fmla="*/ 2622862 w 3420749"/>
                <a:gd name="connsiteY15" fmla="*/ 1184143 h 2227331"/>
                <a:gd name="connsiteX16" fmla="*/ 2697788 w 3420749"/>
                <a:gd name="connsiteY16" fmla="*/ 1175834 h 2227331"/>
                <a:gd name="connsiteX17" fmla="*/ 2695775 w 3420749"/>
                <a:gd name="connsiteY17" fmla="*/ 926560 h 2227331"/>
                <a:gd name="connsiteX18" fmla="*/ 2784787 w 3420749"/>
                <a:gd name="connsiteY18" fmla="*/ 0 h 2227331"/>
                <a:gd name="connsiteX19" fmla="*/ 2602337 w 3420749"/>
                <a:gd name="connsiteY19" fmla="*/ 6823 h 2227331"/>
                <a:gd name="connsiteX20" fmla="*/ 2407002 w 3420749"/>
                <a:gd name="connsiteY20" fmla="*/ 39384 h 2227331"/>
                <a:gd name="connsiteX21" fmla="*/ 2280567 w 3420749"/>
                <a:gd name="connsiteY21" fmla="*/ 78902 h 2227331"/>
                <a:gd name="connsiteX22" fmla="*/ 2208525 w 3420749"/>
                <a:gd name="connsiteY22" fmla="*/ 66675 h 2227331"/>
                <a:gd name="connsiteX23" fmla="*/ 1793450 w 3420749"/>
                <a:gd name="connsiteY23" fmla="*/ 111564 h 2227331"/>
                <a:gd name="connsiteX24" fmla="*/ 1824039 w 3420749"/>
                <a:gd name="connsiteY24" fmla="*/ 535834 h 2227331"/>
                <a:gd name="connsiteX25" fmla="*/ 1911238 w 3420749"/>
                <a:gd name="connsiteY25" fmla="*/ 1067883 h 2227331"/>
                <a:gd name="connsiteX26" fmla="*/ 1876359 w 3420749"/>
                <a:gd name="connsiteY26" fmla="*/ 1315734 h 2227331"/>
                <a:gd name="connsiteX27" fmla="*/ 690801 w 3420749"/>
                <a:gd name="connsiteY27" fmla="*/ 1585509 h 2227331"/>
                <a:gd name="connsiteX28" fmla="*/ 562513 w 3420749"/>
                <a:gd name="connsiteY28" fmla="*/ 1626748 h 2227331"/>
                <a:gd name="connsiteX29" fmla="*/ 423320 w 3420749"/>
                <a:gd name="connsiteY29" fmla="*/ 1702778 h 2227331"/>
                <a:gd name="connsiteX30" fmla="*/ 289974 w 3420749"/>
                <a:gd name="connsiteY30" fmla="*/ 1829916 h 2227331"/>
                <a:gd name="connsiteX31" fmla="*/ 0 w 3420749"/>
                <a:gd name="connsiteY31" fmla="*/ 2227331 h 2227331"/>
                <a:gd name="connsiteX0" fmla="*/ 0 w 3419906"/>
                <a:gd name="connsiteY0" fmla="*/ 2227331 h 2227331"/>
                <a:gd name="connsiteX1" fmla="*/ 885088 w 3419906"/>
                <a:gd name="connsiteY1" fmla="*/ 2030852 h 2227331"/>
                <a:gd name="connsiteX2" fmla="*/ 898837 w 3419906"/>
                <a:gd name="connsiteY2" fmla="*/ 1985962 h 2227331"/>
                <a:gd name="connsiteX3" fmla="*/ 1441762 w 3419906"/>
                <a:gd name="connsiteY3" fmla="*/ 1866900 h 2227331"/>
                <a:gd name="connsiteX4" fmla="*/ 1494150 w 3419906"/>
                <a:gd name="connsiteY4" fmla="*/ 1838325 h 2227331"/>
                <a:gd name="connsiteX5" fmla="*/ 1566325 w 3419906"/>
                <a:gd name="connsiteY5" fmla="*/ 1856057 h 2227331"/>
                <a:gd name="connsiteX6" fmla="*/ 2248099 w 3419906"/>
                <a:gd name="connsiteY6" fmla="*/ 1709028 h 2227331"/>
                <a:gd name="connsiteX7" fmla="*/ 2268424 w 3419906"/>
                <a:gd name="connsiteY7" fmla="*/ 1758882 h 2227331"/>
                <a:gd name="connsiteX8" fmla="*/ 3213103 w 3419906"/>
                <a:gd name="connsiteY8" fmla="*/ 1557055 h 2227331"/>
                <a:gd name="connsiteX9" fmla="*/ 3419906 w 3419906"/>
                <a:gd name="connsiteY9" fmla="*/ 1537901 h 2227331"/>
                <a:gd name="connsiteX10" fmla="*/ 3412166 w 3419906"/>
                <a:gd name="connsiteY10" fmla="*/ 1427317 h 2227331"/>
                <a:gd name="connsiteX11" fmla="*/ 3176916 w 3419906"/>
                <a:gd name="connsiteY11" fmla="*/ 1341299 h 2227331"/>
                <a:gd name="connsiteX12" fmla="*/ 2403249 w 3419906"/>
                <a:gd name="connsiteY12" fmla="*/ 1462088 h 2227331"/>
                <a:gd name="connsiteX13" fmla="*/ 2388223 w 3419906"/>
                <a:gd name="connsiteY13" fmla="*/ 1369472 h 2227331"/>
                <a:gd name="connsiteX14" fmla="*/ 2640637 w 3419906"/>
                <a:gd name="connsiteY14" fmla="*/ 1327928 h 2227331"/>
                <a:gd name="connsiteX15" fmla="*/ 2622862 w 3419906"/>
                <a:gd name="connsiteY15" fmla="*/ 1184143 h 2227331"/>
                <a:gd name="connsiteX16" fmla="*/ 2697788 w 3419906"/>
                <a:gd name="connsiteY16" fmla="*/ 1175834 h 2227331"/>
                <a:gd name="connsiteX17" fmla="*/ 2695775 w 3419906"/>
                <a:gd name="connsiteY17" fmla="*/ 926560 h 2227331"/>
                <a:gd name="connsiteX18" fmla="*/ 2784787 w 3419906"/>
                <a:gd name="connsiteY18" fmla="*/ 0 h 2227331"/>
                <a:gd name="connsiteX19" fmla="*/ 2602337 w 3419906"/>
                <a:gd name="connsiteY19" fmla="*/ 6823 h 2227331"/>
                <a:gd name="connsiteX20" fmla="*/ 2407002 w 3419906"/>
                <a:gd name="connsiteY20" fmla="*/ 39384 h 2227331"/>
                <a:gd name="connsiteX21" fmla="*/ 2280567 w 3419906"/>
                <a:gd name="connsiteY21" fmla="*/ 78902 h 2227331"/>
                <a:gd name="connsiteX22" fmla="*/ 2208525 w 3419906"/>
                <a:gd name="connsiteY22" fmla="*/ 66675 h 2227331"/>
                <a:gd name="connsiteX23" fmla="*/ 1793450 w 3419906"/>
                <a:gd name="connsiteY23" fmla="*/ 111564 h 2227331"/>
                <a:gd name="connsiteX24" fmla="*/ 1824039 w 3419906"/>
                <a:gd name="connsiteY24" fmla="*/ 535834 h 2227331"/>
                <a:gd name="connsiteX25" fmla="*/ 1911238 w 3419906"/>
                <a:gd name="connsiteY25" fmla="*/ 1067883 h 2227331"/>
                <a:gd name="connsiteX26" fmla="*/ 1876359 w 3419906"/>
                <a:gd name="connsiteY26" fmla="*/ 1315734 h 2227331"/>
                <a:gd name="connsiteX27" fmla="*/ 690801 w 3419906"/>
                <a:gd name="connsiteY27" fmla="*/ 1585509 h 2227331"/>
                <a:gd name="connsiteX28" fmla="*/ 562513 w 3419906"/>
                <a:gd name="connsiteY28" fmla="*/ 1626748 h 2227331"/>
                <a:gd name="connsiteX29" fmla="*/ 423320 w 3419906"/>
                <a:gd name="connsiteY29" fmla="*/ 1702778 h 2227331"/>
                <a:gd name="connsiteX30" fmla="*/ 289974 w 3419906"/>
                <a:gd name="connsiteY30" fmla="*/ 1829916 h 2227331"/>
                <a:gd name="connsiteX31" fmla="*/ 0 w 3419906"/>
                <a:gd name="connsiteY31" fmla="*/ 2227331 h 2227331"/>
                <a:gd name="connsiteX0" fmla="*/ 0 w 3426772"/>
                <a:gd name="connsiteY0" fmla="*/ 2227331 h 2227331"/>
                <a:gd name="connsiteX1" fmla="*/ 885088 w 3426772"/>
                <a:gd name="connsiteY1" fmla="*/ 2030852 h 2227331"/>
                <a:gd name="connsiteX2" fmla="*/ 898837 w 3426772"/>
                <a:gd name="connsiteY2" fmla="*/ 1985962 h 2227331"/>
                <a:gd name="connsiteX3" fmla="*/ 1441762 w 3426772"/>
                <a:gd name="connsiteY3" fmla="*/ 1866900 h 2227331"/>
                <a:gd name="connsiteX4" fmla="*/ 1494150 w 3426772"/>
                <a:gd name="connsiteY4" fmla="*/ 1838325 h 2227331"/>
                <a:gd name="connsiteX5" fmla="*/ 1566325 w 3426772"/>
                <a:gd name="connsiteY5" fmla="*/ 1856057 h 2227331"/>
                <a:gd name="connsiteX6" fmla="*/ 2248099 w 3426772"/>
                <a:gd name="connsiteY6" fmla="*/ 1709028 h 2227331"/>
                <a:gd name="connsiteX7" fmla="*/ 2268424 w 3426772"/>
                <a:gd name="connsiteY7" fmla="*/ 1758882 h 2227331"/>
                <a:gd name="connsiteX8" fmla="*/ 3213103 w 3426772"/>
                <a:gd name="connsiteY8" fmla="*/ 1557055 h 2227331"/>
                <a:gd name="connsiteX9" fmla="*/ 3426772 w 3426772"/>
                <a:gd name="connsiteY9" fmla="*/ 1537901 h 2227331"/>
                <a:gd name="connsiteX10" fmla="*/ 3412166 w 3426772"/>
                <a:gd name="connsiteY10" fmla="*/ 1427317 h 2227331"/>
                <a:gd name="connsiteX11" fmla="*/ 3176916 w 3426772"/>
                <a:gd name="connsiteY11" fmla="*/ 1341299 h 2227331"/>
                <a:gd name="connsiteX12" fmla="*/ 2403249 w 3426772"/>
                <a:gd name="connsiteY12" fmla="*/ 1462088 h 2227331"/>
                <a:gd name="connsiteX13" fmla="*/ 2388223 w 3426772"/>
                <a:gd name="connsiteY13" fmla="*/ 1369472 h 2227331"/>
                <a:gd name="connsiteX14" fmla="*/ 2640637 w 3426772"/>
                <a:gd name="connsiteY14" fmla="*/ 1327928 h 2227331"/>
                <a:gd name="connsiteX15" fmla="*/ 2622862 w 3426772"/>
                <a:gd name="connsiteY15" fmla="*/ 1184143 h 2227331"/>
                <a:gd name="connsiteX16" fmla="*/ 2697788 w 3426772"/>
                <a:gd name="connsiteY16" fmla="*/ 1175834 h 2227331"/>
                <a:gd name="connsiteX17" fmla="*/ 2695775 w 3426772"/>
                <a:gd name="connsiteY17" fmla="*/ 926560 h 2227331"/>
                <a:gd name="connsiteX18" fmla="*/ 2784787 w 3426772"/>
                <a:gd name="connsiteY18" fmla="*/ 0 h 2227331"/>
                <a:gd name="connsiteX19" fmla="*/ 2602337 w 3426772"/>
                <a:gd name="connsiteY19" fmla="*/ 6823 h 2227331"/>
                <a:gd name="connsiteX20" fmla="*/ 2407002 w 3426772"/>
                <a:gd name="connsiteY20" fmla="*/ 39384 h 2227331"/>
                <a:gd name="connsiteX21" fmla="*/ 2280567 w 3426772"/>
                <a:gd name="connsiteY21" fmla="*/ 78902 h 2227331"/>
                <a:gd name="connsiteX22" fmla="*/ 2208525 w 3426772"/>
                <a:gd name="connsiteY22" fmla="*/ 66675 h 2227331"/>
                <a:gd name="connsiteX23" fmla="*/ 1793450 w 3426772"/>
                <a:gd name="connsiteY23" fmla="*/ 111564 h 2227331"/>
                <a:gd name="connsiteX24" fmla="*/ 1824039 w 3426772"/>
                <a:gd name="connsiteY24" fmla="*/ 535834 h 2227331"/>
                <a:gd name="connsiteX25" fmla="*/ 1911238 w 3426772"/>
                <a:gd name="connsiteY25" fmla="*/ 1067883 h 2227331"/>
                <a:gd name="connsiteX26" fmla="*/ 1876359 w 3426772"/>
                <a:gd name="connsiteY26" fmla="*/ 1315734 h 2227331"/>
                <a:gd name="connsiteX27" fmla="*/ 690801 w 3426772"/>
                <a:gd name="connsiteY27" fmla="*/ 1585509 h 2227331"/>
                <a:gd name="connsiteX28" fmla="*/ 562513 w 3426772"/>
                <a:gd name="connsiteY28" fmla="*/ 1626748 h 2227331"/>
                <a:gd name="connsiteX29" fmla="*/ 423320 w 3426772"/>
                <a:gd name="connsiteY29" fmla="*/ 1702778 h 2227331"/>
                <a:gd name="connsiteX30" fmla="*/ 289974 w 3426772"/>
                <a:gd name="connsiteY30" fmla="*/ 1829916 h 2227331"/>
                <a:gd name="connsiteX31" fmla="*/ 0 w 3426772"/>
                <a:gd name="connsiteY31" fmla="*/ 2227331 h 2227331"/>
                <a:gd name="connsiteX0" fmla="*/ 0 w 3426772"/>
                <a:gd name="connsiteY0" fmla="*/ 2227331 h 2227331"/>
                <a:gd name="connsiteX1" fmla="*/ 885088 w 3426772"/>
                <a:gd name="connsiteY1" fmla="*/ 2030852 h 2227331"/>
                <a:gd name="connsiteX2" fmla="*/ 898837 w 3426772"/>
                <a:gd name="connsiteY2" fmla="*/ 1985962 h 2227331"/>
                <a:gd name="connsiteX3" fmla="*/ 1441762 w 3426772"/>
                <a:gd name="connsiteY3" fmla="*/ 1866900 h 2227331"/>
                <a:gd name="connsiteX4" fmla="*/ 1494150 w 3426772"/>
                <a:gd name="connsiteY4" fmla="*/ 1838325 h 2227331"/>
                <a:gd name="connsiteX5" fmla="*/ 1566325 w 3426772"/>
                <a:gd name="connsiteY5" fmla="*/ 1856057 h 2227331"/>
                <a:gd name="connsiteX6" fmla="*/ 2248099 w 3426772"/>
                <a:gd name="connsiteY6" fmla="*/ 1709028 h 2227331"/>
                <a:gd name="connsiteX7" fmla="*/ 2268424 w 3426772"/>
                <a:gd name="connsiteY7" fmla="*/ 1758882 h 2227331"/>
                <a:gd name="connsiteX8" fmla="*/ 3216537 w 3426772"/>
                <a:gd name="connsiteY8" fmla="*/ 1562241 h 2227331"/>
                <a:gd name="connsiteX9" fmla="*/ 3426772 w 3426772"/>
                <a:gd name="connsiteY9" fmla="*/ 1537901 h 2227331"/>
                <a:gd name="connsiteX10" fmla="*/ 3412166 w 3426772"/>
                <a:gd name="connsiteY10" fmla="*/ 1427317 h 2227331"/>
                <a:gd name="connsiteX11" fmla="*/ 3176916 w 3426772"/>
                <a:gd name="connsiteY11" fmla="*/ 1341299 h 2227331"/>
                <a:gd name="connsiteX12" fmla="*/ 2403249 w 3426772"/>
                <a:gd name="connsiteY12" fmla="*/ 1462088 h 2227331"/>
                <a:gd name="connsiteX13" fmla="*/ 2388223 w 3426772"/>
                <a:gd name="connsiteY13" fmla="*/ 1369472 h 2227331"/>
                <a:gd name="connsiteX14" fmla="*/ 2640637 w 3426772"/>
                <a:gd name="connsiteY14" fmla="*/ 1327928 h 2227331"/>
                <a:gd name="connsiteX15" fmla="*/ 2622862 w 3426772"/>
                <a:gd name="connsiteY15" fmla="*/ 1184143 h 2227331"/>
                <a:gd name="connsiteX16" fmla="*/ 2697788 w 3426772"/>
                <a:gd name="connsiteY16" fmla="*/ 1175834 h 2227331"/>
                <a:gd name="connsiteX17" fmla="*/ 2695775 w 3426772"/>
                <a:gd name="connsiteY17" fmla="*/ 926560 h 2227331"/>
                <a:gd name="connsiteX18" fmla="*/ 2784787 w 3426772"/>
                <a:gd name="connsiteY18" fmla="*/ 0 h 2227331"/>
                <a:gd name="connsiteX19" fmla="*/ 2602337 w 3426772"/>
                <a:gd name="connsiteY19" fmla="*/ 6823 h 2227331"/>
                <a:gd name="connsiteX20" fmla="*/ 2407002 w 3426772"/>
                <a:gd name="connsiteY20" fmla="*/ 39384 h 2227331"/>
                <a:gd name="connsiteX21" fmla="*/ 2280567 w 3426772"/>
                <a:gd name="connsiteY21" fmla="*/ 78902 h 2227331"/>
                <a:gd name="connsiteX22" fmla="*/ 2208525 w 3426772"/>
                <a:gd name="connsiteY22" fmla="*/ 66675 h 2227331"/>
                <a:gd name="connsiteX23" fmla="*/ 1793450 w 3426772"/>
                <a:gd name="connsiteY23" fmla="*/ 111564 h 2227331"/>
                <a:gd name="connsiteX24" fmla="*/ 1824039 w 3426772"/>
                <a:gd name="connsiteY24" fmla="*/ 535834 h 2227331"/>
                <a:gd name="connsiteX25" fmla="*/ 1911238 w 3426772"/>
                <a:gd name="connsiteY25" fmla="*/ 1067883 h 2227331"/>
                <a:gd name="connsiteX26" fmla="*/ 1876359 w 3426772"/>
                <a:gd name="connsiteY26" fmla="*/ 1315734 h 2227331"/>
                <a:gd name="connsiteX27" fmla="*/ 690801 w 3426772"/>
                <a:gd name="connsiteY27" fmla="*/ 1585509 h 2227331"/>
                <a:gd name="connsiteX28" fmla="*/ 562513 w 3426772"/>
                <a:gd name="connsiteY28" fmla="*/ 1626748 h 2227331"/>
                <a:gd name="connsiteX29" fmla="*/ 423320 w 3426772"/>
                <a:gd name="connsiteY29" fmla="*/ 1702778 h 2227331"/>
                <a:gd name="connsiteX30" fmla="*/ 289974 w 3426772"/>
                <a:gd name="connsiteY30" fmla="*/ 1829916 h 2227331"/>
                <a:gd name="connsiteX31" fmla="*/ 0 w 3426772"/>
                <a:gd name="connsiteY31" fmla="*/ 2227331 h 2227331"/>
                <a:gd name="connsiteX0" fmla="*/ 0 w 3426772"/>
                <a:gd name="connsiteY0" fmla="*/ 2227331 h 2227331"/>
                <a:gd name="connsiteX1" fmla="*/ 885088 w 3426772"/>
                <a:gd name="connsiteY1" fmla="*/ 2030852 h 2227331"/>
                <a:gd name="connsiteX2" fmla="*/ 898837 w 3426772"/>
                <a:gd name="connsiteY2" fmla="*/ 1985962 h 2227331"/>
                <a:gd name="connsiteX3" fmla="*/ 1441762 w 3426772"/>
                <a:gd name="connsiteY3" fmla="*/ 1866900 h 2227331"/>
                <a:gd name="connsiteX4" fmla="*/ 1494150 w 3426772"/>
                <a:gd name="connsiteY4" fmla="*/ 1838325 h 2227331"/>
                <a:gd name="connsiteX5" fmla="*/ 1566325 w 3426772"/>
                <a:gd name="connsiteY5" fmla="*/ 1856057 h 2227331"/>
                <a:gd name="connsiteX6" fmla="*/ 2248099 w 3426772"/>
                <a:gd name="connsiteY6" fmla="*/ 1709028 h 2227331"/>
                <a:gd name="connsiteX7" fmla="*/ 2268424 w 3426772"/>
                <a:gd name="connsiteY7" fmla="*/ 1758882 h 2227331"/>
                <a:gd name="connsiteX8" fmla="*/ 3218254 w 3426772"/>
                <a:gd name="connsiteY8" fmla="*/ 1574341 h 2227331"/>
                <a:gd name="connsiteX9" fmla="*/ 3426772 w 3426772"/>
                <a:gd name="connsiteY9" fmla="*/ 1537901 h 2227331"/>
                <a:gd name="connsiteX10" fmla="*/ 3412166 w 3426772"/>
                <a:gd name="connsiteY10" fmla="*/ 1427317 h 2227331"/>
                <a:gd name="connsiteX11" fmla="*/ 3176916 w 3426772"/>
                <a:gd name="connsiteY11" fmla="*/ 1341299 h 2227331"/>
                <a:gd name="connsiteX12" fmla="*/ 2403249 w 3426772"/>
                <a:gd name="connsiteY12" fmla="*/ 1462088 h 2227331"/>
                <a:gd name="connsiteX13" fmla="*/ 2388223 w 3426772"/>
                <a:gd name="connsiteY13" fmla="*/ 1369472 h 2227331"/>
                <a:gd name="connsiteX14" fmla="*/ 2640637 w 3426772"/>
                <a:gd name="connsiteY14" fmla="*/ 1327928 h 2227331"/>
                <a:gd name="connsiteX15" fmla="*/ 2622862 w 3426772"/>
                <a:gd name="connsiteY15" fmla="*/ 1184143 h 2227331"/>
                <a:gd name="connsiteX16" fmla="*/ 2697788 w 3426772"/>
                <a:gd name="connsiteY16" fmla="*/ 1175834 h 2227331"/>
                <a:gd name="connsiteX17" fmla="*/ 2695775 w 3426772"/>
                <a:gd name="connsiteY17" fmla="*/ 926560 h 2227331"/>
                <a:gd name="connsiteX18" fmla="*/ 2784787 w 3426772"/>
                <a:gd name="connsiteY18" fmla="*/ 0 h 2227331"/>
                <a:gd name="connsiteX19" fmla="*/ 2602337 w 3426772"/>
                <a:gd name="connsiteY19" fmla="*/ 6823 h 2227331"/>
                <a:gd name="connsiteX20" fmla="*/ 2407002 w 3426772"/>
                <a:gd name="connsiteY20" fmla="*/ 39384 h 2227331"/>
                <a:gd name="connsiteX21" fmla="*/ 2280567 w 3426772"/>
                <a:gd name="connsiteY21" fmla="*/ 78902 h 2227331"/>
                <a:gd name="connsiteX22" fmla="*/ 2208525 w 3426772"/>
                <a:gd name="connsiteY22" fmla="*/ 66675 h 2227331"/>
                <a:gd name="connsiteX23" fmla="*/ 1793450 w 3426772"/>
                <a:gd name="connsiteY23" fmla="*/ 111564 h 2227331"/>
                <a:gd name="connsiteX24" fmla="*/ 1824039 w 3426772"/>
                <a:gd name="connsiteY24" fmla="*/ 535834 h 2227331"/>
                <a:gd name="connsiteX25" fmla="*/ 1911238 w 3426772"/>
                <a:gd name="connsiteY25" fmla="*/ 1067883 h 2227331"/>
                <a:gd name="connsiteX26" fmla="*/ 1876359 w 3426772"/>
                <a:gd name="connsiteY26" fmla="*/ 1315734 h 2227331"/>
                <a:gd name="connsiteX27" fmla="*/ 690801 w 3426772"/>
                <a:gd name="connsiteY27" fmla="*/ 1585509 h 2227331"/>
                <a:gd name="connsiteX28" fmla="*/ 562513 w 3426772"/>
                <a:gd name="connsiteY28" fmla="*/ 1626748 h 2227331"/>
                <a:gd name="connsiteX29" fmla="*/ 423320 w 3426772"/>
                <a:gd name="connsiteY29" fmla="*/ 1702778 h 2227331"/>
                <a:gd name="connsiteX30" fmla="*/ 289974 w 3426772"/>
                <a:gd name="connsiteY30" fmla="*/ 1829916 h 2227331"/>
                <a:gd name="connsiteX31" fmla="*/ 0 w 3426772"/>
                <a:gd name="connsiteY31" fmla="*/ 2227331 h 2227331"/>
                <a:gd name="connsiteX0" fmla="*/ 0 w 3426772"/>
                <a:gd name="connsiteY0" fmla="*/ 2227331 h 2227331"/>
                <a:gd name="connsiteX1" fmla="*/ 885088 w 3426772"/>
                <a:gd name="connsiteY1" fmla="*/ 2030852 h 2227331"/>
                <a:gd name="connsiteX2" fmla="*/ 898837 w 3426772"/>
                <a:gd name="connsiteY2" fmla="*/ 1985962 h 2227331"/>
                <a:gd name="connsiteX3" fmla="*/ 1441762 w 3426772"/>
                <a:gd name="connsiteY3" fmla="*/ 1866900 h 2227331"/>
                <a:gd name="connsiteX4" fmla="*/ 1494150 w 3426772"/>
                <a:gd name="connsiteY4" fmla="*/ 1838325 h 2227331"/>
                <a:gd name="connsiteX5" fmla="*/ 1566325 w 3426772"/>
                <a:gd name="connsiteY5" fmla="*/ 1856057 h 2227331"/>
                <a:gd name="connsiteX6" fmla="*/ 2248099 w 3426772"/>
                <a:gd name="connsiteY6" fmla="*/ 1709028 h 2227331"/>
                <a:gd name="connsiteX7" fmla="*/ 2268424 w 3426772"/>
                <a:gd name="connsiteY7" fmla="*/ 1758882 h 2227331"/>
                <a:gd name="connsiteX8" fmla="*/ 3218254 w 3426772"/>
                <a:gd name="connsiteY8" fmla="*/ 1553598 h 2227331"/>
                <a:gd name="connsiteX9" fmla="*/ 3426772 w 3426772"/>
                <a:gd name="connsiteY9" fmla="*/ 1537901 h 2227331"/>
                <a:gd name="connsiteX10" fmla="*/ 3412166 w 3426772"/>
                <a:gd name="connsiteY10" fmla="*/ 1427317 h 2227331"/>
                <a:gd name="connsiteX11" fmla="*/ 3176916 w 3426772"/>
                <a:gd name="connsiteY11" fmla="*/ 1341299 h 2227331"/>
                <a:gd name="connsiteX12" fmla="*/ 2403249 w 3426772"/>
                <a:gd name="connsiteY12" fmla="*/ 1462088 h 2227331"/>
                <a:gd name="connsiteX13" fmla="*/ 2388223 w 3426772"/>
                <a:gd name="connsiteY13" fmla="*/ 1369472 h 2227331"/>
                <a:gd name="connsiteX14" fmla="*/ 2640637 w 3426772"/>
                <a:gd name="connsiteY14" fmla="*/ 1327928 h 2227331"/>
                <a:gd name="connsiteX15" fmla="*/ 2622862 w 3426772"/>
                <a:gd name="connsiteY15" fmla="*/ 1184143 h 2227331"/>
                <a:gd name="connsiteX16" fmla="*/ 2697788 w 3426772"/>
                <a:gd name="connsiteY16" fmla="*/ 1175834 h 2227331"/>
                <a:gd name="connsiteX17" fmla="*/ 2695775 w 3426772"/>
                <a:gd name="connsiteY17" fmla="*/ 926560 h 2227331"/>
                <a:gd name="connsiteX18" fmla="*/ 2784787 w 3426772"/>
                <a:gd name="connsiteY18" fmla="*/ 0 h 2227331"/>
                <a:gd name="connsiteX19" fmla="*/ 2602337 w 3426772"/>
                <a:gd name="connsiteY19" fmla="*/ 6823 h 2227331"/>
                <a:gd name="connsiteX20" fmla="*/ 2407002 w 3426772"/>
                <a:gd name="connsiteY20" fmla="*/ 39384 h 2227331"/>
                <a:gd name="connsiteX21" fmla="*/ 2280567 w 3426772"/>
                <a:gd name="connsiteY21" fmla="*/ 78902 h 2227331"/>
                <a:gd name="connsiteX22" fmla="*/ 2208525 w 3426772"/>
                <a:gd name="connsiteY22" fmla="*/ 66675 h 2227331"/>
                <a:gd name="connsiteX23" fmla="*/ 1793450 w 3426772"/>
                <a:gd name="connsiteY23" fmla="*/ 111564 h 2227331"/>
                <a:gd name="connsiteX24" fmla="*/ 1824039 w 3426772"/>
                <a:gd name="connsiteY24" fmla="*/ 535834 h 2227331"/>
                <a:gd name="connsiteX25" fmla="*/ 1911238 w 3426772"/>
                <a:gd name="connsiteY25" fmla="*/ 1067883 h 2227331"/>
                <a:gd name="connsiteX26" fmla="*/ 1876359 w 3426772"/>
                <a:gd name="connsiteY26" fmla="*/ 1315734 h 2227331"/>
                <a:gd name="connsiteX27" fmla="*/ 690801 w 3426772"/>
                <a:gd name="connsiteY27" fmla="*/ 1585509 h 2227331"/>
                <a:gd name="connsiteX28" fmla="*/ 562513 w 3426772"/>
                <a:gd name="connsiteY28" fmla="*/ 1626748 h 2227331"/>
                <a:gd name="connsiteX29" fmla="*/ 423320 w 3426772"/>
                <a:gd name="connsiteY29" fmla="*/ 1702778 h 2227331"/>
                <a:gd name="connsiteX30" fmla="*/ 289974 w 3426772"/>
                <a:gd name="connsiteY30" fmla="*/ 1829916 h 2227331"/>
                <a:gd name="connsiteX31" fmla="*/ 0 w 3426772"/>
                <a:gd name="connsiteY31" fmla="*/ 2227331 h 2227331"/>
                <a:gd name="connsiteX0" fmla="*/ 0 w 3426772"/>
                <a:gd name="connsiteY0" fmla="*/ 2227331 h 2227331"/>
                <a:gd name="connsiteX1" fmla="*/ 885088 w 3426772"/>
                <a:gd name="connsiteY1" fmla="*/ 2030852 h 2227331"/>
                <a:gd name="connsiteX2" fmla="*/ 898837 w 3426772"/>
                <a:gd name="connsiteY2" fmla="*/ 1985962 h 2227331"/>
                <a:gd name="connsiteX3" fmla="*/ 1441762 w 3426772"/>
                <a:gd name="connsiteY3" fmla="*/ 1866900 h 2227331"/>
                <a:gd name="connsiteX4" fmla="*/ 1494150 w 3426772"/>
                <a:gd name="connsiteY4" fmla="*/ 1838325 h 2227331"/>
                <a:gd name="connsiteX5" fmla="*/ 1566325 w 3426772"/>
                <a:gd name="connsiteY5" fmla="*/ 1856057 h 2227331"/>
                <a:gd name="connsiteX6" fmla="*/ 2248099 w 3426772"/>
                <a:gd name="connsiteY6" fmla="*/ 1709028 h 2227331"/>
                <a:gd name="connsiteX7" fmla="*/ 2268424 w 3426772"/>
                <a:gd name="connsiteY7" fmla="*/ 1758882 h 2227331"/>
                <a:gd name="connsiteX8" fmla="*/ 3190789 w 3426772"/>
                <a:gd name="connsiteY8" fmla="*/ 1555327 h 2227331"/>
                <a:gd name="connsiteX9" fmla="*/ 3426772 w 3426772"/>
                <a:gd name="connsiteY9" fmla="*/ 1537901 h 2227331"/>
                <a:gd name="connsiteX10" fmla="*/ 3412166 w 3426772"/>
                <a:gd name="connsiteY10" fmla="*/ 1427317 h 2227331"/>
                <a:gd name="connsiteX11" fmla="*/ 3176916 w 3426772"/>
                <a:gd name="connsiteY11" fmla="*/ 1341299 h 2227331"/>
                <a:gd name="connsiteX12" fmla="*/ 2403249 w 3426772"/>
                <a:gd name="connsiteY12" fmla="*/ 1462088 h 2227331"/>
                <a:gd name="connsiteX13" fmla="*/ 2388223 w 3426772"/>
                <a:gd name="connsiteY13" fmla="*/ 1369472 h 2227331"/>
                <a:gd name="connsiteX14" fmla="*/ 2640637 w 3426772"/>
                <a:gd name="connsiteY14" fmla="*/ 1327928 h 2227331"/>
                <a:gd name="connsiteX15" fmla="*/ 2622862 w 3426772"/>
                <a:gd name="connsiteY15" fmla="*/ 1184143 h 2227331"/>
                <a:gd name="connsiteX16" fmla="*/ 2697788 w 3426772"/>
                <a:gd name="connsiteY16" fmla="*/ 1175834 h 2227331"/>
                <a:gd name="connsiteX17" fmla="*/ 2695775 w 3426772"/>
                <a:gd name="connsiteY17" fmla="*/ 926560 h 2227331"/>
                <a:gd name="connsiteX18" fmla="*/ 2784787 w 3426772"/>
                <a:gd name="connsiteY18" fmla="*/ 0 h 2227331"/>
                <a:gd name="connsiteX19" fmla="*/ 2602337 w 3426772"/>
                <a:gd name="connsiteY19" fmla="*/ 6823 h 2227331"/>
                <a:gd name="connsiteX20" fmla="*/ 2407002 w 3426772"/>
                <a:gd name="connsiteY20" fmla="*/ 39384 h 2227331"/>
                <a:gd name="connsiteX21" fmla="*/ 2280567 w 3426772"/>
                <a:gd name="connsiteY21" fmla="*/ 78902 h 2227331"/>
                <a:gd name="connsiteX22" fmla="*/ 2208525 w 3426772"/>
                <a:gd name="connsiteY22" fmla="*/ 66675 h 2227331"/>
                <a:gd name="connsiteX23" fmla="*/ 1793450 w 3426772"/>
                <a:gd name="connsiteY23" fmla="*/ 111564 h 2227331"/>
                <a:gd name="connsiteX24" fmla="*/ 1824039 w 3426772"/>
                <a:gd name="connsiteY24" fmla="*/ 535834 h 2227331"/>
                <a:gd name="connsiteX25" fmla="*/ 1911238 w 3426772"/>
                <a:gd name="connsiteY25" fmla="*/ 1067883 h 2227331"/>
                <a:gd name="connsiteX26" fmla="*/ 1876359 w 3426772"/>
                <a:gd name="connsiteY26" fmla="*/ 1315734 h 2227331"/>
                <a:gd name="connsiteX27" fmla="*/ 690801 w 3426772"/>
                <a:gd name="connsiteY27" fmla="*/ 1585509 h 2227331"/>
                <a:gd name="connsiteX28" fmla="*/ 562513 w 3426772"/>
                <a:gd name="connsiteY28" fmla="*/ 1626748 h 2227331"/>
                <a:gd name="connsiteX29" fmla="*/ 423320 w 3426772"/>
                <a:gd name="connsiteY29" fmla="*/ 1702778 h 2227331"/>
                <a:gd name="connsiteX30" fmla="*/ 289974 w 3426772"/>
                <a:gd name="connsiteY30" fmla="*/ 1829916 h 2227331"/>
                <a:gd name="connsiteX31" fmla="*/ 0 w 3426772"/>
                <a:gd name="connsiteY31" fmla="*/ 2227331 h 2227331"/>
                <a:gd name="connsiteX0" fmla="*/ 0 w 3426772"/>
                <a:gd name="connsiteY0" fmla="*/ 2227331 h 2227331"/>
                <a:gd name="connsiteX1" fmla="*/ 885088 w 3426772"/>
                <a:gd name="connsiteY1" fmla="*/ 2030852 h 2227331"/>
                <a:gd name="connsiteX2" fmla="*/ 898837 w 3426772"/>
                <a:gd name="connsiteY2" fmla="*/ 1985962 h 2227331"/>
                <a:gd name="connsiteX3" fmla="*/ 1441762 w 3426772"/>
                <a:gd name="connsiteY3" fmla="*/ 1866900 h 2227331"/>
                <a:gd name="connsiteX4" fmla="*/ 1494150 w 3426772"/>
                <a:gd name="connsiteY4" fmla="*/ 1838325 h 2227331"/>
                <a:gd name="connsiteX5" fmla="*/ 1566325 w 3426772"/>
                <a:gd name="connsiteY5" fmla="*/ 1856057 h 2227331"/>
                <a:gd name="connsiteX6" fmla="*/ 2248099 w 3426772"/>
                <a:gd name="connsiteY6" fmla="*/ 1709028 h 2227331"/>
                <a:gd name="connsiteX7" fmla="*/ 2268424 w 3426772"/>
                <a:gd name="connsiteY7" fmla="*/ 1758882 h 2227331"/>
                <a:gd name="connsiteX8" fmla="*/ 3190789 w 3426772"/>
                <a:gd name="connsiteY8" fmla="*/ 1569156 h 2227331"/>
                <a:gd name="connsiteX9" fmla="*/ 3426772 w 3426772"/>
                <a:gd name="connsiteY9" fmla="*/ 1537901 h 2227331"/>
                <a:gd name="connsiteX10" fmla="*/ 3412166 w 3426772"/>
                <a:gd name="connsiteY10" fmla="*/ 1427317 h 2227331"/>
                <a:gd name="connsiteX11" fmla="*/ 3176916 w 3426772"/>
                <a:gd name="connsiteY11" fmla="*/ 1341299 h 2227331"/>
                <a:gd name="connsiteX12" fmla="*/ 2403249 w 3426772"/>
                <a:gd name="connsiteY12" fmla="*/ 1462088 h 2227331"/>
                <a:gd name="connsiteX13" fmla="*/ 2388223 w 3426772"/>
                <a:gd name="connsiteY13" fmla="*/ 1369472 h 2227331"/>
                <a:gd name="connsiteX14" fmla="*/ 2640637 w 3426772"/>
                <a:gd name="connsiteY14" fmla="*/ 1327928 h 2227331"/>
                <a:gd name="connsiteX15" fmla="*/ 2622862 w 3426772"/>
                <a:gd name="connsiteY15" fmla="*/ 1184143 h 2227331"/>
                <a:gd name="connsiteX16" fmla="*/ 2697788 w 3426772"/>
                <a:gd name="connsiteY16" fmla="*/ 1175834 h 2227331"/>
                <a:gd name="connsiteX17" fmla="*/ 2695775 w 3426772"/>
                <a:gd name="connsiteY17" fmla="*/ 926560 h 2227331"/>
                <a:gd name="connsiteX18" fmla="*/ 2784787 w 3426772"/>
                <a:gd name="connsiteY18" fmla="*/ 0 h 2227331"/>
                <a:gd name="connsiteX19" fmla="*/ 2602337 w 3426772"/>
                <a:gd name="connsiteY19" fmla="*/ 6823 h 2227331"/>
                <a:gd name="connsiteX20" fmla="*/ 2407002 w 3426772"/>
                <a:gd name="connsiteY20" fmla="*/ 39384 h 2227331"/>
                <a:gd name="connsiteX21" fmla="*/ 2280567 w 3426772"/>
                <a:gd name="connsiteY21" fmla="*/ 78902 h 2227331"/>
                <a:gd name="connsiteX22" fmla="*/ 2208525 w 3426772"/>
                <a:gd name="connsiteY22" fmla="*/ 66675 h 2227331"/>
                <a:gd name="connsiteX23" fmla="*/ 1793450 w 3426772"/>
                <a:gd name="connsiteY23" fmla="*/ 111564 h 2227331"/>
                <a:gd name="connsiteX24" fmla="*/ 1824039 w 3426772"/>
                <a:gd name="connsiteY24" fmla="*/ 535834 h 2227331"/>
                <a:gd name="connsiteX25" fmla="*/ 1911238 w 3426772"/>
                <a:gd name="connsiteY25" fmla="*/ 1067883 h 2227331"/>
                <a:gd name="connsiteX26" fmla="*/ 1876359 w 3426772"/>
                <a:gd name="connsiteY26" fmla="*/ 1315734 h 2227331"/>
                <a:gd name="connsiteX27" fmla="*/ 690801 w 3426772"/>
                <a:gd name="connsiteY27" fmla="*/ 1585509 h 2227331"/>
                <a:gd name="connsiteX28" fmla="*/ 562513 w 3426772"/>
                <a:gd name="connsiteY28" fmla="*/ 1626748 h 2227331"/>
                <a:gd name="connsiteX29" fmla="*/ 423320 w 3426772"/>
                <a:gd name="connsiteY29" fmla="*/ 1702778 h 2227331"/>
                <a:gd name="connsiteX30" fmla="*/ 289974 w 3426772"/>
                <a:gd name="connsiteY30" fmla="*/ 1829916 h 2227331"/>
                <a:gd name="connsiteX31" fmla="*/ 0 w 3426772"/>
                <a:gd name="connsiteY31" fmla="*/ 2227331 h 2227331"/>
                <a:gd name="connsiteX0" fmla="*/ 0 w 3426772"/>
                <a:gd name="connsiteY0" fmla="*/ 2227331 h 2227331"/>
                <a:gd name="connsiteX1" fmla="*/ 885088 w 3426772"/>
                <a:gd name="connsiteY1" fmla="*/ 2030852 h 2227331"/>
                <a:gd name="connsiteX2" fmla="*/ 898837 w 3426772"/>
                <a:gd name="connsiteY2" fmla="*/ 1985962 h 2227331"/>
                <a:gd name="connsiteX3" fmla="*/ 1441762 w 3426772"/>
                <a:gd name="connsiteY3" fmla="*/ 1866900 h 2227331"/>
                <a:gd name="connsiteX4" fmla="*/ 1494150 w 3426772"/>
                <a:gd name="connsiteY4" fmla="*/ 1838325 h 2227331"/>
                <a:gd name="connsiteX5" fmla="*/ 1566325 w 3426772"/>
                <a:gd name="connsiteY5" fmla="*/ 1856057 h 2227331"/>
                <a:gd name="connsiteX6" fmla="*/ 2248099 w 3426772"/>
                <a:gd name="connsiteY6" fmla="*/ 1709028 h 2227331"/>
                <a:gd name="connsiteX7" fmla="*/ 2268424 w 3426772"/>
                <a:gd name="connsiteY7" fmla="*/ 1758882 h 2227331"/>
                <a:gd name="connsiteX8" fmla="*/ 3190789 w 3426772"/>
                <a:gd name="connsiteY8" fmla="*/ 1557056 h 2227331"/>
                <a:gd name="connsiteX9" fmla="*/ 3426772 w 3426772"/>
                <a:gd name="connsiteY9" fmla="*/ 1537901 h 2227331"/>
                <a:gd name="connsiteX10" fmla="*/ 3412166 w 3426772"/>
                <a:gd name="connsiteY10" fmla="*/ 1427317 h 2227331"/>
                <a:gd name="connsiteX11" fmla="*/ 3176916 w 3426772"/>
                <a:gd name="connsiteY11" fmla="*/ 1341299 h 2227331"/>
                <a:gd name="connsiteX12" fmla="*/ 2403249 w 3426772"/>
                <a:gd name="connsiteY12" fmla="*/ 1462088 h 2227331"/>
                <a:gd name="connsiteX13" fmla="*/ 2388223 w 3426772"/>
                <a:gd name="connsiteY13" fmla="*/ 1369472 h 2227331"/>
                <a:gd name="connsiteX14" fmla="*/ 2640637 w 3426772"/>
                <a:gd name="connsiteY14" fmla="*/ 1327928 h 2227331"/>
                <a:gd name="connsiteX15" fmla="*/ 2622862 w 3426772"/>
                <a:gd name="connsiteY15" fmla="*/ 1184143 h 2227331"/>
                <a:gd name="connsiteX16" fmla="*/ 2697788 w 3426772"/>
                <a:gd name="connsiteY16" fmla="*/ 1175834 h 2227331"/>
                <a:gd name="connsiteX17" fmla="*/ 2695775 w 3426772"/>
                <a:gd name="connsiteY17" fmla="*/ 926560 h 2227331"/>
                <a:gd name="connsiteX18" fmla="*/ 2784787 w 3426772"/>
                <a:gd name="connsiteY18" fmla="*/ 0 h 2227331"/>
                <a:gd name="connsiteX19" fmla="*/ 2602337 w 3426772"/>
                <a:gd name="connsiteY19" fmla="*/ 6823 h 2227331"/>
                <a:gd name="connsiteX20" fmla="*/ 2407002 w 3426772"/>
                <a:gd name="connsiteY20" fmla="*/ 39384 h 2227331"/>
                <a:gd name="connsiteX21" fmla="*/ 2280567 w 3426772"/>
                <a:gd name="connsiteY21" fmla="*/ 78902 h 2227331"/>
                <a:gd name="connsiteX22" fmla="*/ 2208525 w 3426772"/>
                <a:gd name="connsiteY22" fmla="*/ 66675 h 2227331"/>
                <a:gd name="connsiteX23" fmla="*/ 1793450 w 3426772"/>
                <a:gd name="connsiteY23" fmla="*/ 111564 h 2227331"/>
                <a:gd name="connsiteX24" fmla="*/ 1824039 w 3426772"/>
                <a:gd name="connsiteY24" fmla="*/ 535834 h 2227331"/>
                <a:gd name="connsiteX25" fmla="*/ 1911238 w 3426772"/>
                <a:gd name="connsiteY25" fmla="*/ 1067883 h 2227331"/>
                <a:gd name="connsiteX26" fmla="*/ 1876359 w 3426772"/>
                <a:gd name="connsiteY26" fmla="*/ 1315734 h 2227331"/>
                <a:gd name="connsiteX27" fmla="*/ 690801 w 3426772"/>
                <a:gd name="connsiteY27" fmla="*/ 1585509 h 2227331"/>
                <a:gd name="connsiteX28" fmla="*/ 562513 w 3426772"/>
                <a:gd name="connsiteY28" fmla="*/ 1626748 h 2227331"/>
                <a:gd name="connsiteX29" fmla="*/ 423320 w 3426772"/>
                <a:gd name="connsiteY29" fmla="*/ 1702778 h 2227331"/>
                <a:gd name="connsiteX30" fmla="*/ 289974 w 3426772"/>
                <a:gd name="connsiteY30" fmla="*/ 1829916 h 2227331"/>
                <a:gd name="connsiteX31" fmla="*/ 0 w 3426772"/>
                <a:gd name="connsiteY31" fmla="*/ 2227331 h 2227331"/>
                <a:gd name="connsiteX0" fmla="*/ 0 w 3426772"/>
                <a:gd name="connsiteY0" fmla="*/ 2227331 h 2227331"/>
                <a:gd name="connsiteX1" fmla="*/ 885088 w 3426772"/>
                <a:gd name="connsiteY1" fmla="*/ 2030852 h 2227331"/>
                <a:gd name="connsiteX2" fmla="*/ 898837 w 3426772"/>
                <a:gd name="connsiteY2" fmla="*/ 1985962 h 2227331"/>
                <a:gd name="connsiteX3" fmla="*/ 1441762 w 3426772"/>
                <a:gd name="connsiteY3" fmla="*/ 1866900 h 2227331"/>
                <a:gd name="connsiteX4" fmla="*/ 1494150 w 3426772"/>
                <a:gd name="connsiteY4" fmla="*/ 1838325 h 2227331"/>
                <a:gd name="connsiteX5" fmla="*/ 1566325 w 3426772"/>
                <a:gd name="connsiteY5" fmla="*/ 1856057 h 2227331"/>
                <a:gd name="connsiteX6" fmla="*/ 2248099 w 3426772"/>
                <a:gd name="connsiteY6" fmla="*/ 1709028 h 2227331"/>
                <a:gd name="connsiteX7" fmla="*/ 2268424 w 3426772"/>
                <a:gd name="connsiteY7" fmla="*/ 1758882 h 2227331"/>
                <a:gd name="connsiteX8" fmla="*/ 3192506 w 3426772"/>
                <a:gd name="connsiteY8" fmla="*/ 1567428 h 2227331"/>
                <a:gd name="connsiteX9" fmla="*/ 3426772 w 3426772"/>
                <a:gd name="connsiteY9" fmla="*/ 1537901 h 2227331"/>
                <a:gd name="connsiteX10" fmla="*/ 3412166 w 3426772"/>
                <a:gd name="connsiteY10" fmla="*/ 1427317 h 2227331"/>
                <a:gd name="connsiteX11" fmla="*/ 3176916 w 3426772"/>
                <a:gd name="connsiteY11" fmla="*/ 1341299 h 2227331"/>
                <a:gd name="connsiteX12" fmla="*/ 2403249 w 3426772"/>
                <a:gd name="connsiteY12" fmla="*/ 1462088 h 2227331"/>
                <a:gd name="connsiteX13" fmla="*/ 2388223 w 3426772"/>
                <a:gd name="connsiteY13" fmla="*/ 1369472 h 2227331"/>
                <a:gd name="connsiteX14" fmla="*/ 2640637 w 3426772"/>
                <a:gd name="connsiteY14" fmla="*/ 1327928 h 2227331"/>
                <a:gd name="connsiteX15" fmla="*/ 2622862 w 3426772"/>
                <a:gd name="connsiteY15" fmla="*/ 1184143 h 2227331"/>
                <a:gd name="connsiteX16" fmla="*/ 2697788 w 3426772"/>
                <a:gd name="connsiteY16" fmla="*/ 1175834 h 2227331"/>
                <a:gd name="connsiteX17" fmla="*/ 2695775 w 3426772"/>
                <a:gd name="connsiteY17" fmla="*/ 926560 h 2227331"/>
                <a:gd name="connsiteX18" fmla="*/ 2784787 w 3426772"/>
                <a:gd name="connsiteY18" fmla="*/ 0 h 2227331"/>
                <a:gd name="connsiteX19" fmla="*/ 2602337 w 3426772"/>
                <a:gd name="connsiteY19" fmla="*/ 6823 h 2227331"/>
                <a:gd name="connsiteX20" fmla="*/ 2407002 w 3426772"/>
                <a:gd name="connsiteY20" fmla="*/ 39384 h 2227331"/>
                <a:gd name="connsiteX21" fmla="*/ 2280567 w 3426772"/>
                <a:gd name="connsiteY21" fmla="*/ 78902 h 2227331"/>
                <a:gd name="connsiteX22" fmla="*/ 2208525 w 3426772"/>
                <a:gd name="connsiteY22" fmla="*/ 66675 h 2227331"/>
                <a:gd name="connsiteX23" fmla="*/ 1793450 w 3426772"/>
                <a:gd name="connsiteY23" fmla="*/ 111564 h 2227331"/>
                <a:gd name="connsiteX24" fmla="*/ 1824039 w 3426772"/>
                <a:gd name="connsiteY24" fmla="*/ 535834 h 2227331"/>
                <a:gd name="connsiteX25" fmla="*/ 1911238 w 3426772"/>
                <a:gd name="connsiteY25" fmla="*/ 1067883 h 2227331"/>
                <a:gd name="connsiteX26" fmla="*/ 1876359 w 3426772"/>
                <a:gd name="connsiteY26" fmla="*/ 1315734 h 2227331"/>
                <a:gd name="connsiteX27" fmla="*/ 690801 w 3426772"/>
                <a:gd name="connsiteY27" fmla="*/ 1585509 h 2227331"/>
                <a:gd name="connsiteX28" fmla="*/ 562513 w 3426772"/>
                <a:gd name="connsiteY28" fmla="*/ 1626748 h 2227331"/>
                <a:gd name="connsiteX29" fmla="*/ 423320 w 3426772"/>
                <a:gd name="connsiteY29" fmla="*/ 1702778 h 2227331"/>
                <a:gd name="connsiteX30" fmla="*/ 289974 w 3426772"/>
                <a:gd name="connsiteY30" fmla="*/ 1829916 h 2227331"/>
                <a:gd name="connsiteX31" fmla="*/ 0 w 3426772"/>
                <a:gd name="connsiteY31" fmla="*/ 2227331 h 2227331"/>
                <a:gd name="connsiteX0" fmla="*/ 0 w 3426772"/>
                <a:gd name="connsiteY0" fmla="*/ 2227331 h 2227331"/>
                <a:gd name="connsiteX1" fmla="*/ 885088 w 3426772"/>
                <a:gd name="connsiteY1" fmla="*/ 2030852 h 2227331"/>
                <a:gd name="connsiteX2" fmla="*/ 898837 w 3426772"/>
                <a:gd name="connsiteY2" fmla="*/ 1985962 h 2227331"/>
                <a:gd name="connsiteX3" fmla="*/ 1441762 w 3426772"/>
                <a:gd name="connsiteY3" fmla="*/ 1866900 h 2227331"/>
                <a:gd name="connsiteX4" fmla="*/ 1494150 w 3426772"/>
                <a:gd name="connsiteY4" fmla="*/ 1838325 h 2227331"/>
                <a:gd name="connsiteX5" fmla="*/ 1566325 w 3426772"/>
                <a:gd name="connsiteY5" fmla="*/ 1856057 h 2227331"/>
                <a:gd name="connsiteX6" fmla="*/ 2248099 w 3426772"/>
                <a:gd name="connsiteY6" fmla="*/ 1709028 h 2227331"/>
                <a:gd name="connsiteX7" fmla="*/ 2268424 w 3426772"/>
                <a:gd name="connsiteY7" fmla="*/ 1758882 h 2227331"/>
                <a:gd name="connsiteX8" fmla="*/ 3192506 w 3426772"/>
                <a:gd name="connsiteY8" fmla="*/ 1562242 h 2227331"/>
                <a:gd name="connsiteX9" fmla="*/ 3426772 w 3426772"/>
                <a:gd name="connsiteY9" fmla="*/ 1537901 h 2227331"/>
                <a:gd name="connsiteX10" fmla="*/ 3412166 w 3426772"/>
                <a:gd name="connsiteY10" fmla="*/ 1427317 h 2227331"/>
                <a:gd name="connsiteX11" fmla="*/ 3176916 w 3426772"/>
                <a:gd name="connsiteY11" fmla="*/ 1341299 h 2227331"/>
                <a:gd name="connsiteX12" fmla="*/ 2403249 w 3426772"/>
                <a:gd name="connsiteY12" fmla="*/ 1462088 h 2227331"/>
                <a:gd name="connsiteX13" fmla="*/ 2388223 w 3426772"/>
                <a:gd name="connsiteY13" fmla="*/ 1369472 h 2227331"/>
                <a:gd name="connsiteX14" fmla="*/ 2640637 w 3426772"/>
                <a:gd name="connsiteY14" fmla="*/ 1327928 h 2227331"/>
                <a:gd name="connsiteX15" fmla="*/ 2622862 w 3426772"/>
                <a:gd name="connsiteY15" fmla="*/ 1184143 h 2227331"/>
                <a:gd name="connsiteX16" fmla="*/ 2697788 w 3426772"/>
                <a:gd name="connsiteY16" fmla="*/ 1175834 h 2227331"/>
                <a:gd name="connsiteX17" fmla="*/ 2695775 w 3426772"/>
                <a:gd name="connsiteY17" fmla="*/ 926560 h 2227331"/>
                <a:gd name="connsiteX18" fmla="*/ 2784787 w 3426772"/>
                <a:gd name="connsiteY18" fmla="*/ 0 h 2227331"/>
                <a:gd name="connsiteX19" fmla="*/ 2602337 w 3426772"/>
                <a:gd name="connsiteY19" fmla="*/ 6823 h 2227331"/>
                <a:gd name="connsiteX20" fmla="*/ 2407002 w 3426772"/>
                <a:gd name="connsiteY20" fmla="*/ 39384 h 2227331"/>
                <a:gd name="connsiteX21" fmla="*/ 2280567 w 3426772"/>
                <a:gd name="connsiteY21" fmla="*/ 78902 h 2227331"/>
                <a:gd name="connsiteX22" fmla="*/ 2208525 w 3426772"/>
                <a:gd name="connsiteY22" fmla="*/ 66675 h 2227331"/>
                <a:gd name="connsiteX23" fmla="*/ 1793450 w 3426772"/>
                <a:gd name="connsiteY23" fmla="*/ 111564 h 2227331"/>
                <a:gd name="connsiteX24" fmla="*/ 1824039 w 3426772"/>
                <a:gd name="connsiteY24" fmla="*/ 535834 h 2227331"/>
                <a:gd name="connsiteX25" fmla="*/ 1911238 w 3426772"/>
                <a:gd name="connsiteY25" fmla="*/ 1067883 h 2227331"/>
                <a:gd name="connsiteX26" fmla="*/ 1876359 w 3426772"/>
                <a:gd name="connsiteY26" fmla="*/ 1315734 h 2227331"/>
                <a:gd name="connsiteX27" fmla="*/ 690801 w 3426772"/>
                <a:gd name="connsiteY27" fmla="*/ 1585509 h 2227331"/>
                <a:gd name="connsiteX28" fmla="*/ 562513 w 3426772"/>
                <a:gd name="connsiteY28" fmla="*/ 1626748 h 2227331"/>
                <a:gd name="connsiteX29" fmla="*/ 423320 w 3426772"/>
                <a:gd name="connsiteY29" fmla="*/ 1702778 h 2227331"/>
                <a:gd name="connsiteX30" fmla="*/ 289974 w 3426772"/>
                <a:gd name="connsiteY30" fmla="*/ 1829916 h 2227331"/>
                <a:gd name="connsiteX31" fmla="*/ 0 w 3426772"/>
                <a:gd name="connsiteY31" fmla="*/ 2227331 h 2227331"/>
                <a:gd name="connsiteX0" fmla="*/ 0 w 3426772"/>
                <a:gd name="connsiteY0" fmla="*/ 2227331 h 2227331"/>
                <a:gd name="connsiteX1" fmla="*/ 885088 w 3426772"/>
                <a:gd name="connsiteY1" fmla="*/ 2030852 h 2227331"/>
                <a:gd name="connsiteX2" fmla="*/ 898837 w 3426772"/>
                <a:gd name="connsiteY2" fmla="*/ 1985962 h 2227331"/>
                <a:gd name="connsiteX3" fmla="*/ 1441762 w 3426772"/>
                <a:gd name="connsiteY3" fmla="*/ 1866900 h 2227331"/>
                <a:gd name="connsiteX4" fmla="*/ 1494150 w 3426772"/>
                <a:gd name="connsiteY4" fmla="*/ 1838325 h 2227331"/>
                <a:gd name="connsiteX5" fmla="*/ 1566325 w 3426772"/>
                <a:gd name="connsiteY5" fmla="*/ 1856057 h 2227331"/>
                <a:gd name="connsiteX6" fmla="*/ 2248099 w 3426772"/>
                <a:gd name="connsiteY6" fmla="*/ 1709028 h 2227331"/>
                <a:gd name="connsiteX7" fmla="*/ 2268424 w 3426772"/>
                <a:gd name="connsiteY7" fmla="*/ 1758882 h 2227331"/>
                <a:gd name="connsiteX8" fmla="*/ 3185640 w 3426772"/>
                <a:gd name="connsiteY8" fmla="*/ 1567428 h 2227331"/>
                <a:gd name="connsiteX9" fmla="*/ 3426772 w 3426772"/>
                <a:gd name="connsiteY9" fmla="*/ 1537901 h 2227331"/>
                <a:gd name="connsiteX10" fmla="*/ 3412166 w 3426772"/>
                <a:gd name="connsiteY10" fmla="*/ 1427317 h 2227331"/>
                <a:gd name="connsiteX11" fmla="*/ 3176916 w 3426772"/>
                <a:gd name="connsiteY11" fmla="*/ 1341299 h 2227331"/>
                <a:gd name="connsiteX12" fmla="*/ 2403249 w 3426772"/>
                <a:gd name="connsiteY12" fmla="*/ 1462088 h 2227331"/>
                <a:gd name="connsiteX13" fmla="*/ 2388223 w 3426772"/>
                <a:gd name="connsiteY13" fmla="*/ 1369472 h 2227331"/>
                <a:gd name="connsiteX14" fmla="*/ 2640637 w 3426772"/>
                <a:gd name="connsiteY14" fmla="*/ 1327928 h 2227331"/>
                <a:gd name="connsiteX15" fmla="*/ 2622862 w 3426772"/>
                <a:gd name="connsiteY15" fmla="*/ 1184143 h 2227331"/>
                <a:gd name="connsiteX16" fmla="*/ 2697788 w 3426772"/>
                <a:gd name="connsiteY16" fmla="*/ 1175834 h 2227331"/>
                <a:gd name="connsiteX17" fmla="*/ 2695775 w 3426772"/>
                <a:gd name="connsiteY17" fmla="*/ 926560 h 2227331"/>
                <a:gd name="connsiteX18" fmla="*/ 2784787 w 3426772"/>
                <a:gd name="connsiteY18" fmla="*/ 0 h 2227331"/>
                <a:gd name="connsiteX19" fmla="*/ 2602337 w 3426772"/>
                <a:gd name="connsiteY19" fmla="*/ 6823 h 2227331"/>
                <a:gd name="connsiteX20" fmla="*/ 2407002 w 3426772"/>
                <a:gd name="connsiteY20" fmla="*/ 39384 h 2227331"/>
                <a:gd name="connsiteX21" fmla="*/ 2280567 w 3426772"/>
                <a:gd name="connsiteY21" fmla="*/ 78902 h 2227331"/>
                <a:gd name="connsiteX22" fmla="*/ 2208525 w 3426772"/>
                <a:gd name="connsiteY22" fmla="*/ 66675 h 2227331"/>
                <a:gd name="connsiteX23" fmla="*/ 1793450 w 3426772"/>
                <a:gd name="connsiteY23" fmla="*/ 111564 h 2227331"/>
                <a:gd name="connsiteX24" fmla="*/ 1824039 w 3426772"/>
                <a:gd name="connsiteY24" fmla="*/ 535834 h 2227331"/>
                <a:gd name="connsiteX25" fmla="*/ 1911238 w 3426772"/>
                <a:gd name="connsiteY25" fmla="*/ 1067883 h 2227331"/>
                <a:gd name="connsiteX26" fmla="*/ 1876359 w 3426772"/>
                <a:gd name="connsiteY26" fmla="*/ 1315734 h 2227331"/>
                <a:gd name="connsiteX27" fmla="*/ 690801 w 3426772"/>
                <a:gd name="connsiteY27" fmla="*/ 1585509 h 2227331"/>
                <a:gd name="connsiteX28" fmla="*/ 562513 w 3426772"/>
                <a:gd name="connsiteY28" fmla="*/ 1626748 h 2227331"/>
                <a:gd name="connsiteX29" fmla="*/ 423320 w 3426772"/>
                <a:gd name="connsiteY29" fmla="*/ 1702778 h 2227331"/>
                <a:gd name="connsiteX30" fmla="*/ 289974 w 3426772"/>
                <a:gd name="connsiteY30" fmla="*/ 1829916 h 2227331"/>
                <a:gd name="connsiteX31" fmla="*/ 0 w 3426772"/>
                <a:gd name="connsiteY31" fmla="*/ 2227331 h 2227331"/>
                <a:gd name="connsiteX0" fmla="*/ 0 w 3426772"/>
                <a:gd name="connsiteY0" fmla="*/ 2227331 h 2227331"/>
                <a:gd name="connsiteX1" fmla="*/ 885088 w 3426772"/>
                <a:gd name="connsiteY1" fmla="*/ 2030852 h 2227331"/>
                <a:gd name="connsiteX2" fmla="*/ 898837 w 3426772"/>
                <a:gd name="connsiteY2" fmla="*/ 1985962 h 2227331"/>
                <a:gd name="connsiteX3" fmla="*/ 1441762 w 3426772"/>
                <a:gd name="connsiteY3" fmla="*/ 1866900 h 2227331"/>
                <a:gd name="connsiteX4" fmla="*/ 1494150 w 3426772"/>
                <a:gd name="connsiteY4" fmla="*/ 1838325 h 2227331"/>
                <a:gd name="connsiteX5" fmla="*/ 1566325 w 3426772"/>
                <a:gd name="connsiteY5" fmla="*/ 1856057 h 2227331"/>
                <a:gd name="connsiteX6" fmla="*/ 2248099 w 3426772"/>
                <a:gd name="connsiteY6" fmla="*/ 1709028 h 2227331"/>
                <a:gd name="connsiteX7" fmla="*/ 2268424 w 3426772"/>
                <a:gd name="connsiteY7" fmla="*/ 1758882 h 2227331"/>
                <a:gd name="connsiteX8" fmla="*/ 3177057 w 3426772"/>
                <a:gd name="connsiteY8" fmla="*/ 1565699 h 2227331"/>
                <a:gd name="connsiteX9" fmla="*/ 3426772 w 3426772"/>
                <a:gd name="connsiteY9" fmla="*/ 1537901 h 2227331"/>
                <a:gd name="connsiteX10" fmla="*/ 3412166 w 3426772"/>
                <a:gd name="connsiteY10" fmla="*/ 1427317 h 2227331"/>
                <a:gd name="connsiteX11" fmla="*/ 3176916 w 3426772"/>
                <a:gd name="connsiteY11" fmla="*/ 1341299 h 2227331"/>
                <a:gd name="connsiteX12" fmla="*/ 2403249 w 3426772"/>
                <a:gd name="connsiteY12" fmla="*/ 1462088 h 2227331"/>
                <a:gd name="connsiteX13" fmla="*/ 2388223 w 3426772"/>
                <a:gd name="connsiteY13" fmla="*/ 1369472 h 2227331"/>
                <a:gd name="connsiteX14" fmla="*/ 2640637 w 3426772"/>
                <a:gd name="connsiteY14" fmla="*/ 1327928 h 2227331"/>
                <a:gd name="connsiteX15" fmla="*/ 2622862 w 3426772"/>
                <a:gd name="connsiteY15" fmla="*/ 1184143 h 2227331"/>
                <a:gd name="connsiteX16" fmla="*/ 2697788 w 3426772"/>
                <a:gd name="connsiteY16" fmla="*/ 1175834 h 2227331"/>
                <a:gd name="connsiteX17" fmla="*/ 2695775 w 3426772"/>
                <a:gd name="connsiteY17" fmla="*/ 926560 h 2227331"/>
                <a:gd name="connsiteX18" fmla="*/ 2784787 w 3426772"/>
                <a:gd name="connsiteY18" fmla="*/ 0 h 2227331"/>
                <a:gd name="connsiteX19" fmla="*/ 2602337 w 3426772"/>
                <a:gd name="connsiteY19" fmla="*/ 6823 h 2227331"/>
                <a:gd name="connsiteX20" fmla="*/ 2407002 w 3426772"/>
                <a:gd name="connsiteY20" fmla="*/ 39384 h 2227331"/>
                <a:gd name="connsiteX21" fmla="*/ 2280567 w 3426772"/>
                <a:gd name="connsiteY21" fmla="*/ 78902 h 2227331"/>
                <a:gd name="connsiteX22" fmla="*/ 2208525 w 3426772"/>
                <a:gd name="connsiteY22" fmla="*/ 66675 h 2227331"/>
                <a:gd name="connsiteX23" fmla="*/ 1793450 w 3426772"/>
                <a:gd name="connsiteY23" fmla="*/ 111564 h 2227331"/>
                <a:gd name="connsiteX24" fmla="*/ 1824039 w 3426772"/>
                <a:gd name="connsiteY24" fmla="*/ 535834 h 2227331"/>
                <a:gd name="connsiteX25" fmla="*/ 1911238 w 3426772"/>
                <a:gd name="connsiteY25" fmla="*/ 1067883 h 2227331"/>
                <a:gd name="connsiteX26" fmla="*/ 1876359 w 3426772"/>
                <a:gd name="connsiteY26" fmla="*/ 1315734 h 2227331"/>
                <a:gd name="connsiteX27" fmla="*/ 690801 w 3426772"/>
                <a:gd name="connsiteY27" fmla="*/ 1585509 h 2227331"/>
                <a:gd name="connsiteX28" fmla="*/ 562513 w 3426772"/>
                <a:gd name="connsiteY28" fmla="*/ 1626748 h 2227331"/>
                <a:gd name="connsiteX29" fmla="*/ 423320 w 3426772"/>
                <a:gd name="connsiteY29" fmla="*/ 1702778 h 2227331"/>
                <a:gd name="connsiteX30" fmla="*/ 289974 w 3426772"/>
                <a:gd name="connsiteY30" fmla="*/ 1829916 h 2227331"/>
                <a:gd name="connsiteX31" fmla="*/ 0 w 3426772"/>
                <a:gd name="connsiteY31" fmla="*/ 2227331 h 2227331"/>
                <a:gd name="connsiteX0" fmla="*/ 0 w 3426772"/>
                <a:gd name="connsiteY0" fmla="*/ 2227331 h 2227331"/>
                <a:gd name="connsiteX1" fmla="*/ 885088 w 3426772"/>
                <a:gd name="connsiteY1" fmla="*/ 2030852 h 2227331"/>
                <a:gd name="connsiteX2" fmla="*/ 898837 w 3426772"/>
                <a:gd name="connsiteY2" fmla="*/ 1985962 h 2227331"/>
                <a:gd name="connsiteX3" fmla="*/ 1441762 w 3426772"/>
                <a:gd name="connsiteY3" fmla="*/ 1866900 h 2227331"/>
                <a:gd name="connsiteX4" fmla="*/ 1494150 w 3426772"/>
                <a:gd name="connsiteY4" fmla="*/ 1838325 h 2227331"/>
                <a:gd name="connsiteX5" fmla="*/ 1566325 w 3426772"/>
                <a:gd name="connsiteY5" fmla="*/ 1856057 h 2227331"/>
                <a:gd name="connsiteX6" fmla="*/ 2248099 w 3426772"/>
                <a:gd name="connsiteY6" fmla="*/ 1709028 h 2227331"/>
                <a:gd name="connsiteX7" fmla="*/ 2268424 w 3426772"/>
                <a:gd name="connsiteY7" fmla="*/ 1758882 h 2227331"/>
                <a:gd name="connsiteX8" fmla="*/ 3177057 w 3426772"/>
                <a:gd name="connsiteY8" fmla="*/ 1569156 h 2227331"/>
                <a:gd name="connsiteX9" fmla="*/ 3426772 w 3426772"/>
                <a:gd name="connsiteY9" fmla="*/ 1537901 h 2227331"/>
                <a:gd name="connsiteX10" fmla="*/ 3412166 w 3426772"/>
                <a:gd name="connsiteY10" fmla="*/ 1427317 h 2227331"/>
                <a:gd name="connsiteX11" fmla="*/ 3176916 w 3426772"/>
                <a:gd name="connsiteY11" fmla="*/ 1341299 h 2227331"/>
                <a:gd name="connsiteX12" fmla="*/ 2403249 w 3426772"/>
                <a:gd name="connsiteY12" fmla="*/ 1462088 h 2227331"/>
                <a:gd name="connsiteX13" fmla="*/ 2388223 w 3426772"/>
                <a:gd name="connsiteY13" fmla="*/ 1369472 h 2227331"/>
                <a:gd name="connsiteX14" fmla="*/ 2640637 w 3426772"/>
                <a:gd name="connsiteY14" fmla="*/ 1327928 h 2227331"/>
                <a:gd name="connsiteX15" fmla="*/ 2622862 w 3426772"/>
                <a:gd name="connsiteY15" fmla="*/ 1184143 h 2227331"/>
                <a:gd name="connsiteX16" fmla="*/ 2697788 w 3426772"/>
                <a:gd name="connsiteY16" fmla="*/ 1175834 h 2227331"/>
                <a:gd name="connsiteX17" fmla="*/ 2695775 w 3426772"/>
                <a:gd name="connsiteY17" fmla="*/ 926560 h 2227331"/>
                <a:gd name="connsiteX18" fmla="*/ 2784787 w 3426772"/>
                <a:gd name="connsiteY18" fmla="*/ 0 h 2227331"/>
                <a:gd name="connsiteX19" fmla="*/ 2602337 w 3426772"/>
                <a:gd name="connsiteY19" fmla="*/ 6823 h 2227331"/>
                <a:gd name="connsiteX20" fmla="*/ 2407002 w 3426772"/>
                <a:gd name="connsiteY20" fmla="*/ 39384 h 2227331"/>
                <a:gd name="connsiteX21" fmla="*/ 2280567 w 3426772"/>
                <a:gd name="connsiteY21" fmla="*/ 78902 h 2227331"/>
                <a:gd name="connsiteX22" fmla="*/ 2208525 w 3426772"/>
                <a:gd name="connsiteY22" fmla="*/ 66675 h 2227331"/>
                <a:gd name="connsiteX23" fmla="*/ 1793450 w 3426772"/>
                <a:gd name="connsiteY23" fmla="*/ 111564 h 2227331"/>
                <a:gd name="connsiteX24" fmla="*/ 1824039 w 3426772"/>
                <a:gd name="connsiteY24" fmla="*/ 535834 h 2227331"/>
                <a:gd name="connsiteX25" fmla="*/ 1911238 w 3426772"/>
                <a:gd name="connsiteY25" fmla="*/ 1067883 h 2227331"/>
                <a:gd name="connsiteX26" fmla="*/ 1876359 w 3426772"/>
                <a:gd name="connsiteY26" fmla="*/ 1315734 h 2227331"/>
                <a:gd name="connsiteX27" fmla="*/ 690801 w 3426772"/>
                <a:gd name="connsiteY27" fmla="*/ 1585509 h 2227331"/>
                <a:gd name="connsiteX28" fmla="*/ 562513 w 3426772"/>
                <a:gd name="connsiteY28" fmla="*/ 1626748 h 2227331"/>
                <a:gd name="connsiteX29" fmla="*/ 423320 w 3426772"/>
                <a:gd name="connsiteY29" fmla="*/ 1702778 h 2227331"/>
                <a:gd name="connsiteX30" fmla="*/ 289974 w 3426772"/>
                <a:gd name="connsiteY30" fmla="*/ 1829916 h 2227331"/>
                <a:gd name="connsiteX31" fmla="*/ 0 w 3426772"/>
                <a:gd name="connsiteY31" fmla="*/ 2227331 h 2227331"/>
                <a:gd name="connsiteX0" fmla="*/ 0 w 3426772"/>
                <a:gd name="connsiteY0" fmla="*/ 2227331 h 2227331"/>
                <a:gd name="connsiteX1" fmla="*/ 885088 w 3426772"/>
                <a:gd name="connsiteY1" fmla="*/ 2030852 h 2227331"/>
                <a:gd name="connsiteX2" fmla="*/ 898837 w 3426772"/>
                <a:gd name="connsiteY2" fmla="*/ 1985962 h 2227331"/>
                <a:gd name="connsiteX3" fmla="*/ 1441762 w 3426772"/>
                <a:gd name="connsiteY3" fmla="*/ 1866900 h 2227331"/>
                <a:gd name="connsiteX4" fmla="*/ 1494150 w 3426772"/>
                <a:gd name="connsiteY4" fmla="*/ 1838325 h 2227331"/>
                <a:gd name="connsiteX5" fmla="*/ 1566325 w 3426772"/>
                <a:gd name="connsiteY5" fmla="*/ 1856057 h 2227331"/>
                <a:gd name="connsiteX6" fmla="*/ 2248099 w 3426772"/>
                <a:gd name="connsiteY6" fmla="*/ 1709028 h 2227331"/>
                <a:gd name="connsiteX7" fmla="*/ 2268424 w 3426772"/>
                <a:gd name="connsiteY7" fmla="*/ 1758882 h 2227331"/>
                <a:gd name="connsiteX8" fmla="*/ 3177057 w 3426772"/>
                <a:gd name="connsiteY8" fmla="*/ 1569156 h 2227331"/>
                <a:gd name="connsiteX9" fmla="*/ 3426772 w 3426772"/>
                <a:gd name="connsiteY9" fmla="*/ 1537901 h 2227331"/>
                <a:gd name="connsiteX10" fmla="*/ 3412166 w 3426772"/>
                <a:gd name="connsiteY10" fmla="*/ 1427317 h 2227331"/>
                <a:gd name="connsiteX11" fmla="*/ 3176916 w 3426772"/>
                <a:gd name="connsiteY11" fmla="*/ 1341299 h 2227331"/>
                <a:gd name="connsiteX12" fmla="*/ 2403249 w 3426772"/>
                <a:gd name="connsiteY12" fmla="*/ 1462088 h 2227331"/>
                <a:gd name="connsiteX13" fmla="*/ 2388223 w 3426772"/>
                <a:gd name="connsiteY13" fmla="*/ 1369472 h 2227331"/>
                <a:gd name="connsiteX14" fmla="*/ 2640637 w 3426772"/>
                <a:gd name="connsiteY14" fmla="*/ 1327928 h 2227331"/>
                <a:gd name="connsiteX15" fmla="*/ 2622862 w 3426772"/>
                <a:gd name="connsiteY15" fmla="*/ 1184143 h 2227331"/>
                <a:gd name="connsiteX16" fmla="*/ 2697788 w 3426772"/>
                <a:gd name="connsiteY16" fmla="*/ 1175834 h 2227331"/>
                <a:gd name="connsiteX17" fmla="*/ 2695775 w 3426772"/>
                <a:gd name="connsiteY17" fmla="*/ 926560 h 2227331"/>
                <a:gd name="connsiteX18" fmla="*/ 2784787 w 3426772"/>
                <a:gd name="connsiteY18" fmla="*/ 0 h 2227331"/>
                <a:gd name="connsiteX19" fmla="*/ 2602337 w 3426772"/>
                <a:gd name="connsiteY19" fmla="*/ 6823 h 2227331"/>
                <a:gd name="connsiteX20" fmla="*/ 2407002 w 3426772"/>
                <a:gd name="connsiteY20" fmla="*/ 39384 h 2227331"/>
                <a:gd name="connsiteX21" fmla="*/ 2280567 w 3426772"/>
                <a:gd name="connsiteY21" fmla="*/ 78902 h 2227331"/>
                <a:gd name="connsiteX22" fmla="*/ 2208525 w 3426772"/>
                <a:gd name="connsiteY22" fmla="*/ 66675 h 2227331"/>
                <a:gd name="connsiteX23" fmla="*/ 1793450 w 3426772"/>
                <a:gd name="connsiteY23" fmla="*/ 111564 h 2227331"/>
                <a:gd name="connsiteX24" fmla="*/ 1824039 w 3426772"/>
                <a:gd name="connsiteY24" fmla="*/ 535834 h 2227331"/>
                <a:gd name="connsiteX25" fmla="*/ 1911238 w 3426772"/>
                <a:gd name="connsiteY25" fmla="*/ 1067883 h 2227331"/>
                <a:gd name="connsiteX26" fmla="*/ 1876359 w 3426772"/>
                <a:gd name="connsiteY26" fmla="*/ 1315734 h 2227331"/>
                <a:gd name="connsiteX27" fmla="*/ 690801 w 3426772"/>
                <a:gd name="connsiteY27" fmla="*/ 1585509 h 2227331"/>
                <a:gd name="connsiteX28" fmla="*/ 562513 w 3426772"/>
                <a:gd name="connsiteY28" fmla="*/ 1626748 h 2227331"/>
                <a:gd name="connsiteX29" fmla="*/ 423320 w 3426772"/>
                <a:gd name="connsiteY29" fmla="*/ 1702778 h 2227331"/>
                <a:gd name="connsiteX30" fmla="*/ 289974 w 3426772"/>
                <a:gd name="connsiteY30" fmla="*/ 1829916 h 2227331"/>
                <a:gd name="connsiteX31" fmla="*/ 0 w 3426772"/>
                <a:gd name="connsiteY31" fmla="*/ 2227331 h 2227331"/>
                <a:gd name="connsiteX0" fmla="*/ 0 w 3426772"/>
                <a:gd name="connsiteY0" fmla="*/ 2227331 h 2227331"/>
                <a:gd name="connsiteX1" fmla="*/ 885088 w 3426772"/>
                <a:gd name="connsiteY1" fmla="*/ 2030852 h 2227331"/>
                <a:gd name="connsiteX2" fmla="*/ 898837 w 3426772"/>
                <a:gd name="connsiteY2" fmla="*/ 1985962 h 2227331"/>
                <a:gd name="connsiteX3" fmla="*/ 1441762 w 3426772"/>
                <a:gd name="connsiteY3" fmla="*/ 1866900 h 2227331"/>
                <a:gd name="connsiteX4" fmla="*/ 1494150 w 3426772"/>
                <a:gd name="connsiteY4" fmla="*/ 1838325 h 2227331"/>
                <a:gd name="connsiteX5" fmla="*/ 1566325 w 3426772"/>
                <a:gd name="connsiteY5" fmla="*/ 1856057 h 2227331"/>
                <a:gd name="connsiteX6" fmla="*/ 2248099 w 3426772"/>
                <a:gd name="connsiteY6" fmla="*/ 1709028 h 2227331"/>
                <a:gd name="connsiteX7" fmla="*/ 2268424 w 3426772"/>
                <a:gd name="connsiteY7" fmla="*/ 1758882 h 2227331"/>
                <a:gd name="connsiteX8" fmla="*/ 3173624 w 3426772"/>
                <a:gd name="connsiteY8" fmla="*/ 1569156 h 2227331"/>
                <a:gd name="connsiteX9" fmla="*/ 3426772 w 3426772"/>
                <a:gd name="connsiteY9" fmla="*/ 1537901 h 2227331"/>
                <a:gd name="connsiteX10" fmla="*/ 3412166 w 3426772"/>
                <a:gd name="connsiteY10" fmla="*/ 1427317 h 2227331"/>
                <a:gd name="connsiteX11" fmla="*/ 3176916 w 3426772"/>
                <a:gd name="connsiteY11" fmla="*/ 1341299 h 2227331"/>
                <a:gd name="connsiteX12" fmla="*/ 2403249 w 3426772"/>
                <a:gd name="connsiteY12" fmla="*/ 1462088 h 2227331"/>
                <a:gd name="connsiteX13" fmla="*/ 2388223 w 3426772"/>
                <a:gd name="connsiteY13" fmla="*/ 1369472 h 2227331"/>
                <a:gd name="connsiteX14" fmla="*/ 2640637 w 3426772"/>
                <a:gd name="connsiteY14" fmla="*/ 1327928 h 2227331"/>
                <a:gd name="connsiteX15" fmla="*/ 2622862 w 3426772"/>
                <a:gd name="connsiteY15" fmla="*/ 1184143 h 2227331"/>
                <a:gd name="connsiteX16" fmla="*/ 2697788 w 3426772"/>
                <a:gd name="connsiteY16" fmla="*/ 1175834 h 2227331"/>
                <a:gd name="connsiteX17" fmla="*/ 2695775 w 3426772"/>
                <a:gd name="connsiteY17" fmla="*/ 926560 h 2227331"/>
                <a:gd name="connsiteX18" fmla="*/ 2784787 w 3426772"/>
                <a:gd name="connsiteY18" fmla="*/ 0 h 2227331"/>
                <a:gd name="connsiteX19" fmla="*/ 2602337 w 3426772"/>
                <a:gd name="connsiteY19" fmla="*/ 6823 h 2227331"/>
                <a:gd name="connsiteX20" fmla="*/ 2407002 w 3426772"/>
                <a:gd name="connsiteY20" fmla="*/ 39384 h 2227331"/>
                <a:gd name="connsiteX21" fmla="*/ 2280567 w 3426772"/>
                <a:gd name="connsiteY21" fmla="*/ 78902 h 2227331"/>
                <a:gd name="connsiteX22" fmla="*/ 2208525 w 3426772"/>
                <a:gd name="connsiteY22" fmla="*/ 66675 h 2227331"/>
                <a:gd name="connsiteX23" fmla="*/ 1793450 w 3426772"/>
                <a:gd name="connsiteY23" fmla="*/ 111564 h 2227331"/>
                <a:gd name="connsiteX24" fmla="*/ 1824039 w 3426772"/>
                <a:gd name="connsiteY24" fmla="*/ 535834 h 2227331"/>
                <a:gd name="connsiteX25" fmla="*/ 1911238 w 3426772"/>
                <a:gd name="connsiteY25" fmla="*/ 1067883 h 2227331"/>
                <a:gd name="connsiteX26" fmla="*/ 1876359 w 3426772"/>
                <a:gd name="connsiteY26" fmla="*/ 1315734 h 2227331"/>
                <a:gd name="connsiteX27" fmla="*/ 690801 w 3426772"/>
                <a:gd name="connsiteY27" fmla="*/ 1585509 h 2227331"/>
                <a:gd name="connsiteX28" fmla="*/ 562513 w 3426772"/>
                <a:gd name="connsiteY28" fmla="*/ 1626748 h 2227331"/>
                <a:gd name="connsiteX29" fmla="*/ 423320 w 3426772"/>
                <a:gd name="connsiteY29" fmla="*/ 1702778 h 2227331"/>
                <a:gd name="connsiteX30" fmla="*/ 289974 w 3426772"/>
                <a:gd name="connsiteY30" fmla="*/ 1829916 h 2227331"/>
                <a:gd name="connsiteX31" fmla="*/ 0 w 3426772"/>
                <a:gd name="connsiteY31" fmla="*/ 2227331 h 2227331"/>
                <a:gd name="connsiteX0" fmla="*/ 0 w 3426772"/>
                <a:gd name="connsiteY0" fmla="*/ 2227331 h 2227331"/>
                <a:gd name="connsiteX1" fmla="*/ 885088 w 3426772"/>
                <a:gd name="connsiteY1" fmla="*/ 2030852 h 2227331"/>
                <a:gd name="connsiteX2" fmla="*/ 898837 w 3426772"/>
                <a:gd name="connsiteY2" fmla="*/ 1985962 h 2227331"/>
                <a:gd name="connsiteX3" fmla="*/ 1441762 w 3426772"/>
                <a:gd name="connsiteY3" fmla="*/ 1866900 h 2227331"/>
                <a:gd name="connsiteX4" fmla="*/ 1494150 w 3426772"/>
                <a:gd name="connsiteY4" fmla="*/ 1838325 h 2227331"/>
                <a:gd name="connsiteX5" fmla="*/ 1566325 w 3426772"/>
                <a:gd name="connsiteY5" fmla="*/ 1856057 h 2227331"/>
                <a:gd name="connsiteX6" fmla="*/ 2248099 w 3426772"/>
                <a:gd name="connsiteY6" fmla="*/ 1709028 h 2227331"/>
                <a:gd name="connsiteX7" fmla="*/ 2268424 w 3426772"/>
                <a:gd name="connsiteY7" fmla="*/ 1758882 h 2227331"/>
                <a:gd name="connsiteX8" fmla="*/ 3168474 w 3426772"/>
                <a:gd name="connsiteY8" fmla="*/ 1574342 h 2227331"/>
                <a:gd name="connsiteX9" fmla="*/ 3426772 w 3426772"/>
                <a:gd name="connsiteY9" fmla="*/ 1537901 h 2227331"/>
                <a:gd name="connsiteX10" fmla="*/ 3412166 w 3426772"/>
                <a:gd name="connsiteY10" fmla="*/ 1427317 h 2227331"/>
                <a:gd name="connsiteX11" fmla="*/ 3176916 w 3426772"/>
                <a:gd name="connsiteY11" fmla="*/ 1341299 h 2227331"/>
                <a:gd name="connsiteX12" fmla="*/ 2403249 w 3426772"/>
                <a:gd name="connsiteY12" fmla="*/ 1462088 h 2227331"/>
                <a:gd name="connsiteX13" fmla="*/ 2388223 w 3426772"/>
                <a:gd name="connsiteY13" fmla="*/ 1369472 h 2227331"/>
                <a:gd name="connsiteX14" fmla="*/ 2640637 w 3426772"/>
                <a:gd name="connsiteY14" fmla="*/ 1327928 h 2227331"/>
                <a:gd name="connsiteX15" fmla="*/ 2622862 w 3426772"/>
                <a:gd name="connsiteY15" fmla="*/ 1184143 h 2227331"/>
                <a:gd name="connsiteX16" fmla="*/ 2697788 w 3426772"/>
                <a:gd name="connsiteY16" fmla="*/ 1175834 h 2227331"/>
                <a:gd name="connsiteX17" fmla="*/ 2695775 w 3426772"/>
                <a:gd name="connsiteY17" fmla="*/ 926560 h 2227331"/>
                <a:gd name="connsiteX18" fmla="*/ 2784787 w 3426772"/>
                <a:gd name="connsiteY18" fmla="*/ 0 h 2227331"/>
                <a:gd name="connsiteX19" fmla="*/ 2602337 w 3426772"/>
                <a:gd name="connsiteY19" fmla="*/ 6823 h 2227331"/>
                <a:gd name="connsiteX20" fmla="*/ 2407002 w 3426772"/>
                <a:gd name="connsiteY20" fmla="*/ 39384 h 2227331"/>
                <a:gd name="connsiteX21" fmla="*/ 2280567 w 3426772"/>
                <a:gd name="connsiteY21" fmla="*/ 78902 h 2227331"/>
                <a:gd name="connsiteX22" fmla="*/ 2208525 w 3426772"/>
                <a:gd name="connsiteY22" fmla="*/ 66675 h 2227331"/>
                <a:gd name="connsiteX23" fmla="*/ 1793450 w 3426772"/>
                <a:gd name="connsiteY23" fmla="*/ 111564 h 2227331"/>
                <a:gd name="connsiteX24" fmla="*/ 1824039 w 3426772"/>
                <a:gd name="connsiteY24" fmla="*/ 535834 h 2227331"/>
                <a:gd name="connsiteX25" fmla="*/ 1911238 w 3426772"/>
                <a:gd name="connsiteY25" fmla="*/ 1067883 h 2227331"/>
                <a:gd name="connsiteX26" fmla="*/ 1876359 w 3426772"/>
                <a:gd name="connsiteY26" fmla="*/ 1315734 h 2227331"/>
                <a:gd name="connsiteX27" fmla="*/ 690801 w 3426772"/>
                <a:gd name="connsiteY27" fmla="*/ 1585509 h 2227331"/>
                <a:gd name="connsiteX28" fmla="*/ 562513 w 3426772"/>
                <a:gd name="connsiteY28" fmla="*/ 1626748 h 2227331"/>
                <a:gd name="connsiteX29" fmla="*/ 423320 w 3426772"/>
                <a:gd name="connsiteY29" fmla="*/ 1702778 h 2227331"/>
                <a:gd name="connsiteX30" fmla="*/ 289974 w 3426772"/>
                <a:gd name="connsiteY30" fmla="*/ 1829916 h 2227331"/>
                <a:gd name="connsiteX31" fmla="*/ 0 w 3426772"/>
                <a:gd name="connsiteY31" fmla="*/ 2227331 h 2227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26772" h="2227331">
                  <a:moveTo>
                    <a:pt x="0" y="2227331"/>
                  </a:moveTo>
                  <a:lnTo>
                    <a:pt x="885088" y="2030852"/>
                  </a:lnTo>
                  <a:lnTo>
                    <a:pt x="898837" y="1985962"/>
                  </a:lnTo>
                  <a:lnTo>
                    <a:pt x="1441762" y="1866900"/>
                  </a:lnTo>
                  <a:lnTo>
                    <a:pt x="1494150" y="1838325"/>
                  </a:lnTo>
                  <a:lnTo>
                    <a:pt x="1566325" y="1856057"/>
                  </a:lnTo>
                  <a:lnTo>
                    <a:pt x="2248099" y="1709028"/>
                  </a:lnTo>
                  <a:lnTo>
                    <a:pt x="2268424" y="1758882"/>
                  </a:lnTo>
                  <a:lnTo>
                    <a:pt x="3168474" y="1574342"/>
                  </a:lnTo>
                  <a:lnTo>
                    <a:pt x="3426772" y="1537901"/>
                  </a:lnTo>
                  <a:lnTo>
                    <a:pt x="3412166" y="1427317"/>
                  </a:lnTo>
                  <a:lnTo>
                    <a:pt x="3176916" y="1341299"/>
                  </a:lnTo>
                  <a:lnTo>
                    <a:pt x="2403249" y="1462088"/>
                  </a:lnTo>
                  <a:lnTo>
                    <a:pt x="2388223" y="1369472"/>
                  </a:lnTo>
                  <a:lnTo>
                    <a:pt x="2640637" y="1327928"/>
                  </a:lnTo>
                  <a:lnTo>
                    <a:pt x="2622862" y="1184143"/>
                  </a:lnTo>
                  <a:lnTo>
                    <a:pt x="2697788" y="1175834"/>
                  </a:lnTo>
                  <a:lnTo>
                    <a:pt x="2695775" y="926560"/>
                  </a:lnTo>
                  <a:lnTo>
                    <a:pt x="2784787" y="0"/>
                  </a:lnTo>
                  <a:lnTo>
                    <a:pt x="2602337" y="6823"/>
                  </a:lnTo>
                  <a:lnTo>
                    <a:pt x="2407002" y="39384"/>
                  </a:lnTo>
                  <a:lnTo>
                    <a:pt x="2280567" y="78902"/>
                  </a:lnTo>
                  <a:lnTo>
                    <a:pt x="2208525" y="66675"/>
                  </a:lnTo>
                  <a:lnTo>
                    <a:pt x="1793450" y="111564"/>
                  </a:lnTo>
                  <a:lnTo>
                    <a:pt x="1824039" y="535834"/>
                  </a:lnTo>
                  <a:lnTo>
                    <a:pt x="1911238" y="1067883"/>
                  </a:lnTo>
                  <a:lnTo>
                    <a:pt x="1876359" y="1315734"/>
                  </a:lnTo>
                  <a:lnTo>
                    <a:pt x="690801" y="1585509"/>
                  </a:lnTo>
                  <a:lnTo>
                    <a:pt x="562513" y="1626748"/>
                  </a:lnTo>
                  <a:cubicBezTo>
                    <a:pt x="512537" y="1651190"/>
                    <a:pt x="467929" y="1670229"/>
                    <a:pt x="423320" y="1702778"/>
                  </a:cubicBezTo>
                  <a:lnTo>
                    <a:pt x="289974" y="1829916"/>
                  </a:lnTo>
                  <a:lnTo>
                    <a:pt x="0" y="2227331"/>
                  </a:lnTo>
                  <a:close/>
                </a:path>
              </a:pathLst>
            </a:custGeom>
            <a:noFill/>
            <a:ln w="50800">
              <a:solidFill>
                <a:srgbClr val="FF0000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grpSp>
          <p:nvGrpSpPr>
            <p:cNvPr id="46" name="グループ化 45">
              <a:extLst>
                <a:ext uri="{FF2B5EF4-FFF2-40B4-BE49-F238E27FC236}">
                  <a16:creationId xmlns:a16="http://schemas.microsoft.com/office/drawing/2014/main" id="{375949B9-C769-4B11-B65A-81FDE3FA5902}"/>
                </a:ext>
              </a:extLst>
            </p:cNvPr>
            <p:cNvGrpSpPr/>
            <p:nvPr/>
          </p:nvGrpSpPr>
          <p:grpSpPr>
            <a:xfrm>
              <a:off x="5308352" y="8864898"/>
              <a:ext cx="1251460" cy="896389"/>
              <a:chOff x="4472668" y="3953717"/>
              <a:chExt cx="1251460" cy="896389"/>
            </a:xfrm>
          </p:grpSpPr>
          <p:sp>
            <p:nvSpPr>
              <p:cNvPr id="47" name="フリーフォーム 20">
                <a:extLst>
                  <a:ext uri="{FF2B5EF4-FFF2-40B4-BE49-F238E27FC236}">
                    <a16:creationId xmlns:a16="http://schemas.microsoft.com/office/drawing/2014/main" id="{75F9D3E7-4DAA-4FBE-B402-C785017D1F7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472668" y="3953717"/>
                <a:ext cx="1251460" cy="896389"/>
              </a:xfrm>
              <a:custGeom>
                <a:avLst/>
                <a:gdLst>
                  <a:gd name="connsiteX0" fmla="*/ 0 w 516731"/>
                  <a:gd name="connsiteY0" fmla="*/ 23813 h 419100"/>
                  <a:gd name="connsiteX1" fmla="*/ 92868 w 516731"/>
                  <a:gd name="connsiteY1" fmla="*/ 419100 h 419100"/>
                  <a:gd name="connsiteX2" fmla="*/ 328612 w 516731"/>
                  <a:gd name="connsiteY2" fmla="*/ 369094 h 419100"/>
                  <a:gd name="connsiteX3" fmla="*/ 316706 w 516731"/>
                  <a:gd name="connsiteY3" fmla="*/ 321469 h 419100"/>
                  <a:gd name="connsiteX4" fmla="*/ 516731 w 516731"/>
                  <a:gd name="connsiteY4" fmla="*/ 280988 h 419100"/>
                  <a:gd name="connsiteX5" fmla="*/ 464343 w 516731"/>
                  <a:gd name="connsiteY5" fmla="*/ 0 h 419100"/>
                  <a:gd name="connsiteX6" fmla="*/ 0 w 516731"/>
                  <a:gd name="connsiteY6" fmla="*/ 23813 h 419100"/>
                  <a:gd name="connsiteX0" fmla="*/ 0 w 527146"/>
                  <a:gd name="connsiteY0" fmla="*/ 29093 h 419100"/>
                  <a:gd name="connsiteX1" fmla="*/ 103283 w 527146"/>
                  <a:gd name="connsiteY1" fmla="*/ 419100 h 419100"/>
                  <a:gd name="connsiteX2" fmla="*/ 339027 w 527146"/>
                  <a:gd name="connsiteY2" fmla="*/ 369094 h 419100"/>
                  <a:gd name="connsiteX3" fmla="*/ 327121 w 527146"/>
                  <a:gd name="connsiteY3" fmla="*/ 321469 h 419100"/>
                  <a:gd name="connsiteX4" fmla="*/ 527146 w 527146"/>
                  <a:gd name="connsiteY4" fmla="*/ 280988 h 419100"/>
                  <a:gd name="connsiteX5" fmla="*/ 474758 w 527146"/>
                  <a:gd name="connsiteY5" fmla="*/ 0 h 419100"/>
                  <a:gd name="connsiteX6" fmla="*/ 0 w 527146"/>
                  <a:gd name="connsiteY6" fmla="*/ 29093 h 419100"/>
                  <a:gd name="connsiteX0" fmla="*/ 0 w 527146"/>
                  <a:gd name="connsiteY0" fmla="*/ 27773 h 417780"/>
                  <a:gd name="connsiteX1" fmla="*/ 103283 w 527146"/>
                  <a:gd name="connsiteY1" fmla="*/ 417780 h 417780"/>
                  <a:gd name="connsiteX2" fmla="*/ 339027 w 527146"/>
                  <a:gd name="connsiteY2" fmla="*/ 367774 h 417780"/>
                  <a:gd name="connsiteX3" fmla="*/ 327121 w 527146"/>
                  <a:gd name="connsiteY3" fmla="*/ 320149 h 417780"/>
                  <a:gd name="connsiteX4" fmla="*/ 527146 w 527146"/>
                  <a:gd name="connsiteY4" fmla="*/ 279668 h 417780"/>
                  <a:gd name="connsiteX5" fmla="*/ 465645 w 527146"/>
                  <a:gd name="connsiteY5" fmla="*/ 0 h 417780"/>
                  <a:gd name="connsiteX6" fmla="*/ 0 w 527146"/>
                  <a:gd name="connsiteY6" fmla="*/ 27773 h 417780"/>
                  <a:gd name="connsiteX0" fmla="*/ 0 w 514127"/>
                  <a:gd name="connsiteY0" fmla="*/ 27773 h 417780"/>
                  <a:gd name="connsiteX1" fmla="*/ 103283 w 514127"/>
                  <a:gd name="connsiteY1" fmla="*/ 417780 h 417780"/>
                  <a:gd name="connsiteX2" fmla="*/ 339027 w 514127"/>
                  <a:gd name="connsiteY2" fmla="*/ 367774 h 417780"/>
                  <a:gd name="connsiteX3" fmla="*/ 327121 w 514127"/>
                  <a:gd name="connsiteY3" fmla="*/ 320149 h 417780"/>
                  <a:gd name="connsiteX4" fmla="*/ 514127 w 514127"/>
                  <a:gd name="connsiteY4" fmla="*/ 274388 h 417780"/>
                  <a:gd name="connsiteX5" fmla="*/ 465645 w 514127"/>
                  <a:gd name="connsiteY5" fmla="*/ 0 h 417780"/>
                  <a:gd name="connsiteX6" fmla="*/ 0 w 514127"/>
                  <a:gd name="connsiteY6" fmla="*/ 27773 h 417780"/>
                  <a:gd name="connsiteX0" fmla="*/ 0 w 514127"/>
                  <a:gd name="connsiteY0" fmla="*/ 27773 h 417780"/>
                  <a:gd name="connsiteX1" fmla="*/ 103283 w 514127"/>
                  <a:gd name="connsiteY1" fmla="*/ 417780 h 417780"/>
                  <a:gd name="connsiteX2" fmla="*/ 339027 w 514127"/>
                  <a:gd name="connsiteY2" fmla="*/ 367774 h 417780"/>
                  <a:gd name="connsiteX3" fmla="*/ 327121 w 514127"/>
                  <a:gd name="connsiteY3" fmla="*/ 310909 h 417780"/>
                  <a:gd name="connsiteX4" fmla="*/ 514127 w 514127"/>
                  <a:gd name="connsiteY4" fmla="*/ 274388 h 417780"/>
                  <a:gd name="connsiteX5" fmla="*/ 465645 w 514127"/>
                  <a:gd name="connsiteY5" fmla="*/ 0 h 417780"/>
                  <a:gd name="connsiteX6" fmla="*/ 0 w 514127"/>
                  <a:gd name="connsiteY6" fmla="*/ 27773 h 417780"/>
                  <a:gd name="connsiteX0" fmla="*/ 0 w 508919"/>
                  <a:gd name="connsiteY0" fmla="*/ 26453 h 417780"/>
                  <a:gd name="connsiteX1" fmla="*/ 98075 w 508919"/>
                  <a:gd name="connsiteY1" fmla="*/ 417780 h 417780"/>
                  <a:gd name="connsiteX2" fmla="*/ 333819 w 508919"/>
                  <a:gd name="connsiteY2" fmla="*/ 367774 h 417780"/>
                  <a:gd name="connsiteX3" fmla="*/ 321913 w 508919"/>
                  <a:gd name="connsiteY3" fmla="*/ 310909 h 417780"/>
                  <a:gd name="connsiteX4" fmla="*/ 508919 w 508919"/>
                  <a:gd name="connsiteY4" fmla="*/ 274388 h 417780"/>
                  <a:gd name="connsiteX5" fmla="*/ 460437 w 508919"/>
                  <a:gd name="connsiteY5" fmla="*/ 0 h 417780"/>
                  <a:gd name="connsiteX6" fmla="*/ 0 w 508919"/>
                  <a:gd name="connsiteY6" fmla="*/ 26453 h 417780"/>
                  <a:gd name="connsiteX0" fmla="*/ 0 w 505013"/>
                  <a:gd name="connsiteY0" fmla="*/ 26453 h 417780"/>
                  <a:gd name="connsiteX1" fmla="*/ 94169 w 505013"/>
                  <a:gd name="connsiteY1" fmla="*/ 417780 h 417780"/>
                  <a:gd name="connsiteX2" fmla="*/ 329913 w 505013"/>
                  <a:gd name="connsiteY2" fmla="*/ 367774 h 417780"/>
                  <a:gd name="connsiteX3" fmla="*/ 318007 w 505013"/>
                  <a:gd name="connsiteY3" fmla="*/ 310909 h 417780"/>
                  <a:gd name="connsiteX4" fmla="*/ 505013 w 505013"/>
                  <a:gd name="connsiteY4" fmla="*/ 274388 h 417780"/>
                  <a:gd name="connsiteX5" fmla="*/ 456531 w 505013"/>
                  <a:gd name="connsiteY5" fmla="*/ 0 h 417780"/>
                  <a:gd name="connsiteX6" fmla="*/ 0 w 505013"/>
                  <a:gd name="connsiteY6" fmla="*/ 26453 h 417780"/>
                  <a:gd name="connsiteX0" fmla="*/ 0 w 505013"/>
                  <a:gd name="connsiteY0" fmla="*/ 26453 h 417780"/>
                  <a:gd name="connsiteX1" fmla="*/ 94169 w 505013"/>
                  <a:gd name="connsiteY1" fmla="*/ 417780 h 417780"/>
                  <a:gd name="connsiteX2" fmla="*/ 329913 w 505013"/>
                  <a:gd name="connsiteY2" fmla="*/ 367774 h 417780"/>
                  <a:gd name="connsiteX3" fmla="*/ 284157 w 505013"/>
                  <a:gd name="connsiteY3" fmla="*/ 159116 h 417780"/>
                  <a:gd name="connsiteX4" fmla="*/ 505013 w 505013"/>
                  <a:gd name="connsiteY4" fmla="*/ 274388 h 417780"/>
                  <a:gd name="connsiteX5" fmla="*/ 456531 w 505013"/>
                  <a:gd name="connsiteY5" fmla="*/ 0 h 417780"/>
                  <a:gd name="connsiteX6" fmla="*/ 0 w 505013"/>
                  <a:gd name="connsiteY6" fmla="*/ 26453 h 417780"/>
                  <a:gd name="connsiteX0" fmla="*/ 0 w 456531"/>
                  <a:gd name="connsiteY0" fmla="*/ 26453 h 417780"/>
                  <a:gd name="connsiteX1" fmla="*/ 94169 w 456531"/>
                  <a:gd name="connsiteY1" fmla="*/ 417780 h 417780"/>
                  <a:gd name="connsiteX2" fmla="*/ 329913 w 456531"/>
                  <a:gd name="connsiteY2" fmla="*/ 367774 h 417780"/>
                  <a:gd name="connsiteX3" fmla="*/ 284157 w 456531"/>
                  <a:gd name="connsiteY3" fmla="*/ 159116 h 417780"/>
                  <a:gd name="connsiteX4" fmla="*/ 391745 w 456531"/>
                  <a:gd name="connsiteY4" fmla="*/ 143715 h 417780"/>
                  <a:gd name="connsiteX5" fmla="*/ 456531 w 456531"/>
                  <a:gd name="connsiteY5" fmla="*/ 0 h 417780"/>
                  <a:gd name="connsiteX6" fmla="*/ 0 w 456531"/>
                  <a:gd name="connsiteY6" fmla="*/ 26453 h 417780"/>
                  <a:gd name="connsiteX0" fmla="*/ 0 w 391745"/>
                  <a:gd name="connsiteY0" fmla="*/ 19853 h 411180"/>
                  <a:gd name="connsiteX1" fmla="*/ 94169 w 391745"/>
                  <a:gd name="connsiteY1" fmla="*/ 411180 h 411180"/>
                  <a:gd name="connsiteX2" fmla="*/ 329913 w 391745"/>
                  <a:gd name="connsiteY2" fmla="*/ 361174 h 411180"/>
                  <a:gd name="connsiteX3" fmla="*/ 284157 w 391745"/>
                  <a:gd name="connsiteY3" fmla="*/ 152516 h 411180"/>
                  <a:gd name="connsiteX4" fmla="*/ 391745 w 391745"/>
                  <a:gd name="connsiteY4" fmla="*/ 137115 h 411180"/>
                  <a:gd name="connsiteX5" fmla="*/ 366697 w 391745"/>
                  <a:gd name="connsiteY5" fmla="*/ 0 h 411180"/>
                  <a:gd name="connsiteX6" fmla="*/ 0 w 391745"/>
                  <a:gd name="connsiteY6" fmla="*/ 19853 h 411180"/>
                  <a:gd name="connsiteX0" fmla="*/ 266463 w 658208"/>
                  <a:gd name="connsiteY0" fmla="*/ 19853 h 411180"/>
                  <a:gd name="connsiteX1" fmla="*/ 44 w 658208"/>
                  <a:gd name="connsiteY1" fmla="*/ 87884 h 411180"/>
                  <a:gd name="connsiteX2" fmla="*/ 360632 w 658208"/>
                  <a:gd name="connsiteY2" fmla="*/ 411180 h 411180"/>
                  <a:gd name="connsiteX3" fmla="*/ 596376 w 658208"/>
                  <a:gd name="connsiteY3" fmla="*/ 361174 h 411180"/>
                  <a:gd name="connsiteX4" fmla="*/ 550620 w 658208"/>
                  <a:gd name="connsiteY4" fmla="*/ 152516 h 411180"/>
                  <a:gd name="connsiteX5" fmla="*/ 658208 w 658208"/>
                  <a:gd name="connsiteY5" fmla="*/ 137115 h 411180"/>
                  <a:gd name="connsiteX6" fmla="*/ 633160 w 658208"/>
                  <a:gd name="connsiteY6" fmla="*/ 0 h 411180"/>
                  <a:gd name="connsiteX7" fmla="*/ 266463 w 658208"/>
                  <a:gd name="connsiteY7" fmla="*/ 19853 h 411180"/>
                  <a:gd name="connsiteX0" fmla="*/ 266477 w 658222"/>
                  <a:gd name="connsiteY0" fmla="*/ 19853 h 411180"/>
                  <a:gd name="connsiteX1" fmla="*/ 58 w 658222"/>
                  <a:gd name="connsiteY1" fmla="*/ 87884 h 411180"/>
                  <a:gd name="connsiteX2" fmla="*/ 360646 w 658222"/>
                  <a:gd name="connsiteY2" fmla="*/ 411180 h 411180"/>
                  <a:gd name="connsiteX3" fmla="*/ 596390 w 658222"/>
                  <a:gd name="connsiteY3" fmla="*/ 361174 h 411180"/>
                  <a:gd name="connsiteX4" fmla="*/ 550634 w 658222"/>
                  <a:gd name="connsiteY4" fmla="*/ 152516 h 411180"/>
                  <a:gd name="connsiteX5" fmla="*/ 658222 w 658222"/>
                  <a:gd name="connsiteY5" fmla="*/ 137115 h 411180"/>
                  <a:gd name="connsiteX6" fmla="*/ 633174 w 658222"/>
                  <a:gd name="connsiteY6" fmla="*/ 0 h 411180"/>
                  <a:gd name="connsiteX7" fmla="*/ 266477 w 658222"/>
                  <a:gd name="connsiteY7" fmla="*/ 19853 h 411180"/>
                  <a:gd name="connsiteX0" fmla="*/ 266419 w 658164"/>
                  <a:gd name="connsiteY0" fmla="*/ 19853 h 411180"/>
                  <a:gd name="connsiteX1" fmla="*/ 0 w 658164"/>
                  <a:gd name="connsiteY1" fmla="*/ 87884 h 411180"/>
                  <a:gd name="connsiteX2" fmla="*/ 360588 w 658164"/>
                  <a:gd name="connsiteY2" fmla="*/ 411180 h 411180"/>
                  <a:gd name="connsiteX3" fmla="*/ 596332 w 658164"/>
                  <a:gd name="connsiteY3" fmla="*/ 361174 h 411180"/>
                  <a:gd name="connsiteX4" fmla="*/ 550576 w 658164"/>
                  <a:gd name="connsiteY4" fmla="*/ 152516 h 411180"/>
                  <a:gd name="connsiteX5" fmla="*/ 658164 w 658164"/>
                  <a:gd name="connsiteY5" fmla="*/ 137115 h 411180"/>
                  <a:gd name="connsiteX6" fmla="*/ 633116 w 658164"/>
                  <a:gd name="connsiteY6" fmla="*/ 0 h 411180"/>
                  <a:gd name="connsiteX7" fmla="*/ 266419 w 658164"/>
                  <a:gd name="connsiteY7" fmla="*/ 19853 h 411180"/>
                  <a:gd name="connsiteX0" fmla="*/ 263815 w 658164"/>
                  <a:gd name="connsiteY0" fmla="*/ 22493 h 411180"/>
                  <a:gd name="connsiteX1" fmla="*/ 0 w 658164"/>
                  <a:gd name="connsiteY1" fmla="*/ 87884 h 411180"/>
                  <a:gd name="connsiteX2" fmla="*/ 360588 w 658164"/>
                  <a:gd name="connsiteY2" fmla="*/ 411180 h 411180"/>
                  <a:gd name="connsiteX3" fmla="*/ 596332 w 658164"/>
                  <a:gd name="connsiteY3" fmla="*/ 361174 h 411180"/>
                  <a:gd name="connsiteX4" fmla="*/ 550576 w 658164"/>
                  <a:gd name="connsiteY4" fmla="*/ 152516 h 411180"/>
                  <a:gd name="connsiteX5" fmla="*/ 658164 w 658164"/>
                  <a:gd name="connsiteY5" fmla="*/ 137115 h 411180"/>
                  <a:gd name="connsiteX6" fmla="*/ 633116 w 658164"/>
                  <a:gd name="connsiteY6" fmla="*/ 0 h 411180"/>
                  <a:gd name="connsiteX7" fmla="*/ 263815 w 658164"/>
                  <a:gd name="connsiteY7" fmla="*/ 22493 h 411180"/>
                  <a:gd name="connsiteX0" fmla="*/ 263815 w 658164"/>
                  <a:gd name="connsiteY0" fmla="*/ 22493 h 411180"/>
                  <a:gd name="connsiteX1" fmla="*/ 0 w 658164"/>
                  <a:gd name="connsiteY1" fmla="*/ 87884 h 411180"/>
                  <a:gd name="connsiteX2" fmla="*/ 360588 w 658164"/>
                  <a:gd name="connsiteY2" fmla="*/ 411180 h 411180"/>
                  <a:gd name="connsiteX3" fmla="*/ 596332 w 658164"/>
                  <a:gd name="connsiteY3" fmla="*/ 361174 h 411180"/>
                  <a:gd name="connsiteX4" fmla="*/ 550576 w 658164"/>
                  <a:gd name="connsiteY4" fmla="*/ 152516 h 411180"/>
                  <a:gd name="connsiteX5" fmla="*/ 658164 w 658164"/>
                  <a:gd name="connsiteY5" fmla="*/ 137115 h 411180"/>
                  <a:gd name="connsiteX6" fmla="*/ 633116 w 658164"/>
                  <a:gd name="connsiteY6" fmla="*/ 0 h 411180"/>
                  <a:gd name="connsiteX7" fmla="*/ 263815 w 658164"/>
                  <a:gd name="connsiteY7" fmla="*/ 22493 h 411180"/>
                  <a:gd name="connsiteX0" fmla="*/ 263815 w 658164"/>
                  <a:gd name="connsiteY0" fmla="*/ 22493 h 411180"/>
                  <a:gd name="connsiteX1" fmla="*/ 0 w 658164"/>
                  <a:gd name="connsiteY1" fmla="*/ 87884 h 411180"/>
                  <a:gd name="connsiteX2" fmla="*/ 360588 w 658164"/>
                  <a:gd name="connsiteY2" fmla="*/ 411180 h 411180"/>
                  <a:gd name="connsiteX3" fmla="*/ 596332 w 658164"/>
                  <a:gd name="connsiteY3" fmla="*/ 361174 h 411180"/>
                  <a:gd name="connsiteX4" fmla="*/ 550576 w 658164"/>
                  <a:gd name="connsiteY4" fmla="*/ 152516 h 411180"/>
                  <a:gd name="connsiteX5" fmla="*/ 658164 w 658164"/>
                  <a:gd name="connsiteY5" fmla="*/ 137115 h 411180"/>
                  <a:gd name="connsiteX6" fmla="*/ 633116 w 658164"/>
                  <a:gd name="connsiteY6" fmla="*/ 0 h 411180"/>
                  <a:gd name="connsiteX7" fmla="*/ 263815 w 658164"/>
                  <a:gd name="connsiteY7" fmla="*/ 22493 h 411180"/>
                  <a:gd name="connsiteX0" fmla="*/ 263815 w 658164"/>
                  <a:gd name="connsiteY0" fmla="*/ 22493 h 470577"/>
                  <a:gd name="connsiteX1" fmla="*/ 0 w 658164"/>
                  <a:gd name="connsiteY1" fmla="*/ 87884 h 470577"/>
                  <a:gd name="connsiteX2" fmla="*/ 87182 w 658164"/>
                  <a:gd name="connsiteY2" fmla="*/ 470577 h 470577"/>
                  <a:gd name="connsiteX3" fmla="*/ 596332 w 658164"/>
                  <a:gd name="connsiteY3" fmla="*/ 361174 h 470577"/>
                  <a:gd name="connsiteX4" fmla="*/ 550576 w 658164"/>
                  <a:gd name="connsiteY4" fmla="*/ 152516 h 470577"/>
                  <a:gd name="connsiteX5" fmla="*/ 658164 w 658164"/>
                  <a:gd name="connsiteY5" fmla="*/ 137115 h 470577"/>
                  <a:gd name="connsiteX6" fmla="*/ 633116 w 658164"/>
                  <a:gd name="connsiteY6" fmla="*/ 0 h 470577"/>
                  <a:gd name="connsiteX7" fmla="*/ 263815 w 658164"/>
                  <a:gd name="connsiteY7" fmla="*/ 22493 h 470577"/>
                  <a:gd name="connsiteX0" fmla="*/ 263815 w 658164"/>
                  <a:gd name="connsiteY0" fmla="*/ 22493 h 473217"/>
                  <a:gd name="connsiteX1" fmla="*/ 0 w 658164"/>
                  <a:gd name="connsiteY1" fmla="*/ 87884 h 473217"/>
                  <a:gd name="connsiteX2" fmla="*/ 84578 w 658164"/>
                  <a:gd name="connsiteY2" fmla="*/ 473217 h 473217"/>
                  <a:gd name="connsiteX3" fmla="*/ 596332 w 658164"/>
                  <a:gd name="connsiteY3" fmla="*/ 361174 h 473217"/>
                  <a:gd name="connsiteX4" fmla="*/ 550576 w 658164"/>
                  <a:gd name="connsiteY4" fmla="*/ 152516 h 473217"/>
                  <a:gd name="connsiteX5" fmla="*/ 658164 w 658164"/>
                  <a:gd name="connsiteY5" fmla="*/ 137115 h 473217"/>
                  <a:gd name="connsiteX6" fmla="*/ 633116 w 658164"/>
                  <a:gd name="connsiteY6" fmla="*/ 0 h 473217"/>
                  <a:gd name="connsiteX7" fmla="*/ 263815 w 658164"/>
                  <a:gd name="connsiteY7" fmla="*/ 22493 h 473217"/>
                  <a:gd name="connsiteX0" fmla="*/ 254701 w 649050"/>
                  <a:gd name="connsiteY0" fmla="*/ 22493 h 473217"/>
                  <a:gd name="connsiteX1" fmla="*/ 0 w 649050"/>
                  <a:gd name="connsiteY1" fmla="*/ 89204 h 473217"/>
                  <a:gd name="connsiteX2" fmla="*/ 75464 w 649050"/>
                  <a:gd name="connsiteY2" fmla="*/ 473217 h 473217"/>
                  <a:gd name="connsiteX3" fmla="*/ 587218 w 649050"/>
                  <a:gd name="connsiteY3" fmla="*/ 361174 h 473217"/>
                  <a:gd name="connsiteX4" fmla="*/ 541462 w 649050"/>
                  <a:gd name="connsiteY4" fmla="*/ 152516 h 473217"/>
                  <a:gd name="connsiteX5" fmla="*/ 649050 w 649050"/>
                  <a:gd name="connsiteY5" fmla="*/ 137115 h 473217"/>
                  <a:gd name="connsiteX6" fmla="*/ 624002 w 649050"/>
                  <a:gd name="connsiteY6" fmla="*/ 0 h 473217"/>
                  <a:gd name="connsiteX7" fmla="*/ 254701 w 649050"/>
                  <a:gd name="connsiteY7" fmla="*/ 22493 h 473217"/>
                  <a:gd name="connsiteX0" fmla="*/ 248191 w 642540"/>
                  <a:gd name="connsiteY0" fmla="*/ 22493 h 473217"/>
                  <a:gd name="connsiteX1" fmla="*/ 0 w 642540"/>
                  <a:gd name="connsiteY1" fmla="*/ 85244 h 473217"/>
                  <a:gd name="connsiteX2" fmla="*/ 68954 w 642540"/>
                  <a:gd name="connsiteY2" fmla="*/ 473217 h 473217"/>
                  <a:gd name="connsiteX3" fmla="*/ 580708 w 642540"/>
                  <a:gd name="connsiteY3" fmla="*/ 361174 h 473217"/>
                  <a:gd name="connsiteX4" fmla="*/ 534952 w 642540"/>
                  <a:gd name="connsiteY4" fmla="*/ 152516 h 473217"/>
                  <a:gd name="connsiteX5" fmla="*/ 642540 w 642540"/>
                  <a:gd name="connsiteY5" fmla="*/ 137115 h 473217"/>
                  <a:gd name="connsiteX6" fmla="*/ 617492 w 642540"/>
                  <a:gd name="connsiteY6" fmla="*/ 0 h 473217"/>
                  <a:gd name="connsiteX7" fmla="*/ 248191 w 642540"/>
                  <a:gd name="connsiteY7" fmla="*/ 22493 h 473217"/>
                  <a:gd name="connsiteX0" fmla="*/ 249493 w 642540"/>
                  <a:gd name="connsiteY0" fmla="*/ 25133 h 473217"/>
                  <a:gd name="connsiteX1" fmla="*/ 0 w 642540"/>
                  <a:gd name="connsiteY1" fmla="*/ 85244 h 473217"/>
                  <a:gd name="connsiteX2" fmla="*/ 68954 w 642540"/>
                  <a:gd name="connsiteY2" fmla="*/ 473217 h 473217"/>
                  <a:gd name="connsiteX3" fmla="*/ 580708 w 642540"/>
                  <a:gd name="connsiteY3" fmla="*/ 361174 h 473217"/>
                  <a:gd name="connsiteX4" fmla="*/ 534952 w 642540"/>
                  <a:gd name="connsiteY4" fmla="*/ 152516 h 473217"/>
                  <a:gd name="connsiteX5" fmla="*/ 642540 w 642540"/>
                  <a:gd name="connsiteY5" fmla="*/ 137115 h 473217"/>
                  <a:gd name="connsiteX6" fmla="*/ 617492 w 642540"/>
                  <a:gd name="connsiteY6" fmla="*/ 0 h 473217"/>
                  <a:gd name="connsiteX7" fmla="*/ 249493 w 642540"/>
                  <a:gd name="connsiteY7" fmla="*/ 25133 h 473217"/>
                  <a:gd name="connsiteX0" fmla="*/ 258607 w 651654"/>
                  <a:gd name="connsiteY0" fmla="*/ 25133 h 473217"/>
                  <a:gd name="connsiteX1" fmla="*/ 0 w 651654"/>
                  <a:gd name="connsiteY1" fmla="*/ 86564 h 473217"/>
                  <a:gd name="connsiteX2" fmla="*/ 78068 w 651654"/>
                  <a:gd name="connsiteY2" fmla="*/ 473217 h 473217"/>
                  <a:gd name="connsiteX3" fmla="*/ 589822 w 651654"/>
                  <a:gd name="connsiteY3" fmla="*/ 361174 h 473217"/>
                  <a:gd name="connsiteX4" fmla="*/ 544066 w 651654"/>
                  <a:gd name="connsiteY4" fmla="*/ 152516 h 473217"/>
                  <a:gd name="connsiteX5" fmla="*/ 651654 w 651654"/>
                  <a:gd name="connsiteY5" fmla="*/ 137115 h 473217"/>
                  <a:gd name="connsiteX6" fmla="*/ 626606 w 651654"/>
                  <a:gd name="connsiteY6" fmla="*/ 0 h 473217"/>
                  <a:gd name="connsiteX7" fmla="*/ 258607 w 651654"/>
                  <a:gd name="connsiteY7" fmla="*/ 25133 h 473217"/>
                  <a:gd name="connsiteX0" fmla="*/ 258607 w 651654"/>
                  <a:gd name="connsiteY0" fmla="*/ 25133 h 473217"/>
                  <a:gd name="connsiteX1" fmla="*/ 0 w 651654"/>
                  <a:gd name="connsiteY1" fmla="*/ 86564 h 473217"/>
                  <a:gd name="connsiteX2" fmla="*/ 78068 w 651654"/>
                  <a:gd name="connsiteY2" fmla="*/ 473217 h 473217"/>
                  <a:gd name="connsiteX3" fmla="*/ 589822 w 651654"/>
                  <a:gd name="connsiteY3" fmla="*/ 361174 h 473217"/>
                  <a:gd name="connsiteX4" fmla="*/ 544066 w 651654"/>
                  <a:gd name="connsiteY4" fmla="*/ 152516 h 473217"/>
                  <a:gd name="connsiteX5" fmla="*/ 651654 w 651654"/>
                  <a:gd name="connsiteY5" fmla="*/ 137115 h 473217"/>
                  <a:gd name="connsiteX6" fmla="*/ 626606 w 651654"/>
                  <a:gd name="connsiteY6" fmla="*/ 0 h 473217"/>
                  <a:gd name="connsiteX7" fmla="*/ 258607 w 651654"/>
                  <a:gd name="connsiteY7" fmla="*/ 25133 h 473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51654" h="473217">
                    <a:moveTo>
                      <a:pt x="258607" y="25133"/>
                    </a:moveTo>
                    <a:cubicBezTo>
                      <a:pt x="150705" y="53089"/>
                      <a:pt x="130034" y="55967"/>
                      <a:pt x="0" y="86564"/>
                    </a:cubicBezTo>
                    <a:lnTo>
                      <a:pt x="78068" y="473217"/>
                    </a:lnTo>
                    <a:lnTo>
                      <a:pt x="589822" y="361174"/>
                    </a:lnTo>
                    <a:lnTo>
                      <a:pt x="544066" y="152516"/>
                    </a:lnTo>
                    <a:lnTo>
                      <a:pt x="651654" y="137115"/>
                    </a:lnTo>
                    <a:lnTo>
                      <a:pt x="626606" y="0"/>
                    </a:lnTo>
                    <a:lnTo>
                      <a:pt x="258607" y="25133"/>
                    </a:lnTo>
                    <a:close/>
                  </a:path>
                </a:pathLst>
              </a:custGeom>
              <a:noFill/>
              <a:ln w="19050">
                <a:solidFill>
                  <a:srgbClr val="FF0000"/>
                </a:solidFill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50" charset="-128"/>
                  <a:cs typeface="+mn-cs"/>
                </a:endParaRPr>
              </a:p>
            </p:txBody>
          </p:sp>
          <p:cxnSp>
            <p:nvCxnSpPr>
              <p:cNvPr id="48" name="直線コネクタ 47">
                <a:extLst>
                  <a:ext uri="{FF2B5EF4-FFF2-40B4-BE49-F238E27FC236}">
                    <a16:creationId xmlns:a16="http://schemas.microsoft.com/office/drawing/2014/main" id="{AC81918C-7BBC-45D1-AF09-4B407D1DBDC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488690" y="4090595"/>
                <a:ext cx="111837" cy="119425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直線コネクタ 48">
                <a:extLst>
                  <a:ext uri="{FF2B5EF4-FFF2-40B4-BE49-F238E27FC236}">
                    <a16:creationId xmlns:a16="http://schemas.microsoft.com/office/drawing/2014/main" id="{757713C0-8AEB-4326-8607-A4545D3D74C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513656" y="4052497"/>
                <a:ext cx="253396" cy="287762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直線コネクタ 49">
                <a:extLst>
                  <a:ext uri="{FF2B5EF4-FFF2-40B4-BE49-F238E27FC236}">
                    <a16:creationId xmlns:a16="http://schemas.microsoft.com/office/drawing/2014/main" id="{A9401465-CED1-49CC-908B-0FBA3C5A0E0B}"/>
                  </a:ext>
                </a:extLst>
              </p:cNvPr>
              <p:cNvCxnSpPr>
                <a:cxnSpLocks/>
                <a:endCxn id="47" idx="0"/>
              </p:cNvCxnSpPr>
              <p:nvPr/>
            </p:nvCxnSpPr>
            <p:spPr>
              <a:xfrm flipV="1">
                <a:off x="4544609" y="4001325"/>
                <a:ext cx="424697" cy="477832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直線コネクタ 50">
                <a:extLst>
                  <a:ext uri="{FF2B5EF4-FFF2-40B4-BE49-F238E27FC236}">
                    <a16:creationId xmlns:a16="http://schemas.microsoft.com/office/drawing/2014/main" id="{42BA33BF-2DE7-4AAE-9006-252D1088A94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574315" y="3995345"/>
                <a:ext cx="554783" cy="626859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線コネクタ 51">
                <a:extLst>
                  <a:ext uri="{FF2B5EF4-FFF2-40B4-BE49-F238E27FC236}">
                    <a16:creationId xmlns:a16="http://schemas.microsoft.com/office/drawing/2014/main" id="{64DDDDFE-9218-4E97-9978-D24010ADF00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605875" y="3980008"/>
                <a:ext cx="686205" cy="781140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線コネクタ 52">
                <a:extLst>
                  <a:ext uri="{FF2B5EF4-FFF2-40B4-BE49-F238E27FC236}">
                    <a16:creationId xmlns:a16="http://schemas.microsoft.com/office/drawing/2014/main" id="{3CF8E776-29B0-4E6C-85AF-0D13AFCF3FE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703119" y="3970042"/>
                <a:ext cx="747841" cy="870950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直線コネクタ 53">
                <a:extLst>
                  <a:ext uri="{FF2B5EF4-FFF2-40B4-BE49-F238E27FC236}">
                    <a16:creationId xmlns:a16="http://schemas.microsoft.com/office/drawing/2014/main" id="{65C4494A-B97C-45F9-A698-F9F9B7C940C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910789" y="3960077"/>
                <a:ext cx="705327" cy="841468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直線コネクタ 54">
                <a:extLst>
                  <a:ext uri="{FF2B5EF4-FFF2-40B4-BE49-F238E27FC236}">
                    <a16:creationId xmlns:a16="http://schemas.microsoft.com/office/drawing/2014/main" id="{FEE2C4F7-1E7E-4B49-BA28-23ACA6A1F76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129098" y="4280578"/>
                <a:ext cx="400429" cy="476506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直線コネクタ 55">
                <a:extLst>
                  <a:ext uri="{FF2B5EF4-FFF2-40B4-BE49-F238E27FC236}">
                    <a16:creationId xmlns:a16="http://schemas.microsoft.com/office/drawing/2014/main" id="{0CA3EE14-B8B4-4440-8DC7-936A2716B3F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576466" y="4096469"/>
                <a:ext cx="128763" cy="140942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直線コネクタ 56">
                <a:extLst>
                  <a:ext uri="{FF2B5EF4-FFF2-40B4-BE49-F238E27FC236}">
                    <a16:creationId xmlns:a16="http://schemas.microsoft.com/office/drawing/2014/main" id="{B77CC9F7-E997-4CB4-B466-596A446ED44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341620" y="4446373"/>
                <a:ext cx="218680" cy="256033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直線コネクタ 57">
                <a:extLst>
                  <a:ext uri="{FF2B5EF4-FFF2-40B4-BE49-F238E27FC236}">
                    <a16:creationId xmlns:a16="http://schemas.microsoft.com/office/drawing/2014/main" id="{582467FA-0BB1-4053-BE73-3AB960473BD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536505" y="4593168"/>
                <a:ext cx="61428" cy="64425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1" name="テキスト ボックス 60">
              <a:extLst>
                <a:ext uri="{FF2B5EF4-FFF2-40B4-BE49-F238E27FC236}">
                  <a16:creationId xmlns:a16="http://schemas.microsoft.com/office/drawing/2014/main" id="{2E37881A-BBE2-4971-A5EE-A56F23557C55}"/>
                </a:ext>
              </a:extLst>
            </p:cNvPr>
            <p:cNvSpPr txBox="1"/>
            <p:nvPr/>
          </p:nvSpPr>
          <p:spPr>
            <a:xfrm rot="21003321">
              <a:off x="6310624" y="9632535"/>
              <a:ext cx="853670" cy="3012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メイリオ" panose="020B0604030504040204" pitchFamily="50" charset="-128"/>
                  <a:ea typeface="メイリオ" panose="020B0604030504040204" pitchFamily="50" charset="-128"/>
                </a:rPr>
                <a:t>太市駅</a:t>
              </a:r>
            </a:p>
          </p:txBody>
        </p:sp>
        <p:sp>
          <p:nvSpPr>
            <p:cNvPr id="62" name="テキスト ボックス 61">
              <a:extLst>
                <a:ext uri="{FF2B5EF4-FFF2-40B4-BE49-F238E27FC236}">
                  <a16:creationId xmlns:a16="http://schemas.microsoft.com/office/drawing/2014/main" id="{F5621A51-2A74-44A9-8B26-7F38DA582138}"/>
                </a:ext>
              </a:extLst>
            </p:cNvPr>
            <p:cNvSpPr txBox="1"/>
            <p:nvPr/>
          </p:nvSpPr>
          <p:spPr>
            <a:xfrm rot="20892494">
              <a:off x="3042723" y="10277949"/>
              <a:ext cx="1260140" cy="3012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メイリオ" panose="020B0604030504040204" pitchFamily="50" charset="-128"/>
                  <a:ea typeface="メイリオ" panose="020B0604030504040204" pitchFamily="50" charset="-128"/>
                </a:rPr>
                <a:t>ＪＲ姫新線</a:t>
              </a:r>
            </a:p>
          </p:txBody>
        </p:sp>
        <p:sp>
          <p:nvSpPr>
            <p:cNvPr id="63" name="テキスト ボックス 62">
              <a:extLst>
                <a:ext uri="{FF2B5EF4-FFF2-40B4-BE49-F238E27FC236}">
                  <a16:creationId xmlns:a16="http://schemas.microsoft.com/office/drawing/2014/main" id="{B913DABB-1461-4888-9A32-F202A95BE721}"/>
                </a:ext>
              </a:extLst>
            </p:cNvPr>
            <p:cNvSpPr txBox="1"/>
            <p:nvPr/>
          </p:nvSpPr>
          <p:spPr>
            <a:xfrm>
              <a:off x="6282024" y="6590618"/>
              <a:ext cx="421804" cy="1493802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メイリオ" panose="020B0604030504040204" pitchFamily="50" charset="-128"/>
                  <a:ea typeface="メイリオ" panose="020B0604030504040204" pitchFamily="50" charset="-128"/>
                </a:rPr>
                <a:t>県道　石倉・太子線</a:t>
              </a:r>
            </a:p>
          </p:txBody>
        </p:sp>
        <p:sp>
          <p:nvSpPr>
            <p:cNvPr id="64" name="テキスト ボックス 63">
              <a:extLst>
                <a:ext uri="{FF2B5EF4-FFF2-40B4-BE49-F238E27FC236}">
                  <a16:creationId xmlns:a16="http://schemas.microsoft.com/office/drawing/2014/main" id="{50BC7566-32F6-4AF5-9D06-B16F6C85C47E}"/>
                </a:ext>
              </a:extLst>
            </p:cNvPr>
            <p:cNvSpPr txBox="1"/>
            <p:nvPr/>
          </p:nvSpPr>
          <p:spPr>
            <a:xfrm>
              <a:off x="891829" y="11008522"/>
              <a:ext cx="1165692" cy="3012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メイリオ" panose="020B0604030504040204" pitchFamily="50" charset="-128"/>
                  <a:ea typeface="メイリオ" panose="020B0604030504040204" pitchFamily="50" charset="-128"/>
                </a:rPr>
                <a:t>太市公民館</a:t>
              </a:r>
            </a:p>
          </p:txBody>
        </p:sp>
        <p:sp>
          <p:nvSpPr>
            <p:cNvPr id="65" name="吹き出し: 線 64">
              <a:extLst>
                <a:ext uri="{FF2B5EF4-FFF2-40B4-BE49-F238E27FC236}">
                  <a16:creationId xmlns:a16="http://schemas.microsoft.com/office/drawing/2014/main" id="{7AAEB56C-281D-4946-B67E-716CDD418DFD}"/>
                </a:ext>
              </a:extLst>
            </p:cNvPr>
            <p:cNvSpPr/>
            <p:nvPr/>
          </p:nvSpPr>
          <p:spPr>
            <a:xfrm>
              <a:off x="5214160" y="10268647"/>
              <a:ext cx="1141002" cy="508707"/>
            </a:xfrm>
            <a:prstGeom prst="borderCallout1">
              <a:avLst>
                <a:gd name="adj1" fmla="val 16"/>
                <a:gd name="adj2" fmla="val 19341"/>
                <a:gd name="adj3" fmla="val -183581"/>
                <a:gd name="adj4" fmla="val 58777"/>
              </a:avLst>
            </a:prstGeom>
            <a:solidFill>
              <a:sysClr val="window" lastClr="FFFFFF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000" b="0" i="0" u="none" strike="noStrike" kern="1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游明朝" panose="02020400000000000000" pitchFamily="18" charset="-128"/>
                  <a:ea typeface="メイリオ" panose="020B0604030504040204" pitchFamily="50" charset="-128"/>
                  <a:cs typeface="Times New Roman" panose="02020603050405020304" pitchFamily="18" charset="0"/>
                </a:rPr>
                <a:t>駅前広場</a:t>
              </a:r>
              <a:endParaRPr kumimoji="1" lang="en-US" altLang="ja-JP" sz="1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明朝" panose="02020400000000000000" pitchFamily="18" charset="-128"/>
                <a:ea typeface="メイリオ" panose="020B0604030504040204" pitchFamily="50" charset="-128"/>
                <a:cs typeface="Times New Roman" panose="02020603050405020304" pitchFamily="18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000" b="0" i="0" u="none" strike="noStrike" kern="1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游明朝" panose="02020400000000000000" pitchFamily="18" charset="-128"/>
                  <a:ea typeface="メイリオ" panose="020B0604030504040204" pitchFamily="50" charset="-128"/>
                  <a:cs typeface="Times New Roman" panose="02020603050405020304" pitchFamily="18" charset="0"/>
                </a:rPr>
                <a:t>（道路）</a:t>
              </a:r>
              <a:endParaRPr kumimoji="1" lang="ja-JP" altLang="en-US" sz="1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endParaRPr>
            </a:p>
          </p:txBody>
        </p:sp>
      </p:grpSp>
      <p:sp>
        <p:nvSpPr>
          <p:cNvPr id="73" name="四角形: 角を丸くする 72">
            <a:extLst>
              <a:ext uri="{FF2B5EF4-FFF2-40B4-BE49-F238E27FC236}">
                <a16:creationId xmlns:a16="http://schemas.microsoft.com/office/drawing/2014/main" id="{E378A584-E60D-4826-8C42-1945AC1BCB69}"/>
              </a:ext>
            </a:extLst>
          </p:cNvPr>
          <p:cNvSpPr/>
          <p:nvPr/>
        </p:nvSpPr>
        <p:spPr>
          <a:xfrm>
            <a:off x="2109935" y="2406316"/>
            <a:ext cx="4501072" cy="875899"/>
          </a:xfrm>
          <a:prstGeom prst="roundRect">
            <a:avLst/>
          </a:prstGeom>
          <a:solidFill>
            <a:srgbClr val="FFB2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4" name="四角形: 角を丸くする 73">
            <a:extLst>
              <a:ext uri="{FF2B5EF4-FFF2-40B4-BE49-F238E27FC236}">
                <a16:creationId xmlns:a16="http://schemas.microsoft.com/office/drawing/2014/main" id="{5F91230F-42D7-4AAC-AD7A-4B07DC7C8CF8}"/>
              </a:ext>
            </a:extLst>
          </p:cNvPr>
          <p:cNvSpPr/>
          <p:nvPr/>
        </p:nvSpPr>
        <p:spPr>
          <a:xfrm>
            <a:off x="2109935" y="3417863"/>
            <a:ext cx="4501072" cy="875899"/>
          </a:xfrm>
          <a:prstGeom prst="roundRect">
            <a:avLst/>
          </a:prstGeom>
          <a:solidFill>
            <a:srgbClr val="BEE3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スライド番号プレースホルダー 5"/>
          <p:cNvSpPr>
            <a:spLocks noGrp="1"/>
          </p:cNvSpPr>
          <p:nvPr>
            <p:ph type="sldNum" sz="quarter" idx="12"/>
          </p:nvPr>
        </p:nvSpPr>
        <p:spPr>
          <a:xfrm>
            <a:off x="11091227" y="6232525"/>
            <a:ext cx="779767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162DCC5-6F22-422B-ABE3-43646969663D}" type="slidenum">
              <a:rPr lang="en-US" altLang="ja-JP" sz="1400"/>
              <a:pPr>
                <a:spcBef>
                  <a:spcPct val="0"/>
                </a:spcBef>
                <a:buFontTx/>
                <a:buNone/>
              </a:pPr>
              <a:t>14</a:t>
            </a:fld>
            <a:endParaRPr lang="en-US" altLang="ja-JP" sz="1400"/>
          </a:p>
        </p:txBody>
      </p:sp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F49C6E0E-7480-4D70-8CA2-D52ECE81CF12}"/>
              </a:ext>
            </a:extLst>
          </p:cNvPr>
          <p:cNvCxnSpPr>
            <a:cxnSpLocks/>
          </p:cNvCxnSpPr>
          <p:nvPr/>
        </p:nvCxnSpPr>
        <p:spPr>
          <a:xfrm>
            <a:off x="95864" y="818643"/>
            <a:ext cx="12096136" cy="0"/>
          </a:xfrm>
          <a:prstGeom prst="line">
            <a:avLst/>
          </a:prstGeom>
          <a:ln w="57150">
            <a:solidFill>
              <a:srgbClr val="766F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4">
            <a:extLst>
              <a:ext uri="{FF2B5EF4-FFF2-40B4-BE49-F238E27FC236}">
                <a16:creationId xmlns:a16="http://schemas.microsoft.com/office/drawing/2014/main" id="{E10AAEF5-1A05-4F47-A0D0-A9608F745E79}"/>
              </a:ext>
            </a:extLst>
          </p:cNvPr>
          <p:cNvSpPr txBox="1">
            <a:spLocks noChangeArrowheads="1"/>
          </p:cNvSpPr>
          <p:nvPr/>
        </p:nvSpPr>
        <p:spPr>
          <a:xfrm>
            <a:off x="500725" y="91424"/>
            <a:ext cx="7064728" cy="7934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kumimoji="1"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r>
              <a:rPr lang="en-US" altLang="ja-JP" sz="3600" b="1" dirty="0"/>
              <a:t>2-1</a:t>
            </a:r>
            <a:r>
              <a:rPr lang="ja-JP" altLang="en-US" sz="3600" b="1" dirty="0"/>
              <a:t>　地域の課題とまちづくり</a:t>
            </a:r>
            <a:endParaRPr lang="en-US" altLang="ja-JP" sz="3600" dirty="0">
              <a:latin typeface="ＭＳ Ｐゴシック" panose="020B0600070205080204" pitchFamily="50" charset="-128"/>
            </a:endParaRPr>
          </a:p>
        </p:txBody>
      </p:sp>
      <p:graphicFrame>
        <p:nvGraphicFramePr>
          <p:cNvPr id="8" name="表 7">
            <a:extLst>
              <a:ext uri="{FF2B5EF4-FFF2-40B4-BE49-F238E27FC236}">
                <a16:creationId xmlns:a16="http://schemas.microsoft.com/office/drawing/2014/main" id="{050FFB81-3BD6-4DEF-AA74-67078C5CB62F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113145" y="5064291"/>
          <a:ext cx="2304000" cy="16031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56000">
                  <a:extLst>
                    <a:ext uri="{9D8B030D-6E8A-4147-A177-3AD203B41FA5}">
                      <a16:colId xmlns:a16="http://schemas.microsoft.com/office/drawing/2014/main" val="2536825766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3645232003"/>
                    </a:ext>
                  </a:extLst>
                </a:gridCol>
              </a:tblGrid>
              <a:tr h="261981"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sz="105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凡　　例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3477647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endParaRPr kumimoji="1" lang="ja-JP" altLang="en-US" sz="1600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05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地区計画区域</a:t>
                      </a: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3297246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endParaRPr kumimoji="1" lang="ja-JP" altLang="en-US" sz="1600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05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一般住宅地区</a:t>
                      </a: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1696307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endParaRPr kumimoji="1" lang="ja-JP" altLang="en-US" sz="1600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05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駅前地区</a:t>
                      </a: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1194683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endParaRPr kumimoji="1" lang="ja-JP" altLang="en-US" sz="1600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05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地区施設（駅前広場）</a:t>
                      </a: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4620480"/>
                  </a:ext>
                </a:extLst>
              </a:tr>
            </a:tbl>
          </a:graphicData>
        </a:graphic>
      </p:graphicFrame>
      <p:grpSp>
        <p:nvGrpSpPr>
          <p:cNvPr id="67" name="グループ化 66">
            <a:extLst>
              <a:ext uri="{FF2B5EF4-FFF2-40B4-BE49-F238E27FC236}">
                <a16:creationId xmlns:a16="http://schemas.microsoft.com/office/drawing/2014/main" id="{ACD0EF64-E32A-4AB0-BCD8-F4340AF37DC8}"/>
              </a:ext>
            </a:extLst>
          </p:cNvPr>
          <p:cNvGrpSpPr>
            <a:grpSpLocks noChangeAspect="1"/>
          </p:cNvGrpSpPr>
          <p:nvPr/>
        </p:nvGrpSpPr>
        <p:grpSpPr>
          <a:xfrm>
            <a:off x="2198835" y="5401449"/>
            <a:ext cx="565002" cy="1188000"/>
            <a:chOff x="823884" y="1442819"/>
            <a:chExt cx="653515" cy="1374113"/>
          </a:xfrm>
        </p:grpSpPr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22D961F-4CB7-47CC-8756-F741EBC948EF}"/>
                </a:ext>
              </a:extLst>
            </p:cNvPr>
            <p:cNvSpPr/>
            <p:nvPr/>
          </p:nvSpPr>
          <p:spPr bwMode="auto">
            <a:xfrm>
              <a:off x="825793" y="1442819"/>
              <a:ext cx="648072" cy="216000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grpSp>
          <p:nvGrpSpPr>
            <p:cNvPr id="66" name="グループ化 65">
              <a:extLst>
                <a:ext uri="{FF2B5EF4-FFF2-40B4-BE49-F238E27FC236}">
                  <a16:creationId xmlns:a16="http://schemas.microsoft.com/office/drawing/2014/main" id="{D911AE81-DE1B-4920-98A2-84D5CF71BD4F}"/>
                </a:ext>
              </a:extLst>
            </p:cNvPr>
            <p:cNvGrpSpPr/>
            <p:nvPr/>
          </p:nvGrpSpPr>
          <p:grpSpPr>
            <a:xfrm>
              <a:off x="825793" y="2591920"/>
              <a:ext cx="649863" cy="225012"/>
              <a:chOff x="825793" y="2591920"/>
              <a:chExt cx="649863" cy="225012"/>
            </a:xfrm>
          </p:grpSpPr>
          <p:sp>
            <p:nvSpPr>
              <p:cNvPr id="11" name="正方形/長方形 10">
                <a:extLst>
                  <a:ext uri="{FF2B5EF4-FFF2-40B4-BE49-F238E27FC236}">
                    <a16:creationId xmlns:a16="http://schemas.microsoft.com/office/drawing/2014/main" id="{99AC6FE3-EC1F-406A-BA33-6644225DB086}"/>
                  </a:ext>
                </a:extLst>
              </p:cNvPr>
              <p:cNvSpPr/>
              <p:nvPr/>
            </p:nvSpPr>
            <p:spPr bwMode="auto">
              <a:xfrm>
                <a:off x="827584" y="2596307"/>
                <a:ext cx="648072" cy="216000"/>
              </a:xfrm>
              <a:prstGeom prst="rect">
                <a:avLst/>
              </a:prstGeom>
              <a:noFill/>
              <a:ln w="19050">
                <a:solidFill>
                  <a:srgbClr val="FF0000"/>
                </a:solidFill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50" charset="-128"/>
                  <a:cs typeface="+mn-cs"/>
                </a:endParaRPr>
              </a:p>
            </p:txBody>
          </p:sp>
          <p:cxnSp>
            <p:nvCxnSpPr>
              <p:cNvPr id="12" name="直線コネクタ 11">
                <a:extLst>
                  <a:ext uri="{FF2B5EF4-FFF2-40B4-BE49-F238E27FC236}">
                    <a16:creationId xmlns:a16="http://schemas.microsoft.com/office/drawing/2014/main" id="{9C7F20D0-287C-4DC0-8ABF-8A8A0356CFE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25793" y="2596307"/>
                <a:ext cx="143681" cy="144000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直線コネクタ 12">
                <a:extLst>
                  <a:ext uri="{FF2B5EF4-FFF2-40B4-BE49-F238E27FC236}">
                    <a16:creationId xmlns:a16="http://schemas.microsoft.com/office/drawing/2014/main" id="{9FBA8D92-677F-48A7-AA1F-4D63297DB7A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91435" y="2591920"/>
                <a:ext cx="216000" cy="216000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直線コネクタ 13">
                <a:extLst>
                  <a:ext uri="{FF2B5EF4-FFF2-40B4-BE49-F238E27FC236}">
                    <a16:creationId xmlns:a16="http://schemas.microsoft.com/office/drawing/2014/main" id="{2B3F9A6B-D520-4C93-A9B2-FC72D1C5E47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31638" y="2600932"/>
                <a:ext cx="216000" cy="216000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直線コネクタ 14">
                <a:extLst>
                  <a:ext uri="{FF2B5EF4-FFF2-40B4-BE49-F238E27FC236}">
                    <a16:creationId xmlns:a16="http://schemas.microsoft.com/office/drawing/2014/main" id="{660EF09E-4F88-454A-9060-3728DF93851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172256" y="2596307"/>
                <a:ext cx="216000" cy="216000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直線コネクタ 15">
                <a:extLst>
                  <a:ext uri="{FF2B5EF4-FFF2-40B4-BE49-F238E27FC236}">
                    <a16:creationId xmlns:a16="http://schemas.microsoft.com/office/drawing/2014/main" id="{B34E2B32-9FEE-4904-A9FA-805A45D8B30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312459" y="2645920"/>
                <a:ext cx="162000" cy="162000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FFEE6334-81A1-4B40-89DB-42C306C7BCD5}"/>
                </a:ext>
              </a:extLst>
            </p:cNvPr>
            <p:cNvSpPr/>
            <p:nvPr/>
          </p:nvSpPr>
          <p:spPr bwMode="auto">
            <a:xfrm>
              <a:off x="829327" y="2217850"/>
              <a:ext cx="648072" cy="216000"/>
            </a:xfrm>
            <a:prstGeom prst="rect">
              <a:avLst/>
            </a:prstGeom>
            <a:solidFill>
              <a:srgbClr val="FF6699">
                <a:alpha val="50000"/>
              </a:srgbClr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9331F22B-3818-4247-9496-63C3577C9896}"/>
                </a:ext>
              </a:extLst>
            </p:cNvPr>
            <p:cNvSpPr/>
            <p:nvPr/>
          </p:nvSpPr>
          <p:spPr bwMode="auto">
            <a:xfrm>
              <a:off x="823884" y="1824832"/>
              <a:ext cx="648072" cy="216000"/>
            </a:xfrm>
            <a:prstGeom prst="rect">
              <a:avLst/>
            </a:prstGeom>
            <a:solidFill>
              <a:srgbClr val="92D050">
                <a:alpha val="60000"/>
              </a:srgbClr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</p:grpSp>
      <p:sp>
        <p:nvSpPr>
          <p:cNvPr id="69" name="タイトル 2">
            <a:extLst>
              <a:ext uri="{FF2B5EF4-FFF2-40B4-BE49-F238E27FC236}">
                <a16:creationId xmlns:a16="http://schemas.microsoft.com/office/drawing/2014/main" id="{ABBE09B5-7F88-47B6-BDB0-A96B4535F6A2}"/>
              </a:ext>
            </a:extLst>
          </p:cNvPr>
          <p:cNvSpPr txBox="1">
            <a:spLocks/>
          </p:cNvSpPr>
          <p:nvPr/>
        </p:nvSpPr>
        <p:spPr>
          <a:xfrm>
            <a:off x="377747" y="891482"/>
            <a:ext cx="10468118" cy="800219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  <a:prstDash val="dash"/>
          </a:ln>
        </p:spPr>
        <p:txBody>
          <a:bodyPr vert="horz" wrap="square" lIns="91440" tIns="45720" rIns="91440" bIns="45720" rtlCol="0" anchor="ctr" anchorCtr="1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kumimoji="1"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r>
              <a:rPr lang="en-US" altLang="ja-JP" sz="2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【</a:t>
            </a:r>
            <a:r>
              <a:rPr lang="ja-JP" altLang="en-US" sz="2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太市駅周辺</a:t>
            </a:r>
            <a:r>
              <a:rPr lang="ja-JP" altLang="en-US" sz="2800" dirty="0" err="1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地区地区</a:t>
            </a:r>
            <a:r>
              <a:rPr lang="ja-JP" altLang="en-US" sz="2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計画</a:t>
            </a:r>
            <a:r>
              <a:rPr lang="en-US" altLang="ja-JP" sz="2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】</a:t>
            </a:r>
          </a:p>
          <a:p>
            <a:pPr algn="ctr"/>
            <a:r>
              <a:rPr lang="ja-JP" altLang="en-US" sz="1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鉄道駅に近接している交通至便な立地条件を活かして、住宅及び生活利便施設の立地を誘導</a:t>
            </a:r>
            <a:endParaRPr lang="en-US" altLang="ja-JP" sz="18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76" name="正方形/長方形 75">
            <a:extLst>
              <a:ext uri="{FF2B5EF4-FFF2-40B4-BE49-F238E27FC236}">
                <a16:creationId xmlns:a16="http://schemas.microsoft.com/office/drawing/2014/main" id="{7BC79EA1-9F3C-44B4-9129-BC67D5C42E3F}"/>
              </a:ext>
            </a:extLst>
          </p:cNvPr>
          <p:cNvSpPr/>
          <p:nvPr/>
        </p:nvSpPr>
        <p:spPr>
          <a:xfrm>
            <a:off x="4566364" y="1873157"/>
            <a:ext cx="3179760" cy="39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2" name="タイトル 2">
            <a:extLst>
              <a:ext uri="{FF2B5EF4-FFF2-40B4-BE49-F238E27FC236}">
                <a16:creationId xmlns:a16="http://schemas.microsoft.com/office/drawing/2014/main" id="{6840935B-49F2-4B9C-AD8A-67D2DD1B800B}"/>
              </a:ext>
            </a:extLst>
          </p:cNvPr>
          <p:cNvSpPr txBox="1">
            <a:spLocks/>
          </p:cNvSpPr>
          <p:nvPr/>
        </p:nvSpPr>
        <p:spPr>
          <a:xfrm>
            <a:off x="1935884" y="1655015"/>
            <a:ext cx="5816154" cy="2997506"/>
          </a:xfrm>
          <a:prstGeom prst="rect">
            <a:avLst/>
          </a:prstGeom>
          <a:noFill/>
          <a:ln w="19050">
            <a:noFill/>
            <a:prstDash val="dash"/>
          </a:ln>
        </p:spPr>
        <p:txBody>
          <a:bodyPr vert="horz" lIns="91440" tIns="45720" rIns="91440" bIns="45720" rtlCol="0" anchor="ctr" anchorCtr="0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kumimoji="1"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r>
              <a:rPr lang="ja-JP" altLang="en-US" sz="21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地区計画により建築できるようになった主な用途</a:t>
            </a:r>
            <a:endParaRPr lang="en-US" altLang="ja-JP" sz="21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endParaRPr lang="en-US" altLang="ja-JP" sz="16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6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</a:t>
            </a:r>
            <a:r>
              <a:rPr lang="ja-JP" altLang="en-US" sz="1600" u="sng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駅前地区</a:t>
            </a:r>
            <a:endParaRPr lang="en-US" altLang="ja-JP" sz="1600" u="sng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6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・</a:t>
            </a:r>
            <a:r>
              <a:rPr lang="en-US" altLang="ja-JP" sz="16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2</a:t>
            </a:r>
            <a:r>
              <a:rPr lang="ja-JP" altLang="en-US" sz="16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階以下で床面積</a:t>
            </a:r>
            <a:r>
              <a:rPr lang="en-US" altLang="ja-JP" sz="16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800</a:t>
            </a:r>
            <a:r>
              <a:rPr lang="ja-JP" altLang="en-US" sz="16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㎡以内の事務所</a:t>
            </a:r>
            <a:endParaRPr lang="en-US" altLang="ja-JP" sz="16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6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・</a:t>
            </a:r>
            <a:r>
              <a:rPr lang="en-US" altLang="ja-JP" sz="16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2</a:t>
            </a:r>
            <a:r>
              <a:rPr lang="ja-JP" altLang="en-US" sz="16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階以下で床面積</a:t>
            </a:r>
            <a:r>
              <a:rPr lang="en-US" altLang="ja-JP" sz="16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500</a:t>
            </a:r>
            <a:r>
              <a:rPr lang="ja-JP" altLang="en-US" sz="16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㎡以内の店舗</a:t>
            </a:r>
            <a:endParaRPr lang="en-US" altLang="ja-JP" sz="16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endParaRPr lang="en-US" altLang="ja-JP" sz="16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6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</a:t>
            </a:r>
            <a:r>
              <a:rPr lang="ja-JP" altLang="en-US" sz="1600" u="sng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一般住宅地区</a:t>
            </a:r>
            <a:endParaRPr lang="en-US" altLang="ja-JP" sz="1600" u="sng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6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・戸建住宅のほか、長屋住宅や共同住宅</a:t>
            </a:r>
            <a:endParaRPr lang="en-US" altLang="ja-JP" sz="16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6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・</a:t>
            </a:r>
            <a:r>
              <a:rPr lang="en-US" altLang="ja-JP" sz="16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2</a:t>
            </a:r>
            <a:r>
              <a:rPr lang="ja-JP" altLang="en-US" sz="16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階以下で床面積</a:t>
            </a:r>
            <a:r>
              <a:rPr lang="en-US" altLang="ja-JP" sz="16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200</a:t>
            </a:r>
            <a:r>
              <a:rPr lang="ja-JP" altLang="en-US" sz="16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㎡以内の事務所や店舗</a:t>
            </a:r>
            <a:endParaRPr lang="en-US" altLang="ja-JP" sz="16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endParaRPr lang="ja-JP" altLang="en-US" sz="1600" dirty="0">
              <a:solidFill>
                <a:srgbClr val="FF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448410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スライド番号プレースホルダー 5"/>
          <p:cNvSpPr>
            <a:spLocks noGrp="1"/>
          </p:cNvSpPr>
          <p:nvPr>
            <p:ph type="sldNum" sz="quarter" idx="12"/>
          </p:nvPr>
        </p:nvSpPr>
        <p:spPr>
          <a:xfrm>
            <a:off x="11168227" y="6232525"/>
            <a:ext cx="779767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162DCC5-6F22-422B-ABE3-43646969663D}" type="slidenum">
              <a:rPr lang="en-US" altLang="ja-JP" sz="1400"/>
              <a:pPr>
                <a:spcBef>
                  <a:spcPct val="0"/>
                </a:spcBef>
                <a:buFontTx/>
                <a:buNone/>
              </a:pPr>
              <a:t>15</a:t>
            </a:fld>
            <a:endParaRPr lang="en-US" altLang="ja-JP" sz="1400" dirty="0"/>
          </a:p>
        </p:txBody>
      </p:sp>
      <p:sp>
        <p:nvSpPr>
          <p:cNvPr id="9" name="タイトル 1"/>
          <p:cNvSpPr txBox="1">
            <a:spLocks/>
          </p:cNvSpPr>
          <p:nvPr/>
        </p:nvSpPr>
        <p:spPr>
          <a:xfrm>
            <a:off x="2553445" y="2120683"/>
            <a:ext cx="2520000" cy="1152000"/>
          </a:xfrm>
          <a:prstGeom prst="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txBody>
          <a:bodyPr vert="horz" wrap="none" lIns="91440" tIns="45720" rIns="91440" bIns="45720" rtlCol="0" anchor="ctr" anchorCtr="1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kumimoji="1"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pPr algn="ctr"/>
            <a:r>
              <a:rPr lang="ja-JP" altLang="en-US" sz="2800" b="1" dirty="0">
                <a:solidFill>
                  <a:srgbClr val="00B05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地　元　</a:t>
            </a:r>
            <a:endParaRPr lang="en-US" altLang="ja-JP" sz="2800" b="1" dirty="0">
              <a:solidFill>
                <a:srgbClr val="00B05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1" name="タイトル 1"/>
          <p:cNvSpPr txBox="1">
            <a:spLocks/>
          </p:cNvSpPr>
          <p:nvPr/>
        </p:nvSpPr>
        <p:spPr>
          <a:xfrm>
            <a:off x="7565453" y="2120683"/>
            <a:ext cx="2520000" cy="115200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vert="horz" wrap="none" lIns="91440" tIns="45720" rIns="91440" bIns="45720" rtlCol="0" anchor="ctr" anchorCtr="1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kumimoji="1"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pPr algn="ctr"/>
            <a:r>
              <a:rPr lang="ja-JP" altLang="en-US" sz="2800" b="1" dirty="0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ＪＲ西日本　</a:t>
            </a:r>
            <a:endParaRPr lang="en-US" altLang="ja-JP" sz="2800" b="1" dirty="0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3" name="タイトル 1"/>
          <p:cNvSpPr txBox="1">
            <a:spLocks/>
          </p:cNvSpPr>
          <p:nvPr/>
        </p:nvSpPr>
        <p:spPr>
          <a:xfrm>
            <a:off x="2553445" y="5131619"/>
            <a:ext cx="2520000" cy="11520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vert="horz" wrap="none" lIns="91440" tIns="45720" rIns="91440" bIns="45720" rtlCol="0" anchor="ctr" anchorCtr="1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kumimoji="1"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pPr algn="ctr"/>
            <a:r>
              <a:rPr lang="ja-JP" altLang="en-US" sz="2400" b="1" dirty="0">
                <a:solidFill>
                  <a:srgbClr val="0070C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民間企業</a:t>
            </a:r>
            <a:endParaRPr lang="en-US" altLang="ja-JP" sz="2400" b="1" dirty="0">
              <a:solidFill>
                <a:srgbClr val="0070C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algn="ctr"/>
            <a:r>
              <a:rPr lang="ja-JP" altLang="en-US" sz="2400" b="1" dirty="0">
                <a:solidFill>
                  <a:srgbClr val="0070C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（カンリク）</a:t>
            </a:r>
            <a:endParaRPr lang="en-US" altLang="ja-JP" sz="2400" b="1" dirty="0">
              <a:solidFill>
                <a:srgbClr val="0070C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5" name="タイトル 1"/>
          <p:cNvSpPr txBox="1">
            <a:spLocks/>
          </p:cNvSpPr>
          <p:nvPr/>
        </p:nvSpPr>
        <p:spPr>
          <a:xfrm>
            <a:off x="7565453" y="5122874"/>
            <a:ext cx="2520000" cy="1152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vert="horz" wrap="none" lIns="91440" tIns="45720" rIns="91440" bIns="45720" rtlCol="0" anchor="ctr" anchorCtr="1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kumimoji="1"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pPr algn="ctr"/>
            <a:r>
              <a:rPr lang="ja-JP" altLang="en-US" sz="2800" b="1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姫 路 市　</a:t>
            </a:r>
            <a:endParaRPr lang="en-US" altLang="ja-JP" sz="2800" b="1" dirty="0">
              <a:solidFill>
                <a:schemeClr val="tx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4" name="直線矢印コネクタ 3"/>
          <p:cNvCxnSpPr/>
          <p:nvPr/>
        </p:nvCxnSpPr>
        <p:spPr>
          <a:xfrm>
            <a:off x="5154676" y="2656058"/>
            <a:ext cx="2340000" cy="0"/>
          </a:xfrm>
          <a:prstGeom prst="straightConnector1">
            <a:avLst/>
          </a:prstGeom>
          <a:ln w="44450">
            <a:solidFill>
              <a:srgbClr val="00B050"/>
            </a:solidFill>
            <a:headEnd type="none" w="med" len="med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タイトル 2"/>
          <p:cNvSpPr txBox="1">
            <a:spLocks/>
          </p:cNvSpPr>
          <p:nvPr/>
        </p:nvSpPr>
        <p:spPr>
          <a:xfrm>
            <a:off x="5073221" y="1995533"/>
            <a:ext cx="1877437" cy="461665"/>
          </a:xfrm>
          <a:prstGeom prst="rect">
            <a:avLst/>
          </a:prstGeom>
          <a:noFill/>
          <a:ln w="19050">
            <a:noFill/>
            <a:prstDash val="dash"/>
          </a:ln>
        </p:spPr>
        <p:txBody>
          <a:bodyPr vert="horz" wrap="none" lIns="91440" tIns="45720" rIns="91440" bIns="45720" rtlCol="0" anchor="t" anchorCtr="0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kumimoji="1"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r>
              <a:rPr lang="ja-JP" altLang="en-US" sz="1200" dirty="0">
                <a:solidFill>
                  <a:srgbClr val="FF0000"/>
                </a:solidFill>
              </a:rPr>
              <a:t>・鉄道利用促進</a:t>
            </a:r>
            <a:endParaRPr lang="en-US" altLang="ja-JP" sz="1200" dirty="0">
              <a:solidFill>
                <a:srgbClr val="FF0000"/>
              </a:solidFill>
            </a:endParaRPr>
          </a:p>
          <a:p>
            <a:r>
              <a:rPr lang="ja-JP" altLang="en-US" sz="1200" dirty="0">
                <a:solidFill>
                  <a:srgbClr val="FF0000"/>
                </a:solidFill>
              </a:rPr>
              <a:t>・駅利用者の駐車場整備</a:t>
            </a:r>
          </a:p>
        </p:txBody>
      </p:sp>
      <p:cxnSp>
        <p:nvCxnSpPr>
          <p:cNvPr id="21" name="直線矢印コネクタ 20"/>
          <p:cNvCxnSpPr/>
          <p:nvPr/>
        </p:nvCxnSpPr>
        <p:spPr>
          <a:xfrm>
            <a:off x="5154676" y="2463562"/>
            <a:ext cx="2340000" cy="0"/>
          </a:xfrm>
          <a:prstGeom prst="straightConnector1">
            <a:avLst/>
          </a:prstGeom>
          <a:ln w="44450">
            <a:solidFill>
              <a:srgbClr val="FF0000"/>
            </a:solidFill>
            <a:headEnd type="stealth" w="med" len="me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タイトル 2"/>
          <p:cNvSpPr txBox="1">
            <a:spLocks/>
          </p:cNvSpPr>
          <p:nvPr/>
        </p:nvSpPr>
        <p:spPr>
          <a:xfrm>
            <a:off x="5073221" y="2686474"/>
            <a:ext cx="2339102" cy="646331"/>
          </a:xfrm>
          <a:prstGeom prst="rect">
            <a:avLst/>
          </a:prstGeom>
          <a:noFill/>
          <a:ln w="19050">
            <a:noFill/>
            <a:prstDash val="dash"/>
          </a:ln>
        </p:spPr>
        <p:txBody>
          <a:bodyPr vert="horz" wrap="none" lIns="91440" tIns="45720" rIns="91440" bIns="45720" rtlCol="0" anchor="t" anchorCtr="0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kumimoji="1"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r>
              <a:rPr lang="ja-JP" altLang="en-US" sz="1200" dirty="0">
                <a:solidFill>
                  <a:srgbClr val="00B050"/>
                </a:solidFill>
              </a:rPr>
              <a:t>・サービス向上（増便）</a:t>
            </a:r>
            <a:endParaRPr lang="en-US" altLang="ja-JP" sz="1200" dirty="0">
              <a:solidFill>
                <a:srgbClr val="00B050"/>
              </a:solidFill>
            </a:endParaRPr>
          </a:p>
          <a:p>
            <a:r>
              <a:rPr lang="ja-JP" altLang="en-US" sz="1200" dirty="0">
                <a:solidFill>
                  <a:srgbClr val="00B050"/>
                </a:solidFill>
              </a:rPr>
              <a:t>・設備投資（新駅舎、高速化）</a:t>
            </a:r>
            <a:endParaRPr lang="en-US" altLang="ja-JP" sz="1200" dirty="0">
              <a:solidFill>
                <a:srgbClr val="00B050"/>
              </a:solidFill>
            </a:endParaRPr>
          </a:p>
          <a:p>
            <a:r>
              <a:rPr lang="ja-JP" altLang="en-US" sz="1200" dirty="0">
                <a:solidFill>
                  <a:srgbClr val="00B050"/>
                </a:solidFill>
              </a:rPr>
              <a:t>・まちづくりへの協力</a:t>
            </a:r>
          </a:p>
        </p:txBody>
      </p:sp>
      <p:cxnSp>
        <p:nvCxnSpPr>
          <p:cNvPr id="23" name="直線矢印コネクタ 22"/>
          <p:cNvCxnSpPr/>
          <p:nvPr/>
        </p:nvCxnSpPr>
        <p:spPr>
          <a:xfrm>
            <a:off x="5154676" y="5840269"/>
            <a:ext cx="2340000" cy="0"/>
          </a:xfrm>
          <a:prstGeom prst="straightConnector1">
            <a:avLst/>
          </a:prstGeom>
          <a:ln w="44450">
            <a:solidFill>
              <a:srgbClr val="0070C0"/>
            </a:solidFill>
            <a:headEnd type="none" w="med" len="med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タイトル 2"/>
          <p:cNvSpPr txBox="1">
            <a:spLocks/>
          </p:cNvSpPr>
          <p:nvPr/>
        </p:nvSpPr>
        <p:spPr>
          <a:xfrm>
            <a:off x="5073221" y="5160494"/>
            <a:ext cx="1723549" cy="461665"/>
          </a:xfrm>
          <a:prstGeom prst="rect">
            <a:avLst/>
          </a:prstGeom>
          <a:noFill/>
          <a:ln w="19050">
            <a:noFill/>
            <a:prstDash val="dash"/>
          </a:ln>
        </p:spPr>
        <p:txBody>
          <a:bodyPr vert="horz" wrap="none" lIns="91440" tIns="45720" rIns="91440" bIns="45720" rtlCol="0" anchor="t" anchorCtr="0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kumimoji="1"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r>
              <a:rPr lang="ja-JP" altLang="en-US" sz="1200" dirty="0">
                <a:solidFill>
                  <a:schemeClr val="tx1"/>
                </a:solidFill>
              </a:rPr>
              <a:t>・駅前広場の維持管理</a:t>
            </a:r>
            <a:endParaRPr lang="en-US" altLang="ja-JP" sz="1200" dirty="0">
              <a:solidFill>
                <a:schemeClr val="tx1"/>
              </a:solidFill>
            </a:endParaRPr>
          </a:p>
          <a:p>
            <a:r>
              <a:rPr lang="ja-JP" altLang="en-US" sz="1200" dirty="0">
                <a:solidFill>
                  <a:schemeClr val="tx1"/>
                </a:solidFill>
              </a:rPr>
              <a:t>・まちづくりへの協力</a:t>
            </a:r>
          </a:p>
        </p:txBody>
      </p:sp>
      <p:cxnSp>
        <p:nvCxnSpPr>
          <p:cNvPr id="25" name="直線矢印コネクタ 24"/>
          <p:cNvCxnSpPr/>
          <p:nvPr/>
        </p:nvCxnSpPr>
        <p:spPr>
          <a:xfrm>
            <a:off x="5154676" y="5647773"/>
            <a:ext cx="2340000" cy="0"/>
          </a:xfrm>
          <a:prstGeom prst="straightConnector1">
            <a:avLst/>
          </a:prstGeom>
          <a:ln w="44450">
            <a:solidFill>
              <a:schemeClr val="tx1"/>
            </a:solidFill>
            <a:headEnd type="stealth" w="med" len="me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タイトル 2"/>
          <p:cNvSpPr txBox="1">
            <a:spLocks/>
          </p:cNvSpPr>
          <p:nvPr/>
        </p:nvSpPr>
        <p:spPr>
          <a:xfrm>
            <a:off x="5073221" y="5947685"/>
            <a:ext cx="2185214" cy="461665"/>
          </a:xfrm>
          <a:prstGeom prst="rect">
            <a:avLst/>
          </a:prstGeom>
          <a:noFill/>
          <a:ln w="19050">
            <a:noFill/>
            <a:prstDash val="dash"/>
          </a:ln>
        </p:spPr>
        <p:txBody>
          <a:bodyPr vert="horz" wrap="none" lIns="91440" tIns="45720" rIns="91440" bIns="45720" rtlCol="0" anchor="t" anchorCtr="0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kumimoji="1"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r>
              <a:rPr lang="ja-JP" altLang="en-US" sz="1200" dirty="0">
                <a:solidFill>
                  <a:srgbClr val="0070C0"/>
                </a:solidFill>
              </a:rPr>
              <a:t>・建築規制緩和（地区計画）</a:t>
            </a:r>
            <a:endParaRPr lang="en-US" altLang="ja-JP" sz="1200" dirty="0">
              <a:solidFill>
                <a:srgbClr val="0070C0"/>
              </a:solidFill>
            </a:endParaRPr>
          </a:p>
          <a:p>
            <a:r>
              <a:rPr lang="ja-JP" altLang="en-US" sz="1200" dirty="0">
                <a:solidFill>
                  <a:srgbClr val="0070C0"/>
                </a:solidFill>
              </a:rPr>
              <a:t>・公共空間の利活用</a:t>
            </a:r>
            <a:endParaRPr lang="en-US" altLang="ja-JP" sz="1200" dirty="0">
              <a:solidFill>
                <a:srgbClr val="0070C0"/>
              </a:solidFill>
            </a:endParaRPr>
          </a:p>
        </p:txBody>
      </p:sp>
      <p:cxnSp>
        <p:nvCxnSpPr>
          <p:cNvPr id="27" name="直線矢印コネクタ 26"/>
          <p:cNvCxnSpPr/>
          <p:nvPr/>
        </p:nvCxnSpPr>
        <p:spPr>
          <a:xfrm rot="5400000">
            <a:off x="3074860" y="4202374"/>
            <a:ext cx="1764000" cy="0"/>
          </a:xfrm>
          <a:prstGeom prst="straightConnector1">
            <a:avLst/>
          </a:prstGeom>
          <a:ln w="44450">
            <a:solidFill>
              <a:srgbClr val="0070C0"/>
            </a:solidFill>
            <a:headEnd type="stealth" w="med" len="me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矢印コネクタ 27"/>
          <p:cNvCxnSpPr/>
          <p:nvPr/>
        </p:nvCxnSpPr>
        <p:spPr>
          <a:xfrm rot="5400000">
            <a:off x="2824602" y="4220744"/>
            <a:ext cx="1764000" cy="0"/>
          </a:xfrm>
          <a:prstGeom prst="straightConnector1">
            <a:avLst/>
          </a:prstGeom>
          <a:ln w="44450">
            <a:solidFill>
              <a:srgbClr val="00B050"/>
            </a:solidFill>
            <a:headEnd type="none" w="med" len="med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矢印コネクタ 28"/>
          <p:cNvCxnSpPr/>
          <p:nvPr/>
        </p:nvCxnSpPr>
        <p:spPr>
          <a:xfrm rot="5400000">
            <a:off x="7897110" y="4240874"/>
            <a:ext cx="1764000" cy="0"/>
          </a:xfrm>
          <a:prstGeom prst="straightConnector1">
            <a:avLst/>
          </a:prstGeom>
          <a:ln w="44450">
            <a:solidFill>
              <a:srgbClr val="FF0000"/>
            </a:solidFill>
            <a:headEnd type="none" w="med" len="med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矢印コネクタ 29"/>
          <p:cNvCxnSpPr/>
          <p:nvPr/>
        </p:nvCxnSpPr>
        <p:spPr>
          <a:xfrm rot="5400000">
            <a:off x="8137741" y="4201494"/>
            <a:ext cx="1764000" cy="0"/>
          </a:xfrm>
          <a:prstGeom prst="straightConnector1">
            <a:avLst/>
          </a:prstGeom>
          <a:ln w="44450">
            <a:solidFill>
              <a:schemeClr val="tx1"/>
            </a:solidFill>
            <a:headEnd type="stealth" w="med" len="me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矢印コネクタ 31"/>
          <p:cNvCxnSpPr/>
          <p:nvPr/>
        </p:nvCxnSpPr>
        <p:spPr>
          <a:xfrm>
            <a:off x="4924031" y="3320374"/>
            <a:ext cx="2814202" cy="1764000"/>
          </a:xfrm>
          <a:prstGeom prst="straightConnector1">
            <a:avLst/>
          </a:prstGeom>
          <a:ln w="44450">
            <a:solidFill>
              <a:schemeClr val="tx1"/>
            </a:solidFill>
            <a:headEnd type="stealth" w="med" len="med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矢印コネクタ 32"/>
          <p:cNvCxnSpPr/>
          <p:nvPr/>
        </p:nvCxnSpPr>
        <p:spPr>
          <a:xfrm flipV="1">
            <a:off x="4924031" y="3350756"/>
            <a:ext cx="2789680" cy="1742212"/>
          </a:xfrm>
          <a:prstGeom prst="straightConnector1">
            <a:avLst/>
          </a:prstGeom>
          <a:ln w="44450">
            <a:solidFill>
              <a:schemeClr val="tx1"/>
            </a:solidFill>
            <a:headEnd type="stealth" w="med" len="med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タイトル 2"/>
          <p:cNvSpPr txBox="1">
            <a:spLocks/>
          </p:cNvSpPr>
          <p:nvPr/>
        </p:nvSpPr>
        <p:spPr>
          <a:xfrm>
            <a:off x="9092813" y="3385406"/>
            <a:ext cx="1569660" cy="1015663"/>
          </a:xfrm>
          <a:prstGeom prst="rect">
            <a:avLst/>
          </a:prstGeom>
          <a:noFill/>
          <a:ln w="19050">
            <a:noFill/>
            <a:prstDash val="dash"/>
          </a:ln>
        </p:spPr>
        <p:txBody>
          <a:bodyPr vert="horz" wrap="none" lIns="91440" tIns="45720" rIns="91440" bIns="45720" rtlCol="0" anchor="t" anchorCtr="0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kumimoji="1"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r>
              <a:rPr lang="ja-JP" altLang="en-US" sz="1200" dirty="0">
                <a:solidFill>
                  <a:srgbClr val="FF0000"/>
                </a:solidFill>
              </a:rPr>
              <a:t>・駅前広場、駐輪場</a:t>
            </a:r>
            <a:endParaRPr lang="en-US" altLang="ja-JP" sz="1200" dirty="0">
              <a:solidFill>
                <a:srgbClr val="FF0000"/>
              </a:solidFill>
            </a:endParaRPr>
          </a:p>
          <a:p>
            <a:r>
              <a:rPr lang="ja-JP" altLang="en-US" sz="1200" dirty="0">
                <a:solidFill>
                  <a:srgbClr val="FF0000"/>
                </a:solidFill>
              </a:rPr>
              <a:t>・駅周辺ﾊﾞﾘｱﾌﾘｰ化</a:t>
            </a:r>
            <a:endParaRPr lang="en-US" altLang="ja-JP" sz="1200" dirty="0">
              <a:solidFill>
                <a:srgbClr val="FF0000"/>
              </a:solidFill>
            </a:endParaRPr>
          </a:p>
          <a:p>
            <a:r>
              <a:rPr lang="ja-JP" altLang="en-US" sz="1200" dirty="0">
                <a:solidFill>
                  <a:srgbClr val="FF0000"/>
                </a:solidFill>
              </a:rPr>
              <a:t>・交通ネットワーク</a:t>
            </a:r>
            <a:endParaRPr lang="en-US" altLang="ja-JP" sz="1200" dirty="0">
              <a:solidFill>
                <a:srgbClr val="FF0000"/>
              </a:solidFill>
            </a:endParaRPr>
          </a:p>
          <a:p>
            <a:r>
              <a:rPr lang="ja-JP" altLang="en-US" sz="1200" dirty="0">
                <a:solidFill>
                  <a:srgbClr val="FF0000"/>
                </a:solidFill>
              </a:rPr>
              <a:t>（バス、タクシー）</a:t>
            </a:r>
            <a:endParaRPr lang="en-US" altLang="ja-JP" sz="1200" dirty="0">
              <a:solidFill>
                <a:srgbClr val="FF0000"/>
              </a:solidFill>
            </a:endParaRPr>
          </a:p>
          <a:p>
            <a:r>
              <a:rPr lang="ja-JP" altLang="en-US" sz="1200" dirty="0">
                <a:solidFill>
                  <a:srgbClr val="FF0000"/>
                </a:solidFill>
              </a:rPr>
              <a:t>・鉄道利用促進</a:t>
            </a:r>
          </a:p>
        </p:txBody>
      </p:sp>
      <p:sp>
        <p:nvSpPr>
          <p:cNvPr id="39" name="タイトル 2"/>
          <p:cNvSpPr txBox="1">
            <a:spLocks/>
          </p:cNvSpPr>
          <p:nvPr/>
        </p:nvSpPr>
        <p:spPr>
          <a:xfrm>
            <a:off x="9094297" y="4389229"/>
            <a:ext cx="2339102" cy="646331"/>
          </a:xfrm>
          <a:prstGeom prst="rect">
            <a:avLst/>
          </a:prstGeom>
          <a:noFill/>
          <a:ln w="19050">
            <a:noFill/>
            <a:prstDash val="dash"/>
          </a:ln>
        </p:spPr>
        <p:txBody>
          <a:bodyPr vert="horz" wrap="none" lIns="91440" tIns="45720" rIns="91440" bIns="45720" rtlCol="0" anchor="t" anchorCtr="0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kumimoji="1"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r>
              <a:rPr lang="ja-JP" altLang="en-US" sz="1200" dirty="0">
                <a:solidFill>
                  <a:schemeClr val="tx1"/>
                </a:solidFill>
              </a:rPr>
              <a:t>・サービス向上（増便）</a:t>
            </a:r>
            <a:endParaRPr lang="en-US" altLang="ja-JP" sz="1200" dirty="0">
              <a:solidFill>
                <a:schemeClr val="tx1"/>
              </a:solidFill>
            </a:endParaRPr>
          </a:p>
          <a:p>
            <a:r>
              <a:rPr lang="ja-JP" altLang="en-US" sz="1200" dirty="0">
                <a:solidFill>
                  <a:schemeClr val="tx1"/>
                </a:solidFill>
              </a:rPr>
              <a:t>・設備投資（新駅舎、高速化）</a:t>
            </a:r>
            <a:endParaRPr lang="en-US" altLang="ja-JP" sz="1200" dirty="0">
              <a:solidFill>
                <a:schemeClr val="tx1"/>
              </a:solidFill>
            </a:endParaRPr>
          </a:p>
          <a:p>
            <a:r>
              <a:rPr lang="ja-JP" altLang="en-US" sz="1200" dirty="0">
                <a:solidFill>
                  <a:schemeClr val="tx1"/>
                </a:solidFill>
              </a:rPr>
              <a:t>・まちづくりへの協力</a:t>
            </a:r>
          </a:p>
        </p:txBody>
      </p:sp>
      <p:sp>
        <p:nvSpPr>
          <p:cNvPr id="40" name="タイトル 2"/>
          <p:cNvSpPr txBox="1">
            <a:spLocks/>
          </p:cNvSpPr>
          <p:nvPr/>
        </p:nvSpPr>
        <p:spPr>
          <a:xfrm>
            <a:off x="1838960" y="3385406"/>
            <a:ext cx="1877437" cy="646331"/>
          </a:xfrm>
          <a:prstGeom prst="rect">
            <a:avLst/>
          </a:prstGeom>
          <a:noFill/>
          <a:ln w="19050">
            <a:noFill/>
            <a:prstDash val="dash"/>
          </a:ln>
        </p:spPr>
        <p:txBody>
          <a:bodyPr vert="horz" wrap="none" lIns="91440" tIns="45720" rIns="91440" bIns="45720" rtlCol="0" anchor="t" anchorCtr="0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kumimoji="1"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r>
              <a:rPr lang="ja-JP" altLang="en-US" sz="1200" dirty="0">
                <a:solidFill>
                  <a:srgbClr val="00B050"/>
                </a:solidFill>
              </a:rPr>
              <a:t>・まちづくりへの参画</a:t>
            </a:r>
            <a:endParaRPr lang="en-US" altLang="ja-JP" sz="1200" dirty="0">
              <a:solidFill>
                <a:srgbClr val="00B050"/>
              </a:solidFill>
            </a:endParaRPr>
          </a:p>
          <a:p>
            <a:r>
              <a:rPr lang="ja-JP" altLang="en-US" sz="1200" dirty="0">
                <a:solidFill>
                  <a:srgbClr val="00B050"/>
                </a:solidFill>
              </a:rPr>
              <a:t>・イベントの協力</a:t>
            </a:r>
            <a:endParaRPr lang="en-US" altLang="ja-JP" sz="1200" dirty="0">
              <a:solidFill>
                <a:srgbClr val="00B050"/>
              </a:solidFill>
            </a:endParaRPr>
          </a:p>
          <a:p>
            <a:r>
              <a:rPr lang="ja-JP" altLang="en-US" sz="1200" dirty="0">
                <a:solidFill>
                  <a:srgbClr val="00B050"/>
                </a:solidFill>
              </a:rPr>
              <a:t>・トイレ、休憩所の提供</a:t>
            </a:r>
            <a:endParaRPr lang="en-US" altLang="ja-JP" sz="1200" dirty="0">
              <a:solidFill>
                <a:srgbClr val="00B050"/>
              </a:solidFill>
            </a:endParaRPr>
          </a:p>
        </p:txBody>
      </p:sp>
      <p:sp>
        <p:nvSpPr>
          <p:cNvPr id="41" name="タイトル 2"/>
          <p:cNvSpPr txBox="1">
            <a:spLocks/>
          </p:cNvSpPr>
          <p:nvPr/>
        </p:nvSpPr>
        <p:spPr>
          <a:xfrm>
            <a:off x="1840444" y="4389229"/>
            <a:ext cx="1569660" cy="461665"/>
          </a:xfrm>
          <a:prstGeom prst="rect">
            <a:avLst/>
          </a:prstGeom>
          <a:noFill/>
          <a:ln w="19050">
            <a:noFill/>
            <a:prstDash val="dash"/>
          </a:ln>
        </p:spPr>
        <p:txBody>
          <a:bodyPr vert="horz" wrap="none" lIns="91440" tIns="45720" rIns="91440" bIns="45720" rtlCol="0" anchor="t" anchorCtr="0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kumimoji="1"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r>
              <a:rPr lang="ja-JP" altLang="en-US" sz="1200" dirty="0">
                <a:solidFill>
                  <a:srgbClr val="0070C0"/>
                </a:solidFill>
              </a:rPr>
              <a:t>・民間事業への協力</a:t>
            </a:r>
            <a:endParaRPr lang="en-US" altLang="ja-JP" sz="1200" dirty="0">
              <a:solidFill>
                <a:srgbClr val="0070C0"/>
              </a:solidFill>
            </a:endParaRPr>
          </a:p>
          <a:p>
            <a:r>
              <a:rPr lang="ja-JP" altLang="en-US" sz="1200" dirty="0">
                <a:solidFill>
                  <a:srgbClr val="0070C0"/>
                </a:solidFill>
              </a:rPr>
              <a:t>・地域への貢献</a:t>
            </a:r>
          </a:p>
        </p:txBody>
      </p:sp>
      <p:sp>
        <p:nvSpPr>
          <p:cNvPr id="42" name="タイトル 2"/>
          <p:cNvSpPr txBox="1">
            <a:spLocks/>
          </p:cNvSpPr>
          <p:nvPr/>
        </p:nvSpPr>
        <p:spPr>
          <a:xfrm rot="1920000">
            <a:off x="6630916" y="4259887"/>
            <a:ext cx="1723549" cy="646331"/>
          </a:xfrm>
          <a:prstGeom prst="rect">
            <a:avLst/>
          </a:prstGeom>
          <a:noFill/>
          <a:ln w="19050">
            <a:noFill/>
            <a:prstDash val="dash"/>
          </a:ln>
        </p:spPr>
        <p:txBody>
          <a:bodyPr vert="horz" wrap="none" lIns="91440" tIns="45720" rIns="91440" bIns="45720" rtlCol="0" anchor="t" anchorCtr="0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kumimoji="1"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r>
              <a:rPr lang="ja-JP" altLang="en-US" sz="1200" dirty="0">
                <a:solidFill>
                  <a:schemeClr val="tx1"/>
                </a:solidFill>
              </a:rPr>
              <a:t>・駅前広場の維持管理</a:t>
            </a:r>
            <a:endParaRPr lang="en-US" altLang="ja-JP" sz="1200" dirty="0">
              <a:solidFill>
                <a:schemeClr val="tx1"/>
              </a:solidFill>
            </a:endParaRPr>
          </a:p>
          <a:p>
            <a:r>
              <a:rPr lang="ja-JP" altLang="en-US" sz="1200" dirty="0">
                <a:solidFill>
                  <a:schemeClr val="tx1"/>
                </a:solidFill>
              </a:rPr>
              <a:t>・鉄道利用促進</a:t>
            </a:r>
            <a:endParaRPr lang="en-US" altLang="ja-JP" sz="1200" dirty="0">
              <a:solidFill>
                <a:schemeClr val="tx1"/>
              </a:solidFill>
            </a:endParaRPr>
          </a:p>
          <a:p>
            <a:r>
              <a:rPr lang="ja-JP" altLang="en-US" sz="1200" dirty="0">
                <a:solidFill>
                  <a:schemeClr val="tx1"/>
                </a:solidFill>
              </a:rPr>
              <a:t>・イベント協力</a:t>
            </a:r>
          </a:p>
        </p:txBody>
      </p:sp>
      <p:sp>
        <p:nvSpPr>
          <p:cNvPr id="43" name="タイトル 2"/>
          <p:cNvSpPr txBox="1">
            <a:spLocks/>
          </p:cNvSpPr>
          <p:nvPr/>
        </p:nvSpPr>
        <p:spPr>
          <a:xfrm rot="1920000">
            <a:off x="4337921" y="3558009"/>
            <a:ext cx="1569660" cy="830997"/>
          </a:xfrm>
          <a:prstGeom prst="rect">
            <a:avLst/>
          </a:prstGeom>
          <a:noFill/>
          <a:ln w="19050">
            <a:noFill/>
            <a:prstDash val="dash"/>
          </a:ln>
        </p:spPr>
        <p:txBody>
          <a:bodyPr vert="horz" wrap="none" lIns="91440" tIns="45720" rIns="91440" bIns="45720" rtlCol="0" anchor="t" anchorCtr="0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kumimoji="1"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r>
              <a:rPr lang="ja-JP" altLang="en-US" sz="1200" dirty="0">
                <a:solidFill>
                  <a:srgbClr val="00B050"/>
                </a:solidFill>
              </a:rPr>
              <a:t>・ﾛｰﾀﾘｰ、駐輪場</a:t>
            </a:r>
            <a:endParaRPr lang="en-US" altLang="ja-JP" sz="1200" dirty="0">
              <a:solidFill>
                <a:srgbClr val="00B050"/>
              </a:solidFill>
            </a:endParaRPr>
          </a:p>
          <a:p>
            <a:r>
              <a:rPr lang="ja-JP" altLang="en-US" sz="1200" dirty="0">
                <a:solidFill>
                  <a:srgbClr val="00B050"/>
                </a:solidFill>
              </a:rPr>
              <a:t>・建築規制緩和</a:t>
            </a:r>
            <a:endParaRPr lang="en-US" altLang="ja-JP" sz="1200" dirty="0">
              <a:solidFill>
                <a:srgbClr val="00B050"/>
              </a:solidFill>
            </a:endParaRPr>
          </a:p>
          <a:p>
            <a:r>
              <a:rPr lang="ja-JP" altLang="en-US" sz="1200" dirty="0">
                <a:solidFill>
                  <a:srgbClr val="00B050"/>
                </a:solidFill>
              </a:rPr>
              <a:t>（地区計画）</a:t>
            </a:r>
            <a:endParaRPr lang="en-US" altLang="ja-JP" sz="1200" dirty="0">
              <a:solidFill>
                <a:srgbClr val="00B050"/>
              </a:solidFill>
            </a:endParaRPr>
          </a:p>
          <a:p>
            <a:r>
              <a:rPr lang="ja-JP" altLang="en-US" sz="1200" dirty="0">
                <a:solidFill>
                  <a:srgbClr val="00B050"/>
                </a:solidFill>
              </a:rPr>
              <a:t>・公共空間の利活用</a:t>
            </a:r>
          </a:p>
        </p:txBody>
      </p:sp>
      <p:sp>
        <p:nvSpPr>
          <p:cNvPr id="44" name="タイトル 2"/>
          <p:cNvSpPr txBox="1">
            <a:spLocks/>
          </p:cNvSpPr>
          <p:nvPr/>
        </p:nvSpPr>
        <p:spPr>
          <a:xfrm rot="19620000">
            <a:off x="5177333" y="4525196"/>
            <a:ext cx="1415772" cy="461665"/>
          </a:xfrm>
          <a:prstGeom prst="rect">
            <a:avLst/>
          </a:prstGeom>
          <a:noFill/>
          <a:ln w="19050">
            <a:noFill/>
            <a:prstDash val="dash"/>
          </a:ln>
        </p:spPr>
        <p:txBody>
          <a:bodyPr vert="horz" wrap="none" lIns="91440" tIns="45720" rIns="91440" bIns="45720" rtlCol="0" anchor="t" anchorCtr="0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kumimoji="1"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r>
              <a:rPr lang="ja-JP" altLang="en-US" sz="1200" dirty="0">
                <a:solidFill>
                  <a:srgbClr val="0070C0"/>
                </a:solidFill>
              </a:rPr>
              <a:t>・駅前用地の提供</a:t>
            </a:r>
            <a:endParaRPr lang="en-US" altLang="ja-JP" sz="1200" dirty="0">
              <a:solidFill>
                <a:srgbClr val="0070C0"/>
              </a:solidFill>
            </a:endParaRPr>
          </a:p>
          <a:p>
            <a:r>
              <a:rPr lang="ja-JP" altLang="en-US" sz="1200" dirty="0">
                <a:solidFill>
                  <a:srgbClr val="0070C0"/>
                </a:solidFill>
              </a:rPr>
              <a:t>・ｻｰﾋﾞｽの連携</a:t>
            </a:r>
            <a:endParaRPr lang="en-US" altLang="ja-JP" sz="1200" dirty="0">
              <a:solidFill>
                <a:srgbClr val="0070C0"/>
              </a:solidFill>
            </a:endParaRPr>
          </a:p>
        </p:txBody>
      </p:sp>
      <p:sp>
        <p:nvSpPr>
          <p:cNvPr id="45" name="タイトル 2"/>
          <p:cNvSpPr txBox="1">
            <a:spLocks/>
          </p:cNvSpPr>
          <p:nvPr/>
        </p:nvSpPr>
        <p:spPr>
          <a:xfrm rot="19680000">
            <a:off x="5881323" y="3439332"/>
            <a:ext cx="1877437" cy="461665"/>
          </a:xfrm>
          <a:prstGeom prst="rect">
            <a:avLst/>
          </a:prstGeom>
          <a:noFill/>
          <a:ln w="19050">
            <a:noFill/>
            <a:prstDash val="dash"/>
          </a:ln>
        </p:spPr>
        <p:txBody>
          <a:bodyPr vert="horz" wrap="none" lIns="91440" tIns="45720" rIns="91440" bIns="45720" rtlCol="0" anchor="t" anchorCtr="0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kumimoji="1"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r>
              <a:rPr lang="ja-JP" altLang="en-US" sz="1200" dirty="0">
                <a:solidFill>
                  <a:srgbClr val="FF0000"/>
                </a:solidFill>
              </a:rPr>
              <a:t>・駐車場</a:t>
            </a:r>
          </a:p>
          <a:p>
            <a:r>
              <a:rPr lang="ja-JP" altLang="en-US" sz="1200" dirty="0">
                <a:solidFill>
                  <a:srgbClr val="FF0000"/>
                </a:solidFill>
              </a:rPr>
              <a:t>・トイレ、休憩所の提供</a:t>
            </a:r>
            <a:endParaRPr lang="en-US" altLang="ja-JP" sz="1200" dirty="0">
              <a:solidFill>
                <a:srgbClr val="FF0000"/>
              </a:solidFill>
            </a:endParaRPr>
          </a:p>
        </p:txBody>
      </p:sp>
      <p:cxnSp>
        <p:nvCxnSpPr>
          <p:cNvPr id="34" name="直線コネクタ 33">
            <a:extLst>
              <a:ext uri="{FF2B5EF4-FFF2-40B4-BE49-F238E27FC236}">
                <a16:creationId xmlns:a16="http://schemas.microsoft.com/office/drawing/2014/main" id="{EC530030-316D-42F0-875E-4084FD7E8F7F}"/>
              </a:ext>
            </a:extLst>
          </p:cNvPr>
          <p:cNvCxnSpPr>
            <a:cxnSpLocks/>
          </p:cNvCxnSpPr>
          <p:nvPr/>
        </p:nvCxnSpPr>
        <p:spPr>
          <a:xfrm>
            <a:off x="95864" y="818643"/>
            <a:ext cx="12096136" cy="0"/>
          </a:xfrm>
          <a:prstGeom prst="line">
            <a:avLst/>
          </a:prstGeom>
          <a:ln w="57150">
            <a:solidFill>
              <a:srgbClr val="766F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4">
            <a:extLst>
              <a:ext uri="{FF2B5EF4-FFF2-40B4-BE49-F238E27FC236}">
                <a16:creationId xmlns:a16="http://schemas.microsoft.com/office/drawing/2014/main" id="{B0BFE7F7-990B-4179-B2C6-346C831446C7}"/>
              </a:ext>
            </a:extLst>
          </p:cNvPr>
          <p:cNvSpPr txBox="1">
            <a:spLocks noChangeArrowheads="1"/>
          </p:cNvSpPr>
          <p:nvPr/>
        </p:nvSpPr>
        <p:spPr>
          <a:xfrm>
            <a:off x="500725" y="91424"/>
            <a:ext cx="7064728" cy="7934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kumimoji="1"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r>
              <a:rPr lang="en-US" altLang="ja-JP" sz="3600" b="1" dirty="0"/>
              <a:t>2-1</a:t>
            </a:r>
            <a:r>
              <a:rPr lang="ja-JP" altLang="en-US" sz="3600" b="1" dirty="0"/>
              <a:t>　地域の課題とまちづくり</a:t>
            </a:r>
            <a:endParaRPr lang="en-US" altLang="ja-JP" sz="3600" dirty="0">
              <a:latin typeface="ＭＳ Ｐゴシック" panose="020B0600070205080204" pitchFamily="50" charset="-128"/>
            </a:endParaRPr>
          </a:p>
        </p:txBody>
      </p:sp>
      <p:sp>
        <p:nvSpPr>
          <p:cNvPr id="37" name="タイトル 2">
            <a:extLst>
              <a:ext uri="{FF2B5EF4-FFF2-40B4-BE49-F238E27FC236}">
                <a16:creationId xmlns:a16="http://schemas.microsoft.com/office/drawing/2014/main" id="{617A7ED6-F93C-4C5D-BE6C-63DE4C3BB733}"/>
              </a:ext>
            </a:extLst>
          </p:cNvPr>
          <p:cNvSpPr txBox="1">
            <a:spLocks/>
          </p:cNvSpPr>
          <p:nvPr/>
        </p:nvSpPr>
        <p:spPr>
          <a:xfrm>
            <a:off x="500725" y="1088902"/>
            <a:ext cx="6296046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  <a:prstDash val="dash"/>
          </a:ln>
        </p:spPr>
        <p:txBody>
          <a:bodyPr vert="horz" wrap="square" lIns="91440" tIns="45720" rIns="91440" bIns="45720" rtlCol="0" anchor="ctr" anchorCtr="1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kumimoji="1"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ja-JP" sz="2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【</a:t>
            </a:r>
            <a:r>
              <a:rPr lang="ja-JP" altLang="en-US" sz="2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太市駅周辺のまちづくりスキーム</a:t>
            </a:r>
            <a:r>
              <a:rPr lang="en-US" altLang="ja-JP" sz="2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】</a:t>
            </a:r>
            <a:endParaRPr lang="ja-JP" altLang="en-US" sz="28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332509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スライド番号プレースホルダー 5"/>
          <p:cNvSpPr>
            <a:spLocks noGrp="1"/>
          </p:cNvSpPr>
          <p:nvPr>
            <p:ph type="sldNum" sz="quarter" idx="12"/>
          </p:nvPr>
        </p:nvSpPr>
        <p:spPr>
          <a:xfrm>
            <a:off x="11091227" y="6232525"/>
            <a:ext cx="779767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162DCC5-6F22-422B-ABE3-43646969663D}" type="slidenum">
              <a:rPr lang="en-US" altLang="ja-JP" sz="1400"/>
              <a:pPr>
                <a:spcBef>
                  <a:spcPct val="0"/>
                </a:spcBef>
                <a:buFontTx/>
                <a:buNone/>
              </a:pPr>
              <a:t>16</a:t>
            </a:fld>
            <a:endParaRPr lang="en-US" altLang="ja-JP" sz="1400"/>
          </a:p>
        </p:txBody>
      </p:sp>
      <p:sp>
        <p:nvSpPr>
          <p:cNvPr id="4" name="タイトル 1"/>
          <p:cNvSpPr txBox="1">
            <a:spLocks/>
          </p:cNvSpPr>
          <p:nvPr/>
        </p:nvSpPr>
        <p:spPr>
          <a:xfrm>
            <a:off x="1267067" y="5388569"/>
            <a:ext cx="10155676" cy="1298438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vert="horz" lIns="91440" tIns="45720" rIns="91440" bIns="45720" rtlCol="0" anchor="t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kumimoji="1"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r>
              <a:rPr lang="ja-JP" altLang="ja-JP" sz="20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・</a:t>
            </a:r>
            <a:r>
              <a:rPr lang="en-US" altLang="ja-JP" sz="20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R3(2021). 3.21</a:t>
            </a:r>
            <a:r>
              <a:rPr lang="ja-JP" altLang="ja-JP" sz="20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</a:t>
            </a:r>
            <a:r>
              <a:rPr lang="en-US" altLang="ja-JP" sz="20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ja-JP" sz="2000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太市駅 </a:t>
            </a:r>
            <a:r>
              <a:rPr lang="ja-JP" altLang="en-US" sz="2000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新</a:t>
            </a:r>
            <a:r>
              <a:rPr lang="ja-JP" altLang="ja-JP" sz="2000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駅舎供用開始（</a:t>
            </a:r>
            <a:r>
              <a:rPr lang="ja-JP" altLang="en-US" sz="2000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ＪＲ西日本による</a:t>
            </a:r>
            <a:r>
              <a:rPr lang="ja-JP" altLang="ja-JP" sz="2000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シンプル化整備）</a:t>
            </a:r>
          </a:p>
          <a:p>
            <a:r>
              <a:rPr lang="ja-JP" altLang="ja-JP" sz="20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・</a:t>
            </a:r>
            <a:r>
              <a:rPr lang="en-US" altLang="ja-JP" sz="20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R3(2021). 7.22</a:t>
            </a:r>
            <a:r>
              <a:rPr lang="ja-JP" altLang="ja-JP" sz="20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</a:t>
            </a:r>
            <a:r>
              <a:rPr lang="en-US" altLang="ja-JP" sz="20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ja-JP" sz="2000" u="sng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駅前広場工事着手</a:t>
            </a:r>
            <a:r>
              <a:rPr lang="ja-JP" altLang="ja-JP" sz="20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</a:t>
            </a:r>
          </a:p>
          <a:p>
            <a:r>
              <a:rPr lang="ja-JP" altLang="ja-JP" sz="20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・</a:t>
            </a:r>
            <a:r>
              <a:rPr lang="en-US" altLang="ja-JP" sz="20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R3(2021).10.23</a:t>
            </a:r>
            <a:r>
              <a:rPr lang="ja-JP" altLang="ja-JP" sz="20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</a:t>
            </a:r>
            <a:r>
              <a:rPr lang="en-US" altLang="ja-JP" sz="20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ja-JP" sz="2000" dirty="0">
                <a:solidFill>
                  <a:srgbClr val="0070C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関西陸運新社屋竣工（</a:t>
            </a:r>
            <a:r>
              <a:rPr lang="ja-JP" altLang="en-US" sz="2000" dirty="0">
                <a:solidFill>
                  <a:srgbClr val="0070C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民間企業による</a:t>
            </a:r>
            <a:r>
              <a:rPr lang="ja-JP" altLang="ja-JP" sz="2000" dirty="0">
                <a:solidFill>
                  <a:srgbClr val="0070C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カフェ、トイレ</a:t>
            </a:r>
            <a:r>
              <a:rPr lang="ja-JP" altLang="en-US" sz="2000" dirty="0">
                <a:solidFill>
                  <a:srgbClr val="0070C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整備</a:t>
            </a:r>
            <a:r>
              <a:rPr lang="ja-JP" altLang="ja-JP" sz="2000" dirty="0">
                <a:solidFill>
                  <a:srgbClr val="0070C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）</a:t>
            </a:r>
          </a:p>
          <a:p>
            <a:r>
              <a:rPr lang="ja-JP" altLang="ja-JP" sz="20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・</a:t>
            </a:r>
            <a:r>
              <a:rPr lang="en-US" altLang="ja-JP" sz="20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R4(2022). 3.26</a:t>
            </a:r>
            <a:r>
              <a:rPr lang="ja-JP" altLang="ja-JP" sz="20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</a:t>
            </a:r>
            <a:r>
              <a:rPr lang="en-US" altLang="ja-JP" sz="20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ja-JP" sz="2000" b="1" u="sng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駅前広場供用開始</a:t>
            </a:r>
            <a:endParaRPr lang="ja-JP" altLang="ja-JP" sz="2000" b="1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4BB44B94-38FF-4D77-A64D-9F3CA864F5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14" t="5165" r="6384" b="8246"/>
          <a:stretch/>
        </p:blipFill>
        <p:spPr bwMode="auto">
          <a:xfrm>
            <a:off x="7221291" y="1100186"/>
            <a:ext cx="4217541" cy="3028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角丸四角形 2"/>
          <p:cNvSpPr/>
          <p:nvPr/>
        </p:nvSpPr>
        <p:spPr>
          <a:xfrm>
            <a:off x="1325435" y="1102073"/>
            <a:ext cx="5659024" cy="3080821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タイトル 1"/>
          <p:cNvSpPr txBox="1">
            <a:spLocks/>
          </p:cNvSpPr>
          <p:nvPr/>
        </p:nvSpPr>
        <p:spPr>
          <a:xfrm>
            <a:off x="2861938" y="4024621"/>
            <a:ext cx="2566096" cy="328537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kumimoji="1"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pPr algn="ctr"/>
            <a:r>
              <a:rPr lang="ja-JP" altLang="en-US" sz="1800" b="1" dirty="0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太市駅周辺整備の役割</a:t>
            </a:r>
            <a:endParaRPr lang="en-US" altLang="ja-JP" sz="1800" dirty="0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タイトル 1"/>
          <p:cNvSpPr txBox="1">
            <a:spLocks/>
          </p:cNvSpPr>
          <p:nvPr/>
        </p:nvSpPr>
        <p:spPr>
          <a:xfrm>
            <a:off x="1770434" y="1162168"/>
            <a:ext cx="4126783" cy="141692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kumimoji="1"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r>
              <a:rPr lang="en-US" altLang="ja-JP" sz="16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【</a:t>
            </a:r>
            <a:r>
              <a:rPr lang="ja-JP" altLang="en-US" sz="16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太市駅周辺まちづくり協議会（地元）</a:t>
            </a:r>
            <a:r>
              <a:rPr lang="en-US" altLang="ja-JP" sz="16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】</a:t>
            </a:r>
          </a:p>
          <a:p>
            <a:r>
              <a:rPr lang="ja-JP" altLang="en-US" sz="16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・まちづくりの検討</a:t>
            </a:r>
            <a:endParaRPr lang="en-US" altLang="ja-JP" sz="16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6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・地元の合意形成（地区計画）</a:t>
            </a:r>
            <a:endParaRPr lang="en-US" altLang="ja-JP" sz="16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6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・駅前広場の維持管理</a:t>
            </a:r>
            <a:endParaRPr lang="en-US" altLang="ja-JP" sz="16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6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・イベントの開催</a:t>
            </a:r>
            <a:endParaRPr lang="en-US" altLang="ja-JP" sz="16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10" name="角丸四角形 9"/>
          <p:cNvSpPr/>
          <p:nvPr/>
        </p:nvSpPr>
        <p:spPr>
          <a:xfrm>
            <a:off x="4766560" y="1663429"/>
            <a:ext cx="2062263" cy="102107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角丸四角形 10"/>
          <p:cNvSpPr/>
          <p:nvPr/>
        </p:nvSpPr>
        <p:spPr>
          <a:xfrm>
            <a:off x="1770434" y="2790284"/>
            <a:ext cx="2062263" cy="1187990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角丸四角形 11"/>
          <p:cNvSpPr/>
          <p:nvPr/>
        </p:nvSpPr>
        <p:spPr>
          <a:xfrm>
            <a:off x="4766560" y="2790284"/>
            <a:ext cx="2062263" cy="118799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タイトル 1"/>
          <p:cNvSpPr txBox="1">
            <a:spLocks/>
          </p:cNvSpPr>
          <p:nvPr/>
        </p:nvSpPr>
        <p:spPr>
          <a:xfrm>
            <a:off x="4834656" y="1663429"/>
            <a:ext cx="1945527" cy="105185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kumimoji="1"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r>
              <a:rPr lang="en-US" altLang="ja-JP" sz="16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【</a:t>
            </a:r>
            <a:r>
              <a:rPr lang="ja-JP" altLang="en-US" sz="16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姫路市</a:t>
            </a:r>
            <a:r>
              <a:rPr lang="en-US" altLang="ja-JP" sz="16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】</a:t>
            </a:r>
          </a:p>
          <a:p>
            <a:r>
              <a:rPr lang="ja-JP" altLang="en-US" sz="16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・地区計画</a:t>
            </a:r>
            <a:endParaRPr lang="en-US" altLang="ja-JP" sz="1600" b="1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600" b="1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・駅前広場整備</a:t>
            </a:r>
            <a:endParaRPr lang="en-US" altLang="ja-JP" sz="1600" b="1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en-US" altLang="ja-JP" sz="1600" b="1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(</a:t>
            </a:r>
            <a:r>
              <a:rPr lang="ja-JP" altLang="en-US" sz="1600" b="1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ﾛｰﾀﾘｰ、駐輪場</a:t>
            </a:r>
            <a:r>
              <a:rPr lang="en-US" altLang="ja-JP" sz="1600" b="1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)</a:t>
            </a:r>
          </a:p>
        </p:txBody>
      </p:sp>
      <p:sp>
        <p:nvSpPr>
          <p:cNvPr id="14" name="タイトル 1"/>
          <p:cNvSpPr txBox="1">
            <a:spLocks/>
          </p:cNvSpPr>
          <p:nvPr/>
        </p:nvSpPr>
        <p:spPr>
          <a:xfrm>
            <a:off x="4834656" y="2916748"/>
            <a:ext cx="2062262" cy="1113326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kumimoji="1"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r>
              <a:rPr lang="en-US" altLang="ja-JP" sz="16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【</a:t>
            </a:r>
            <a:r>
              <a:rPr lang="ja-JP" altLang="en-US" sz="16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ＪＲ西日本</a:t>
            </a:r>
            <a:r>
              <a:rPr lang="en-US" altLang="ja-JP" sz="16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】</a:t>
            </a:r>
          </a:p>
          <a:p>
            <a:r>
              <a:rPr lang="ja-JP" altLang="en-US" sz="1600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・駅舎のｼﾝﾌﾟﾙ化</a:t>
            </a:r>
            <a:endParaRPr lang="en-US" altLang="ja-JP" sz="1600" dirty="0">
              <a:solidFill>
                <a:srgbClr val="FF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en-US" altLang="ja-JP" sz="1600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(</a:t>
            </a:r>
            <a:r>
              <a:rPr lang="ja-JP" altLang="en-US" sz="1600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旧駅舎用地を売却</a:t>
            </a:r>
            <a:r>
              <a:rPr lang="en-US" altLang="ja-JP" sz="1600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)</a:t>
            </a:r>
          </a:p>
        </p:txBody>
      </p:sp>
      <p:sp>
        <p:nvSpPr>
          <p:cNvPr id="15" name="タイトル 1"/>
          <p:cNvSpPr txBox="1">
            <a:spLocks/>
          </p:cNvSpPr>
          <p:nvPr/>
        </p:nvSpPr>
        <p:spPr>
          <a:xfrm>
            <a:off x="1770434" y="2916748"/>
            <a:ext cx="2062263" cy="111332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kumimoji="1"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r>
              <a:rPr lang="en-US" altLang="ja-JP" sz="1600" b="1" dirty="0">
                <a:solidFill>
                  <a:srgbClr val="0070C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【</a:t>
            </a:r>
            <a:r>
              <a:rPr lang="ja-JP" altLang="en-US" sz="1600" b="1" dirty="0">
                <a:solidFill>
                  <a:srgbClr val="0070C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民間企業</a:t>
            </a:r>
            <a:r>
              <a:rPr lang="en-US" altLang="ja-JP" sz="1600" b="1" dirty="0">
                <a:solidFill>
                  <a:srgbClr val="0070C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】</a:t>
            </a:r>
          </a:p>
          <a:p>
            <a:r>
              <a:rPr lang="ja-JP" altLang="en-US" sz="1600" b="1" dirty="0">
                <a:solidFill>
                  <a:srgbClr val="0070C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・駅前に新社屋建設</a:t>
            </a:r>
            <a:endParaRPr lang="en-US" altLang="ja-JP" sz="1600" b="1" dirty="0">
              <a:solidFill>
                <a:srgbClr val="0070C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600" b="1" dirty="0">
                <a:solidFill>
                  <a:srgbClr val="0070C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（ｶﾌｪ、ﾄｲﾚ整備）</a:t>
            </a:r>
            <a:endParaRPr lang="en-US" altLang="ja-JP" sz="1600" dirty="0">
              <a:solidFill>
                <a:srgbClr val="0070C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17" name="左矢印 16"/>
          <p:cNvSpPr/>
          <p:nvPr/>
        </p:nvSpPr>
        <p:spPr>
          <a:xfrm>
            <a:off x="3677051" y="3122692"/>
            <a:ext cx="1050597" cy="495994"/>
          </a:xfrm>
          <a:prstGeom prst="leftArrow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タイトル 1"/>
          <p:cNvSpPr txBox="1">
            <a:spLocks/>
          </p:cNvSpPr>
          <p:nvPr/>
        </p:nvSpPr>
        <p:spPr>
          <a:xfrm>
            <a:off x="3710282" y="3184847"/>
            <a:ext cx="1066008" cy="37192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kumimoji="1"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pPr algn="ctr"/>
            <a:r>
              <a:rPr lang="ja-JP" altLang="en-US" sz="1600" dirty="0">
                <a:solidFill>
                  <a:srgbClr val="0070C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用地売却</a:t>
            </a:r>
            <a:endParaRPr lang="en-US" altLang="ja-JP" sz="1600" dirty="0">
              <a:solidFill>
                <a:srgbClr val="0070C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18" name="上カーブ矢印 17"/>
          <p:cNvSpPr/>
          <p:nvPr/>
        </p:nvSpPr>
        <p:spPr>
          <a:xfrm rot="10800000">
            <a:off x="3718655" y="2184593"/>
            <a:ext cx="1116000" cy="432000"/>
          </a:xfrm>
          <a:prstGeom prst="curvedUp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9" name="下カーブ矢印 18"/>
          <p:cNvSpPr/>
          <p:nvPr/>
        </p:nvSpPr>
        <p:spPr>
          <a:xfrm rot="10255895">
            <a:off x="3720111" y="2631352"/>
            <a:ext cx="1152000" cy="432000"/>
          </a:xfrm>
          <a:prstGeom prst="curvedDown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0" name="タイトル 1"/>
          <p:cNvSpPr txBox="1">
            <a:spLocks/>
          </p:cNvSpPr>
          <p:nvPr/>
        </p:nvSpPr>
        <p:spPr>
          <a:xfrm>
            <a:off x="3768648" y="2387468"/>
            <a:ext cx="1066008" cy="37192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kumimoji="1"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pPr algn="ctr"/>
            <a:r>
              <a:rPr lang="ja-JP" altLang="en-US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コーディネート</a:t>
            </a:r>
            <a:endParaRPr lang="en-US" altLang="ja-JP" sz="1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7" name="正方形/長方形 6"/>
          <p:cNvSpPr/>
          <p:nvPr/>
        </p:nvSpPr>
        <p:spPr>
          <a:xfrm>
            <a:off x="1267067" y="4568441"/>
            <a:ext cx="10155676" cy="707886"/>
          </a:xfrm>
          <a:prstGeom prst="rect">
            <a:avLst/>
          </a:prstGeom>
          <a:solidFill>
            <a:schemeClr val="accent2">
              <a:lumMod val="20000"/>
              <a:lumOff val="80000"/>
              <a:alpha val="88000"/>
            </a:schemeClr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ja-JP" altLang="en-US" sz="20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・</a:t>
            </a:r>
            <a:r>
              <a:rPr lang="en-US" altLang="ja-JP" sz="20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R3(2021). 3. 8</a:t>
            </a:r>
            <a:r>
              <a:rPr lang="ja-JP" altLang="ja-JP" sz="20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</a:t>
            </a:r>
            <a:r>
              <a:rPr lang="ja-JP" altLang="ja-JP" sz="20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「姫新線太市駅周辺地域の賑わいづくりに向けた連携協定」</a:t>
            </a:r>
            <a:r>
              <a:rPr lang="ja-JP" altLang="en-US" sz="20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締結</a:t>
            </a:r>
            <a:endParaRPr lang="ja-JP" altLang="ja-JP" sz="20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20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　　　　　　　　</a:t>
            </a:r>
            <a:r>
              <a:rPr lang="ja-JP" altLang="ja-JP" sz="20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（姫路市・ＪＲ</a:t>
            </a:r>
            <a:r>
              <a:rPr lang="ja-JP" altLang="en-US" sz="20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西日本</a:t>
            </a:r>
            <a:r>
              <a:rPr lang="ja-JP" altLang="ja-JP" sz="20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・太市連合自治会・関西陸運）</a:t>
            </a:r>
          </a:p>
        </p:txBody>
      </p:sp>
      <p:cxnSp>
        <p:nvCxnSpPr>
          <p:cNvPr id="25" name="直線コネクタ 24">
            <a:extLst>
              <a:ext uri="{FF2B5EF4-FFF2-40B4-BE49-F238E27FC236}">
                <a16:creationId xmlns:a16="http://schemas.microsoft.com/office/drawing/2014/main" id="{095842C3-532C-4677-8736-A47B41F47967}"/>
              </a:ext>
            </a:extLst>
          </p:cNvPr>
          <p:cNvCxnSpPr>
            <a:cxnSpLocks/>
          </p:cNvCxnSpPr>
          <p:nvPr/>
        </p:nvCxnSpPr>
        <p:spPr>
          <a:xfrm>
            <a:off x="95864" y="818643"/>
            <a:ext cx="12096136" cy="0"/>
          </a:xfrm>
          <a:prstGeom prst="line">
            <a:avLst/>
          </a:prstGeom>
          <a:ln w="57150">
            <a:solidFill>
              <a:srgbClr val="766F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4">
            <a:extLst>
              <a:ext uri="{FF2B5EF4-FFF2-40B4-BE49-F238E27FC236}">
                <a16:creationId xmlns:a16="http://schemas.microsoft.com/office/drawing/2014/main" id="{37831A5F-8205-4D50-99B8-E6689E723A4A}"/>
              </a:ext>
            </a:extLst>
          </p:cNvPr>
          <p:cNvSpPr txBox="1">
            <a:spLocks noChangeArrowheads="1"/>
          </p:cNvSpPr>
          <p:nvPr/>
        </p:nvSpPr>
        <p:spPr>
          <a:xfrm>
            <a:off x="500725" y="91424"/>
            <a:ext cx="7064728" cy="7934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kumimoji="1"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r>
              <a:rPr lang="en-US" altLang="ja-JP" sz="3600" b="1" dirty="0"/>
              <a:t>2-2</a:t>
            </a:r>
            <a:r>
              <a:rPr lang="ja-JP" altLang="en-US" sz="3600" b="1" dirty="0"/>
              <a:t>　太市駅周辺整備</a:t>
            </a:r>
            <a:endParaRPr lang="en-US" altLang="ja-JP" sz="3600" dirty="0">
              <a:latin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612831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図 27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035" b="14152"/>
          <a:stretch/>
        </p:blipFill>
        <p:spPr>
          <a:xfrm>
            <a:off x="1504539" y="2926195"/>
            <a:ext cx="9732735" cy="3455353"/>
          </a:xfrm>
          <a:prstGeom prst="rect">
            <a:avLst/>
          </a:prstGeom>
        </p:spPr>
      </p:pic>
      <p:sp>
        <p:nvSpPr>
          <p:cNvPr id="5" name="スライド番号プレースホルダー 5"/>
          <p:cNvSpPr>
            <a:spLocks noGrp="1"/>
          </p:cNvSpPr>
          <p:nvPr>
            <p:ph type="sldNum" sz="quarter" idx="12"/>
          </p:nvPr>
        </p:nvSpPr>
        <p:spPr>
          <a:xfrm>
            <a:off x="11091227" y="6232525"/>
            <a:ext cx="779767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162DCC5-6F22-422B-ABE3-43646969663D}" type="slidenum">
              <a:rPr lang="en-US" altLang="ja-JP" sz="1400"/>
              <a:pPr>
                <a:spcBef>
                  <a:spcPct val="0"/>
                </a:spcBef>
                <a:buFontTx/>
                <a:buNone/>
              </a:pPr>
              <a:t>17</a:t>
            </a:fld>
            <a:endParaRPr lang="en-US" altLang="ja-JP" sz="1400" dirty="0"/>
          </a:p>
        </p:txBody>
      </p:sp>
      <p:sp>
        <p:nvSpPr>
          <p:cNvPr id="11" name="右カーブ矢印 10"/>
          <p:cNvSpPr/>
          <p:nvPr/>
        </p:nvSpPr>
        <p:spPr>
          <a:xfrm rot="9019313">
            <a:off x="10887140" y="2593586"/>
            <a:ext cx="369651" cy="811260"/>
          </a:xfrm>
          <a:prstGeom prst="curvedRightArrow">
            <a:avLst/>
          </a:prstGeom>
          <a:solidFill>
            <a:srgbClr val="FF0000">
              <a:alpha val="6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grpSp>
        <p:nvGrpSpPr>
          <p:cNvPr id="30" name="グループ化 29"/>
          <p:cNvGrpSpPr/>
          <p:nvPr/>
        </p:nvGrpSpPr>
        <p:grpSpPr>
          <a:xfrm>
            <a:off x="6886667" y="870994"/>
            <a:ext cx="4943763" cy="2179954"/>
            <a:chOff x="5924144" y="870994"/>
            <a:chExt cx="4943763" cy="2179954"/>
          </a:xfrm>
        </p:grpSpPr>
        <p:pic>
          <p:nvPicPr>
            <p:cNvPr id="3" name="図 2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3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190" b="26907"/>
            <a:stretch/>
          </p:blipFill>
          <p:spPr>
            <a:xfrm>
              <a:off x="6830169" y="1018495"/>
              <a:ext cx="3218504" cy="2032453"/>
            </a:xfrm>
            <a:prstGeom prst="rect">
              <a:avLst/>
            </a:prstGeom>
            <a:ln>
              <a:solidFill>
                <a:schemeClr val="bg1"/>
              </a:solidFill>
            </a:ln>
            <a:effectLst>
              <a:softEdge rad="112500"/>
            </a:effectLst>
          </p:spPr>
        </p:pic>
        <p:sp>
          <p:nvSpPr>
            <p:cNvPr id="7" name="テキスト ボックス 6"/>
            <p:cNvSpPr txBox="1"/>
            <p:nvPr/>
          </p:nvSpPr>
          <p:spPr>
            <a:xfrm>
              <a:off x="9661677" y="1667405"/>
              <a:ext cx="1206230" cy="461665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txBody>
            <a:bodyPr wrap="square" rtlCol="0" anchor="ctr" anchorCtr="1">
              <a:spAutoFit/>
            </a:bodyPr>
            <a:lstStyle/>
            <a:p>
              <a:r>
                <a:rPr kumimoji="1" lang="ja-JP" altLang="en-US" sz="1200" dirty="0">
                  <a:solidFill>
                    <a:srgbClr val="FF0000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新駅舎</a:t>
              </a:r>
              <a:endParaRPr kumimoji="1" lang="en-US" altLang="ja-JP" sz="1200" dirty="0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  <a:p>
              <a:r>
                <a:rPr kumimoji="1" lang="en-US" altLang="ja-JP" sz="1200" dirty="0">
                  <a:solidFill>
                    <a:srgbClr val="FF0000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(</a:t>
              </a:r>
              <a:r>
                <a:rPr kumimoji="1" lang="ja-JP" altLang="en-US" sz="1200" dirty="0">
                  <a:solidFill>
                    <a:srgbClr val="FF0000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シンプル化</a:t>
              </a:r>
              <a:r>
                <a:rPr kumimoji="1" lang="en-US" altLang="ja-JP" sz="1200" dirty="0">
                  <a:solidFill>
                    <a:srgbClr val="FF0000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)</a:t>
              </a:r>
              <a:endParaRPr kumimoji="1" lang="ja-JP" altLang="en-US" sz="1200" dirty="0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  <p:sp>
          <p:nvSpPr>
            <p:cNvPr id="8" name="テキスト ボックス 7"/>
            <p:cNvSpPr txBox="1"/>
            <p:nvPr/>
          </p:nvSpPr>
          <p:spPr>
            <a:xfrm>
              <a:off x="9358009" y="1081843"/>
              <a:ext cx="690664" cy="307777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txBody>
            <a:bodyPr wrap="square" rtlCol="0" anchor="ctr" anchorCtr="1">
              <a:spAutoFit/>
            </a:bodyPr>
            <a:lstStyle/>
            <a:p>
              <a:r>
                <a:rPr kumimoji="1" lang="ja-JP" altLang="en-US" sz="1400" dirty="0">
                  <a:solidFill>
                    <a:srgbClr val="0070C0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トイレ</a:t>
              </a:r>
            </a:p>
          </p:txBody>
        </p:sp>
        <p:sp>
          <p:nvSpPr>
            <p:cNvPr id="9" name="テキスト ボックス 8"/>
            <p:cNvSpPr txBox="1"/>
            <p:nvPr/>
          </p:nvSpPr>
          <p:spPr>
            <a:xfrm>
              <a:off x="7694582" y="870994"/>
              <a:ext cx="142023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400" dirty="0">
                  <a:solidFill>
                    <a:srgbClr val="0070C0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民間新社屋ビル</a:t>
              </a:r>
            </a:p>
          </p:txBody>
        </p:sp>
        <p:sp>
          <p:nvSpPr>
            <p:cNvPr id="10" name="楕円 9"/>
            <p:cNvSpPr/>
            <p:nvPr/>
          </p:nvSpPr>
          <p:spPr>
            <a:xfrm>
              <a:off x="8482519" y="2354094"/>
              <a:ext cx="437745" cy="593387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" name="テキスト ボックス 11"/>
            <p:cNvSpPr txBox="1"/>
            <p:nvPr/>
          </p:nvSpPr>
          <p:spPr>
            <a:xfrm>
              <a:off x="5924144" y="1980373"/>
              <a:ext cx="690664" cy="307777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txBody>
            <a:bodyPr wrap="square" rtlCol="0" anchor="ctr" anchorCtr="1">
              <a:spAutoFit/>
            </a:bodyPr>
            <a:lstStyle/>
            <a:p>
              <a:r>
                <a:rPr kumimoji="1" lang="ja-JP" altLang="en-US" sz="1400" dirty="0">
                  <a:solidFill>
                    <a:srgbClr val="0070C0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カフェ</a:t>
              </a:r>
            </a:p>
          </p:txBody>
        </p:sp>
        <p:sp>
          <p:nvSpPr>
            <p:cNvPr id="13" name="角丸四角形 12"/>
            <p:cNvSpPr/>
            <p:nvPr/>
          </p:nvSpPr>
          <p:spPr>
            <a:xfrm>
              <a:off x="7253244" y="2437405"/>
              <a:ext cx="817119" cy="461951"/>
            </a:xfrm>
            <a:prstGeom prst="roundRect">
              <a:avLst/>
            </a:prstGeom>
            <a:noFill/>
            <a:ln w="2222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角丸四角形 13"/>
            <p:cNvSpPr/>
            <p:nvPr/>
          </p:nvSpPr>
          <p:spPr>
            <a:xfrm>
              <a:off x="8940026" y="2381281"/>
              <a:ext cx="700394" cy="548815"/>
            </a:xfrm>
            <a:prstGeom prst="roundRect">
              <a:avLst/>
            </a:prstGeom>
            <a:noFill/>
            <a:ln w="222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16" name="直線矢印コネクタ 15"/>
            <p:cNvCxnSpPr/>
            <p:nvPr/>
          </p:nvCxnSpPr>
          <p:spPr>
            <a:xfrm>
              <a:off x="6614808" y="2288150"/>
              <a:ext cx="638434" cy="197380"/>
            </a:xfrm>
            <a:prstGeom prst="straightConnector1">
              <a:avLst/>
            </a:prstGeom>
            <a:ln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線矢印コネクタ 16"/>
            <p:cNvCxnSpPr>
              <a:stCxn id="8" idx="2"/>
            </p:cNvCxnSpPr>
            <p:nvPr/>
          </p:nvCxnSpPr>
          <p:spPr>
            <a:xfrm flipH="1">
              <a:off x="8735441" y="1389620"/>
              <a:ext cx="967900" cy="947282"/>
            </a:xfrm>
            <a:prstGeom prst="straightConnector1">
              <a:avLst/>
            </a:prstGeom>
            <a:ln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線矢印コネクタ 17"/>
            <p:cNvCxnSpPr>
              <a:stCxn id="7" idx="2"/>
            </p:cNvCxnSpPr>
            <p:nvPr/>
          </p:nvCxnSpPr>
          <p:spPr>
            <a:xfrm flipH="1">
              <a:off x="9601991" y="2129070"/>
              <a:ext cx="662801" cy="299873"/>
            </a:xfrm>
            <a:prstGeom prst="straightConnector1">
              <a:avLst/>
            </a:prstGeom>
            <a:ln w="127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テキスト ボックス 21"/>
          <p:cNvSpPr txBox="1"/>
          <p:nvPr/>
        </p:nvSpPr>
        <p:spPr>
          <a:xfrm>
            <a:off x="8734880" y="6098554"/>
            <a:ext cx="2513863" cy="3385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kumimoji="1" lang="ja-JP" altLang="en-US" sz="16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令和</a:t>
            </a:r>
            <a:r>
              <a:rPr kumimoji="1" lang="en-US" altLang="ja-JP" sz="16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4</a:t>
            </a:r>
            <a:r>
              <a:rPr kumimoji="1" lang="ja-JP" altLang="en-US" sz="16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年</a:t>
            </a:r>
            <a:r>
              <a:rPr kumimoji="1" lang="en-US" altLang="ja-JP" sz="16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3</a:t>
            </a:r>
            <a:r>
              <a:rPr kumimoji="1" lang="ja-JP" altLang="en-US" sz="16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月</a:t>
            </a:r>
            <a:r>
              <a:rPr kumimoji="1" lang="en-US" altLang="ja-JP" sz="16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26</a:t>
            </a:r>
            <a:r>
              <a:rPr kumimoji="1" lang="ja-JP" altLang="en-US" sz="16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日供用開始</a:t>
            </a:r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1670122" y="4706435"/>
            <a:ext cx="846307" cy="307777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solidFill>
              <a:schemeClr val="tx1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kumimoji="1" lang="ja-JP" altLang="en-US" sz="14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駐輪場</a:t>
            </a:r>
          </a:p>
        </p:txBody>
      </p:sp>
      <p:sp>
        <p:nvSpPr>
          <p:cNvPr id="24" name="テキスト ボックス 23"/>
          <p:cNvSpPr txBox="1"/>
          <p:nvPr/>
        </p:nvSpPr>
        <p:spPr>
          <a:xfrm rot="20503879">
            <a:off x="8193121" y="4626547"/>
            <a:ext cx="846307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kumimoji="1" lang="ja-JP" altLang="en-US" sz="11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花壇</a:t>
            </a:r>
          </a:p>
        </p:txBody>
      </p:sp>
      <p:sp>
        <p:nvSpPr>
          <p:cNvPr id="25" name="テキスト ボックス 24"/>
          <p:cNvSpPr txBox="1"/>
          <p:nvPr/>
        </p:nvSpPr>
        <p:spPr>
          <a:xfrm>
            <a:off x="2785682" y="2486145"/>
            <a:ext cx="2513863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kumimoji="1" lang="ja-JP" altLang="en-US" sz="16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駅前広場（南から望む）</a:t>
            </a:r>
          </a:p>
        </p:txBody>
      </p:sp>
      <p:sp>
        <p:nvSpPr>
          <p:cNvPr id="27" name="テキスト ボックス 26"/>
          <p:cNvSpPr txBox="1"/>
          <p:nvPr/>
        </p:nvSpPr>
        <p:spPr>
          <a:xfrm>
            <a:off x="11295738" y="3740448"/>
            <a:ext cx="846307" cy="523220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solidFill>
              <a:schemeClr val="tx1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kumimoji="1" lang="ja-JP" altLang="en-US" sz="14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身障者乗降場</a:t>
            </a:r>
          </a:p>
        </p:txBody>
      </p:sp>
      <p:cxnSp>
        <p:nvCxnSpPr>
          <p:cNvPr id="29" name="直線矢印コネクタ 28"/>
          <p:cNvCxnSpPr/>
          <p:nvPr/>
        </p:nvCxnSpPr>
        <p:spPr>
          <a:xfrm flipH="1">
            <a:off x="10693667" y="4267122"/>
            <a:ext cx="611696" cy="285498"/>
          </a:xfrm>
          <a:prstGeom prst="straightConnector1">
            <a:avLst/>
          </a:prstGeom>
          <a:ln w="158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コネクタ 25">
            <a:extLst>
              <a:ext uri="{FF2B5EF4-FFF2-40B4-BE49-F238E27FC236}">
                <a16:creationId xmlns:a16="http://schemas.microsoft.com/office/drawing/2014/main" id="{1693E4DB-4465-4062-BE65-86DB759793BF}"/>
              </a:ext>
            </a:extLst>
          </p:cNvPr>
          <p:cNvCxnSpPr>
            <a:cxnSpLocks/>
          </p:cNvCxnSpPr>
          <p:nvPr/>
        </p:nvCxnSpPr>
        <p:spPr>
          <a:xfrm>
            <a:off x="95864" y="818643"/>
            <a:ext cx="12096136" cy="0"/>
          </a:xfrm>
          <a:prstGeom prst="line">
            <a:avLst/>
          </a:prstGeom>
          <a:ln w="57150">
            <a:solidFill>
              <a:srgbClr val="766F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4">
            <a:extLst>
              <a:ext uri="{FF2B5EF4-FFF2-40B4-BE49-F238E27FC236}">
                <a16:creationId xmlns:a16="http://schemas.microsoft.com/office/drawing/2014/main" id="{92D41683-DBBF-45E2-8EC3-70DCFE15F013}"/>
              </a:ext>
            </a:extLst>
          </p:cNvPr>
          <p:cNvSpPr txBox="1">
            <a:spLocks noChangeArrowheads="1"/>
          </p:cNvSpPr>
          <p:nvPr/>
        </p:nvSpPr>
        <p:spPr>
          <a:xfrm>
            <a:off x="500725" y="91424"/>
            <a:ext cx="7715040" cy="7934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kumimoji="1"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r>
              <a:rPr lang="en-US" altLang="ja-JP" sz="3600" b="1" dirty="0"/>
              <a:t>2-2</a:t>
            </a:r>
            <a:r>
              <a:rPr lang="ja-JP" altLang="en-US" sz="3600" b="1" dirty="0"/>
              <a:t>　太市駅周辺整備（完成）</a:t>
            </a:r>
            <a:endParaRPr lang="en-US" altLang="ja-JP" sz="3600" dirty="0">
              <a:latin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020995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図 25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351"/>
          <a:stretch/>
        </p:blipFill>
        <p:spPr>
          <a:xfrm>
            <a:off x="1513785" y="2128462"/>
            <a:ext cx="10058400" cy="4204770"/>
          </a:xfrm>
          <a:prstGeom prst="rect">
            <a:avLst/>
          </a:prstGeom>
        </p:spPr>
      </p:pic>
      <p:sp>
        <p:nvSpPr>
          <p:cNvPr id="5" name="スライド番号プレースホルダー 5"/>
          <p:cNvSpPr>
            <a:spLocks noGrp="1"/>
          </p:cNvSpPr>
          <p:nvPr>
            <p:ph type="sldNum" sz="quarter" idx="12"/>
          </p:nvPr>
        </p:nvSpPr>
        <p:spPr>
          <a:xfrm>
            <a:off x="11091227" y="6232525"/>
            <a:ext cx="779767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162DCC5-6F22-422B-ABE3-43646969663D}" type="slidenum">
              <a:rPr lang="en-US" altLang="ja-JP" sz="1400"/>
              <a:pPr>
                <a:spcBef>
                  <a:spcPct val="0"/>
                </a:spcBef>
                <a:buFontTx/>
                <a:buNone/>
              </a:pPr>
              <a:t>18</a:t>
            </a:fld>
            <a:endParaRPr lang="en-US" altLang="ja-JP" sz="1400" dirty="0"/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9058322" y="5994678"/>
            <a:ext cx="2513863" cy="3385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kumimoji="1" lang="ja-JP" altLang="en-US" sz="16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令和</a:t>
            </a:r>
            <a:r>
              <a:rPr kumimoji="1" lang="en-US" altLang="ja-JP" sz="16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4</a:t>
            </a:r>
            <a:r>
              <a:rPr kumimoji="1" lang="ja-JP" altLang="en-US" sz="16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年</a:t>
            </a:r>
            <a:r>
              <a:rPr kumimoji="1" lang="en-US" altLang="ja-JP" sz="16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3</a:t>
            </a:r>
            <a:r>
              <a:rPr kumimoji="1" lang="ja-JP" altLang="en-US" sz="16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月</a:t>
            </a:r>
            <a:r>
              <a:rPr kumimoji="1" lang="en-US" altLang="ja-JP" sz="16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26</a:t>
            </a:r>
            <a:r>
              <a:rPr kumimoji="1" lang="ja-JP" altLang="en-US" sz="16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日供用開始</a:t>
            </a:r>
          </a:p>
        </p:txBody>
      </p:sp>
      <p:sp>
        <p:nvSpPr>
          <p:cNvPr id="24" name="テキスト ボックス 23"/>
          <p:cNvSpPr txBox="1"/>
          <p:nvPr/>
        </p:nvSpPr>
        <p:spPr>
          <a:xfrm rot="20503879">
            <a:off x="8193121" y="4626547"/>
            <a:ext cx="846307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kumimoji="1" lang="ja-JP" altLang="en-US" sz="11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花壇</a:t>
            </a:r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2362170" y="1694024"/>
            <a:ext cx="2513863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kumimoji="1" lang="ja-JP" altLang="en-US" sz="16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駅前広場（北から望む）</a:t>
            </a:r>
          </a:p>
        </p:txBody>
      </p: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1333345E-783B-469D-ABF5-F82F3A42F730}"/>
              </a:ext>
            </a:extLst>
          </p:cNvPr>
          <p:cNvCxnSpPr>
            <a:cxnSpLocks/>
          </p:cNvCxnSpPr>
          <p:nvPr/>
        </p:nvCxnSpPr>
        <p:spPr>
          <a:xfrm>
            <a:off x="95864" y="818643"/>
            <a:ext cx="12096136" cy="0"/>
          </a:xfrm>
          <a:prstGeom prst="line">
            <a:avLst/>
          </a:prstGeom>
          <a:ln w="57150">
            <a:solidFill>
              <a:srgbClr val="766F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4">
            <a:extLst>
              <a:ext uri="{FF2B5EF4-FFF2-40B4-BE49-F238E27FC236}">
                <a16:creationId xmlns:a16="http://schemas.microsoft.com/office/drawing/2014/main" id="{9F307AF0-1EF5-43FD-B017-27C8B15C2059}"/>
              </a:ext>
            </a:extLst>
          </p:cNvPr>
          <p:cNvSpPr txBox="1">
            <a:spLocks noChangeArrowheads="1"/>
          </p:cNvSpPr>
          <p:nvPr/>
        </p:nvSpPr>
        <p:spPr>
          <a:xfrm>
            <a:off x="500725" y="91424"/>
            <a:ext cx="7715040" cy="7934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kumimoji="1"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r>
              <a:rPr lang="en-US" altLang="ja-JP" sz="3600" b="1" dirty="0"/>
              <a:t>2-2</a:t>
            </a:r>
            <a:r>
              <a:rPr lang="ja-JP" altLang="en-US" sz="3600" b="1" dirty="0"/>
              <a:t>　太市駅周辺整備（完成）</a:t>
            </a:r>
            <a:endParaRPr lang="en-US" altLang="ja-JP" sz="3600" dirty="0">
              <a:latin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176959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図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9042" y="1221285"/>
            <a:ext cx="3504000" cy="2628000"/>
          </a:xfrm>
          <a:prstGeom prst="rect">
            <a:avLst/>
          </a:prstGeom>
        </p:spPr>
      </p:pic>
      <p:pic>
        <p:nvPicPr>
          <p:cNvPr id="19" name="図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7658" y="1221285"/>
            <a:ext cx="3504000" cy="2628000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8B1CB28E-7252-44CC-BE8B-27022546A17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253" y="4087498"/>
            <a:ext cx="3504000" cy="2628000"/>
          </a:xfrm>
          <a:prstGeom prst="rect">
            <a:avLst/>
          </a:prstGeom>
        </p:spPr>
      </p:pic>
      <p:sp>
        <p:nvSpPr>
          <p:cNvPr id="5" name="スライド番号プレースホルダー 5"/>
          <p:cNvSpPr>
            <a:spLocks noGrp="1"/>
          </p:cNvSpPr>
          <p:nvPr>
            <p:ph type="sldNum" sz="quarter" idx="12"/>
          </p:nvPr>
        </p:nvSpPr>
        <p:spPr>
          <a:xfrm>
            <a:off x="11091227" y="6232525"/>
            <a:ext cx="779767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162DCC5-6F22-422B-ABE3-43646969663D}" type="slidenum">
              <a:rPr lang="en-US" altLang="ja-JP" sz="1400"/>
              <a:pPr>
                <a:spcBef>
                  <a:spcPct val="0"/>
                </a:spcBef>
                <a:buFontTx/>
                <a:buNone/>
              </a:pPr>
              <a:t>19</a:t>
            </a:fld>
            <a:endParaRPr lang="en-US" altLang="ja-JP" sz="1400" dirty="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8169042" y="1210238"/>
            <a:ext cx="690664" cy="307777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kumimoji="1" lang="ja-JP" altLang="en-US" sz="1400" dirty="0">
                <a:solidFill>
                  <a:srgbClr val="0070C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トイレ</a:t>
            </a: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678063" y="4087498"/>
            <a:ext cx="690664" cy="307777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kumimoji="1" lang="ja-JP" altLang="en-US" sz="1400" dirty="0">
                <a:solidFill>
                  <a:srgbClr val="0070C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カフェ</a:t>
            </a:r>
          </a:p>
        </p:txBody>
      </p:sp>
      <p:pic>
        <p:nvPicPr>
          <p:cNvPr id="21" name="図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063" y="1221285"/>
            <a:ext cx="3504000" cy="2628000"/>
          </a:xfrm>
          <a:prstGeom prst="rect">
            <a:avLst/>
          </a:prstGeom>
        </p:spPr>
      </p:pic>
      <p:sp>
        <p:nvSpPr>
          <p:cNvPr id="28" name="テキスト ボックス 27"/>
          <p:cNvSpPr txBox="1"/>
          <p:nvPr/>
        </p:nvSpPr>
        <p:spPr>
          <a:xfrm>
            <a:off x="4447658" y="1215749"/>
            <a:ext cx="690664" cy="307777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kumimoji="1" lang="ja-JP" altLang="en-US" sz="1400" dirty="0">
                <a:solidFill>
                  <a:srgbClr val="0070C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花壇</a:t>
            </a:r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678063" y="1221285"/>
            <a:ext cx="781772" cy="307777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kumimoji="1" lang="ja-JP" altLang="en-US" sz="1400" dirty="0">
                <a:solidFill>
                  <a:srgbClr val="0070C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新駅舎</a:t>
            </a:r>
          </a:p>
        </p:txBody>
      </p: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5E310C26-F326-4007-AE85-425B022A64EB}"/>
              </a:ext>
            </a:extLst>
          </p:cNvPr>
          <p:cNvCxnSpPr>
            <a:cxnSpLocks/>
          </p:cNvCxnSpPr>
          <p:nvPr/>
        </p:nvCxnSpPr>
        <p:spPr>
          <a:xfrm>
            <a:off x="95864" y="818643"/>
            <a:ext cx="12096136" cy="0"/>
          </a:xfrm>
          <a:prstGeom prst="line">
            <a:avLst/>
          </a:prstGeom>
          <a:ln w="57150">
            <a:solidFill>
              <a:srgbClr val="766F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4">
            <a:extLst>
              <a:ext uri="{FF2B5EF4-FFF2-40B4-BE49-F238E27FC236}">
                <a16:creationId xmlns:a16="http://schemas.microsoft.com/office/drawing/2014/main" id="{17C1B534-9322-4676-9090-661535530271}"/>
              </a:ext>
            </a:extLst>
          </p:cNvPr>
          <p:cNvSpPr txBox="1">
            <a:spLocks noChangeArrowheads="1"/>
          </p:cNvSpPr>
          <p:nvPr/>
        </p:nvSpPr>
        <p:spPr>
          <a:xfrm>
            <a:off x="500725" y="91424"/>
            <a:ext cx="7715040" cy="7934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kumimoji="1"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r>
              <a:rPr lang="en-US" altLang="ja-JP" sz="3600" b="1" dirty="0"/>
              <a:t>2-2</a:t>
            </a:r>
            <a:r>
              <a:rPr lang="ja-JP" altLang="en-US" sz="3600" b="1" dirty="0"/>
              <a:t>　太市駅周辺整備（完成）</a:t>
            </a:r>
            <a:endParaRPr lang="en-US" altLang="ja-JP" sz="3600" dirty="0">
              <a:latin typeface="ＭＳ Ｐゴシック" panose="020B0600070205080204" pitchFamily="50" charset="-128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00A6319B-D802-435B-9D18-AAC58644A18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5870" y="4087498"/>
            <a:ext cx="3503209" cy="2628000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7772F1B5-09A3-4D8D-BBBE-CC9BAB6AC3A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8449" y="4087498"/>
            <a:ext cx="3503209" cy="26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4253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2279496" y="752170"/>
            <a:ext cx="8915399" cy="6105830"/>
          </a:xfrm>
        </p:spPr>
        <p:txBody>
          <a:bodyPr anchor="ctr" anchorCtr="0">
            <a:normAutofit/>
          </a:bodyPr>
          <a:lstStyle/>
          <a:p>
            <a:r>
              <a:rPr lang="ja-JP" altLang="en-US" sz="36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１．ＪＲ姫新線利用促進の取り組み</a:t>
            </a:r>
            <a:br>
              <a:rPr lang="en-US" altLang="ja-JP" sz="36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</a:br>
            <a:r>
              <a:rPr lang="ja-JP" altLang="en-US" sz="36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</a:t>
            </a:r>
            <a:r>
              <a:rPr lang="en-US" altLang="ja-JP" sz="36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1-1 </a:t>
            </a:r>
            <a:r>
              <a:rPr lang="ja-JP" altLang="en-US" sz="36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姫新線の概要</a:t>
            </a:r>
            <a:br>
              <a:rPr lang="en-US" altLang="ja-JP" sz="36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</a:br>
            <a:r>
              <a:rPr lang="ja-JP" altLang="en-US" sz="36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</a:t>
            </a:r>
            <a:r>
              <a:rPr lang="en-US" altLang="ja-JP" sz="36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1-2 </a:t>
            </a:r>
            <a:r>
              <a:rPr lang="ja-JP" altLang="en-US" sz="36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ﾁｬﾚﾝｼﾞ</a:t>
            </a:r>
            <a:r>
              <a:rPr lang="en-US" altLang="ja-JP" sz="36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300</a:t>
            </a:r>
            <a:r>
              <a:rPr lang="ja-JP" altLang="en-US" sz="36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万人乗車作戦</a:t>
            </a:r>
            <a:br>
              <a:rPr lang="en-US" altLang="ja-JP" sz="36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</a:br>
            <a:r>
              <a:rPr lang="ja-JP" altLang="en-US" sz="36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</a:t>
            </a:r>
            <a:r>
              <a:rPr lang="en-US" altLang="ja-JP" sz="36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1-3 </a:t>
            </a:r>
            <a:r>
              <a:rPr lang="ja-JP" altLang="en-US" sz="36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事業の成果</a:t>
            </a:r>
            <a:br>
              <a:rPr lang="en-US" altLang="ja-JP" sz="36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</a:br>
            <a:br>
              <a:rPr lang="en-US" altLang="ja-JP" sz="36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</a:br>
            <a:r>
              <a:rPr lang="ja-JP" altLang="en-US" sz="36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２．太市駅周辺の取り組み</a:t>
            </a:r>
            <a:br>
              <a:rPr lang="en-US" altLang="ja-JP" sz="36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</a:br>
            <a:r>
              <a:rPr lang="ja-JP" altLang="en-US" sz="36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</a:t>
            </a:r>
            <a:r>
              <a:rPr lang="en-US" altLang="ja-JP" sz="36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2-1 </a:t>
            </a:r>
            <a:r>
              <a:rPr lang="ja-JP" altLang="en-US" sz="36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地域の課題とまちづくり</a:t>
            </a:r>
            <a:br>
              <a:rPr lang="en-US" altLang="ja-JP" sz="36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</a:br>
            <a:r>
              <a:rPr lang="ja-JP" altLang="en-US" sz="36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</a:t>
            </a:r>
            <a:r>
              <a:rPr lang="en-US" altLang="ja-JP" sz="36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2-2 </a:t>
            </a:r>
            <a:r>
              <a:rPr lang="ja-JP" altLang="en-US" sz="36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太市駅周辺整備</a:t>
            </a:r>
            <a:br>
              <a:rPr lang="en-US" altLang="ja-JP" sz="36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</a:br>
            <a:r>
              <a:rPr lang="ja-JP" altLang="en-US" sz="36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</a:t>
            </a:r>
            <a:r>
              <a:rPr lang="en-US" altLang="ja-JP" sz="36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2-3 </a:t>
            </a:r>
            <a:r>
              <a:rPr lang="ja-JP" altLang="en-US" sz="36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整備効果と今後の取り組み</a:t>
            </a:r>
            <a:endParaRPr kumimoji="1" lang="ja-JP" altLang="en-US" sz="3600" b="1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4" name="スライド番号プレースホルダー 5"/>
          <p:cNvSpPr>
            <a:spLocks noGrp="1"/>
          </p:cNvSpPr>
          <p:nvPr>
            <p:ph type="sldNum" sz="quarter" idx="12"/>
          </p:nvPr>
        </p:nvSpPr>
        <p:spPr>
          <a:xfrm>
            <a:off x="11091227" y="6232525"/>
            <a:ext cx="779767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162DCC5-6F22-422B-ABE3-43646969663D}" type="slidenum">
              <a:rPr lang="en-US" altLang="ja-JP" sz="1400"/>
              <a:pPr>
                <a:spcBef>
                  <a:spcPct val="0"/>
                </a:spcBef>
                <a:buFontTx/>
                <a:buNone/>
              </a:pPr>
              <a:t>2</a:t>
            </a:fld>
            <a:endParaRPr lang="en-US" altLang="ja-JP" sz="1400"/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BFC6F5E4-EEC6-478F-AFBB-B606135B7620}"/>
              </a:ext>
            </a:extLst>
          </p:cNvPr>
          <p:cNvCxnSpPr>
            <a:cxnSpLocks/>
          </p:cNvCxnSpPr>
          <p:nvPr/>
        </p:nvCxnSpPr>
        <p:spPr>
          <a:xfrm>
            <a:off x="95864" y="818643"/>
            <a:ext cx="12096136" cy="0"/>
          </a:xfrm>
          <a:prstGeom prst="line">
            <a:avLst/>
          </a:prstGeom>
          <a:ln w="57150">
            <a:solidFill>
              <a:srgbClr val="766F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4">
            <a:extLst>
              <a:ext uri="{FF2B5EF4-FFF2-40B4-BE49-F238E27FC236}">
                <a16:creationId xmlns:a16="http://schemas.microsoft.com/office/drawing/2014/main" id="{DEC5D4B8-6A2A-45D6-93F2-F9894096DE7F}"/>
              </a:ext>
            </a:extLst>
          </p:cNvPr>
          <p:cNvSpPr txBox="1">
            <a:spLocks noChangeArrowheads="1"/>
          </p:cNvSpPr>
          <p:nvPr/>
        </p:nvSpPr>
        <p:spPr>
          <a:xfrm>
            <a:off x="500726" y="91424"/>
            <a:ext cx="4439983" cy="7934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kumimoji="1"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r>
              <a:rPr lang="ja-JP" altLang="en-US" sz="3600" b="1" dirty="0"/>
              <a:t>はじめに</a:t>
            </a:r>
            <a:endParaRPr lang="en-US" altLang="ja-JP" sz="3600" dirty="0">
              <a:latin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000161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3234" y="2164054"/>
            <a:ext cx="4800000" cy="3600000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0089" y="2154353"/>
            <a:ext cx="4800000" cy="3600000"/>
          </a:xfrm>
          <a:prstGeom prst="rect">
            <a:avLst/>
          </a:prstGeom>
        </p:spPr>
      </p:pic>
      <p:sp>
        <p:nvSpPr>
          <p:cNvPr id="5" name="スライド番号プレースホルダー 5"/>
          <p:cNvSpPr>
            <a:spLocks noGrp="1"/>
          </p:cNvSpPr>
          <p:nvPr>
            <p:ph type="sldNum" sz="quarter" idx="12"/>
          </p:nvPr>
        </p:nvSpPr>
        <p:spPr>
          <a:xfrm>
            <a:off x="11091227" y="6232525"/>
            <a:ext cx="779767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162DCC5-6F22-422B-ABE3-43646969663D}" type="slidenum">
              <a:rPr lang="en-US" altLang="ja-JP" sz="1400"/>
              <a:pPr>
                <a:spcBef>
                  <a:spcPct val="0"/>
                </a:spcBef>
                <a:buFontTx/>
                <a:buNone/>
              </a:pPr>
              <a:t>20</a:t>
            </a:fld>
            <a:endParaRPr lang="en-US" altLang="ja-JP" sz="1400" dirty="0"/>
          </a:p>
        </p:txBody>
      </p:sp>
      <p:sp>
        <p:nvSpPr>
          <p:cNvPr id="28" name="テキスト ボックス 27"/>
          <p:cNvSpPr txBox="1"/>
          <p:nvPr/>
        </p:nvSpPr>
        <p:spPr>
          <a:xfrm>
            <a:off x="8241283" y="1784106"/>
            <a:ext cx="1045162" cy="307777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kumimoji="1" lang="ja-JP" altLang="en-US" sz="1400" dirty="0">
                <a:solidFill>
                  <a:srgbClr val="0070C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民間工場</a:t>
            </a:r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3009431" y="1806417"/>
            <a:ext cx="1157157" cy="307777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kumimoji="1" lang="ja-JP" altLang="en-US" sz="1400" dirty="0">
                <a:solidFill>
                  <a:srgbClr val="0070C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民間駐車場</a:t>
            </a:r>
          </a:p>
        </p:txBody>
      </p: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F62C5832-62FD-48E7-914F-E40821B511A0}"/>
              </a:ext>
            </a:extLst>
          </p:cNvPr>
          <p:cNvCxnSpPr>
            <a:cxnSpLocks/>
          </p:cNvCxnSpPr>
          <p:nvPr/>
        </p:nvCxnSpPr>
        <p:spPr>
          <a:xfrm>
            <a:off x="95864" y="818643"/>
            <a:ext cx="12096136" cy="0"/>
          </a:xfrm>
          <a:prstGeom prst="line">
            <a:avLst/>
          </a:prstGeom>
          <a:ln w="57150">
            <a:solidFill>
              <a:srgbClr val="766F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4">
            <a:extLst>
              <a:ext uri="{FF2B5EF4-FFF2-40B4-BE49-F238E27FC236}">
                <a16:creationId xmlns:a16="http://schemas.microsoft.com/office/drawing/2014/main" id="{9B567B89-C557-42E6-B27B-D014B3A47CB8}"/>
              </a:ext>
            </a:extLst>
          </p:cNvPr>
          <p:cNvSpPr txBox="1">
            <a:spLocks noChangeArrowheads="1"/>
          </p:cNvSpPr>
          <p:nvPr/>
        </p:nvSpPr>
        <p:spPr>
          <a:xfrm>
            <a:off x="500725" y="91424"/>
            <a:ext cx="7715040" cy="7934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kumimoji="1"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r>
              <a:rPr lang="en-US" altLang="ja-JP" sz="3600" b="1" dirty="0"/>
              <a:t>2-2</a:t>
            </a:r>
            <a:r>
              <a:rPr lang="ja-JP" altLang="en-US" sz="3600" b="1" dirty="0"/>
              <a:t>　太市駅周辺整備（周辺施設）</a:t>
            </a:r>
            <a:endParaRPr lang="en-US" altLang="ja-JP" sz="3600" dirty="0">
              <a:latin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026535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スライド番号プレースホルダー 5"/>
          <p:cNvSpPr>
            <a:spLocks noGrp="1"/>
          </p:cNvSpPr>
          <p:nvPr>
            <p:ph type="sldNum" sz="quarter" idx="12"/>
          </p:nvPr>
        </p:nvSpPr>
        <p:spPr>
          <a:xfrm>
            <a:off x="11091227" y="6232525"/>
            <a:ext cx="779767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162DCC5-6F22-422B-ABE3-43646969663D}" type="slidenum">
              <a:rPr lang="en-US" altLang="ja-JP" sz="1400"/>
              <a:pPr>
                <a:spcBef>
                  <a:spcPct val="0"/>
                </a:spcBef>
                <a:buFontTx/>
                <a:buNone/>
              </a:pPr>
              <a:t>21</a:t>
            </a:fld>
            <a:endParaRPr lang="en-US" altLang="ja-JP" sz="1400"/>
          </a:p>
        </p:txBody>
      </p:sp>
      <p:sp>
        <p:nvSpPr>
          <p:cNvPr id="6" name="タイトル 1"/>
          <p:cNvSpPr txBox="1">
            <a:spLocks/>
          </p:cNvSpPr>
          <p:nvPr/>
        </p:nvSpPr>
        <p:spPr>
          <a:xfrm>
            <a:off x="912000" y="1204374"/>
            <a:ext cx="10368000" cy="2200308"/>
          </a:xfrm>
          <a:prstGeom prst="rect">
            <a:avLst/>
          </a:prstGeom>
          <a:solidFill>
            <a:srgbClr val="F2F2F2"/>
          </a:solidFill>
          <a:ln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kumimoji="1"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r>
              <a:rPr lang="en-US" altLang="ja-JP" sz="24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【</a:t>
            </a:r>
            <a:r>
              <a:rPr lang="ja-JP" altLang="en-US" sz="24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整備効果</a:t>
            </a:r>
            <a:r>
              <a:rPr lang="en-US" altLang="ja-JP" sz="24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】</a:t>
            </a:r>
          </a:p>
          <a:p>
            <a:r>
              <a:rPr lang="ja-JP" altLang="en-US" sz="24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・駅利用者の利便性向上（トイレ、身障者乗降場）</a:t>
            </a:r>
            <a:endParaRPr lang="en-US" altLang="ja-JP" sz="24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24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・交通アクセスの円滑化</a:t>
            </a:r>
            <a:endParaRPr lang="en-US" altLang="ja-JP" sz="24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24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（サイクルアンドライド、パークアンドライド、キスアンドライド）</a:t>
            </a:r>
            <a:endParaRPr lang="en-US" altLang="ja-JP" sz="24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24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・新たな地域のにぎわい拠点が誕生（駅前広場、カフェ）</a:t>
            </a:r>
            <a:endParaRPr lang="en-US" altLang="ja-JP" sz="24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7" name="タイトル 1"/>
          <p:cNvSpPr txBox="1">
            <a:spLocks/>
          </p:cNvSpPr>
          <p:nvPr/>
        </p:nvSpPr>
        <p:spPr>
          <a:xfrm>
            <a:off x="912000" y="3638949"/>
            <a:ext cx="10368000" cy="2200308"/>
          </a:xfrm>
          <a:prstGeom prst="rect">
            <a:avLst/>
          </a:prstGeom>
          <a:solidFill>
            <a:srgbClr val="F2F2F2"/>
          </a:solidFill>
          <a:ln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kumimoji="1"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r>
              <a:rPr lang="en-US" altLang="ja-JP" sz="24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【</a:t>
            </a:r>
            <a:r>
              <a:rPr lang="ja-JP" altLang="en-US" sz="24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今後の取り組み</a:t>
            </a:r>
            <a:r>
              <a:rPr lang="en-US" altLang="ja-JP" sz="24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】</a:t>
            </a:r>
          </a:p>
          <a:p>
            <a:r>
              <a:rPr lang="ja-JP" altLang="en-US" sz="24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・駅前広場の維持管理、利活用</a:t>
            </a:r>
            <a:endParaRPr lang="en-US" altLang="ja-JP" sz="24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24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・イベントによる地域の魅力を発信（たけのこ祭り、破磐神社）</a:t>
            </a:r>
            <a:endParaRPr lang="en-US" altLang="ja-JP" sz="24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24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・パークアンドライド推進に向けた情報発信</a:t>
            </a:r>
            <a:endParaRPr lang="en-US" altLang="ja-JP" sz="24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24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・定住人口の維持、増加に向け特別指定区域の検討</a:t>
            </a:r>
            <a:endParaRPr lang="en-US" altLang="ja-JP" sz="24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7DEACB18-9C34-4866-BD8A-BE9B924EA435}"/>
              </a:ext>
            </a:extLst>
          </p:cNvPr>
          <p:cNvCxnSpPr>
            <a:cxnSpLocks/>
          </p:cNvCxnSpPr>
          <p:nvPr/>
        </p:nvCxnSpPr>
        <p:spPr>
          <a:xfrm>
            <a:off x="95864" y="818643"/>
            <a:ext cx="12096136" cy="0"/>
          </a:xfrm>
          <a:prstGeom prst="line">
            <a:avLst/>
          </a:prstGeom>
          <a:ln w="57150">
            <a:solidFill>
              <a:srgbClr val="766F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4">
            <a:extLst>
              <a:ext uri="{FF2B5EF4-FFF2-40B4-BE49-F238E27FC236}">
                <a16:creationId xmlns:a16="http://schemas.microsoft.com/office/drawing/2014/main" id="{246613B9-B05B-4FFC-AFD9-A0121368F721}"/>
              </a:ext>
            </a:extLst>
          </p:cNvPr>
          <p:cNvSpPr txBox="1">
            <a:spLocks noChangeArrowheads="1"/>
          </p:cNvSpPr>
          <p:nvPr/>
        </p:nvSpPr>
        <p:spPr>
          <a:xfrm>
            <a:off x="500725" y="91424"/>
            <a:ext cx="7715040" cy="7934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kumimoji="1"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r>
              <a:rPr lang="en-US" altLang="ja-JP" sz="3600" b="1" dirty="0"/>
              <a:t>2-3</a:t>
            </a:r>
            <a:r>
              <a:rPr lang="ja-JP" altLang="en-US" sz="3600" b="1" dirty="0"/>
              <a:t>　整備効果と今後の取り組み</a:t>
            </a:r>
            <a:endParaRPr lang="en-US" altLang="ja-JP" sz="3600" dirty="0">
              <a:latin typeface="ＭＳ Ｐゴシック" panose="020B0600070205080204" pitchFamily="50" charset="-128"/>
            </a:endParaRPr>
          </a:p>
        </p:txBody>
      </p:sp>
      <p:sp>
        <p:nvSpPr>
          <p:cNvPr id="10" name="タイトル 2">
            <a:extLst>
              <a:ext uri="{FF2B5EF4-FFF2-40B4-BE49-F238E27FC236}">
                <a16:creationId xmlns:a16="http://schemas.microsoft.com/office/drawing/2014/main" id="{C15AF18B-6C05-4A60-B477-211FE710BA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6510" y="5852160"/>
            <a:ext cx="9618980" cy="1005840"/>
          </a:xfrm>
          <a:ln w="19050">
            <a:noFill/>
            <a:prstDash val="dash"/>
          </a:ln>
        </p:spPr>
        <p:txBody>
          <a:bodyPr anchor="ctr" anchorCtr="1">
            <a:noAutofit/>
          </a:bodyPr>
          <a:lstStyle/>
          <a:p>
            <a:r>
              <a:rPr kumimoji="1" lang="en-US" altLang="ja-JP" sz="1600" dirty="0"/>
              <a:t>※</a:t>
            </a:r>
            <a:r>
              <a:rPr kumimoji="1" lang="ja-JP" altLang="en-US" sz="1600" dirty="0"/>
              <a:t>特別指定区域制度　　　　　　　　　　　　　　　</a:t>
            </a:r>
            <a:br>
              <a:rPr kumimoji="1" lang="en-US" altLang="ja-JP" sz="1600" dirty="0"/>
            </a:br>
            <a:r>
              <a:rPr kumimoji="1" lang="ja-JP" altLang="en-US" sz="1600" dirty="0"/>
              <a:t>市街化調整区域において、まちづくり協議会が地域の課題を解決する土地利用計画を作成し、市がその土地利用計画に基づき区域指定を行うことで、地域の活性化等に必要な建築物を立地可能とする制度</a:t>
            </a:r>
          </a:p>
        </p:txBody>
      </p:sp>
    </p:spTree>
    <p:extLst>
      <p:ext uri="{BB962C8B-B14F-4D97-AF65-F5344CB8AC3E}">
        <p14:creationId xmlns:p14="http://schemas.microsoft.com/office/powerpoint/2010/main" val="12301693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61481" y="1597720"/>
            <a:ext cx="10869038" cy="2262781"/>
          </a:xfrm>
        </p:spPr>
        <p:txBody>
          <a:bodyPr anchor="ctr" anchorCtr="0">
            <a:normAutofit/>
          </a:bodyPr>
          <a:lstStyle/>
          <a:p>
            <a:pPr algn="ctr"/>
            <a:r>
              <a:rPr kumimoji="1" lang="ja-JP" altLang="en-US" sz="4800" b="1" dirty="0"/>
              <a:t>１　ＪＲ姫新線利用促進の取り組み</a:t>
            </a:r>
          </a:p>
        </p:txBody>
      </p:sp>
      <p:sp>
        <p:nvSpPr>
          <p:cNvPr id="4" name="スライド番号プレースホルダー 5"/>
          <p:cNvSpPr>
            <a:spLocks noGrp="1"/>
          </p:cNvSpPr>
          <p:nvPr>
            <p:ph type="sldNum" sz="quarter" idx="12"/>
          </p:nvPr>
        </p:nvSpPr>
        <p:spPr>
          <a:xfrm>
            <a:off x="11091227" y="6232525"/>
            <a:ext cx="779767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162DCC5-6F22-422B-ABE3-43646969663D}" type="slidenum">
              <a:rPr lang="en-US" altLang="ja-JP" sz="1400"/>
              <a:pPr>
                <a:spcBef>
                  <a:spcPct val="0"/>
                </a:spcBef>
                <a:buFontTx/>
                <a:buNone/>
              </a:pPr>
              <a:t>3</a:t>
            </a:fld>
            <a:endParaRPr lang="en-US" altLang="ja-JP" sz="1400"/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2027" y="4220608"/>
            <a:ext cx="2848715" cy="2377042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0406" y="3834205"/>
            <a:ext cx="2456209" cy="472131"/>
          </a:xfrm>
          <a:prstGeom prst="rect">
            <a:avLst/>
          </a:prstGeom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506" t="48820" r="10416" b="20047"/>
          <a:stretch>
            <a:fillRect/>
          </a:stretch>
        </p:blipFill>
        <p:spPr bwMode="auto">
          <a:xfrm>
            <a:off x="1996737" y="3213737"/>
            <a:ext cx="5804846" cy="33490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738686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9">
            <a:extLst>
              <a:ext uri="{FF2B5EF4-FFF2-40B4-BE49-F238E27FC236}">
                <a16:creationId xmlns:a16="http://schemas.microsoft.com/office/drawing/2014/main" id="{9F8CAF23-BD2C-4BB4-B7B8-1DB94E4E70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60264" y="2378076"/>
            <a:ext cx="7416800" cy="4479925"/>
          </a:xfrm>
          <a:prstGeom prst="rect">
            <a:avLst/>
          </a:prstGeom>
          <a:noFill/>
        </p:spPr>
      </p:pic>
      <p:grpSp>
        <p:nvGrpSpPr>
          <p:cNvPr id="14" name="Group 10">
            <a:extLst>
              <a:ext uri="{FF2B5EF4-FFF2-40B4-BE49-F238E27FC236}">
                <a16:creationId xmlns:a16="http://schemas.microsoft.com/office/drawing/2014/main" id="{D753A648-414E-4D16-A652-68C7014094C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9105626" y="2565400"/>
            <a:ext cx="1136650" cy="1703388"/>
            <a:chOff x="293" y="98"/>
            <a:chExt cx="458" cy="687"/>
          </a:xfrm>
        </p:grpSpPr>
        <p:sp>
          <p:nvSpPr>
            <p:cNvPr id="15" name="Freeform 11">
              <a:extLst>
                <a:ext uri="{FF2B5EF4-FFF2-40B4-BE49-F238E27FC236}">
                  <a16:creationId xmlns:a16="http://schemas.microsoft.com/office/drawing/2014/main" id="{9C9F5309-FF97-4B38-95A0-16BDC2F4511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93" y="98"/>
              <a:ext cx="458" cy="481"/>
            </a:xfrm>
            <a:custGeom>
              <a:avLst/>
              <a:gdLst>
                <a:gd name="T0" fmla="*/ 55 w 458"/>
                <a:gd name="T1" fmla="*/ 49 h 481"/>
                <a:gd name="T2" fmla="*/ 63 w 458"/>
                <a:gd name="T3" fmla="*/ 81 h 481"/>
                <a:gd name="T4" fmla="*/ 78 w 458"/>
                <a:gd name="T5" fmla="*/ 112 h 481"/>
                <a:gd name="T6" fmla="*/ 90 w 458"/>
                <a:gd name="T7" fmla="*/ 145 h 481"/>
                <a:gd name="T8" fmla="*/ 84 w 458"/>
                <a:gd name="T9" fmla="*/ 195 h 481"/>
                <a:gd name="T10" fmla="*/ 54 w 458"/>
                <a:gd name="T11" fmla="*/ 195 h 481"/>
                <a:gd name="T12" fmla="*/ 54 w 458"/>
                <a:gd name="T13" fmla="*/ 233 h 481"/>
                <a:gd name="T14" fmla="*/ 34 w 458"/>
                <a:gd name="T15" fmla="*/ 265 h 481"/>
                <a:gd name="T16" fmla="*/ 4 w 458"/>
                <a:gd name="T17" fmla="*/ 303 h 481"/>
                <a:gd name="T18" fmla="*/ 2 w 458"/>
                <a:gd name="T19" fmla="*/ 349 h 481"/>
                <a:gd name="T20" fmla="*/ 2 w 458"/>
                <a:gd name="T21" fmla="*/ 385 h 481"/>
                <a:gd name="T22" fmla="*/ 24 w 458"/>
                <a:gd name="T23" fmla="*/ 428 h 481"/>
                <a:gd name="T24" fmla="*/ 62 w 458"/>
                <a:gd name="T25" fmla="*/ 429 h 481"/>
                <a:gd name="T26" fmla="*/ 114 w 458"/>
                <a:gd name="T27" fmla="*/ 418 h 481"/>
                <a:gd name="T28" fmla="*/ 143 w 458"/>
                <a:gd name="T29" fmla="*/ 411 h 481"/>
                <a:gd name="T30" fmla="*/ 195 w 458"/>
                <a:gd name="T31" fmla="*/ 423 h 481"/>
                <a:gd name="T32" fmla="*/ 214 w 458"/>
                <a:gd name="T33" fmla="*/ 442 h 481"/>
                <a:gd name="T34" fmla="*/ 250 w 458"/>
                <a:gd name="T35" fmla="*/ 459 h 481"/>
                <a:gd name="T36" fmla="*/ 292 w 458"/>
                <a:gd name="T37" fmla="*/ 477 h 481"/>
                <a:gd name="T38" fmla="*/ 326 w 458"/>
                <a:gd name="T39" fmla="*/ 475 h 481"/>
                <a:gd name="T40" fmla="*/ 360 w 458"/>
                <a:gd name="T41" fmla="*/ 472 h 481"/>
                <a:gd name="T42" fmla="*/ 399 w 458"/>
                <a:gd name="T43" fmla="*/ 468 h 481"/>
                <a:gd name="T44" fmla="*/ 416 w 458"/>
                <a:gd name="T45" fmla="*/ 451 h 481"/>
                <a:gd name="T46" fmla="*/ 451 w 458"/>
                <a:gd name="T47" fmla="*/ 439 h 481"/>
                <a:gd name="T48" fmla="*/ 444 w 458"/>
                <a:gd name="T49" fmla="*/ 411 h 481"/>
                <a:gd name="T50" fmla="*/ 448 w 458"/>
                <a:gd name="T51" fmla="*/ 367 h 481"/>
                <a:gd name="T52" fmla="*/ 447 w 458"/>
                <a:gd name="T53" fmla="*/ 342 h 481"/>
                <a:gd name="T54" fmla="*/ 422 w 458"/>
                <a:gd name="T55" fmla="*/ 333 h 481"/>
                <a:gd name="T56" fmla="*/ 408 w 458"/>
                <a:gd name="T57" fmla="*/ 295 h 481"/>
                <a:gd name="T58" fmla="*/ 430 w 458"/>
                <a:gd name="T59" fmla="*/ 274 h 481"/>
                <a:gd name="T60" fmla="*/ 414 w 458"/>
                <a:gd name="T61" fmla="*/ 251 h 481"/>
                <a:gd name="T62" fmla="*/ 390 w 458"/>
                <a:gd name="T63" fmla="*/ 231 h 481"/>
                <a:gd name="T64" fmla="*/ 359 w 458"/>
                <a:gd name="T65" fmla="*/ 233 h 481"/>
                <a:gd name="T66" fmla="*/ 339 w 458"/>
                <a:gd name="T67" fmla="*/ 202 h 481"/>
                <a:gd name="T68" fmla="*/ 304 w 458"/>
                <a:gd name="T69" fmla="*/ 199 h 481"/>
                <a:gd name="T70" fmla="*/ 283 w 458"/>
                <a:gd name="T71" fmla="*/ 184 h 481"/>
                <a:gd name="T72" fmla="*/ 251 w 458"/>
                <a:gd name="T73" fmla="*/ 167 h 481"/>
                <a:gd name="T74" fmla="*/ 256 w 458"/>
                <a:gd name="T75" fmla="*/ 122 h 481"/>
                <a:gd name="T76" fmla="*/ 303 w 458"/>
                <a:gd name="T77" fmla="*/ 109 h 481"/>
                <a:gd name="T78" fmla="*/ 296 w 458"/>
                <a:gd name="T79" fmla="*/ 81 h 481"/>
                <a:gd name="T80" fmla="*/ 279 w 458"/>
                <a:gd name="T81" fmla="*/ 63 h 481"/>
                <a:gd name="T82" fmla="*/ 252 w 458"/>
                <a:gd name="T83" fmla="*/ 72 h 481"/>
                <a:gd name="T84" fmla="*/ 231 w 458"/>
                <a:gd name="T85" fmla="*/ 11 h 481"/>
                <a:gd name="T86" fmla="*/ 206 w 458"/>
                <a:gd name="T87" fmla="*/ 1 h 481"/>
                <a:gd name="T88" fmla="*/ 164 w 458"/>
                <a:gd name="T89" fmla="*/ 4 h 481"/>
                <a:gd name="T90" fmla="*/ 124 w 458"/>
                <a:gd name="T91" fmla="*/ 4 h 481"/>
                <a:gd name="T92" fmla="*/ 76 w 458"/>
                <a:gd name="T93" fmla="*/ 13 h 481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458"/>
                <a:gd name="T142" fmla="*/ 0 h 481"/>
                <a:gd name="T143" fmla="*/ 458 w 458"/>
                <a:gd name="T144" fmla="*/ 481 h 481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458" h="481">
                  <a:moveTo>
                    <a:pt x="43" y="25"/>
                  </a:moveTo>
                  <a:lnTo>
                    <a:pt x="50" y="35"/>
                  </a:lnTo>
                  <a:lnTo>
                    <a:pt x="55" y="49"/>
                  </a:lnTo>
                  <a:lnTo>
                    <a:pt x="60" y="54"/>
                  </a:lnTo>
                  <a:lnTo>
                    <a:pt x="60" y="68"/>
                  </a:lnTo>
                  <a:lnTo>
                    <a:pt x="63" y="81"/>
                  </a:lnTo>
                  <a:lnTo>
                    <a:pt x="63" y="89"/>
                  </a:lnTo>
                  <a:lnTo>
                    <a:pt x="67" y="99"/>
                  </a:lnTo>
                  <a:lnTo>
                    <a:pt x="78" y="112"/>
                  </a:lnTo>
                  <a:lnTo>
                    <a:pt x="80" y="125"/>
                  </a:lnTo>
                  <a:lnTo>
                    <a:pt x="80" y="135"/>
                  </a:lnTo>
                  <a:lnTo>
                    <a:pt x="90" y="145"/>
                  </a:lnTo>
                  <a:lnTo>
                    <a:pt x="94" y="166"/>
                  </a:lnTo>
                  <a:lnTo>
                    <a:pt x="94" y="180"/>
                  </a:lnTo>
                  <a:lnTo>
                    <a:pt x="84" y="195"/>
                  </a:lnTo>
                  <a:lnTo>
                    <a:pt x="75" y="198"/>
                  </a:lnTo>
                  <a:lnTo>
                    <a:pt x="64" y="203"/>
                  </a:lnTo>
                  <a:lnTo>
                    <a:pt x="54" y="195"/>
                  </a:lnTo>
                  <a:lnTo>
                    <a:pt x="48" y="208"/>
                  </a:lnTo>
                  <a:lnTo>
                    <a:pt x="48" y="221"/>
                  </a:lnTo>
                  <a:lnTo>
                    <a:pt x="54" y="233"/>
                  </a:lnTo>
                  <a:lnTo>
                    <a:pt x="54" y="242"/>
                  </a:lnTo>
                  <a:lnTo>
                    <a:pt x="43" y="243"/>
                  </a:lnTo>
                  <a:lnTo>
                    <a:pt x="34" y="265"/>
                  </a:lnTo>
                  <a:lnTo>
                    <a:pt x="28" y="273"/>
                  </a:lnTo>
                  <a:lnTo>
                    <a:pt x="22" y="291"/>
                  </a:lnTo>
                  <a:lnTo>
                    <a:pt x="4" y="303"/>
                  </a:lnTo>
                  <a:lnTo>
                    <a:pt x="4" y="321"/>
                  </a:lnTo>
                  <a:lnTo>
                    <a:pt x="0" y="335"/>
                  </a:lnTo>
                  <a:lnTo>
                    <a:pt x="2" y="349"/>
                  </a:lnTo>
                  <a:lnTo>
                    <a:pt x="7" y="355"/>
                  </a:lnTo>
                  <a:lnTo>
                    <a:pt x="4" y="368"/>
                  </a:lnTo>
                  <a:lnTo>
                    <a:pt x="2" y="385"/>
                  </a:lnTo>
                  <a:lnTo>
                    <a:pt x="26" y="405"/>
                  </a:lnTo>
                  <a:lnTo>
                    <a:pt x="26" y="414"/>
                  </a:lnTo>
                  <a:lnTo>
                    <a:pt x="24" y="428"/>
                  </a:lnTo>
                  <a:lnTo>
                    <a:pt x="26" y="437"/>
                  </a:lnTo>
                  <a:lnTo>
                    <a:pt x="36" y="436"/>
                  </a:lnTo>
                  <a:lnTo>
                    <a:pt x="62" y="429"/>
                  </a:lnTo>
                  <a:lnTo>
                    <a:pt x="75" y="419"/>
                  </a:lnTo>
                  <a:lnTo>
                    <a:pt x="91" y="417"/>
                  </a:lnTo>
                  <a:lnTo>
                    <a:pt x="114" y="418"/>
                  </a:lnTo>
                  <a:lnTo>
                    <a:pt x="128" y="423"/>
                  </a:lnTo>
                  <a:lnTo>
                    <a:pt x="132" y="415"/>
                  </a:lnTo>
                  <a:lnTo>
                    <a:pt x="143" y="411"/>
                  </a:lnTo>
                  <a:lnTo>
                    <a:pt x="164" y="413"/>
                  </a:lnTo>
                  <a:lnTo>
                    <a:pt x="180" y="417"/>
                  </a:lnTo>
                  <a:lnTo>
                    <a:pt x="195" y="423"/>
                  </a:lnTo>
                  <a:lnTo>
                    <a:pt x="200" y="428"/>
                  </a:lnTo>
                  <a:lnTo>
                    <a:pt x="207" y="433"/>
                  </a:lnTo>
                  <a:lnTo>
                    <a:pt x="214" y="442"/>
                  </a:lnTo>
                  <a:lnTo>
                    <a:pt x="222" y="449"/>
                  </a:lnTo>
                  <a:lnTo>
                    <a:pt x="231" y="449"/>
                  </a:lnTo>
                  <a:lnTo>
                    <a:pt x="250" y="459"/>
                  </a:lnTo>
                  <a:lnTo>
                    <a:pt x="262" y="465"/>
                  </a:lnTo>
                  <a:lnTo>
                    <a:pt x="272" y="475"/>
                  </a:lnTo>
                  <a:lnTo>
                    <a:pt x="292" y="477"/>
                  </a:lnTo>
                  <a:lnTo>
                    <a:pt x="304" y="481"/>
                  </a:lnTo>
                  <a:lnTo>
                    <a:pt x="315" y="479"/>
                  </a:lnTo>
                  <a:lnTo>
                    <a:pt x="326" y="475"/>
                  </a:lnTo>
                  <a:lnTo>
                    <a:pt x="340" y="469"/>
                  </a:lnTo>
                  <a:lnTo>
                    <a:pt x="350" y="465"/>
                  </a:lnTo>
                  <a:lnTo>
                    <a:pt x="360" y="472"/>
                  </a:lnTo>
                  <a:lnTo>
                    <a:pt x="372" y="473"/>
                  </a:lnTo>
                  <a:lnTo>
                    <a:pt x="384" y="469"/>
                  </a:lnTo>
                  <a:lnTo>
                    <a:pt x="399" y="468"/>
                  </a:lnTo>
                  <a:lnTo>
                    <a:pt x="394" y="457"/>
                  </a:lnTo>
                  <a:lnTo>
                    <a:pt x="407" y="450"/>
                  </a:lnTo>
                  <a:lnTo>
                    <a:pt x="416" y="451"/>
                  </a:lnTo>
                  <a:lnTo>
                    <a:pt x="434" y="451"/>
                  </a:lnTo>
                  <a:lnTo>
                    <a:pt x="443" y="450"/>
                  </a:lnTo>
                  <a:lnTo>
                    <a:pt x="451" y="439"/>
                  </a:lnTo>
                  <a:lnTo>
                    <a:pt x="451" y="431"/>
                  </a:lnTo>
                  <a:lnTo>
                    <a:pt x="448" y="419"/>
                  </a:lnTo>
                  <a:lnTo>
                    <a:pt x="444" y="411"/>
                  </a:lnTo>
                  <a:lnTo>
                    <a:pt x="444" y="399"/>
                  </a:lnTo>
                  <a:lnTo>
                    <a:pt x="440" y="387"/>
                  </a:lnTo>
                  <a:lnTo>
                    <a:pt x="448" y="367"/>
                  </a:lnTo>
                  <a:lnTo>
                    <a:pt x="442" y="353"/>
                  </a:lnTo>
                  <a:lnTo>
                    <a:pt x="458" y="349"/>
                  </a:lnTo>
                  <a:lnTo>
                    <a:pt x="447" y="342"/>
                  </a:lnTo>
                  <a:lnTo>
                    <a:pt x="439" y="342"/>
                  </a:lnTo>
                  <a:lnTo>
                    <a:pt x="430" y="337"/>
                  </a:lnTo>
                  <a:lnTo>
                    <a:pt x="422" y="333"/>
                  </a:lnTo>
                  <a:lnTo>
                    <a:pt x="416" y="327"/>
                  </a:lnTo>
                  <a:lnTo>
                    <a:pt x="412" y="307"/>
                  </a:lnTo>
                  <a:lnTo>
                    <a:pt x="408" y="295"/>
                  </a:lnTo>
                  <a:lnTo>
                    <a:pt x="418" y="287"/>
                  </a:lnTo>
                  <a:lnTo>
                    <a:pt x="423" y="280"/>
                  </a:lnTo>
                  <a:lnTo>
                    <a:pt x="430" y="274"/>
                  </a:lnTo>
                  <a:lnTo>
                    <a:pt x="430" y="265"/>
                  </a:lnTo>
                  <a:lnTo>
                    <a:pt x="427" y="251"/>
                  </a:lnTo>
                  <a:lnTo>
                    <a:pt x="414" y="251"/>
                  </a:lnTo>
                  <a:lnTo>
                    <a:pt x="406" y="244"/>
                  </a:lnTo>
                  <a:lnTo>
                    <a:pt x="388" y="244"/>
                  </a:lnTo>
                  <a:lnTo>
                    <a:pt x="390" y="231"/>
                  </a:lnTo>
                  <a:lnTo>
                    <a:pt x="378" y="229"/>
                  </a:lnTo>
                  <a:lnTo>
                    <a:pt x="368" y="231"/>
                  </a:lnTo>
                  <a:lnTo>
                    <a:pt x="359" y="233"/>
                  </a:lnTo>
                  <a:lnTo>
                    <a:pt x="354" y="223"/>
                  </a:lnTo>
                  <a:lnTo>
                    <a:pt x="348" y="215"/>
                  </a:lnTo>
                  <a:lnTo>
                    <a:pt x="339" y="202"/>
                  </a:lnTo>
                  <a:lnTo>
                    <a:pt x="335" y="190"/>
                  </a:lnTo>
                  <a:lnTo>
                    <a:pt x="318" y="190"/>
                  </a:lnTo>
                  <a:lnTo>
                    <a:pt x="304" y="199"/>
                  </a:lnTo>
                  <a:lnTo>
                    <a:pt x="300" y="191"/>
                  </a:lnTo>
                  <a:lnTo>
                    <a:pt x="292" y="188"/>
                  </a:lnTo>
                  <a:lnTo>
                    <a:pt x="283" y="184"/>
                  </a:lnTo>
                  <a:lnTo>
                    <a:pt x="274" y="173"/>
                  </a:lnTo>
                  <a:lnTo>
                    <a:pt x="264" y="172"/>
                  </a:lnTo>
                  <a:lnTo>
                    <a:pt x="251" y="167"/>
                  </a:lnTo>
                  <a:lnTo>
                    <a:pt x="251" y="151"/>
                  </a:lnTo>
                  <a:lnTo>
                    <a:pt x="251" y="135"/>
                  </a:lnTo>
                  <a:lnTo>
                    <a:pt x="256" y="122"/>
                  </a:lnTo>
                  <a:lnTo>
                    <a:pt x="276" y="131"/>
                  </a:lnTo>
                  <a:lnTo>
                    <a:pt x="298" y="121"/>
                  </a:lnTo>
                  <a:lnTo>
                    <a:pt x="303" y="109"/>
                  </a:lnTo>
                  <a:lnTo>
                    <a:pt x="299" y="100"/>
                  </a:lnTo>
                  <a:lnTo>
                    <a:pt x="298" y="90"/>
                  </a:lnTo>
                  <a:lnTo>
                    <a:pt x="296" y="81"/>
                  </a:lnTo>
                  <a:lnTo>
                    <a:pt x="298" y="71"/>
                  </a:lnTo>
                  <a:lnTo>
                    <a:pt x="292" y="63"/>
                  </a:lnTo>
                  <a:lnTo>
                    <a:pt x="279" y="63"/>
                  </a:lnTo>
                  <a:lnTo>
                    <a:pt x="271" y="64"/>
                  </a:lnTo>
                  <a:lnTo>
                    <a:pt x="263" y="72"/>
                  </a:lnTo>
                  <a:lnTo>
                    <a:pt x="252" y="72"/>
                  </a:lnTo>
                  <a:lnTo>
                    <a:pt x="248" y="61"/>
                  </a:lnTo>
                  <a:lnTo>
                    <a:pt x="227" y="33"/>
                  </a:lnTo>
                  <a:lnTo>
                    <a:pt x="231" y="11"/>
                  </a:lnTo>
                  <a:lnTo>
                    <a:pt x="227" y="3"/>
                  </a:lnTo>
                  <a:lnTo>
                    <a:pt x="214" y="9"/>
                  </a:lnTo>
                  <a:lnTo>
                    <a:pt x="206" y="1"/>
                  </a:lnTo>
                  <a:lnTo>
                    <a:pt x="194" y="0"/>
                  </a:lnTo>
                  <a:lnTo>
                    <a:pt x="174" y="0"/>
                  </a:lnTo>
                  <a:lnTo>
                    <a:pt x="164" y="4"/>
                  </a:lnTo>
                  <a:lnTo>
                    <a:pt x="152" y="7"/>
                  </a:lnTo>
                  <a:lnTo>
                    <a:pt x="138" y="8"/>
                  </a:lnTo>
                  <a:lnTo>
                    <a:pt x="124" y="4"/>
                  </a:lnTo>
                  <a:lnTo>
                    <a:pt x="115" y="8"/>
                  </a:lnTo>
                  <a:lnTo>
                    <a:pt x="106" y="0"/>
                  </a:lnTo>
                  <a:lnTo>
                    <a:pt x="76" y="13"/>
                  </a:lnTo>
                  <a:lnTo>
                    <a:pt x="64" y="22"/>
                  </a:lnTo>
                  <a:lnTo>
                    <a:pt x="43" y="25"/>
                  </a:lnTo>
                  <a:close/>
                </a:path>
              </a:pathLst>
            </a:custGeom>
            <a:solidFill>
              <a:schemeClr val="folHlink"/>
            </a:solidFill>
            <a:ln w="19050" cap="flat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6" name="Freeform 12">
              <a:extLst>
                <a:ext uri="{FF2B5EF4-FFF2-40B4-BE49-F238E27FC236}">
                  <a16:creationId xmlns:a16="http://schemas.microsoft.com/office/drawing/2014/main" id="{9A4881C7-EFFD-4D49-990A-85523014B9D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89" y="556"/>
              <a:ext cx="30" cy="10"/>
            </a:xfrm>
            <a:custGeom>
              <a:avLst/>
              <a:gdLst>
                <a:gd name="T0" fmla="*/ 30 w 30"/>
                <a:gd name="T1" fmla="*/ 9 h 10"/>
                <a:gd name="T2" fmla="*/ 22 w 30"/>
                <a:gd name="T3" fmla="*/ 0 h 10"/>
                <a:gd name="T4" fmla="*/ 12 w 30"/>
                <a:gd name="T5" fmla="*/ 0 h 10"/>
                <a:gd name="T6" fmla="*/ 0 w 30"/>
                <a:gd name="T7" fmla="*/ 0 h 10"/>
                <a:gd name="T8" fmla="*/ 10 w 30"/>
                <a:gd name="T9" fmla="*/ 10 h 10"/>
                <a:gd name="T10" fmla="*/ 22 w 30"/>
                <a:gd name="T11" fmla="*/ 10 h 10"/>
                <a:gd name="T12" fmla="*/ 30 w 30"/>
                <a:gd name="T13" fmla="*/ 9 h 1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0"/>
                <a:gd name="T22" fmla="*/ 0 h 10"/>
                <a:gd name="T23" fmla="*/ 30 w 30"/>
                <a:gd name="T24" fmla="*/ 10 h 1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" h="10">
                  <a:moveTo>
                    <a:pt x="30" y="9"/>
                  </a:moveTo>
                  <a:lnTo>
                    <a:pt x="22" y="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" y="10"/>
                  </a:lnTo>
                  <a:lnTo>
                    <a:pt x="22" y="10"/>
                  </a:lnTo>
                  <a:lnTo>
                    <a:pt x="30" y="9"/>
                  </a:lnTo>
                  <a:close/>
                </a:path>
              </a:pathLst>
            </a:custGeom>
            <a:solidFill>
              <a:schemeClr val="folHlink"/>
            </a:solidFill>
            <a:ln w="19050" cap="flat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7" name="Freeform 13">
              <a:extLst>
                <a:ext uri="{FF2B5EF4-FFF2-40B4-BE49-F238E27FC236}">
                  <a16:creationId xmlns:a16="http://schemas.microsoft.com/office/drawing/2014/main" id="{CDDEE252-66EB-4F2A-AA92-40918785021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45" y="591"/>
              <a:ext cx="139" cy="194"/>
            </a:xfrm>
            <a:custGeom>
              <a:avLst/>
              <a:gdLst>
                <a:gd name="T0" fmla="*/ 128 w 139"/>
                <a:gd name="T1" fmla="*/ 0 h 194"/>
                <a:gd name="T2" fmla="*/ 102 w 139"/>
                <a:gd name="T3" fmla="*/ 24 h 194"/>
                <a:gd name="T4" fmla="*/ 83 w 139"/>
                <a:gd name="T5" fmla="*/ 37 h 194"/>
                <a:gd name="T6" fmla="*/ 75 w 139"/>
                <a:gd name="T7" fmla="*/ 54 h 194"/>
                <a:gd name="T8" fmla="*/ 68 w 139"/>
                <a:gd name="T9" fmla="*/ 65 h 194"/>
                <a:gd name="T10" fmla="*/ 44 w 139"/>
                <a:gd name="T11" fmla="*/ 88 h 194"/>
                <a:gd name="T12" fmla="*/ 23 w 139"/>
                <a:gd name="T13" fmla="*/ 133 h 194"/>
                <a:gd name="T14" fmla="*/ 7 w 139"/>
                <a:gd name="T15" fmla="*/ 129 h 194"/>
                <a:gd name="T16" fmla="*/ 0 w 139"/>
                <a:gd name="T17" fmla="*/ 141 h 194"/>
                <a:gd name="T18" fmla="*/ 0 w 139"/>
                <a:gd name="T19" fmla="*/ 154 h 194"/>
                <a:gd name="T20" fmla="*/ 14 w 139"/>
                <a:gd name="T21" fmla="*/ 170 h 194"/>
                <a:gd name="T22" fmla="*/ 22 w 139"/>
                <a:gd name="T23" fmla="*/ 169 h 194"/>
                <a:gd name="T24" fmla="*/ 22 w 139"/>
                <a:gd name="T25" fmla="*/ 178 h 194"/>
                <a:gd name="T26" fmla="*/ 32 w 139"/>
                <a:gd name="T27" fmla="*/ 192 h 194"/>
                <a:gd name="T28" fmla="*/ 42 w 139"/>
                <a:gd name="T29" fmla="*/ 194 h 194"/>
                <a:gd name="T30" fmla="*/ 60 w 139"/>
                <a:gd name="T31" fmla="*/ 183 h 194"/>
                <a:gd name="T32" fmla="*/ 82 w 139"/>
                <a:gd name="T33" fmla="*/ 169 h 194"/>
                <a:gd name="T34" fmla="*/ 115 w 139"/>
                <a:gd name="T35" fmla="*/ 158 h 194"/>
                <a:gd name="T36" fmla="*/ 110 w 139"/>
                <a:gd name="T37" fmla="*/ 142 h 194"/>
                <a:gd name="T38" fmla="*/ 100 w 139"/>
                <a:gd name="T39" fmla="*/ 132 h 194"/>
                <a:gd name="T40" fmla="*/ 92 w 139"/>
                <a:gd name="T41" fmla="*/ 118 h 194"/>
                <a:gd name="T42" fmla="*/ 91 w 139"/>
                <a:gd name="T43" fmla="*/ 94 h 194"/>
                <a:gd name="T44" fmla="*/ 111 w 139"/>
                <a:gd name="T45" fmla="*/ 56 h 194"/>
                <a:gd name="T46" fmla="*/ 116 w 139"/>
                <a:gd name="T47" fmla="*/ 43 h 194"/>
                <a:gd name="T48" fmla="*/ 130 w 139"/>
                <a:gd name="T49" fmla="*/ 26 h 194"/>
                <a:gd name="T50" fmla="*/ 139 w 139"/>
                <a:gd name="T51" fmla="*/ 14 h 194"/>
                <a:gd name="T52" fmla="*/ 128 w 139"/>
                <a:gd name="T53" fmla="*/ 0 h 194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139"/>
                <a:gd name="T82" fmla="*/ 0 h 194"/>
                <a:gd name="T83" fmla="*/ 139 w 139"/>
                <a:gd name="T84" fmla="*/ 194 h 194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139" h="194">
                  <a:moveTo>
                    <a:pt x="128" y="0"/>
                  </a:moveTo>
                  <a:lnTo>
                    <a:pt x="102" y="24"/>
                  </a:lnTo>
                  <a:lnTo>
                    <a:pt x="83" y="37"/>
                  </a:lnTo>
                  <a:lnTo>
                    <a:pt x="75" y="54"/>
                  </a:lnTo>
                  <a:lnTo>
                    <a:pt x="68" y="65"/>
                  </a:lnTo>
                  <a:lnTo>
                    <a:pt x="44" y="88"/>
                  </a:lnTo>
                  <a:lnTo>
                    <a:pt x="23" y="133"/>
                  </a:lnTo>
                  <a:lnTo>
                    <a:pt x="7" y="129"/>
                  </a:lnTo>
                  <a:lnTo>
                    <a:pt x="0" y="141"/>
                  </a:lnTo>
                  <a:lnTo>
                    <a:pt x="0" y="154"/>
                  </a:lnTo>
                  <a:lnTo>
                    <a:pt x="14" y="170"/>
                  </a:lnTo>
                  <a:lnTo>
                    <a:pt x="22" y="169"/>
                  </a:lnTo>
                  <a:lnTo>
                    <a:pt x="22" y="178"/>
                  </a:lnTo>
                  <a:lnTo>
                    <a:pt x="32" y="192"/>
                  </a:lnTo>
                  <a:lnTo>
                    <a:pt x="42" y="194"/>
                  </a:lnTo>
                  <a:lnTo>
                    <a:pt x="60" y="183"/>
                  </a:lnTo>
                  <a:lnTo>
                    <a:pt x="82" y="169"/>
                  </a:lnTo>
                  <a:lnTo>
                    <a:pt x="115" y="158"/>
                  </a:lnTo>
                  <a:lnTo>
                    <a:pt x="110" y="142"/>
                  </a:lnTo>
                  <a:lnTo>
                    <a:pt x="100" y="132"/>
                  </a:lnTo>
                  <a:lnTo>
                    <a:pt x="92" y="118"/>
                  </a:lnTo>
                  <a:lnTo>
                    <a:pt x="91" y="94"/>
                  </a:lnTo>
                  <a:lnTo>
                    <a:pt x="111" y="56"/>
                  </a:lnTo>
                  <a:lnTo>
                    <a:pt x="116" y="43"/>
                  </a:lnTo>
                  <a:lnTo>
                    <a:pt x="130" y="26"/>
                  </a:lnTo>
                  <a:lnTo>
                    <a:pt x="139" y="14"/>
                  </a:lnTo>
                  <a:lnTo>
                    <a:pt x="128" y="0"/>
                  </a:lnTo>
                  <a:close/>
                </a:path>
              </a:pathLst>
            </a:custGeom>
            <a:solidFill>
              <a:schemeClr val="folHlink"/>
            </a:solidFill>
            <a:ln w="19050" cap="flat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</p:grpSp>
      <p:sp>
        <p:nvSpPr>
          <p:cNvPr id="18" name="Rectangle 14">
            <a:extLst>
              <a:ext uri="{FF2B5EF4-FFF2-40B4-BE49-F238E27FC236}">
                <a16:creationId xmlns:a16="http://schemas.microsoft.com/office/drawing/2014/main" id="{C79438CB-2F5A-4345-9361-CD2355697CB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9032602" y="3284539"/>
            <a:ext cx="517525" cy="376237"/>
          </a:xfrm>
          <a:prstGeom prst="rect">
            <a:avLst/>
          </a:prstGeom>
          <a:gradFill rotWithShape="0">
            <a:gsLst>
              <a:gs pos="0">
                <a:schemeClr val="bg1">
                  <a:gamma/>
                  <a:shade val="46275"/>
                  <a:invGamma/>
                </a:schemeClr>
              </a:gs>
              <a:gs pos="50000">
                <a:schemeClr val="bg1">
                  <a:alpha val="70000"/>
                </a:schemeClr>
              </a:gs>
              <a:gs pos="100000">
                <a:schemeClr val="bg1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eaLnBrk="1" hangingPunct="1">
              <a:defRPr/>
            </a:pPr>
            <a:endParaRPr lang="ja-JP" altLang="en-US" dirty="0">
              <a:latin typeface="Arial" charset="0"/>
            </a:endParaRPr>
          </a:p>
        </p:txBody>
      </p:sp>
      <p:sp>
        <p:nvSpPr>
          <p:cNvPr id="20" name="Text Box 17">
            <a:extLst>
              <a:ext uri="{FF2B5EF4-FFF2-40B4-BE49-F238E27FC236}">
                <a16:creationId xmlns:a16="http://schemas.microsoft.com/office/drawing/2014/main" id="{E2C793D5-03FE-4D36-A0CC-1AF909C113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9435" y="1029326"/>
            <a:ext cx="8713131" cy="120032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ts val="0"/>
              </a:spcBef>
              <a:buClr>
                <a:srgbClr val="FAB2C3"/>
              </a:buClr>
              <a:buFont typeface="Arial" panose="020B0604020202020204" pitchFamily="34" charset="0"/>
              <a:buChar char="►"/>
            </a:pPr>
            <a:r>
              <a:rPr lang="ja-JP" altLang="en-US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ＪＲ姫新線は、兵庫県内の姫路～上月間</a:t>
            </a:r>
            <a:r>
              <a:rPr lang="en-US" altLang="ja-JP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50.9㎞</a:t>
            </a:r>
            <a:r>
              <a:rPr lang="ja-JP" altLang="en-US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を結び、沿</a:t>
            </a:r>
            <a:endParaRPr lang="en-US" altLang="ja-JP" sz="24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eaLnBrk="1" hangingPunct="1">
              <a:spcBef>
                <a:spcPts val="0"/>
              </a:spcBef>
              <a:buClr>
                <a:srgbClr val="FAB2C3"/>
              </a:buClr>
              <a:buNone/>
            </a:pPr>
            <a:r>
              <a:rPr lang="ja-JP" altLang="en-US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線地域の生活交通需要を支えるとともに、ＪＲ山陽本線の</a:t>
            </a:r>
            <a:endParaRPr lang="en-US" altLang="ja-JP" sz="24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eaLnBrk="1" hangingPunct="1">
              <a:spcBef>
                <a:spcPts val="0"/>
              </a:spcBef>
              <a:buClr>
                <a:srgbClr val="FAB2C3"/>
              </a:buClr>
              <a:buNone/>
            </a:pPr>
            <a:r>
              <a:rPr lang="ja-JP" altLang="en-US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フィーダー路線としての役割を担う</a:t>
            </a:r>
          </a:p>
        </p:txBody>
      </p:sp>
      <p:sp>
        <p:nvSpPr>
          <p:cNvPr id="21" name="Line 18">
            <a:extLst>
              <a:ext uri="{FF2B5EF4-FFF2-40B4-BE49-F238E27FC236}">
                <a16:creationId xmlns:a16="http://schemas.microsoft.com/office/drawing/2014/main" id="{9F93AE73-98C6-41D8-A66E-19E02CC6DB57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8529364" y="2565400"/>
            <a:ext cx="1008062" cy="7191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22" name="Line 19">
            <a:extLst>
              <a:ext uri="{FF2B5EF4-FFF2-40B4-BE49-F238E27FC236}">
                <a16:creationId xmlns:a16="http://schemas.microsoft.com/office/drawing/2014/main" id="{D32708F0-7404-4976-985B-D76FA065D33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600802" y="3716338"/>
            <a:ext cx="936625" cy="28813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23" name="Line 20">
            <a:extLst>
              <a:ext uri="{FF2B5EF4-FFF2-40B4-BE49-F238E27FC236}">
                <a16:creationId xmlns:a16="http://schemas.microsoft.com/office/drawing/2014/main" id="{4553816A-FCCE-40BB-967E-DACA887A7959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8529365" y="3213100"/>
            <a:ext cx="503237" cy="714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24" name="Line 21">
            <a:extLst>
              <a:ext uri="{FF2B5EF4-FFF2-40B4-BE49-F238E27FC236}">
                <a16:creationId xmlns:a16="http://schemas.microsoft.com/office/drawing/2014/main" id="{CF1388AB-CA6B-4322-88F0-8149C4BC969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529365" y="3644900"/>
            <a:ext cx="503237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25" name="Rectangle 22">
            <a:extLst>
              <a:ext uri="{FF2B5EF4-FFF2-40B4-BE49-F238E27FC236}">
                <a16:creationId xmlns:a16="http://schemas.microsoft.com/office/drawing/2014/main" id="{BF9B8ABD-B204-431E-98F3-5C43EECFE6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13239" y="4437064"/>
            <a:ext cx="1225550" cy="358775"/>
          </a:xfrm>
          <a:prstGeom prst="rect">
            <a:avLst/>
          </a:prstGeom>
          <a:solidFill>
            <a:srgbClr val="00B0F0">
              <a:alpha val="72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1800" b="1" dirty="0"/>
              <a:t>姫路市</a:t>
            </a:r>
          </a:p>
        </p:txBody>
      </p:sp>
      <p:sp>
        <p:nvSpPr>
          <p:cNvPr id="26" name="Rectangle 23">
            <a:extLst>
              <a:ext uri="{FF2B5EF4-FFF2-40B4-BE49-F238E27FC236}">
                <a16:creationId xmlns:a16="http://schemas.microsoft.com/office/drawing/2014/main" id="{ACCA4E31-A611-40B3-BB25-D297B0FD1A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60714" y="3500439"/>
            <a:ext cx="1223962" cy="358775"/>
          </a:xfrm>
          <a:prstGeom prst="rect">
            <a:avLst/>
          </a:prstGeom>
          <a:solidFill>
            <a:srgbClr val="00B0F0">
              <a:alpha val="72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1800" b="1"/>
              <a:t>たつの市</a:t>
            </a:r>
          </a:p>
        </p:txBody>
      </p:sp>
      <p:sp>
        <p:nvSpPr>
          <p:cNvPr id="27" name="Rectangle 24">
            <a:extLst>
              <a:ext uri="{FF2B5EF4-FFF2-40B4-BE49-F238E27FC236}">
                <a16:creationId xmlns:a16="http://schemas.microsoft.com/office/drawing/2014/main" id="{2B855AC2-B5C4-402E-9767-0F58128C40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68326" y="3500439"/>
            <a:ext cx="1225550" cy="358775"/>
          </a:xfrm>
          <a:prstGeom prst="rect">
            <a:avLst/>
          </a:prstGeom>
          <a:solidFill>
            <a:srgbClr val="00B0F0">
              <a:alpha val="72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1800" b="1" dirty="0"/>
              <a:t>佐用町</a:t>
            </a:r>
          </a:p>
        </p:txBody>
      </p:sp>
      <p:sp>
        <p:nvSpPr>
          <p:cNvPr id="29" name="Rectangle 4">
            <a:extLst>
              <a:ext uri="{FF2B5EF4-FFF2-40B4-BE49-F238E27FC236}">
                <a16:creationId xmlns:a16="http://schemas.microsoft.com/office/drawing/2014/main" id="{EBDA783A-F69B-4BBD-B724-22F03F7B3CDB}"/>
              </a:ext>
            </a:extLst>
          </p:cNvPr>
          <p:cNvSpPr txBox="1">
            <a:spLocks noChangeArrowheads="1"/>
          </p:cNvSpPr>
          <p:nvPr/>
        </p:nvSpPr>
        <p:spPr>
          <a:xfrm>
            <a:off x="500726" y="91424"/>
            <a:ext cx="4906161" cy="7934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kumimoji="1"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r>
              <a:rPr lang="en-US" altLang="ja-JP" sz="3600" b="1" dirty="0"/>
              <a:t>1-1</a:t>
            </a:r>
            <a:r>
              <a:rPr lang="ja-JP" altLang="en-US" sz="3600" b="1" dirty="0"/>
              <a:t>　姫新線の概要</a:t>
            </a:r>
            <a:endParaRPr lang="en-US" altLang="ja-JP" sz="3600" dirty="0">
              <a:latin typeface="ＭＳ Ｐゴシック" panose="020B0600070205080204" pitchFamily="50" charset="-128"/>
            </a:endParaRPr>
          </a:p>
        </p:txBody>
      </p:sp>
      <p:sp>
        <p:nvSpPr>
          <p:cNvPr id="30" name="スライド番号プレースホルダー 5">
            <a:extLst>
              <a:ext uri="{FF2B5EF4-FFF2-40B4-BE49-F238E27FC236}">
                <a16:creationId xmlns:a16="http://schemas.microsoft.com/office/drawing/2014/main" id="{49960568-A3A7-4ADF-8F39-1E5776217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91227" y="6232525"/>
            <a:ext cx="779767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162DCC5-6F22-422B-ABE3-43646969663D}" type="slidenum">
              <a:rPr lang="en-US" altLang="ja-JP" sz="1400"/>
              <a:pPr>
                <a:spcBef>
                  <a:spcPct val="0"/>
                </a:spcBef>
                <a:buFontTx/>
                <a:buNone/>
              </a:pPr>
              <a:t>4</a:t>
            </a:fld>
            <a:endParaRPr lang="en-US" altLang="ja-JP" sz="1400"/>
          </a:p>
        </p:txBody>
      </p:sp>
      <p:cxnSp>
        <p:nvCxnSpPr>
          <p:cNvPr id="31" name="直線コネクタ 30">
            <a:extLst>
              <a:ext uri="{FF2B5EF4-FFF2-40B4-BE49-F238E27FC236}">
                <a16:creationId xmlns:a16="http://schemas.microsoft.com/office/drawing/2014/main" id="{DC62D2E0-488C-4245-AA05-68727E97AAF2}"/>
              </a:ext>
            </a:extLst>
          </p:cNvPr>
          <p:cNvCxnSpPr>
            <a:cxnSpLocks/>
          </p:cNvCxnSpPr>
          <p:nvPr/>
        </p:nvCxnSpPr>
        <p:spPr>
          <a:xfrm>
            <a:off x="95864" y="818643"/>
            <a:ext cx="12096136" cy="0"/>
          </a:xfrm>
          <a:prstGeom prst="line">
            <a:avLst/>
          </a:prstGeom>
          <a:ln w="57150">
            <a:solidFill>
              <a:srgbClr val="766F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22">
            <a:extLst>
              <a:ext uri="{FF2B5EF4-FFF2-40B4-BE49-F238E27FC236}">
                <a16:creationId xmlns:a16="http://schemas.microsoft.com/office/drawing/2014/main" id="{BF9B8ABD-B204-431E-98F3-5C43EECFE6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6489" y="5338766"/>
            <a:ext cx="612775" cy="179387"/>
          </a:xfrm>
          <a:prstGeom prst="rect">
            <a:avLst/>
          </a:prstGeom>
          <a:solidFill>
            <a:schemeClr val="bg1">
              <a:alpha val="72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1000" b="1" dirty="0">
                <a:solidFill>
                  <a:srgbClr val="0070C0"/>
                </a:solidFill>
              </a:rPr>
              <a:t>車両基地</a:t>
            </a:r>
          </a:p>
        </p:txBody>
      </p:sp>
      <p:sp>
        <p:nvSpPr>
          <p:cNvPr id="2" name="角丸四角形 1"/>
          <p:cNvSpPr/>
          <p:nvPr/>
        </p:nvSpPr>
        <p:spPr>
          <a:xfrm>
            <a:off x="6710363" y="5057776"/>
            <a:ext cx="108000" cy="360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4" name="直線矢印コネクタ 3"/>
          <p:cNvCxnSpPr>
            <a:stCxn id="19" idx="3"/>
          </p:cNvCxnSpPr>
          <p:nvPr/>
        </p:nvCxnSpPr>
        <p:spPr>
          <a:xfrm flipV="1">
            <a:off x="6729264" y="5112828"/>
            <a:ext cx="35099" cy="252000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0824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4">
            <a:extLst>
              <a:ext uri="{FF2B5EF4-FFF2-40B4-BE49-F238E27FC236}">
                <a16:creationId xmlns:a16="http://schemas.microsoft.com/office/drawing/2014/main" id="{EBDA783A-F69B-4BBD-B724-22F03F7B3CDB}"/>
              </a:ext>
            </a:extLst>
          </p:cNvPr>
          <p:cNvSpPr txBox="1">
            <a:spLocks noChangeArrowheads="1"/>
          </p:cNvSpPr>
          <p:nvPr/>
        </p:nvSpPr>
        <p:spPr>
          <a:xfrm>
            <a:off x="500726" y="91424"/>
            <a:ext cx="4906161" cy="7934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kumimoji="1"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r>
              <a:rPr lang="en-US" altLang="ja-JP" sz="3600" b="1" dirty="0"/>
              <a:t>1-1</a:t>
            </a:r>
            <a:r>
              <a:rPr lang="ja-JP" altLang="en-US" sz="3600" b="1" dirty="0"/>
              <a:t>　姫新線の概要</a:t>
            </a:r>
            <a:endParaRPr lang="en-US" altLang="ja-JP" sz="3600" dirty="0">
              <a:latin typeface="ＭＳ Ｐゴシック" panose="020B0600070205080204" pitchFamily="50" charset="-128"/>
            </a:endParaRPr>
          </a:p>
        </p:txBody>
      </p:sp>
      <p:sp>
        <p:nvSpPr>
          <p:cNvPr id="30" name="スライド番号プレースホルダー 5">
            <a:extLst>
              <a:ext uri="{FF2B5EF4-FFF2-40B4-BE49-F238E27FC236}">
                <a16:creationId xmlns:a16="http://schemas.microsoft.com/office/drawing/2014/main" id="{49960568-A3A7-4ADF-8F39-1E5776217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91227" y="6232525"/>
            <a:ext cx="779767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162DCC5-6F22-422B-ABE3-43646969663D}" type="slidenum">
              <a:rPr lang="en-US" altLang="ja-JP" sz="1400"/>
              <a:pPr>
                <a:spcBef>
                  <a:spcPct val="0"/>
                </a:spcBef>
                <a:buFontTx/>
                <a:buNone/>
              </a:pPr>
              <a:t>5</a:t>
            </a:fld>
            <a:endParaRPr lang="en-US" altLang="ja-JP" sz="1400"/>
          </a:p>
        </p:txBody>
      </p:sp>
      <p:cxnSp>
        <p:nvCxnSpPr>
          <p:cNvPr id="31" name="直線コネクタ 30">
            <a:extLst>
              <a:ext uri="{FF2B5EF4-FFF2-40B4-BE49-F238E27FC236}">
                <a16:creationId xmlns:a16="http://schemas.microsoft.com/office/drawing/2014/main" id="{DC62D2E0-488C-4245-AA05-68727E97AAF2}"/>
              </a:ext>
            </a:extLst>
          </p:cNvPr>
          <p:cNvCxnSpPr>
            <a:cxnSpLocks/>
          </p:cNvCxnSpPr>
          <p:nvPr/>
        </p:nvCxnSpPr>
        <p:spPr>
          <a:xfrm>
            <a:off x="95864" y="818643"/>
            <a:ext cx="12096136" cy="0"/>
          </a:xfrm>
          <a:prstGeom prst="line">
            <a:avLst/>
          </a:prstGeom>
          <a:ln w="57150">
            <a:solidFill>
              <a:srgbClr val="766F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図 1"/>
          <p:cNvPicPr>
            <a:picLocks noChangeAspect="1"/>
          </p:cNvPicPr>
          <p:nvPr/>
        </p:nvPicPr>
        <p:blipFill rotWithShape="1">
          <a:blip r:embed="rId2"/>
          <a:srcRect l="-1148" t="47432" r="22198" b="2165"/>
          <a:stretch/>
        </p:blipFill>
        <p:spPr>
          <a:xfrm>
            <a:off x="4119715" y="3297497"/>
            <a:ext cx="6861397" cy="3300153"/>
          </a:xfrm>
          <a:prstGeom prst="rect">
            <a:avLst/>
          </a:prstGeom>
        </p:spPr>
      </p:pic>
      <p:pic>
        <p:nvPicPr>
          <p:cNvPr id="32" name="図 31"/>
          <p:cNvPicPr>
            <a:picLocks noChangeAspect="1"/>
          </p:cNvPicPr>
          <p:nvPr/>
        </p:nvPicPr>
        <p:blipFill rotWithShape="1">
          <a:blip r:embed="rId2"/>
          <a:srcRect t="15150" r="42723" b="52689"/>
          <a:stretch/>
        </p:blipFill>
        <p:spPr>
          <a:xfrm>
            <a:off x="1989601" y="2671066"/>
            <a:ext cx="4039998" cy="1709036"/>
          </a:xfrm>
          <a:prstGeom prst="rect">
            <a:avLst/>
          </a:prstGeom>
        </p:spPr>
      </p:pic>
      <p:sp>
        <p:nvSpPr>
          <p:cNvPr id="33" name="Text Box 17">
            <a:extLst>
              <a:ext uri="{FF2B5EF4-FFF2-40B4-BE49-F238E27FC236}">
                <a16:creationId xmlns:a16="http://schemas.microsoft.com/office/drawing/2014/main" id="{3903F8BF-674F-470B-9833-3C85196425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7213" y="1073513"/>
            <a:ext cx="9324014" cy="107721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ts val="0"/>
              </a:spcBef>
              <a:buClr>
                <a:srgbClr val="FAB2C3"/>
              </a:buClr>
              <a:buNone/>
            </a:pPr>
            <a:r>
              <a:rPr lang="ja-JP" altLang="en-US" sz="2400" dirty="0"/>
              <a:t>「令和</a:t>
            </a:r>
            <a:r>
              <a:rPr lang="en-US" altLang="ja-JP" sz="2400" dirty="0"/>
              <a:t>4</a:t>
            </a:r>
            <a:r>
              <a:rPr lang="ja-JP" altLang="en-US" sz="2400" dirty="0"/>
              <a:t>年</a:t>
            </a:r>
            <a:r>
              <a:rPr lang="en-US" altLang="ja-JP" sz="2400" dirty="0"/>
              <a:t>3</a:t>
            </a:r>
            <a:r>
              <a:rPr lang="ja-JP" altLang="en-US" sz="2400" dirty="0"/>
              <a:t>月のダイヤ改正」</a:t>
            </a:r>
            <a:endParaRPr lang="en-US" altLang="ja-JP" sz="2400" dirty="0"/>
          </a:p>
          <a:p>
            <a:pPr>
              <a:spcBef>
                <a:spcPts val="0"/>
              </a:spcBef>
              <a:buClr>
                <a:srgbClr val="FAB2C3"/>
              </a:buClr>
              <a:buNone/>
            </a:pPr>
            <a:r>
              <a:rPr lang="ja-JP" altLang="en-US" sz="20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・輸送密度（平均通過人員）</a:t>
            </a:r>
            <a:r>
              <a:rPr lang="en-US" altLang="ja-JP" sz="20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2,000</a:t>
            </a:r>
            <a:r>
              <a:rPr lang="ja-JP" altLang="en-US" sz="20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人</a:t>
            </a:r>
            <a:r>
              <a:rPr lang="en-US" altLang="ja-JP" sz="20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/</a:t>
            </a:r>
            <a:r>
              <a:rPr lang="ja-JP" altLang="en-US" sz="20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人未満の線区が公表</a:t>
            </a:r>
            <a:endParaRPr lang="en-US" altLang="ja-JP" sz="20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>
              <a:spcBef>
                <a:spcPts val="0"/>
              </a:spcBef>
              <a:buClr>
                <a:srgbClr val="FAB2C3"/>
              </a:buClr>
              <a:buNone/>
            </a:pPr>
            <a:r>
              <a:rPr lang="ja-JP" altLang="en-US" sz="2000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・姫新線の減便（</a:t>
            </a:r>
            <a:r>
              <a:rPr lang="en-US" altLang="ja-JP" sz="2000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10</a:t>
            </a:r>
            <a:r>
              <a:rPr lang="ja-JP" altLang="en-US" sz="2000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時～</a:t>
            </a:r>
            <a:r>
              <a:rPr lang="en-US" altLang="ja-JP" sz="2000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14</a:t>
            </a:r>
            <a:r>
              <a:rPr lang="ja-JP" altLang="en-US" sz="2000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時上下線各３便減）</a:t>
            </a:r>
          </a:p>
        </p:txBody>
      </p:sp>
    </p:spTree>
    <p:extLst>
      <p:ext uri="{BB962C8B-B14F-4D97-AF65-F5344CB8AC3E}">
        <p14:creationId xmlns:p14="http://schemas.microsoft.com/office/powerpoint/2010/main" val="38247042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グループ化 4"/>
          <p:cNvGrpSpPr/>
          <p:nvPr/>
        </p:nvGrpSpPr>
        <p:grpSpPr>
          <a:xfrm>
            <a:off x="1481925" y="2709312"/>
            <a:ext cx="6343260" cy="4036961"/>
            <a:chOff x="2495550" y="2349500"/>
            <a:chExt cx="7272338" cy="4135438"/>
          </a:xfrm>
        </p:grpSpPr>
        <p:sp>
          <p:nvSpPr>
            <p:cNvPr id="6" name="Rectangle 5"/>
            <p:cNvSpPr>
              <a:spLocks noChangeArrowheads="1"/>
            </p:cNvSpPr>
            <p:nvPr/>
          </p:nvSpPr>
          <p:spPr bwMode="gray">
            <a:xfrm>
              <a:off x="2495550" y="2349500"/>
              <a:ext cx="7272338" cy="4103688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108000" tIns="108000" rIns="144000" bIns="72000"/>
            <a:lstStyle>
              <a:lvl1pPr marL="190500" indent="-190500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lnSpc>
                  <a:spcPct val="90000"/>
                </a:lnSpc>
                <a:spcBef>
                  <a:spcPct val="0"/>
                </a:spcBef>
                <a:spcAft>
                  <a:spcPct val="20000"/>
                </a:spcAft>
                <a:buClr>
                  <a:srgbClr val="292929"/>
                </a:buClr>
                <a:buFontTx/>
                <a:buNone/>
              </a:pPr>
              <a:endParaRPr kumimoji="0" lang="en-GB" altLang="ja-JP" sz="1600"/>
            </a:p>
          </p:txBody>
        </p:sp>
        <p:pic>
          <p:nvPicPr>
            <p:cNvPr id="7" name="Picture 10"/>
            <p:cNvPicPr>
              <a:picLocks noGrp="1" noChangeAspect="1" noChangeArrowheads="1"/>
            </p:cNvPicPr>
            <p:nvPr>
              <p:ph idx="1"/>
            </p:nvPr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92401" y="2420938"/>
              <a:ext cx="6913563" cy="4064000"/>
            </a:xfrm>
            <a:noFill/>
          </p:spPr>
        </p:pic>
      </p:grpSp>
      <p:sp>
        <p:nvSpPr>
          <p:cNvPr id="8" name="Text Box 12"/>
          <p:cNvSpPr txBox="1">
            <a:spLocks noChangeArrowheads="1"/>
          </p:cNvSpPr>
          <p:nvPr/>
        </p:nvSpPr>
        <p:spPr bwMode="auto">
          <a:xfrm>
            <a:off x="7825186" y="3914129"/>
            <a:ext cx="429726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FAB2C3"/>
              </a:buClr>
              <a:buFont typeface="Arial" panose="020B0604020202020204" pitchFamily="34" charset="0"/>
              <a:buChar char="►"/>
            </a:pPr>
            <a:r>
              <a:rPr lang="ja-JP" altLang="en-US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年間最大乗車人員数</a:t>
            </a:r>
            <a:r>
              <a:rPr lang="en-US" altLang="ja-JP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300</a:t>
            </a:r>
            <a:r>
              <a:rPr lang="ja-JP" altLang="en-US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万人</a:t>
            </a:r>
            <a:r>
              <a:rPr lang="en-US" altLang="ja-JP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(</a:t>
            </a:r>
            <a:r>
              <a:rPr lang="ja-JP" altLang="en-US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平成３年</a:t>
            </a:r>
            <a:r>
              <a:rPr lang="en-US" altLang="ja-JP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)</a:t>
            </a:r>
            <a:r>
              <a:rPr lang="ja-JP" altLang="en-US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を目標に設定 </a:t>
            </a: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7825186" y="3160317"/>
            <a:ext cx="429726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FAB2C3"/>
              </a:buClr>
              <a:buFont typeface="Arial" panose="020B0604020202020204" pitchFamily="34" charset="0"/>
              <a:buChar char="►"/>
            </a:pPr>
            <a:r>
              <a:rPr lang="ja-JP" altLang="en-US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平成</a:t>
            </a:r>
            <a:r>
              <a:rPr lang="en-US" altLang="ja-JP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9</a:t>
            </a:r>
            <a:r>
              <a:rPr lang="ja-JP" altLang="en-US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年から利用者数は減少</a:t>
            </a:r>
          </a:p>
        </p:txBody>
      </p:sp>
      <p:sp>
        <p:nvSpPr>
          <p:cNvPr id="12" name="スライド番号プレースホルダー 5"/>
          <p:cNvSpPr txBox="1">
            <a:spLocks/>
          </p:cNvSpPr>
          <p:nvPr/>
        </p:nvSpPr>
        <p:spPr bwMode="gray">
          <a:xfrm>
            <a:off x="11091227" y="6232525"/>
            <a:ext cx="779767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spcBef>
                <a:spcPct val="20000"/>
              </a:spcBef>
              <a:buChar char="•"/>
              <a:defRPr kumimoji="1" sz="32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har char="–"/>
              <a:defRPr kumimoji="1" sz="28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har char="•"/>
              <a:defRPr kumimoji="1" sz="24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har char="–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har char="»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5pPr>
            <a:lvl6pPr marL="2514600" indent="-228600" algn="l" defTabSz="4572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6pPr>
            <a:lvl7pPr marL="2971800" indent="-228600" algn="l" defTabSz="4572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7pPr>
            <a:lvl8pPr marL="3429000" indent="-228600" algn="l" defTabSz="4572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8pPr>
            <a:lvl9pPr marL="3886200" indent="-228600" algn="l" defTabSz="4572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162DCC5-6F22-422B-ABE3-43646969663D}" type="slidenum">
              <a:rPr lang="en-US" altLang="ja-JP" sz="1400" smtClean="0"/>
              <a:pPr>
                <a:spcBef>
                  <a:spcPct val="0"/>
                </a:spcBef>
                <a:buFontTx/>
                <a:buNone/>
              </a:pPr>
              <a:t>6</a:t>
            </a:fld>
            <a:endParaRPr lang="en-US" altLang="ja-JP" sz="1400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8FEB41C4-7819-4285-A3A7-BB31CC5868E0}"/>
              </a:ext>
            </a:extLst>
          </p:cNvPr>
          <p:cNvSpPr txBox="1">
            <a:spLocks noChangeArrowheads="1"/>
          </p:cNvSpPr>
          <p:nvPr/>
        </p:nvSpPr>
        <p:spPr>
          <a:xfrm>
            <a:off x="500726" y="91424"/>
            <a:ext cx="4906161" cy="7934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kumimoji="1"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r>
              <a:rPr lang="en-US" altLang="ja-JP" sz="3600" b="1" dirty="0"/>
              <a:t>1-1</a:t>
            </a:r>
            <a:r>
              <a:rPr lang="ja-JP" altLang="en-US" sz="3600" b="1" dirty="0"/>
              <a:t>　姫新線の概要</a:t>
            </a:r>
            <a:endParaRPr lang="en-US" altLang="ja-JP" sz="3600" dirty="0">
              <a:latin typeface="ＭＳ Ｐゴシック" panose="020B0600070205080204" pitchFamily="50" charset="-128"/>
            </a:endParaRPr>
          </a:p>
        </p:txBody>
      </p:sp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D2CBAE42-4A23-4A15-B5E6-F4D331323C72}"/>
              </a:ext>
            </a:extLst>
          </p:cNvPr>
          <p:cNvCxnSpPr>
            <a:cxnSpLocks/>
          </p:cNvCxnSpPr>
          <p:nvPr/>
        </p:nvCxnSpPr>
        <p:spPr>
          <a:xfrm>
            <a:off x="95864" y="818643"/>
            <a:ext cx="12096136" cy="0"/>
          </a:xfrm>
          <a:prstGeom prst="line">
            <a:avLst/>
          </a:prstGeom>
          <a:ln w="57150">
            <a:solidFill>
              <a:srgbClr val="766F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Box 17">
            <a:extLst>
              <a:ext uri="{FF2B5EF4-FFF2-40B4-BE49-F238E27FC236}">
                <a16:creationId xmlns:a16="http://schemas.microsoft.com/office/drawing/2014/main" id="{3903F8BF-674F-470B-9833-3C85196425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1925" y="1167012"/>
            <a:ext cx="9324014" cy="146193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ts val="0"/>
              </a:spcBef>
              <a:buClr>
                <a:srgbClr val="FAB2C3"/>
              </a:buClr>
              <a:buNone/>
            </a:pPr>
            <a:r>
              <a:rPr lang="ja-JP" altLang="en-US" sz="2800" dirty="0"/>
              <a:t>～　平成２年　</a:t>
            </a:r>
            <a:r>
              <a:rPr lang="ja-JP" altLang="en-US" sz="2800" b="1" dirty="0">
                <a:solidFill>
                  <a:srgbClr val="FF0000"/>
                </a:solidFill>
              </a:rPr>
              <a:t>「姫新線利用促進・活性化同盟会」</a:t>
            </a:r>
            <a:r>
              <a:rPr lang="ja-JP" altLang="en-US" sz="2800" dirty="0"/>
              <a:t>設置　～</a:t>
            </a:r>
            <a:r>
              <a:rPr lang="ja-JP" altLang="en-US" sz="2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</a:t>
            </a:r>
            <a:endParaRPr lang="en-US" altLang="ja-JP" sz="28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>
              <a:spcBef>
                <a:spcPts val="600"/>
              </a:spcBef>
              <a:buClr>
                <a:srgbClr val="FAB2C3"/>
              </a:buClr>
              <a:buNone/>
            </a:pPr>
            <a:r>
              <a:rPr lang="ja-JP" altLang="en-US" sz="2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姫新線 姫路～上月駅間における</a:t>
            </a:r>
            <a:r>
              <a:rPr lang="ja-JP" altLang="en-US" sz="2800" u="sng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年間</a:t>
            </a:r>
            <a:r>
              <a:rPr lang="en-US" altLang="ja-JP" sz="2800" u="sng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300</a:t>
            </a:r>
            <a:r>
              <a:rPr lang="ja-JP" altLang="en-US" sz="2800" u="sng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万人乗車を目標</a:t>
            </a:r>
            <a:endParaRPr lang="en-US" altLang="ja-JP" sz="2800" u="sng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>
              <a:spcBef>
                <a:spcPts val="0"/>
              </a:spcBef>
              <a:buClr>
                <a:srgbClr val="FAB2C3"/>
              </a:buClr>
              <a:buNone/>
            </a:pPr>
            <a:r>
              <a:rPr lang="ja-JP" altLang="en-US" sz="2800" dirty="0"/>
              <a:t>（</a:t>
            </a:r>
            <a:r>
              <a:rPr lang="ja-JP" altLang="en-US" sz="2800" dirty="0" err="1"/>
              <a:t>たつの</a:t>
            </a:r>
            <a:r>
              <a:rPr lang="ja-JP" altLang="en-US" sz="2800" dirty="0"/>
              <a:t>市・姫路市・佐用町・兵庫県　ｵﾌﾞｻﾞｰﾊﾞｰ：</a:t>
            </a:r>
            <a:r>
              <a:rPr lang="en-US" altLang="ja-JP" sz="2800" dirty="0"/>
              <a:t>JR</a:t>
            </a:r>
            <a:r>
              <a:rPr lang="ja-JP" altLang="en-US" sz="2800" dirty="0"/>
              <a:t>西日本）</a:t>
            </a:r>
            <a:endParaRPr lang="ja-JP" altLang="en-US" sz="28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186476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スライド番号プレースホルダー 5"/>
          <p:cNvSpPr>
            <a:spLocks noGrp="1"/>
          </p:cNvSpPr>
          <p:nvPr>
            <p:ph type="sldNum" sz="quarter" idx="12"/>
          </p:nvPr>
        </p:nvSpPr>
        <p:spPr>
          <a:xfrm>
            <a:off x="11091227" y="6232525"/>
            <a:ext cx="779767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162DCC5-6F22-422B-ABE3-43646969663D}" type="slidenum">
              <a:rPr lang="en-US" altLang="ja-JP" sz="1400"/>
              <a:pPr>
                <a:spcBef>
                  <a:spcPct val="0"/>
                </a:spcBef>
                <a:buFontTx/>
                <a:buNone/>
              </a:pPr>
              <a:t>7</a:t>
            </a:fld>
            <a:endParaRPr lang="en-US" altLang="ja-JP" sz="1400"/>
          </a:p>
        </p:txBody>
      </p:sp>
      <p:sp>
        <p:nvSpPr>
          <p:cNvPr id="6" name="タイトル 1"/>
          <p:cNvSpPr txBox="1">
            <a:spLocks/>
          </p:cNvSpPr>
          <p:nvPr/>
        </p:nvSpPr>
        <p:spPr>
          <a:xfrm>
            <a:off x="856852" y="1166306"/>
            <a:ext cx="10751150" cy="5600267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 anchorCtr="0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kumimoji="1"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pPr>
              <a:lnSpc>
                <a:spcPct val="90000"/>
              </a:lnSpc>
              <a:buClr>
                <a:srgbClr val="292929"/>
              </a:buClr>
            </a:pPr>
            <a:r>
              <a:rPr kumimoji="0" lang="en-GB" altLang="ja-JP" sz="2800" b="1" dirty="0">
                <a:solidFill>
                  <a:srgbClr val="FF505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① </a:t>
            </a:r>
            <a:r>
              <a:rPr kumimoji="0" lang="ja-JP" altLang="en-GB" sz="2800" b="1" dirty="0">
                <a:solidFill>
                  <a:srgbClr val="FF505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輸送改善事業（</a:t>
            </a:r>
            <a:r>
              <a:rPr kumimoji="0" lang="en-GB" altLang="ja-JP" sz="2800" b="1" dirty="0">
                <a:solidFill>
                  <a:srgbClr val="FF505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H18</a:t>
            </a:r>
            <a:r>
              <a:rPr kumimoji="0" lang="ja-JP" altLang="en-GB" sz="2800" b="1" dirty="0">
                <a:solidFill>
                  <a:srgbClr val="FF505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～</a:t>
            </a:r>
            <a:r>
              <a:rPr kumimoji="0" lang="en-GB" altLang="ja-JP" sz="2800" b="1" dirty="0">
                <a:solidFill>
                  <a:srgbClr val="FF505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H21</a:t>
            </a:r>
            <a:r>
              <a:rPr kumimoji="0" lang="ja-JP" altLang="en-GB" sz="2800" b="1" dirty="0">
                <a:solidFill>
                  <a:srgbClr val="FF505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年度）</a:t>
            </a:r>
          </a:p>
          <a:p>
            <a:pPr>
              <a:lnSpc>
                <a:spcPct val="90000"/>
              </a:lnSpc>
              <a:buClr>
                <a:srgbClr val="292929"/>
              </a:buClr>
            </a:pPr>
            <a:r>
              <a:rPr kumimoji="0" lang="ja-JP" altLang="en-GB" sz="2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　</a:t>
            </a:r>
            <a:r>
              <a:rPr kumimoji="0" lang="ja-JP" altLang="en-US" sz="2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・安全性や環境、バリアフリーに配慮した</a:t>
            </a:r>
            <a:endParaRPr kumimoji="0" lang="en-US" altLang="ja-JP" sz="28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>
              <a:lnSpc>
                <a:spcPct val="90000"/>
              </a:lnSpc>
              <a:buClr>
                <a:srgbClr val="292929"/>
              </a:buClr>
            </a:pPr>
            <a:r>
              <a:rPr kumimoji="0" lang="ja-JP" altLang="en-US" sz="2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　　</a:t>
            </a:r>
            <a:r>
              <a:rPr kumimoji="0" lang="ja-JP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新型</a:t>
            </a:r>
            <a:r>
              <a:rPr kumimoji="0" lang="ja-JP" altLang="en-GB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車両導入</a:t>
            </a:r>
            <a:r>
              <a:rPr kumimoji="0" lang="ja-JP" altLang="en-GB" sz="2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による</a:t>
            </a:r>
            <a:r>
              <a:rPr kumimoji="0" lang="ja-JP" altLang="en-US" sz="2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速達性・</a:t>
            </a:r>
            <a:r>
              <a:rPr kumimoji="0" lang="ja-JP" altLang="en-GB" sz="2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快適性向上</a:t>
            </a:r>
            <a:endParaRPr kumimoji="0" lang="en-US" altLang="ja-JP" sz="28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>
              <a:lnSpc>
                <a:spcPct val="90000"/>
              </a:lnSpc>
              <a:buClr>
                <a:srgbClr val="292929"/>
              </a:buClr>
            </a:pPr>
            <a:r>
              <a:rPr kumimoji="0" lang="ja-JP" altLang="en-US" sz="2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　・高速運行に対応した軌道改良等施設整備</a:t>
            </a:r>
            <a:endParaRPr kumimoji="0" lang="en-US" altLang="ja-JP" sz="28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>
              <a:lnSpc>
                <a:spcPct val="90000"/>
              </a:lnSpc>
              <a:buClr>
                <a:srgbClr val="292929"/>
              </a:buClr>
            </a:pPr>
            <a:r>
              <a:rPr kumimoji="0" lang="ja-JP" altLang="en-US" sz="2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　</a:t>
            </a:r>
            <a:endParaRPr kumimoji="0" lang="ja-JP" altLang="en-GB" sz="2800" b="1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>
              <a:lnSpc>
                <a:spcPct val="90000"/>
              </a:lnSpc>
              <a:buClr>
                <a:srgbClr val="292929"/>
              </a:buClr>
            </a:pPr>
            <a:r>
              <a:rPr kumimoji="0" lang="en-GB" altLang="ja-JP" sz="2800" b="1" dirty="0">
                <a:solidFill>
                  <a:srgbClr val="FF505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② </a:t>
            </a:r>
            <a:r>
              <a:rPr kumimoji="0" lang="ja-JP" altLang="en-GB" sz="2800" b="1" dirty="0">
                <a:solidFill>
                  <a:srgbClr val="FF505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増便試行運行（</a:t>
            </a:r>
            <a:r>
              <a:rPr kumimoji="0" lang="en-GB" altLang="ja-JP" sz="2800" b="1" dirty="0">
                <a:solidFill>
                  <a:srgbClr val="FF505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H22</a:t>
            </a:r>
            <a:r>
              <a:rPr kumimoji="0" lang="ja-JP" altLang="en-GB" sz="2800" b="1" dirty="0">
                <a:solidFill>
                  <a:srgbClr val="FF505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～</a:t>
            </a:r>
            <a:r>
              <a:rPr kumimoji="0" lang="en-GB" altLang="ja-JP" sz="2800" b="1" dirty="0">
                <a:solidFill>
                  <a:srgbClr val="FF505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H23</a:t>
            </a:r>
            <a:r>
              <a:rPr kumimoji="0" lang="ja-JP" altLang="en-GB" sz="2800" b="1" dirty="0">
                <a:solidFill>
                  <a:srgbClr val="FF505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年度）</a:t>
            </a:r>
            <a:endParaRPr kumimoji="0" lang="en-US" altLang="ja-JP" sz="2800" b="1" dirty="0">
              <a:solidFill>
                <a:srgbClr val="FF505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>
              <a:lnSpc>
                <a:spcPct val="90000"/>
              </a:lnSpc>
              <a:buClr>
                <a:srgbClr val="292929"/>
              </a:buClr>
            </a:pPr>
            <a:endParaRPr kumimoji="0" lang="ja-JP" altLang="en-GB" sz="2800" dirty="0">
              <a:solidFill>
                <a:srgbClr val="FF505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>
              <a:lnSpc>
                <a:spcPct val="90000"/>
              </a:lnSpc>
              <a:buClr>
                <a:srgbClr val="292929"/>
              </a:buClr>
            </a:pPr>
            <a:r>
              <a:rPr kumimoji="0" lang="ja-JP" altLang="en-US" sz="2800" b="1" dirty="0">
                <a:solidFill>
                  <a:srgbClr val="FF505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③</a:t>
            </a:r>
            <a:r>
              <a:rPr kumimoji="0" lang="en-GB" altLang="ja-JP" sz="2800" b="1" dirty="0">
                <a:solidFill>
                  <a:srgbClr val="FF505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kumimoji="0" lang="ja-JP" altLang="en-GB" sz="2800" b="1" dirty="0">
                <a:solidFill>
                  <a:srgbClr val="FF505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利用促進</a:t>
            </a:r>
            <a:r>
              <a:rPr kumimoji="0" lang="ja-JP" altLang="en-US" sz="2800" b="1" dirty="0">
                <a:solidFill>
                  <a:srgbClr val="FF505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施策</a:t>
            </a:r>
            <a:r>
              <a:rPr kumimoji="0" lang="ja-JP" altLang="en-GB" sz="2800" b="1" dirty="0">
                <a:solidFill>
                  <a:srgbClr val="FF505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の展開</a:t>
            </a:r>
          </a:p>
          <a:p>
            <a:pPr>
              <a:lnSpc>
                <a:spcPct val="90000"/>
              </a:lnSpc>
              <a:buClr>
                <a:srgbClr val="292929"/>
              </a:buClr>
            </a:pPr>
            <a:r>
              <a:rPr kumimoji="0" lang="ja-JP" altLang="en-GB" sz="2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　</a:t>
            </a:r>
            <a:r>
              <a:rPr kumimoji="0" lang="ja-JP" altLang="en-US" sz="2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・</a:t>
            </a:r>
            <a:r>
              <a:rPr kumimoji="0" lang="ja-JP" altLang="en-GB" sz="2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駅舎</a:t>
            </a:r>
            <a:r>
              <a:rPr kumimoji="0" lang="ja-JP" altLang="en-US" sz="2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・</a:t>
            </a:r>
            <a:r>
              <a:rPr kumimoji="0" lang="ja-JP" altLang="en-GB" sz="2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周辺駐車場の整備（本竜野駅、播磨新宮駅</a:t>
            </a:r>
            <a:r>
              <a:rPr kumimoji="0" lang="ja-JP" altLang="en-US" sz="2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等</a:t>
            </a:r>
            <a:r>
              <a:rPr kumimoji="0" lang="ja-JP" altLang="en-GB" sz="2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）</a:t>
            </a:r>
          </a:p>
          <a:p>
            <a:pPr>
              <a:lnSpc>
                <a:spcPct val="90000"/>
              </a:lnSpc>
              <a:buClr>
                <a:srgbClr val="292929"/>
              </a:buClr>
            </a:pPr>
            <a:r>
              <a:rPr kumimoji="0" lang="ja-JP" altLang="en-US" sz="2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　・</a:t>
            </a:r>
            <a:r>
              <a:rPr kumimoji="0" lang="ja-JP" altLang="en-GB" sz="2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バスアクセスの充実</a:t>
            </a:r>
          </a:p>
          <a:p>
            <a:pPr>
              <a:lnSpc>
                <a:spcPct val="90000"/>
              </a:lnSpc>
              <a:buClr>
                <a:srgbClr val="292929"/>
              </a:buClr>
            </a:pPr>
            <a:r>
              <a:rPr kumimoji="0" lang="ja-JP" altLang="en-GB" sz="2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　</a:t>
            </a:r>
            <a:r>
              <a:rPr kumimoji="0" lang="ja-JP" altLang="en-US" sz="2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・</a:t>
            </a:r>
            <a:r>
              <a:rPr kumimoji="0" lang="ja-JP" altLang="en-GB" sz="2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パーク＆ライド利用者への</a:t>
            </a:r>
            <a:r>
              <a:rPr kumimoji="0" lang="ja-JP" altLang="en-US" sz="2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駐車場使用料の</a:t>
            </a:r>
            <a:r>
              <a:rPr kumimoji="0" lang="ja-JP" altLang="en-GB" sz="2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助成</a:t>
            </a:r>
            <a:endParaRPr kumimoji="0" lang="en-US" altLang="ja-JP" sz="28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>
              <a:lnSpc>
                <a:spcPct val="90000"/>
              </a:lnSpc>
              <a:buClr>
                <a:srgbClr val="292929"/>
              </a:buClr>
            </a:pPr>
            <a:r>
              <a:rPr kumimoji="0" lang="ja-JP" altLang="en-US" sz="28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　・集客イベントの実施</a:t>
            </a:r>
            <a:endParaRPr kumimoji="0" lang="en-US" altLang="ja-JP" sz="28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>
              <a:lnSpc>
                <a:spcPct val="90000"/>
              </a:lnSpc>
              <a:buClr>
                <a:srgbClr val="292929"/>
              </a:buClr>
            </a:pPr>
            <a:endParaRPr kumimoji="0" lang="en-US" altLang="ja-JP" sz="28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>
              <a:lnSpc>
                <a:spcPct val="90000"/>
              </a:lnSpc>
              <a:buClr>
                <a:srgbClr val="292929"/>
              </a:buClr>
            </a:pPr>
            <a:endParaRPr lang="ja-JP" altLang="en-US" sz="28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pic>
        <p:nvPicPr>
          <p:cNvPr id="7" name="図 4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6186" y="917701"/>
            <a:ext cx="1044325" cy="1025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図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1017" y="1329966"/>
            <a:ext cx="1684507" cy="1290693"/>
          </a:xfrm>
          <a:prstGeom prst="rect">
            <a:avLst/>
          </a:prstGeom>
        </p:spPr>
      </p:pic>
      <p:grpSp>
        <p:nvGrpSpPr>
          <p:cNvPr id="13" name="グループ化 12"/>
          <p:cNvGrpSpPr/>
          <p:nvPr/>
        </p:nvGrpSpPr>
        <p:grpSpPr>
          <a:xfrm>
            <a:off x="9036987" y="2753637"/>
            <a:ext cx="1840223" cy="1386027"/>
            <a:chOff x="9243191" y="2718432"/>
            <a:chExt cx="1848036" cy="1421232"/>
          </a:xfrm>
        </p:grpSpPr>
        <p:pic>
          <p:nvPicPr>
            <p:cNvPr id="11" name="Picture 28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43191" y="2753637"/>
              <a:ext cx="1848036" cy="13860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Text Box 7"/>
            <p:cNvSpPr txBox="1">
              <a:spLocks noChangeArrowheads="1"/>
            </p:cNvSpPr>
            <p:nvPr/>
          </p:nvSpPr>
          <p:spPr bwMode="auto">
            <a:xfrm>
              <a:off x="9368755" y="2718432"/>
              <a:ext cx="1691590" cy="2682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ja-JP" altLang="en-US" sz="1100" dirty="0">
                  <a:solidFill>
                    <a:schemeClr val="bg1"/>
                  </a:solidFill>
                </a:rPr>
                <a:t>駅舎の改良（本竜野駅）</a:t>
              </a:r>
            </a:p>
          </p:txBody>
        </p:sp>
      </p:grpSp>
      <p:grpSp>
        <p:nvGrpSpPr>
          <p:cNvPr id="15" name="グループ化 14"/>
          <p:cNvGrpSpPr/>
          <p:nvPr/>
        </p:nvGrpSpPr>
        <p:grpSpPr>
          <a:xfrm>
            <a:off x="9960780" y="4221712"/>
            <a:ext cx="1647222" cy="1109474"/>
            <a:chOff x="9825335" y="3941978"/>
            <a:chExt cx="1368921" cy="903285"/>
          </a:xfrm>
        </p:grpSpPr>
        <p:pic>
          <p:nvPicPr>
            <p:cNvPr id="12" name="Picture 39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87451" y="3941978"/>
              <a:ext cx="1204951" cy="903285"/>
            </a:xfrm>
            <a:prstGeom prst="rect">
              <a:avLst/>
            </a:prstGeom>
            <a:noFill/>
          </p:spPr>
        </p:pic>
        <p:sp>
          <p:nvSpPr>
            <p:cNvPr id="14" name="Rectangle 41"/>
            <p:cNvSpPr>
              <a:spLocks noChangeArrowheads="1"/>
            </p:cNvSpPr>
            <p:nvPr/>
          </p:nvSpPr>
          <p:spPr bwMode="auto">
            <a:xfrm>
              <a:off x="9825335" y="4682177"/>
              <a:ext cx="1368921" cy="1398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74295" tIns="8890" rIns="74295" bIns="8890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 eaLnBrk="1" hangingPunct="1">
                <a:lnSpc>
                  <a:spcPct val="88000"/>
                </a:lnSpc>
                <a:spcBef>
                  <a:spcPct val="0"/>
                </a:spcBef>
                <a:buFontTx/>
                <a:buNone/>
              </a:pPr>
              <a:r>
                <a:rPr lang="ja-JP" altLang="en-US" sz="900" b="1" dirty="0">
                  <a:solidFill>
                    <a:schemeClr val="bg1"/>
                  </a:solidFill>
                  <a:latin typeface="ＭＳ 明朝" panose="02020609040205080304" pitchFamily="17" charset="-128"/>
                  <a:ea typeface="ＭＳ 明朝" panose="02020609040205080304" pitchFamily="17" charset="-128"/>
                </a:rPr>
                <a:t>自由通路</a:t>
              </a:r>
              <a:r>
                <a:rPr lang="en-US" altLang="ja-JP" sz="900" b="1" dirty="0">
                  <a:solidFill>
                    <a:schemeClr val="bg1"/>
                  </a:solidFill>
                  <a:latin typeface="ＭＳ 明朝" panose="02020609040205080304" pitchFamily="17" charset="-128"/>
                  <a:ea typeface="ＭＳ 明朝" panose="02020609040205080304" pitchFamily="17" charset="-128"/>
                </a:rPr>
                <a:t>(</a:t>
              </a:r>
              <a:r>
                <a:rPr lang="ja-JP" altLang="en-US" sz="900" b="1" dirty="0">
                  <a:solidFill>
                    <a:schemeClr val="bg1"/>
                  </a:solidFill>
                  <a:latin typeface="ＭＳ 明朝" panose="02020609040205080304" pitchFamily="17" charset="-128"/>
                  <a:ea typeface="ＭＳ 明朝" panose="02020609040205080304" pitchFamily="17" charset="-128"/>
                </a:rPr>
                <a:t>播磨新宮駅</a:t>
              </a:r>
              <a:r>
                <a:rPr lang="en-US" altLang="ja-JP" sz="900" b="1" dirty="0">
                  <a:solidFill>
                    <a:schemeClr val="bg1"/>
                  </a:solidFill>
                  <a:latin typeface="ＭＳ 明朝" panose="02020609040205080304" pitchFamily="17" charset="-128"/>
                  <a:ea typeface="ＭＳ 明朝" panose="02020609040205080304" pitchFamily="17" charset="-128"/>
                </a:rPr>
                <a:t>)</a:t>
              </a:r>
            </a:p>
          </p:txBody>
        </p:sp>
      </p:grpSp>
      <p:pic>
        <p:nvPicPr>
          <p:cNvPr id="17" name="図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1639" y="5451578"/>
            <a:ext cx="1749588" cy="1187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テキスト ボックス 3"/>
          <p:cNvSpPr txBox="1">
            <a:spLocks noChangeArrowheads="1"/>
          </p:cNvSpPr>
          <p:nvPr/>
        </p:nvSpPr>
        <p:spPr bwMode="auto">
          <a:xfrm>
            <a:off x="9458359" y="6297247"/>
            <a:ext cx="174958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000" b="1" dirty="0">
                <a:solidFill>
                  <a:schemeClr val="bg1"/>
                </a:solidFill>
              </a:rPr>
              <a:t>イベント列車</a:t>
            </a:r>
            <a:endParaRPr lang="en-US" altLang="ja-JP" sz="1000" b="1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000" b="1" dirty="0">
                <a:solidFill>
                  <a:schemeClr val="bg1"/>
                </a:solidFill>
              </a:rPr>
              <a:t>（列車内トークショー）</a:t>
            </a:r>
          </a:p>
        </p:txBody>
      </p:sp>
      <p:sp>
        <p:nvSpPr>
          <p:cNvPr id="19" name="テキスト ボックス 3"/>
          <p:cNvSpPr txBox="1">
            <a:spLocks noChangeArrowheads="1"/>
          </p:cNvSpPr>
          <p:nvPr/>
        </p:nvSpPr>
        <p:spPr bwMode="auto">
          <a:xfrm>
            <a:off x="8630683" y="1276747"/>
            <a:ext cx="1749589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000" b="1" dirty="0"/>
              <a:t>新型車両の導入</a:t>
            </a:r>
          </a:p>
        </p:txBody>
      </p: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67F5FD77-9861-4B24-9400-66EE0062D0FA}"/>
              </a:ext>
            </a:extLst>
          </p:cNvPr>
          <p:cNvCxnSpPr>
            <a:cxnSpLocks/>
          </p:cNvCxnSpPr>
          <p:nvPr/>
        </p:nvCxnSpPr>
        <p:spPr>
          <a:xfrm>
            <a:off x="95864" y="818643"/>
            <a:ext cx="12096136" cy="0"/>
          </a:xfrm>
          <a:prstGeom prst="line">
            <a:avLst/>
          </a:prstGeom>
          <a:ln w="57150">
            <a:solidFill>
              <a:srgbClr val="766F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4">
            <a:extLst>
              <a:ext uri="{FF2B5EF4-FFF2-40B4-BE49-F238E27FC236}">
                <a16:creationId xmlns:a16="http://schemas.microsoft.com/office/drawing/2014/main" id="{27E50267-C236-47FC-B4D3-45ACE4AE80B8}"/>
              </a:ext>
            </a:extLst>
          </p:cNvPr>
          <p:cNvSpPr txBox="1">
            <a:spLocks noChangeArrowheads="1"/>
          </p:cNvSpPr>
          <p:nvPr/>
        </p:nvSpPr>
        <p:spPr>
          <a:xfrm>
            <a:off x="500725" y="91424"/>
            <a:ext cx="6549431" cy="7934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kumimoji="1"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r>
              <a:rPr lang="en-US" altLang="ja-JP" sz="3600" b="1" dirty="0"/>
              <a:t>1-2</a:t>
            </a:r>
            <a:r>
              <a:rPr lang="ja-JP" altLang="en-US" sz="3600" b="1" dirty="0"/>
              <a:t>　ﾁｬﾚﾝｼﾞ</a:t>
            </a:r>
            <a:r>
              <a:rPr lang="en-US" altLang="ja-JP" sz="3600" b="1" dirty="0"/>
              <a:t>300</a:t>
            </a:r>
            <a:r>
              <a:rPr lang="ja-JP" altLang="en-US" sz="3600" b="1" dirty="0"/>
              <a:t>万人乗車作戦</a:t>
            </a:r>
            <a:endParaRPr lang="en-US" altLang="ja-JP" sz="3600" dirty="0">
              <a:latin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28818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>
            <a:spLocks noChangeArrowheads="1"/>
          </p:cNvSpPr>
          <p:nvPr/>
        </p:nvSpPr>
        <p:spPr bwMode="gray">
          <a:xfrm>
            <a:off x="1836754" y="978314"/>
            <a:ext cx="8945529" cy="5789199"/>
          </a:xfrm>
          <a:prstGeom prst="rect">
            <a:avLst/>
          </a:prstGeom>
          <a:solidFill>
            <a:schemeClr val="bg1"/>
          </a:solidFill>
          <a:ln w="12700">
            <a:solidFill>
              <a:schemeClr val="bg2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>
            <a:lvl1pPr marL="190500" indent="-19050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  <a:buClr>
                <a:srgbClr val="292929"/>
              </a:buClr>
              <a:buFontTx/>
              <a:buNone/>
            </a:pPr>
            <a:endParaRPr kumimoji="0" lang="en-GB" altLang="ja-JP" sz="1600"/>
          </a:p>
        </p:txBody>
      </p:sp>
      <p:sp>
        <p:nvSpPr>
          <p:cNvPr id="5" name="スライド番号プレースホルダー 5"/>
          <p:cNvSpPr>
            <a:spLocks noGrp="1"/>
          </p:cNvSpPr>
          <p:nvPr>
            <p:ph type="sldNum" sz="quarter" idx="12"/>
          </p:nvPr>
        </p:nvSpPr>
        <p:spPr>
          <a:xfrm>
            <a:off x="11091227" y="6232525"/>
            <a:ext cx="779767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162DCC5-6F22-422B-ABE3-43646969663D}" type="slidenum">
              <a:rPr lang="en-US" altLang="ja-JP" sz="1400"/>
              <a:pPr>
                <a:spcBef>
                  <a:spcPct val="0"/>
                </a:spcBef>
                <a:buFontTx/>
                <a:buNone/>
              </a:pPr>
              <a:t>8</a:t>
            </a:fld>
            <a:endParaRPr lang="en-US" altLang="ja-JP" sz="1400"/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2793983" y="5513387"/>
            <a:ext cx="7561263" cy="12906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kumimoji="1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kumimoji="1"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kumimoji="1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kumimoji="1"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kumimoji="1"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kumimoji="1"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kumimoji="1"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kumimoji="1"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kumimoji="1"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FFAFC6"/>
              </a:buClr>
              <a:buFont typeface="Arial" panose="020B0604020202020204" pitchFamily="34" charset="0"/>
              <a:buChar char="►"/>
            </a:pPr>
            <a:r>
              <a:rPr lang="ja-JP" altLang="en-US" b="1" u="sng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平成</a:t>
            </a:r>
            <a:r>
              <a:rPr lang="en-US" altLang="ja-JP" b="1" u="sng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23</a:t>
            </a:r>
            <a:r>
              <a:rPr lang="ja-JP" altLang="en-US" b="1" u="sng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年度（増便試行時）の乗車人員は年間 </a:t>
            </a:r>
            <a:r>
              <a:rPr lang="en-US" altLang="ja-JP" b="1" u="sng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273</a:t>
            </a:r>
            <a:r>
              <a:rPr lang="ja-JP" altLang="en-US" b="1" u="sng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万人</a:t>
            </a:r>
          </a:p>
          <a:p>
            <a:pPr>
              <a:spcBef>
                <a:spcPct val="75000"/>
              </a:spcBef>
              <a:buClr>
                <a:srgbClr val="FFAFC6"/>
              </a:buClr>
              <a:buFont typeface="Arial" panose="020B0604020202020204" pitchFamily="34" charset="0"/>
              <a:buChar char="►"/>
            </a:pPr>
            <a:r>
              <a:rPr lang="ja-JP" altLang="en-US" b="1" u="sng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増便試行終了後も、乗車人員は増加基調が継続し、</a:t>
            </a:r>
            <a:br>
              <a:rPr lang="en-US" altLang="ja-JP" b="1" u="sng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</a:br>
            <a:r>
              <a:rPr lang="ja-JP" altLang="en-US" b="1" u="sng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平成 </a:t>
            </a:r>
            <a:r>
              <a:rPr lang="en-US" altLang="ja-JP" b="1" u="sng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27</a:t>
            </a:r>
            <a:r>
              <a:rPr lang="ja-JP" altLang="en-US" b="1" u="sng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～令和元年度と、</a:t>
            </a:r>
            <a:r>
              <a:rPr lang="ja-JP" altLang="en-US" b="1" u="sng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乗車目標年間</a:t>
            </a:r>
            <a:r>
              <a:rPr lang="en-US" altLang="ja-JP" b="1" u="sng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300</a:t>
            </a:r>
            <a:r>
              <a:rPr lang="ja-JP" altLang="en-US" b="1" u="sng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万人を、５年連続で達成</a:t>
            </a:r>
            <a:endParaRPr lang="ja-JP" altLang="en-US" dirty="0">
              <a:solidFill>
                <a:srgbClr val="FF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3F0C94C2-6E48-4401-9DDD-A558B051B27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02" t="2532" r="2037" b="1622"/>
          <a:stretch/>
        </p:blipFill>
        <p:spPr>
          <a:xfrm>
            <a:off x="2525979" y="1435454"/>
            <a:ext cx="7561263" cy="3918263"/>
          </a:xfrm>
          <a:prstGeom prst="rect">
            <a:avLst/>
          </a:prstGeom>
          <a:ln>
            <a:noFill/>
          </a:ln>
        </p:spPr>
      </p:pic>
      <p:cxnSp>
        <p:nvCxnSpPr>
          <p:cNvPr id="16" name="直線コネクタ 15"/>
          <p:cNvCxnSpPr>
            <a:cxnSpLocks/>
          </p:cNvCxnSpPr>
          <p:nvPr/>
        </p:nvCxnSpPr>
        <p:spPr>
          <a:xfrm>
            <a:off x="2967515" y="3085345"/>
            <a:ext cx="6971615" cy="0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角丸四角形 16"/>
          <p:cNvSpPr/>
          <p:nvPr/>
        </p:nvSpPr>
        <p:spPr>
          <a:xfrm>
            <a:off x="2452554" y="2997796"/>
            <a:ext cx="514961" cy="16537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8" name="図 40">
            <a:extLst>
              <a:ext uri="{FF2B5EF4-FFF2-40B4-BE49-F238E27FC236}">
                <a16:creationId xmlns:a16="http://schemas.microsoft.com/office/drawing/2014/main" id="{769DAD0B-DC98-439E-8A77-95CC5407B9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6186" y="917701"/>
            <a:ext cx="1044325" cy="1025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9F840DE9-226F-408E-A92E-25E019614C66}"/>
              </a:ext>
            </a:extLst>
          </p:cNvPr>
          <p:cNvCxnSpPr>
            <a:cxnSpLocks/>
          </p:cNvCxnSpPr>
          <p:nvPr/>
        </p:nvCxnSpPr>
        <p:spPr>
          <a:xfrm>
            <a:off x="95864" y="818643"/>
            <a:ext cx="12096136" cy="0"/>
          </a:xfrm>
          <a:prstGeom prst="line">
            <a:avLst/>
          </a:prstGeom>
          <a:ln w="57150">
            <a:solidFill>
              <a:srgbClr val="766F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4">
            <a:extLst>
              <a:ext uri="{FF2B5EF4-FFF2-40B4-BE49-F238E27FC236}">
                <a16:creationId xmlns:a16="http://schemas.microsoft.com/office/drawing/2014/main" id="{7CB580DE-5C95-4B08-B165-43EA2B2F4631}"/>
              </a:ext>
            </a:extLst>
          </p:cNvPr>
          <p:cNvSpPr txBox="1">
            <a:spLocks noChangeArrowheads="1"/>
          </p:cNvSpPr>
          <p:nvPr/>
        </p:nvSpPr>
        <p:spPr>
          <a:xfrm>
            <a:off x="500725" y="91424"/>
            <a:ext cx="6549431" cy="7934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kumimoji="1"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r>
              <a:rPr lang="en-US" altLang="ja-JP" sz="3600" b="1" dirty="0"/>
              <a:t>1-3</a:t>
            </a:r>
            <a:r>
              <a:rPr lang="ja-JP" altLang="en-US" sz="3600" b="1" dirty="0"/>
              <a:t>　事業の成果</a:t>
            </a:r>
            <a:endParaRPr lang="en-US" altLang="ja-JP" sz="3600" dirty="0">
              <a:latin typeface="ＭＳ Ｐゴシック" panose="020B0600070205080204" pitchFamily="50" charset="-128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852A6559-9F4F-476D-9F14-6FAE3D492D2E}"/>
              </a:ext>
            </a:extLst>
          </p:cNvPr>
          <p:cNvSpPr/>
          <p:nvPr/>
        </p:nvSpPr>
        <p:spPr>
          <a:xfrm>
            <a:off x="3360668" y="4516514"/>
            <a:ext cx="1062038" cy="280988"/>
          </a:xfrm>
          <a:prstGeom prst="rect">
            <a:avLst/>
          </a:prstGeom>
          <a:solidFill>
            <a:schemeClr val="lt1">
              <a:alpha val="47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 anchorCtr="1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defRPr/>
            </a:pPr>
            <a:r>
              <a:rPr lang="ja-JP" altLang="en-US" dirty="0"/>
              <a:t>増便社会実験</a:t>
            </a:r>
          </a:p>
        </p:txBody>
      </p:sp>
      <p:cxnSp>
        <p:nvCxnSpPr>
          <p:cNvPr id="13" name="直線矢印コネクタ 12">
            <a:extLst>
              <a:ext uri="{FF2B5EF4-FFF2-40B4-BE49-F238E27FC236}">
                <a16:creationId xmlns:a16="http://schemas.microsoft.com/office/drawing/2014/main" id="{6196B86A-4439-4AA0-8A10-16493CA2DF47}"/>
              </a:ext>
            </a:extLst>
          </p:cNvPr>
          <p:cNvCxnSpPr>
            <a:cxnSpLocks/>
          </p:cNvCxnSpPr>
          <p:nvPr/>
        </p:nvCxnSpPr>
        <p:spPr>
          <a:xfrm>
            <a:off x="3277635" y="4208600"/>
            <a:ext cx="1228104" cy="0"/>
          </a:xfrm>
          <a:prstGeom prst="straightConnector1">
            <a:avLst/>
          </a:prstGeom>
          <a:ln w="53975">
            <a:solidFill>
              <a:srgbClr val="00B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タイトル 1"/>
          <p:cNvSpPr txBox="1">
            <a:spLocks/>
          </p:cNvSpPr>
          <p:nvPr/>
        </p:nvSpPr>
        <p:spPr>
          <a:xfrm>
            <a:off x="3961848" y="1435455"/>
            <a:ext cx="4895350" cy="507350"/>
          </a:xfrm>
          <a:prstGeom prst="rect">
            <a:avLst/>
          </a:prstGeom>
          <a:solidFill>
            <a:srgbClr val="FF0000"/>
          </a:solidFill>
          <a:ln>
            <a:solidFill>
              <a:srgbClr val="0070C0"/>
            </a:solidFill>
          </a:ln>
        </p:spPr>
        <p:txBody>
          <a:bodyPr vert="horz" lIns="91440" tIns="45720" rIns="91440" bIns="45720" rtlCol="0" anchor="ctr" anchorCtr="1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kumimoji="1"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r>
              <a:rPr lang="ja-JP" altLang="en-US" sz="2400" b="1" dirty="0">
                <a:solidFill>
                  <a:schemeClr val="bg1"/>
                </a:solidFill>
              </a:rPr>
              <a:t>年間</a:t>
            </a:r>
            <a:r>
              <a:rPr lang="en-US" altLang="ja-JP" sz="2400" b="1" dirty="0">
                <a:solidFill>
                  <a:schemeClr val="bg1"/>
                </a:solidFill>
              </a:rPr>
              <a:t>300</a:t>
            </a:r>
            <a:r>
              <a:rPr lang="ja-JP" altLang="en-US" sz="2400" b="1" dirty="0">
                <a:solidFill>
                  <a:schemeClr val="bg1"/>
                </a:solidFill>
              </a:rPr>
              <a:t>万人乗車達成（Ｈ</a:t>
            </a:r>
            <a:r>
              <a:rPr lang="en-US" altLang="ja-JP" sz="2400" b="1" dirty="0">
                <a:solidFill>
                  <a:schemeClr val="bg1"/>
                </a:solidFill>
              </a:rPr>
              <a:t>27</a:t>
            </a:r>
            <a:r>
              <a:rPr lang="ja-JP" altLang="en-US" sz="2400" b="1" dirty="0">
                <a:solidFill>
                  <a:schemeClr val="bg1"/>
                </a:solidFill>
              </a:rPr>
              <a:t>～</a:t>
            </a:r>
            <a:r>
              <a:rPr lang="en-US" altLang="ja-JP" sz="2400" b="1" dirty="0">
                <a:solidFill>
                  <a:schemeClr val="bg1"/>
                </a:solidFill>
              </a:rPr>
              <a:t>R1</a:t>
            </a:r>
            <a:r>
              <a:rPr lang="ja-JP" altLang="en-US" sz="2400" b="1" dirty="0">
                <a:solidFill>
                  <a:schemeClr val="bg1"/>
                </a:solidFill>
              </a:rPr>
              <a:t>）</a:t>
            </a:r>
            <a:endParaRPr lang="ja-JP" alt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8930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2161163" y="1372985"/>
            <a:ext cx="8822986" cy="2262781"/>
          </a:xfrm>
        </p:spPr>
        <p:txBody>
          <a:bodyPr anchor="ctr" anchorCtr="0"/>
          <a:lstStyle/>
          <a:p>
            <a:r>
              <a:rPr kumimoji="1" lang="ja-JP" altLang="en-US" b="1" dirty="0"/>
              <a:t>２　太市駅周辺の取り組み</a:t>
            </a:r>
          </a:p>
        </p:txBody>
      </p:sp>
      <p:sp>
        <p:nvSpPr>
          <p:cNvPr id="4" name="スライド番号プレースホルダー 5"/>
          <p:cNvSpPr>
            <a:spLocks noGrp="1"/>
          </p:cNvSpPr>
          <p:nvPr>
            <p:ph type="sldNum" sz="quarter" idx="12"/>
          </p:nvPr>
        </p:nvSpPr>
        <p:spPr>
          <a:xfrm>
            <a:off x="11091227" y="6232525"/>
            <a:ext cx="779767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162DCC5-6F22-422B-ABE3-43646969663D}" type="slidenum">
              <a:rPr lang="en-US" altLang="ja-JP" sz="1400"/>
              <a:pPr>
                <a:spcBef>
                  <a:spcPct val="0"/>
                </a:spcBef>
                <a:buFontTx/>
                <a:buNone/>
              </a:pPr>
              <a:t>9</a:t>
            </a:fld>
            <a:endParaRPr lang="en-US" altLang="ja-JP" sz="1400"/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9299" y="3548056"/>
            <a:ext cx="6090432" cy="3011685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5033" y="4095948"/>
            <a:ext cx="1395267" cy="2052092"/>
          </a:xfrm>
          <a:prstGeom prst="rect">
            <a:avLst/>
          </a:prstGeom>
        </p:spPr>
      </p:pic>
      <p:sp>
        <p:nvSpPr>
          <p:cNvPr id="8" name="テキスト ボックス 3"/>
          <p:cNvSpPr txBox="1">
            <a:spLocks noChangeArrowheads="1"/>
          </p:cNvSpPr>
          <p:nvPr/>
        </p:nvSpPr>
        <p:spPr bwMode="auto">
          <a:xfrm>
            <a:off x="4903992" y="6146557"/>
            <a:ext cx="227318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2000" b="1" dirty="0">
                <a:solidFill>
                  <a:schemeClr val="bg1"/>
                </a:solidFill>
              </a:rPr>
              <a:t>太市駅（旧駅舎）</a:t>
            </a:r>
          </a:p>
        </p:txBody>
      </p:sp>
      <p:sp>
        <p:nvSpPr>
          <p:cNvPr id="9" name="テキスト ボックス 3"/>
          <p:cNvSpPr txBox="1">
            <a:spLocks noChangeArrowheads="1"/>
          </p:cNvSpPr>
          <p:nvPr/>
        </p:nvSpPr>
        <p:spPr bwMode="auto">
          <a:xfrm>
            <a:off x="8820136" y="6146557"/>
            <a:ext cx="153798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1200" dirty="0"/>
              <a:t>昭和</a:t>
            </a:r>
            <a:r>
              <a:rPr lang="en-US" altLang="ja-JP" sz="1200" dirty="0"/>
              <a:t>6</a:t>
            </a:r>
            <a:r>
              <a:rPr lang="ja-JP" altLang="en-US" sz="1200" dirty="0"/>
              <a:t>年（</a:t>
            </a:r>
            <a:r>
              <a:rPr lang="en-US" altLang="ja-JP" sz="1200" dirty="0"/>
              <a:t>1931</a:t>
            </a:r>
            <a:r>
              <a:rPr lang="ja-JP" altLang="en-US" sz="1200" dirty="0"/>
              <a:t>）</a:t>
            </a:r>
            <a:endParaRPr lang="en-US" altLang="ja-JP" sz="1200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1200" dirty="0"/>
              <a:t>太市駅設置記念碑</a:t>
            </a:r>
          </a:p>
        </p:txBody>
      </p:sp>
    </p:spTree>
    <p:extLst>
      <p:ext uri="{BB962C8B-B14F-4D97-AF65-F5344CB8AC3E}">
        <p14:creationId xmlns:p14="http://schemas.microsoft.com/office/powerpoint/2010/main" val="2533167089"/>
      </p:ext>
    </p:extLst>
  </p:cSld>
  <p:clrMapOvr>
    <a:masterClrMapping/>
  </p:clrMapOvr>
</p:sld>
</file>

<file path=ppt/theme/theme1.xml><?xml version="1.0" encoding="utf-8"?>
<a:theme xmlns:a="http://schemas.openxmlformats.org/drawingml/2006/main" name="ウィスプ">
  <a:themeElements>
    <a:clrScheme name="ウィスプ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ウィスプ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ウィスプ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1378</TotalTime>
  <Words>1904</Words>
  <Application>Microsoft Office PowerPoint</Application>
  <PresentationFormat>ワイド画面</PresentationFormat>
  <Paragraphs>279</Paragraphs>
  <Slides>21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11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21</vt:i4>
      </vt:variant>
    </vt:vector>
  </HeadingPairs>
  <TitlesOfParts>
    <vt:vector size="33" baseType="lpstr">
      <vt:lpstr>ＭＳ Ｐゴシック</vt:lpstr>
      <vt:lpstr>ＭＳ ゴシック</vt:lpstr>
      <vt:lpstr>ＭＳ 明朝</vt:lpstr>
      <vt:lpstr>メイリオ</vt:lpstr>
      <vt:lpstr>游ゴシック</vt:lpstr>
      <vt:lpstr>游明朝</vt:lpstr>
      <vt:lpstr>Arial</vt:lpstr>
      <vt:lpstr>Calibri</vt:lpstr>
      <vt:lpstr>Century Gothic</vt:lpstr>
      <vt:lpstr>Times New Roman</vt:lpstr>
      <vt:lpstr>Wingdings 3</vt:lpstr>
      <vt:lpstr>ウィスプ</vt:lpstr>
      <vt:lpstr>ＪＲ姫新線　太市駅の取り組み</vt:lpstr>
      <vt:lpstr>１．ＪＲ姫新線利用促進の取り組み 　1-1 姫新線の概要 　1-2 ﾁｬﾚﾝｼﾞ300万人乗車作戦 　1-3 事業の成果  ２．太市駅周辺の取り組み 　2-1 地域の課題とまちづくり 　2-2 太市駅周辺整備 　2-3 整備効果と今後の取り組み</vt:lpstr>
      <vt:lpstr>１　ＪＲ姫新線利用促進の取り組み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２　太市駅周辺の取り組み</vt:lpstr>
      <vt:lpstr>・本市北西部位置し、駅周辺には既存集落と田園が広がる市街化調整区域 ・市内で唯一の市街化調整区域にある鉄道駅 ・姫路駅からＪＲ姫新線で３駅目（姫路までの所要時間13分）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※特別指定区域制度　　　　　　　　　　　　　　　 市街化調整区域において、まちづくり協議会が地域の課題を解決する土地利用計画を作成し、市がその土地利用計画に基づき区域指定を行うことで、地域の活性化等に必要な建築物を立地可能とする制度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ＪＲ姫新線　太市駅の 取り組みについて</dc:title>
  <dc:creator>冨田　健三郎</dc:creator>
  <cp:lastModifiedBy> </cp:lastModifiedBy>
  <cp:revision>128</cp:revision>
  <cp:lastPrinted>2022-03-18T01:28:30Z</cp:lastPrinted>
  <dcterms:created xsi:type="dcterms:W3CDTF">2022-03-14T02:38:08Z</dcterms:created>
  <dcterms:modified xsi:type="dcterms:W3CDTF">2022-04-08T04:37:21Z</dcterms:modified>
</cp:coreProperties>
</file>