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9"/>
  </p:notesMasterIdLst>
  <p:handoutMasterIdLst>
    <p:handoutMasterId r:id="rId60"/>
  </p:handoutMasterIdLst>
  <p:sldIdLst>
    <p:sldId id="257" r:id="rId5"/>
    <p:sldId id="547" r:id="rId6"/>
    <p:sldId id="548" r:id="rId7"/>
    <p:sldId id="549" r:id="rId8"/>
    <p:sldId id="550" r:id="rId9"/>
    <p:sldId id="551" r:id="rId10"/>
    <p:sldId id="552" r:id="rId11"/>
    <p:sldId id="553" r:id="rId12"/>
    <p:sldId id="554" r:id="rId13"/>
    <p:sldId id="555" r:id="rId14"/>
    <p:sldId id="595" r:id="rId15"/>
    <p:sldId id="556" r:id="rId16"/>
    <p:sldId id="492" r:id="rId17"/>
    <p:sldId id="558" r:id="rId18"/>
    <p:sldId id="559" r:id="rId19"/>
    <p:sldId id="560" r:id="rId20"/>
    <p:sldId id="561" r:id="rId21"/>
    <p:sldId id="562" r:id="rId22"/>
    <p:sldId id="563" r:id="rId23"/>
    <p:sldId id="564" r:id="rId24"/>
    <p:sldId id="565" r:id="rId25"/>
    <p:sldId id="566" r:id="rId26"/>
    <p:sldId id="567" r:id="rId27"/>
    <p:sldId id="596" r:id="rId28"/>
    <p:sldId id="603" r:id="rId29"/>
    <p:sldId id="427" r:id="rId30"/>
    <p:sldId id="568" r:id="rId31"/>
    <p:sldId id="569" r:id="rId32"/>
    <p:sldId id="570" r:id="rId33"/>
    <p:sldId id="571" r:id="rId34"/>
    <p:sldId id="572" r:id="rId35"/>
    <p:sldId id="573" r:id="rId36"/>
    <p:sldId id="574" r:id="rId37"/>
    <p:sldId id="575" r:id="rId38"/>
    <p:sldId id="576" r:id="rId39"/>
    <p:sldId id="577" r:id="rId40"/>
    <p:sldId id="578" r:id="rId41"/>
    <p:sldId id="579" r:id="rId42"/>
    <p:sldId id="468" r:id="rId43"/>
    <p:sldId id="580" r:id="rId44"/>
    <p:sldId id="581" r:id="rId45"/>
    <p:sldId id="582" r:id="rId46"/>
    <p:sldId id="583" r:id="rId47"/>
    <p:sldId id="584" r:id="rId48"/>
    <p:sldId id="585" r:id="rId49"/>
    <p:sldId id="586" r:id="rId50"/>
    <p:sldId id="587" r:id="rId51"/>
    <p:sldId id="588" r:id="rId52"/>
    <p:sldId id="589" r:id="rId53"/>
    <p:sldId id="590" r:id="rId54"/>
    <p:sldId id="591" r:id="rId55"/>
    <p:sldId id="604" r:id="rId56"/>
    <p:sldId id="593" r:id="rId57"/>
    <p:sldId id="594" r:id="rId5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9900"/>
    <a:srgbClr val="FF9933"/>
    <a:srgbClr val="FF6600"/>
    <a:srgbClr val="ED4B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3A5165-80A5-495D-B066-CCE2A8B85E7B}" v="688" dt="2025-12-27T00:45:15.86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84606" autoAdjust="0"/>
  </p:normalViewPr>
  <p:slideViewPr>
    <p:cSldViewPr snapToGrid="0">
      <p:cViewPr varScale="1">
        <p:scale>
          <a:sx n="93" d="100"/>
          <a:sy n="93" d="100"/>
        </p:scale>
        <p:origin x="1236" y="84"/>
      </p:cViewPr>
      <p:guideLst/>
    </p:cSldViewPr>
  </p:slideViewPr>
  <p:outlineViewPr>
    <p:cViewPr>
      <p:scale>
        <a:sx n="33" d="100"/>
        <a:sy n="33" d="100"/>
      </p:scale>
      <p:origin x="0" y="-17724"/>
    </p:cViewPr>
  </p:outlineViewPr>
  <p:notesTextViewPr>
    <p:cViewPr>
      <p:scale>
        <a:sx n="1" d="1"/>
        <a:sy n="1" d="1"/>
      </p:scale>
      <p:origin x="0" y="0"/>
    </p:cViewPr>
  </p:notesTextViewPr>
  <p:sorterViewPr>
    <p:cViewPr>
      <p:scale>
        <a:sx n="80" d="100"/>
        <a:sy n="80" d="100"/>
      </p:scale>
      <p:origin x="0" y="-2075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microsoft.com/office/2015/10/relationships/revisionInfo" Target="revisionInfo.xml"/><Relationship Id="rId5" Type="http://schemas.openxmlformats.org/officeDocument/2006/relationships/slide" Target="slides/slide1.xml"/><Relationship Id="rId61"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handoutMaster" Target="handoutMasters/handoutMaster1.xml"/><Relationship Id="rId65"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原 健佑" userId="c15971a5-546f-423d-abc4-59f9e5514faa" providerId="ADAL" clId="{ECA509C3-681D-4408-9602-E3B4555059E2}"/>
    <pc:docChg chg="undo custSel addSld delSld modSld sldOrd modMainMaster">
      <pc:chgData name="大原 健佑" userId="c15971a5-546f-423d-abc4-59f9e5514faa" providerId="ADAL" clId="{ECA509C3-681D-4408-9602-E3B4555059E2}" dt="2025-12-27T00:47:33.529" v="2147" actId="47"/>
      <pc:docMkLst>
        <pc:docMk/>
      </pc:docMkLst>
      <pc:sldChg chg="modSp del mod">
        <pc:chgData name="大原 健佑" userId="c15971a5-546f-423d-abc4-59f9e5514faa" providerId="ADAL" clId="{ECA509C3-681D-4408-9602-E3B4555059E2}" dt="2025-12-27T00:46:28.452" v="2142" actId="47"/>
        <pc:sldMkLst>
          <pc:docMk/>
          <pc:sldMk cId="2234989417" sldId="256"/>
        </pc:sldMkLst>
        <pc:spChg chg="mod">
          <ac:chgData name="大原 健佑" userId="c15971a5-546f-423d-abc4-59f9e5514faa" providerId="ADAL" clId="{ECA509C3-681D-4408-9602-E3B4555059E2}" dt="2025-12-26T05:49:50.760" v="4" actId="14100"/>
          <ac:spMkLst>
            <pc:docMk/>
            <pc:sldMk cId="2234989417" sldId="256"/>
            <ac:spMk id="7" creationId="{7C5CAD5B-060A-BA56-7A3B-886E37B96F3C}"/>
          </ac:spMkLst>
        </pc:spChg>
        <pc:spChg chg="mod">
          <ac:chgData name="大原 健佑" userId="c15971a5-546f-423d-abc4-59f9e5514faa" providerId="ADAL" clId="{ECA509C3-681D-4408-9602-E3B4555059E2}" dt="2025-12-26T05:50:03.386" v="13" actId="20577"/>
          <ac:spMkLst>
            <pc:docMk/>
            <pc:sldMk cId="2234989417" sldId="256"/>
            <ac:spMk id="13" creationId="{E956BF89-92AC-42E3-18F4-A7DEA48C7452}"/>
          </ac:spMkLst>
        </pc:spChg>
      </pc:sldChg>
      <pc:sldChg chg="addSp delSp modSp mod">
        <pc:chgData name="大原 健佑" userId="c15971a5-546f-423d-abc4-59f9e5514faa" providerId="ADAL" clId="{ECA509C3-681D-4408-9602-E3B4555059E2}" dt="2025-12-27T00:41:01.254" v="2067" actId="14100"/>
        <pc:sldMkLst>
          <pc:docMk/>
          <pc:sldMk cId="3210895379" sldId="257"/>
        </pc:sldMkLst>
        <pc:spChg chg="add">
          <ac:chgData name="大原 健佑" userId="c15971a5-546f-423d-abc4-59f9e5514faa" providerId="ADAL" clId="{ECA509C3-681D-4408-9602-E3B4555059E2}" dt="2025-12-26T06:42:51.837" v="565"/>
          <ac:spMkLst>
            <pc:docMk/>
            <pc:sldMk cId="3210895379" sldId="257"/>
            <ac:spMk id="2" creationId="{40781872-D89E-6014-3401-A15B52A4075A}"/>
          </ac:spMkLst>
        </pc:spChg>
        <pc:spChg chg="add">
          <ac:chgData name="大原 健佑" userId="c15971a5-546f-423d-abc4-59f9e5514faa" providerId="ADAL" clId="{ECA509C3-681D-4408-9602-E3B4555059E2}" dt="2025-12-26T06:43:00.344" v="566"/>
          <ac:spMkLst>
            <pc:docMk/>
            <pc:sldMk cId="3210895379" sldId="257"/>
            <ac:spMk id="3" creationId="{159B9778-7DCA-DE06-FFF3-832C4430623E}"/>
          </ac:spMkLst>
        </pc:spChg>
        <pc:spChg chg="del">
          <ac:chgData name="大原 健佑" userId="c15971a5-546f-423d-abc4-59f9e5514faa" providerId="ADAL" clId="{ECA509C3-681D-4408-9602-E3B4555059E2}" dt="2025-12-26T05:56:24.156" v="131" actId="478"/>
          <ac:spMkLst>
            <pc:docMk/>
            <pc:sldMk cId="3210895379" sldId="257"/>
            <ac:spMk id="4" creationId="{F0EA2D4F-18A1-36C8-3079-FEA00AA12D36}"/>
          </ac:spMkLst>
        </pc:spChg>
        <pc:spChg chg="add del mod">
          <ac:chgData name="大原 健佑" userId="c15971a5-546f-423d-abc4-59f9e5514faa" providerId="ADAL" clId="{ECA509C3-681D-4408-9602-E3B4555059E2}" dt="2025-12-26T06:43:07.010" v="570"/>
          <ac:spMkLst>
            <pc:docMk/>
            <pc:sldMk cId="3210895379" sldId="257"/>
            <ac:spMk id="5" creationId="{5AC62289-4E9A-79CF-87F5-A384FB19C36E}"/>
          </ac:spMkLst>
        </pc:spChg>
        <pc:spChg chg="del">
          <ac:chgData name="大原 健佑" userId="c15971a5-546f-423d-abc4-59f9e5514faa" providerId="ADAL" clId="{ECA509C3-681D-4408-9602-E3B4555059E2}" dt="2025-12-26T05:56:24.156" v="131" actId="478"/>
          <ac:spMkLst>
            <pc:docMk/>
            <pc:sldMk cId="3210895379" sldId="257"/>
            <ac:spMk id="6" creationId="{C432D5EB-3A8E-68F5-10DB-F87BBB52E9AA}"/>
          </ac:spMkLst>
        </pc:spChg>
        <pc:spChg chg="del">
          <ac:chgData name="大原 健佑" userId="c15971a5-546f-423d-abc4-59f9e5514faa" providerId="ADAL" clId="{ECA509C3-681D-4408-9602-E3B4555059E2}" dt="2025-12-26T05:56:24.156" v="131" actId="478"/>
          <ac:spMkLst>
            <pc:docMk/>
            <pc:sldMk cId="3210895379" sldId="257"/>
            <ac:spMk id="7" creationId="{E2387C88-5C33-C649-D3E3-477B859B0430}"/>
          </ac:spMkLst>
        </pc:spChg>
        <pc:spChg chg="add">
          <ac:chgData name="大原 健佑" userId="c15971a5-546f-423d-abc4-59f9e5514faa" providerId="ADAL" clId="{ECA509C3-681D-4408-9602-E3B4555059E2}" dt="2025-12-26T06:43:05.092" v="568"/>
          <ac:spMkLst>
            <pc:docMk/>
            <pc:sldMk cId="3210895379" sldId="257"/>
            <ac:spMk id="10" creationId="{B7AB94F4-A20E-3570-5C75-87C9B5C7E556}"/>
          </ac:spMkLst>
        </pc:spChg>
        <pc:spChg chg="add mod">
          <ac:chgData name="大原 健佑" userId="c15971a5-546f-423d-abc4-59f9e5514faa" providerId="ADAL" clId="{ECA509C3-681D-4408-9602-E3B4555059E2}" dt="2025-12-27T00:41:01.254" v="2067" actId="14100"/>
          <ac:spMkLst>
            <pc:docMk/>
            <pc:sldMk cId="3210895379" sldId="257"/>
            <ac:spMk id="11" creationId="{217A676F-CEED-816C-08A2-0366915DA2B2}"/>
          </ac:spMkLst>
        </pc:spChg>
        <pc:spChg chg="add mod">
          <ac:chgData name="大原 健佑" userId="c15971a5-546f-423d-abc4-59f9e5514faa" providerId="ADAL" clId="{ECA509C3-681D-4408-9602-E3B4555059E2}" dt="2025-12-26T06:43:27.504" v="578" actId="14100"/>
          <ac:spMkLst>
            <pc:docMk/>
            <pc:sldMk cId="3210895379" sldId="257"/>
            <ac:spMk id="12" creationId="{1CC85620-2C8E-6CC4-9AE8-0FDBE44D6FFE}"/>
          </ac:spMkLst>
        </pc:spChg>
        <pc:spChg chg="add">
          <ac:chgData name="大原 健佑" userId="c15971a5-546f-423d-abc4-59f9e5514faa" providerId="ADAL" clId="{ECA509C3-681D-4408-9602-E3B4555059E2}" dt="2025-12-26T06:43:33.902" v="579"/>
          <ac:spMkLst>
            <pc:docMk/>
            <pc:sldMk cId="3210895379" sldId="257"/>
            <ac:spMk id="13" creationId="{7B6A3D2E-7538-D2B7-2379-AEC291BF033C}"/>
          </ac:spMkLst>
        </pc:spChg>
        <pc:spChg chg="mod">
          <ac:chgData name="大原 健佑" userId="c15971a5-546f-423d-abc4-59f9e5514faa" providerId="ADAL" clId="{ECA509C3-681D-4408-9602-E3B4555059E2}" dt="2025-12-26T05:56:30.051" v="137" actId="20577"/>
          <ac:spMkLst>
            <pc:docMk/>
            <pc:sldMk cId="3210895379" sldId="257"/>
            <ac:spMk id="14" creationId="{086CA86C-11A0-9D01-1AA4-0F333E0298F5}"/>
          </ac:spMkLst>
        </pc:spChg>
        <pc:picChg chg="del">
          <ac:chgData name="大原 健佑" userId="c15971a5-546f-423d-abc4-59f9e5514faa" providerId="ADAL" clId="{ECA509C3-681D-4408-9602-E3B4555059E2}" dt="2025-12-26T05:56:24.156" v="131" actId="478"/>
          <ac:picMkLst>
            <pc:docMk/>
            <pc:sldMk cId="3210895379" sldId="257"/>
            <ac:picMk id="8" creationId="{20085B18-A48D-D224-5EF4-A381AB72F730}"/>
          </ac:picMkLst>
        </pc:picChg>
      </pc:sldChg>
      <pc:sldChg chg="addSp delSp modSp del mod">
        <pc:chgData name="大原 健佑" userId="c15971a5-546f-423d-abc4-59f9e5514faa" providerId="ADAL" clId="{ECA509C3-681D-4408-9602-E3B4555059E2}" dt="2025-12-27T00:46:28.452" v="2142" actId="47"/>
        <pc:sldMkLst>
          <pc:docMk/>
          <pc:sldMk cId="2703584467" sldId="265"/>
        </pc:sldMkLst>
        <pc:spChg chg="mod">
          <ac:chgData name="大原 健佑" userId="c15971a5-546f-423d-abc4-59f9e5514faa" providerId="ADAL" clId="{ECA509C3-681D-4408-9602-E3B4555059E2}" dt="2025-12-26T05:52:11.654" v="53" actId="1076"/>
          <ac:spMkLst>
            <pc:docMk/>
            <pc:sldMk cId="2703584467" sldId="265"/>
            <ac:spMk id="2" creationId="{53709245-9E0E-6E62-0EBA-653FFAEA1195}"/>
          </ac:spMkLst>
        </pc:spChg>
        <pc:spChg chg="mod">
          <ac:chgData name="大原 健佑" userId="c15971a5-546f-423d-abc4-59f9e5514faa" providerId="ADAL" clId="{ECA509C3-681D-4408-9602-E3B4555059E2}" dt="2025-12-26T05:51:46.879" v="27" actId="20577"/>
          <ac:spMkLst>
            <pc:docMk/>
            <pc:sldMk cId="2703584467" sldId="265"/>
            <ac:spMk id="7" creationId="{167BAF53-019B-2EC8-281E-FB0079FF80CC}"/>
          </ac:spMkLst>
        </pc:spChg>
        <pc:spChg chg="mod">
          <ac:chgData name="大原 健佑" userId="c15971a5-546f-423d-abc4-59f9e5514faa" providerId="ADAL" clId="{ECA509C3-681D-4408-9602-E3B4555059E2}" dt="2025-12-26T05:52:04.770" v="49" actId="1076"/>
          <ac:spMkLst>
            <pc:docMk/>
            <pc:sldMk cId="2703584467" sldId="265"/>
            <ac:spMk id="12" creationId="{7D0FD7B8-16BF-FDF7-AD59-AB06D2C96AA0}"/>
          </ac:spMkLst>
        </pc:spChg>
        <pc:spChg chg="mod">
          <ac:chgData name="大原 健佑" userId="c15971a5-546f-423d-abc4-59f9e5514faa" providerId="ADAL" clId="{ECA509C3-681D-4408-9602-E3B4555059E2}" dt="2025-12-26T05:51:33.251" v="17" actId="20577"/>
          <ac:spMkLst>
            <pc:docMk/>
            <pc:sldMk cId="2703584467" sldId="265"/>
            <ac:spMk id="27" creationId="{C6CC2DF7-9185-23A8-AF5F-96A1DF522FD2}"/>
          </ac:spMkLst>
        </pc:spChg>
        <pc:spChg chg="mod">
          <ac:chgData name="大原 健佑" userId="c15971a5-546f-423d-abc4-59f9e5514faa" providerId="ADAL" clId="{ECA509C3-681D-4408-9602-E3B4555059E2}" dt="2025-12-26T05:51:35.772" v="19" actId="20577"/>
          <ac:spMkLst>
            <pc:docMk/>
            <pc:sldMk cId="2703584467" sldId="265"/>
            <ac:spMk id="29" creationId="{C1CCBA01-2CB5-A4AB-D4FC-012614F3324D}"/>
          </ac:spMkLst>
        </pc:spChg>
        <pc:spChg chg="mod">
          <ac:chgData name="大原 健佑" userId="c15971a5-546f-423d-abc4-59f9e5514faa" providerId="ADAL" clId="{ECA509C3-681D-4408-9602-E3B4555059E2}" dt="2025-12-26T05:51:38.942" v="21" actId="20577"/>
          <ac:spMkLst>
            <pc:docMk/>
            <pc:sldMk cId="2703584467" sldId="265"/>
            <ac:spMk id="30" creationId="{F0D0BAAC-0771-68A5-5EDF-20A8C360E4E4}"/>
          </ac:spMkLst>
        </pc:spChg>
        <pc:spChg chg="mod">
          <ac:chgData name="大原 健佑" userId="c15971a5-546f-423d-abc4-59f9e5514faa" providerId="ADAL" clId="{ECA509C3-681D-4408-9602-E3B4555059E2}" dt="2025-12-26T05:51:41.849" v="23" actId="20577"/>
          <ac:spMkLst>
            <pc:docMk/>
            <pc:sldMk cId="2703584467" sldId="265"/>
            <ac:spMk id="31" creationId="{9BA39402-242E-25E7-4E3B-386F107A2923}"/>
          </ac:spMkLst>
        </pc:spChg>
        <pc:spChg chg="add del mod">
          <ac:chgData name="大原 健佑" userId="c15971a5-546f-423d-abc4-59f9e5514faa" providerId="ADAL" clId="{ECA509C3-681D-4408-9602-E3B4555059E2}" dt="2025-12-26T05:51:44.372" v="25" actId="20577"/>
          <ac:spMkLst>
            <pc:docMk/>
            <pc:sldMk cId="2703584467" sldId="265"/>
            <ac:spMk id="32" creationId="{25AB8518-ACFC-5BD7-93DE-7857741A788C}"/>
          </ac:spMkLst>
        </pc:spChg>
      </pc:sldChg>
      <pc:sldChg chg="del">
        <pc:chgData name="大原 健佑" userId="c15971a5-546f-423d-abc4-59f9e5514faa" providerId="ADAL" clId="{ECA509C3-681D-4408-9602-E3B4555059E2}" dt="2025-12-26T06:02:54.031" v="232" actId="47"/>
        <pc:sldMkLst>
          <pc:docMk/>
          <pc:sldMk cId="1221005881" sldId="268"/>
        </pc:sldMkLst>
      </pc:sldChg>
      <pc:sldChg chg="del">
        <pc:chgData name="大原 健佑" userId="c15971a5-546f-423d-abc4-59f9e5514faa" providerId="ADAL" clId="{ECA509C3-681D-4408-9602-E3B4555059E2}" dt="2025-12-26T06:02:54.031" v="232" actId="47"/>
        <pc:sldMkLst>
          <pc:docMk/>
          <pc:sldMk cId="2389021670" sldId="269"/>
        </pc:sldMkLst>
      </pc:sldChg>
      <pc:sldChg chg="del">
        <pc:chgData name="大原 健佑" userId="c15971a5-546f-423d-abc4-59f9e5514faa" providerId="ADAL" clId="{ECA509C3-681D-4408-9602-E3B4555059E2}" dt="2025-12-26T06:02:54.031" v="232" actId="47"/>
        <pc:sldMkLst>
          <pc:docMk/>
          <pc:sldMk cId="4023530980" sldId="270"/>
        </pc:sldMkLst>
      </pc:sldChg>
      <pc:sldChg chg="del">
        <pc:chgData name="大原 健佑" userId="c15971a5-546f-423d-abc4-59f9e5514faa" providerId="ADAL" clId="{ECA509C3-681D-4408-9602-E3B4555059E2}" dt="2025-12-26T06:02:54.031" v="232" actId="47"/>
        <pc:sldMkLst>
          <pc:docMk/>
          <pc:sldMk cId="460366420" sldId="271"/>
        </pc:sldMkLst>
      </pc:sldChg>
      <pc:sldChg chg="del">
        <pc:chgData name="大原 健佑" userId="c15971a5-546f-423d-abc4-59f9e5514faa" providerId="ADAL" clId="{ECA509C3-681D-4408-9602-E3B4555059E2}" dt="2025-12-26T06:00:25.949" v="209" actId="47"/>
        <pc:sldMkLst>
          <pc:docMk/>
          <pc:sldMk cId="150766856" sldId="288"/>
        </pc:sldMkLst>
      </pc:sldChg>
      <pc:sldChg chg="del">
        <pc:chgData name="大原 健佑" userId="c15971a5-546f-423d-abc4-59f9e5514faa" providerId="ADAL" clId="{ECA509C3-681D-4408-9602-E3B4555059E2}" dt="2025-12-26T06:02:54.031" v="232" actId="47"/>
        <pc:sldMkLst>
          <pc:docMk/>
          <pc:sldMk cId="2892697756" sldId="354"/>
        </pc:sldMkLst>
      </pc:sldChg>
      <pc:sldChg chg="del">
        <pc:chgData name="大原 健佑" userId="c15971a5-546f-423d-abc4-59f9e5514faa" providerId="ADAL" clId="{ECA509C3-681D-4408-9602-E3B4555059E2}" dt="2025-12-26T06:02:54.031" v="232" actId="47"/>
        <pc:sldMkLst>
          <pc:docMk/>
          <pc:sldMk cId="4289178033" sldId="355"/>
        </pc:sldMkLst>
      </pc:sldChg>
      <pc:sldChg chg="del">
        <pc:chgData name="大原 健佑" userId="c15971a5-546f-423d-abc4-59f9e5514faa" providerId="ADAL" clId="{ECA509C3-681D-4408-9602-E3B4555059E2}" dt="2025-12-26T06:02:54.031" v="232" actId="47"/>
        <pc:sldMkLst>
          <pc:docMk/>
          <pc:sldMk cId="429562604" sldId="357"/>
        </pc:sldMkLst>
      </pc:sldChg>
      <pc:sldChg chg="modSp del mod">
        <pc:chgData name="大原 健佑" userId="c15971a5-546f-423d-abc4-59f9e5514faa" providerId="ADAL" clId="{ECA509C3-681D-4408-9602-E3B4555059E2}" dt="2025-12-26T06:06:33.648" v="305" actId="47"/>
        <pc:sldMkLst>
          <pc:docMk/>
          <pc:sldMk cId="1633608581" sldId="358"/>
        </pc:sldMkLst>
        <pc:spChg chg="mod">
          <ac:chgData name="大原 健佑" userId="c15971a5-546f-423d-abc4-59f9e5514faa" providerId="ADAL" clId="{ECA509C3-681D-4408-9602-E3B4555059E2}" dt="2025-12-26T06:00:42.744" v="211" actId="20577"/>
          <ac:spMkLst>
            <pc:docMk/>
            <pc:sldMk cId="1633608581" sldId="358"/>
            <ac:spMk id="14" creationId="{2920478E-4009-2E3D-0EC7-1E055CA04AB1}"/>
          </ac:spMkLst>
        </pc:spChg>
        <pc:spChg chg="mod">
          <ac:chgData name="大原 健佑" userId="c15971a5-546f-423d-abc4-59f9e5514faa" providerId="ADAL" clId="{ECA509C3-681D-4408-9602-E3B4555059E2}" dt="2025-12-26T06:00:45.474" v="213" actId="20577"/>
          <ac:spMkLst>
            <pc:docMk/>
            <pc:sldMk cId="1633608581" sldId="358"/>
            <ac:spMk id="15" creationId="{E212A937-1BA3-F455-E5F5-E8A9EEF7E5EE}"/>
          </ac:spMkLst>
        </pc:spChg>
        <pc:spChg chg="mod">
          <ac:chgData name="大原 健佑" userId="c15971a5-546f-423d-abc4-59f9e5514faa" providerId="ADAL" clId="{ECA509C3-681D-4408-9602-E3B4555059E2}" dt="2025-12-26T06:00:47.625" v="215" actId="20577"/>
          <ac:spMkLst>
            <pc:docMk/>
            <pc:sldMk cId="1633608581" sldId="358"/>
            <ac:spMk id="16" creationId="{694E0E01-BD1F-5304-7E5F-95F46B64ABC6}"/>
          </ac:spMkLst>
        </pc:spChg>
        <pc:spChg chg="mod">
          <ac:chgData name="大原 健佑" userId="c15971a5-546f-423d-abc4-59f9e5514faa" providerId="ADAL" clId="{ECA509C3-681D-4408-9602-E3B4555059E2}" dt="2025-12-26T06:00:50.530" v="217" actId="20577"/>
          <ac:spMkLst>
            <pc:docMk/>
            <pc:sldMk cId="1633608581" sldId="358"/>
            <ac:spMk id="17" creationId="{EA4A447A-5066-65A7-9DC9-60C0B9B60A9B}"/>
          </ac:spMkLst>
        </pc:spChg>
        <pc:spChg chg="mod">
          <ac:chgData name="大原 健佑" userId="c15971a5-546f-423d-abc4-59f9e5514faa" providerId="ADAL" clId="{ECA509C3-681D-4408-9602-E3B4555059E2}" dt="2025-12-26T06:00:53.085" v="219" actId="20577"/>
          <ac:spMkLst>
            <pc:docMk/>
            <pc:sldMk cId="1633608581" sldId="358"/>
            <ac:spMk id="18" creationId="{D814B2DB-6217-44C2-EA6F-C1C458E478A5}"/>
          </ac:spMkLst>
        </pc:spChg>
        <pc:spChg chg="mod">
          <ac:chgData name="大原 健佑" userId="c15971a5-546f-423d-abc4-59f9e5514faa" providerId="ADAL" clId="{ECA509C3-681D-4408-9602-E3B4555059E2}" dt="2025-12-26T06:01:17.544" v="229" actId="1076"/>
          <ac:spMkLst>
            <pc:docMk/>
            <pc:sldMk cId="1633608581" sldId="358"/>
            <ac:spMk id="25" creationId="{F13A7C59-49C4-FBA4-5429-5B5F8CFC6D17}"/>
          </ac:spMkLst>
        </pc:spChg>
        <pc:spChg chg="mod">
          <ac:chgData name="大原 健佑" userId="c15971a5-546f-423d-abc4-59f9e5514faa" providerId="ADAL" clId="{ECA509C3-681D-4408-9602-E3B4555059E2}" dt="2025-12-26T06:00:55.210" v="221" actId="20577"/>
          <ac:spMkLst>
            <pc:docMk/>
            <pc:sldMk cId="1633608581" sldId="358"/>
            <ac:spMk id="26" creationId="{0096265F-36B2-6585-3CA7-AB453594C558}"/>
          </ac:spMkLst>
        </pc:spChg>
      </pc:sldChg>
      <pc:sldChg chg="addSp delSp modSp del mod ord">
        <pc:chgData name="大原 健佑" userId="c15971a5-546f-423d-abc4-59f9e5514faa" providerId="ADAL" clId="{ECA509C3-681D-4408-9602-E3B4555059E2}" dt="2025-12-27T00:46:57.636" v="2145" actId="47"/>
        <pc:sldMkLst>
          <pc:docMk/>
          <pc:sldMk cId="1483092152" sldId="359"/>
        </pc:sldMkLst>
        <pc:spChg chg="del mod">
          <ac:chgData name="大原 健佑" userId="c15971a5-546f-423d-abc4-59f9e5514faa" providerId="ADAL" clId="{ECA509C3-681D-4408-9602-E3B4555059E2}" dt="2025-12-27T00:42:35.676" v="2084" actId="478"/>
          <ac:spMkLst>
            <pc:docMk/>
            <pc:sldMk cId="1483092152" sldId="359"/>
            <ac:spMk id="12" creationId="{B9001C6E-B88D-C8FA-F061-60F10865EDFC}"/>
          </ac:spMkLst>
        </pc:spChg>
        <pc:spChg chg="add mod">
          <ac:chgData name="大原 健佑" userId="c15971a5-546f-423d-abc4-59f9e5514faa" providerId="ADAL" clId="{ECA509C3-681D-4408-9602-E3B4555059E2}" dt="2025-12-27T00:42:36.136" v="2085"/>
          <ac:spMkLst>
            <pc:docMk/>
            <pc:sldMk cId="1483092152" sldId="359"/>
            <ac:spMk id="13" creationId="{961FD9EB-06A7-1F4F-368B-59A3DA8FC496}"/>
          </ac:spMkLst>
        </pc:spChg>
        <pc:spChg chg="mod">
          <ac:chgData name="大原 健佑" userId="c15971a5-546f-423d-abc4-59f9e5514faa" providerId="ADAL" clId="{ECA509C3-681D-4408-9602-E3B4555059E2}" dt="2025-12-26T06:06:49.033" v="309" actId="20577"/>
          <ac:spMkLst>
            <pc:docMk/>
            <pc:sldMk cId="1483092152" sldId="359"/>
            <ac:spMk id="14" creationId="{68081EA9-9387-DEAD-5AE0-82EEBD7A2E3F}"/>
          </ac:spMkLst>
        </pc:spChg>
        <pc:spChg chg="mod">
          <ac:chgData name="大原 健佑" userId="c15971a5-546f-423d-abc4-59f9e5514faa" providerId="ADAL" clId="{ECA509C3-681D-4408-9602-E3B4555059E2}" dt="2025-12-26T06:06:52.400" v="311" actId="20577"/>
          <ac:spMkLst>
            <pc:docMk/>
            <pc:sldMk cId="1483092152" sldId="359"/>
            <ac:spMk id="15" creationId="{CC16481E-7FEF-8570-23D1-75E5B1D256ED}"/>
          </ac:spMkLst>
        </pc:spChg>
        <pc:spChg chg="mod">
          <ac:chgData name="大原 健佑" userId="c15971a5-546f-423d-abc4-59f9e5514faa" providerId="ADAL" clId="{ECA509C3-681D-4408-9602-E3B4555059E2}" dt="2025-12-26T06:06:54.654" v="313" actId="20577"/>
          <ac:spMkLst>
            <pc:docMk/>
            <pc:sldMk cId="1483092152" sldId="359"/>
            <ac:spMk id="16" creationId="{1912090E-3749-6242-D6FB-C00FD880571E}"/>
          </ac:spMkLst>
        </pc:spChg>
        <pc:spChg chg="mod">
          <ac:chgData name="大原 健佑" userId="c15971a5-546f-423d-abc4-59f9e5514faa" providerId="ADAL" clId="{ECA509C3-681D-4408-9602-E3B4555059E2}" dt="2025-12-26T06:06:57.202" v="315" actId="20577"/>
          <ac:spMkLst>
            <pc:docMk/>
            <pc:sldMk cId="1483092152" sldId="359"/>
            <ac:spMk id="17" creationId="{4A3014EE-B379-14D7-1A13-F1FC06BA966F}"/>
          </ac:spMkLst>
        </pc:spChg>
        <pc:spChg chg="mod">
          <ac:chgData name="大原 健佑" userId="c15971a5-546f-423d-abc4-59f9e5514faa" providerId="ADAL" clId="{ECA509C3-681D-4408-9602-E3B4555059E2}" dt="2025-12-26T06:06:59.377" v="317" actId="20577"/>
          <ac:spMkLst>
            <pc:docMk/>
            <pc:sldMk cId="1483092152" sldId="359"/>
            <ac:spMk id="18" creationId="{EA114166-7FA8-CC1D-E3FA-80B4C83FD05D}"/>
          </ac:spMkLst>
        </pc:spChg>
        <pc:spChg chg="add mod">
          <ac:chgData name="大原 健佑" userId="c15971a5-546f-423d-abc4-59f9e5514faa" providerId="ADAL" clId="{ECA509C3-681D-4408-9602-E3B4555059E2}" dt="2025-12-27T00:42:36.136" v="2085"/>
          <ac:spMkLst>
            <pc:docMk/>
            <pc:sldMk cId="1483092152" sldId="359"/>
            <ac:spMk id="19" creationId="{D6E0431D-6BC9-7DC5-3024-639E73AB2605}"/>
          </ac:spMkLst>
        </pc:spChg>
        <pc:spChg chg="add mod">
          <ac:chgData name="大原 健佑" userId="c15971a5-546f-423d-abc4-59f9e5514faa" providerId="ADAL" clId="{ECA509C3-681D-4408-9602-E3B4555059E2}" dt="2025-12-27T00:42:42.031" v="2086"/>
          <ac:spMkLst>
            <pc:docMk/>
            <pc:sldMk cId="1483092152" sldId="359"/>
            <ac:spMk id="20" creationId="{89DAE952-4944-2DCC-A7F2-B929BD81C4C3}"/>
          </ac:spMkLst>
        </pc:spChg>
        <pc:spChg chg="add mod">
          <ac:chgData name="大原 健佑" userId="c15971a5-546f-423d-abc4-59f9e5514faa" providerId="ADAL" clId="{ECA509C3-681D-4408-9602-E3B4555059E2}" dt="2025-12-27T00:42:49.060" v="2089" actId="20577"/>
          <ac:spMkLst>
            <pc:docMk/>
            <pc:sldMk cId="1483092152" sldId="359"/>
            <ac:spMk id="21" creationId="{D0B6DD3C-E9E0-E4A4-73DB-EB068FEEB6B0}"/>
          </ac:spMkLst>
        </pc:spChg>
        <pc:spChg chg="del">
          <ac:chgData name="大原 健佑" userId="c15971a5-546f-423d-abc4-59f9e5514faa" providerId="ADAL" clId="{ECA509C3-681D-4408-9602-E3B4555059E2}" dt="2025-12-27T00:42:35.676" v="2084" actId="478"/>
          <ac:spMkLst>
            <pc:docMk/>
            <pc:sldMk cId="1483092152" sldId="359"/>
            <ac:spMk id="24" creationId="{42B7DC2D-F0F9-97C6-EBBD-021FE7A38580}"/>
          </ac:spMkLst>
        </pc:spChg>
        <pc:spChg chg="del mod">
          <ac:chgData name="大原 健佑" userId="c15971a5-546f-423d-abc4-59f9e5514faa" providerId="ADAL" clId="{ECA509C3-681D-4408-9602-E3B4555059E2}" dt="2025-12-27T00:42:45.526" v="2087" actId="478"/>
          <ac:spMkLst>
            <pc:docMk/>
            <pc:sldMk cId="1483092152" sldId="359"/>
            <ac:spMk id="25" creationId="{DED9458C-729E-13E6-416A-66009FDBA12D}"/>
          </ac:spMkLst>
        </pc:spChg>
        <pc:spChg chg="del mod">
          <ac:chgData name="大原 健佑" userId="c15971a5-546f-423d-abc4-59f9e5514faa" providerId="ADAL" clId="{ECA509C3-681D-4408-9602-E3B4555059E2}" dt="2025-12-27T00:42:35.676" v="2084" actId="478"/>
          <ac:spMkLst>
            <pc:docMk/>
            <pc:sldMk cId="1483092152" sldId="359"/>
            <ac:spMk id="26" creationId="{FEDABB3B-A82F-5425-D9C2-AC114D65AA2F}"/>
          </ac:spMkLst>
        </pc:spChg>
      </pc:sldChg>
      <pc:sldChg chg="addSp delSp modSp del mod">
        <pc:chgData name="大原 健佑" userId="c15971a5-546f-423d-abc4-59f9e5514faa" providerId="ADAL" clId="{ECA509C3-681D-4408-9602-E3B4555059E2}" dt="2025-12-27T00:47:18.399" v="2146" actId="47"/>
        <pc:sldMkLst>
          <pc:docMk/>
          <pc:sldMk cId="3981974881" sldId="360"/>
        </pc:sldMkLst>
        <pc:spChg chg="add mod">
          <ac:chgData name="大原 健佑" userId="c15971a5-546f-423d-abc4-59f9e5514faa" providerId="ADAL" clId="{ECA509C3-681D-4408-9602-E3B4555059E2}" dt="2025-12-27T00:43:01.063" v="2092"/>
          <ac:spMkLst>
            <pc:docMk/>
            <pc:sldMk cId="3981974881" sldId="360"/>
            <ac:spMk id="5" creationId="{AB273220-D834-5D8C-B9DB-6CEF586B1A57}"/>
          </ac:spMkLst>
        </pc:spChg>
        <pc:spChg chg="add mod">
          <ac:chgData name="大原 健佑" userId="c15971a5-546f-423d-abc4-59f9e5514faa" providerId="ADAL" clId="{ECA509C3-681D-4408-9602-E3B4555059E2}" dt="2025-12-27T00:43:01.063" v="2092"/>
          <ac:spMkLst>
            <pc:docMk/>
            <pc:sldMk cId="3981974881" sldId="360"/>
            <ac:spMk id="12" creationId="{5C6378AF-08E0-93D8-CEF8-C26650D6581C}"/>
          </ac:spMkLst>
        </pc:spChg>
        <pc:spChg chg="mod">
          <ac:chgData name="大原 健佑" userId="c15971a5-546f-423d-abc4-59f9e5514faa" providerId="ADAL" clId="{ECA509C3-681D-4408-9602-E3B4555059E2}" dt="2025-12-26T06:11:19.238" v="407" actId="20577"/>
          <ac:spMkLst>
            <pc:docMk/>
            <pc:sldMk cId="3981974881" sldId="360"/>
            <ac:spMk id="14" creationId="{9777FF24-3972-401A-ACB2-0FC8A0D3F0D6}"/>
          </ac:spMkLst>
        </pc:spChg>
        <pc:spChg chg="mod">
          <ac:chgData name="大原 健佑" userId="c15971a5-546f-423d-abc4-59f9e5514faa" providerId="ADAL" clId="{ECA509C3-681D-4408-9602-E3B4555059E2}" dt="2025-12-26T06:11:22.175" v="409" actId="20577"/>
          <ac:spMkLst>
            <pc:docMk/>
            <pc:sldMk cId="3981974881" sldId="360"/>
            <ac:spMk id="15" creationId="{A9CC3E98-7096-22C2-DAB0-E473ED319503}"/>
          </ac:spMkLst>
        </pc:spChg>
        <pc:spChg chg="mod">
          <ac:chgData name="大原 健佑" userId="c15971a5-546f-423d-abc4-59f9e5514faa" providerId="ADAL" clId="{ECA509C3-681D-4408-9602-E3B4555059E2}" dt="2025-12-26T06:11:24.753" v="411" actId="20577"/>
          <ac:spMkLst>
            <pc:docMk/>
            <pc:sldMk cId="3981974881" sldId="360"/>
            <ac:spMk id="16" creationId="{EF481E42-A0EC-7E9E-A9AC-03D84EB7251B}"/>
          </ac:spMkLst>
        </pc:spChg>
        <pc:spChg chg="mod">
          <ac:chgData name="大原 健佑" userId="c15971a5-546f-423d-abc4-59f9e5514faa" providerId="ADAL" clId="{ECA509C3-681D-4408-9602-E3B4555059E2}" dt="2025-12-26T06:11:27.180" v="413" actId="20577"/>
          <ac:spMkLst>
            <pc:docMk/>
            <pc:sldMk cId="3981974881" sldId="360"/>
            <ac:spMk id="17" creationId="{314C8601-6E50-7C4C-D82E-1235BB39DDF8}"/>
          </ac:spMkLst>
        </pc:spChg>
        <pc:spChg chg="mod">
          <ac:chgData name="大原 健佑" userId="c15971a5-546f-423d-abc4-59f9e5514faa" providerId="ADAL" clId="{ECA509C3-681D-4408-9602-E3B4555059E2}" dt="2025-12-26T06:11:30.356" v="415" actId="20577"/>
          <ac:spMkLst>
            <pc:docMk/>
            <pc:sldMk cId="3981974881" sldId="360"/>
            <ac:spMk id="18" creationId="{56EB48BB-9A23-363F-B736-17FB6EE60C11}"/>
          </ac:spMkLst>
        </pc:spChg>
        <pc:spChg chg="add mod">
          <ac:chgData name="大原 健佑" userId="c15971a5-546f-423d-abc4-59f9e5514faa" providerId="ADAL" clId="{ECA509C3-681D-4408-9602-E3B4555059E2}" dt="2025-12-27T00:43:12.153" v="2096"/>
          <ac:spMkLst>
            <pc:docMk/>
            <pc:sldMk cId="3981974881" sldId="360"/>
            <ac:spMk id="19" creationId="{32128BFB-ECE2-EE89-C22B-D2B4DA653071}"/>
          </ac:spMkLst>
        </pc:spChg>
        <pc:spChg chg="add mod">
          <ac:chgData name="大原 健佑" userId="c15971a5-546f-423d-abc4-59f9e5514faa" providerId="ADAL" clId="{ECA509C3-681D-4408-9602-E3B4555059E2}" dt="2025-12-27T00:43:04.240" v="2094" actId="20577"/>
          <ac:spMkLst>
            <pc:docMk/>
            <pc:sldMk cId="3981974881" sldId="360"/>
            <ac:spMk id="20" creationId="{906F7442-1D2C-D919-4661-2015400D2FFF}"/>
          </ac:spMkLst>
        </pc:spChg>
        <pc:spChg chg="del">
          <ac:chgData name="大原 健佑" userId="c15971a5-546f-423d-abc4-59f9e5514faa" providerId="ADAL" clId="{ECA509C3-681D-4408-9602-E3B4555059E2}" dt="2025-12-27T00:43:00.467" v="2091" actId="478"/>
          <ac:spMkLst>
            <pc:docMk/>
            <pc:sldMk cId="3981974881" sldId="360"/>
            <ac:spMk id="23" creationId="{6C0C60E7-921F-49E5-E8F1-9CD27CC7DA45}"/>
          </ac:spMkLst>
        </pc:spChg>
        <pc:spChg chg="del">
          <ac:chgData name="大原 健佑" userId="c15971a5-546f-423d-abc4-59f9e5514faa" providerId="ADAL" clId="{ECA509C3-681D-4408-9602-E3B4555059E2}" dt="2025-12-27T00:43:00.467" v="2091" actId="478"/>
          <ac:spMkLst>
            <pc:docMk/>
            <pc:sldMk cId="3981974881" sldId="360"/>
            <ac:spMk id="24" creationId="{770104E3-F6D7-9015-CF53-A02B8781EFBE}"/>
          </ac:spMkLst>
        </pc:spChg>
        <pc:spChg chg="del mod">
          <ac:chgData name="大原 健佑" userId="c15971a5-546f-423d-abc4-59f9e5514faa" providerId="ADAL" clId="{ECA509C3-681D-4408-9602-E3B4555059E2}" dt="2025-12-27T00:43:14.272" v="2097" actId="478"/>
          <ac:spMkLst>
            <pc:docMk/>
            <pc:sldMk cId="3981974881" sldId="360"/>
            <ac:spMk id="25" creationId="{3E4C0098-0712-AF54-FB49-DA160884C8BE}"/>
          </ac:spMkLst>
        </pc:spChg>
        <pc:spChg chg="del mod">
          <ac:chgData name="大原 健佑" userId="c15971a5-546f-423d-abc4-59f9e5514faa" providerId="ADAL" clId="{ECA509C3-681D-4408-9602-E3B4555059E2}" dt="2025-12-27T00:43:00.467" v="2091" actId="478"/>
          <ac:spMkLst>
            <pc:docMk/>
            <pc:sldMk cId="3981974881" sldId="360"/>
            <ac:spMk id="26" creationId="{C56E0DB2-E18F-9D5E-64F6-9764A3D42191}"/>
          </ac:spMkLst>
        </pc:spChg>
        <pc:picChg chg="mod">
          <ac:chgData name="大原 健佑" userId="c15971a5-546f-423d-abc4-59f9e5514faa" providerId="ADAL" clId="{ECA509C3-681D-4408-9602-E3B4555059E2}" dt="2025-12-26T06:11:48.772" v="423" actId="1076"/>
          <ac:picMkLst>
            <pc:docMk/>
            <pc:sldMk cId="3981974881" sldId="360"/>
            <ac:picMk id="13" creationId="{2E1007F3-828A-E50F-E469-08FCB24779CB}"/>
          </ac:picMkLst>
        </pc:picChg>
      </pc:sldChg>
      <pc:sldChg chg="del">
        <pc:chgData name="大原 健佑" userId="c15971a5-546f-423d-abc4-59f9e5514faa" providerId="ADAL" clId="{ECA509C3-681D-4408-9602-E3B4555059E2}" dt="2025-12-26T06:02:54.031" v="232" actId="47"/>
        <pc:sldMkLst>
          <pc:docMk/>
          <pc:sldMk cId="2286650502" sldId="383"/>
        </pc:sldMkLst>
      </pc:sldChg>
      <pc:sldChg chg="del">
        <pc:chgData name="大原 健佑" userId="c15971a5-546f-423d-abc4-59f9e5514faa" providerId="ADAL" clId="{ECA509C3-681D-4408-9602-E3B4555059E2}" dt="2025-12-26T06:00:08.320" v="208" actId="47"/>
        <pc:sldMkLst>
          <pc:docMk/>
          <pc:sldMk cId="2845549908" sldId="385"/>
        </pc:sldMkLst>
      </pc:sldChg>
      <pc:sldChg chg="del">
        <pc:chgData name="大原 健佑" userId="c15971a5-546f-423d-abc4-59f9e5514faa" providerId="ADAL" clId="{ECA509C3-681D-4408-9602-E3B4555059E2}" dt="2025-12-26T06:00:08.320" v="208" actId="47"/>
        <pc:sldMkLst>
          <pc:docMk/>
          <pc:sldMk cId="3498067364" sldId="387"/>
        </pc:sldMkLst>
      </pc:sldChg>
      <pc:sldChg chg="del">
        <pc:chgData name="大原 健佑" userId="c15971a5-546f-423d-abc4-59f9e5514faa" providerId="ADAL" clId="{ECA509C3-681D-4408-9602-E3B4555059E2}" dt="2025-12-26T06:00:08.320" v="208" actId="47"/>
        <pc:sldMkLst>
          <pc:docMk/>
          <pc:sldMk cId="3112582210" sldId="388"/>
        </pc:sldMkLst>
      </pc:sldChg>
      <pc:sldChg chg="del">
        <pc:chgData name="大原 健佑" userId="c15971a5-546f-423d-abc4-59f9e5514faa" providerId="ADAL" clId="{ECA509C3-681D-4408-9602-E3B4555059E2}" dt="2025-12-26T06:00:08.320" v="208" actId="47"/>
        <pc:sldMkLst>
          <pc:docMk/>
          <pc:sldMk cId="1834049438" sldId="389"/>
        </pc:sldMkLst>
      </pc:sldChg>
      <pc:sldChg chg="del">
        <pc:chgData name="大原 健佑" userId="c15971a5-546f-423d-abc4-59f9e5514faa" providerId="ADAL" clId="{ECA509C3-681D-4408-9602-E3B4555059E2}" dt="2025-12-26T06:00:08.320" v="208" actId="47"/>
        <pc:sldMkLst>
          <pc:docMk/>
          <pc:sldMk cId="3077502983" sldId="390"/>
        </pc:sldMkLst>
      </pc:sldChg>
      <pc:sldChg chg="del">
        <pc:chgData name="大原 健佑" userId="c15971a5-546f-423d-abc4-59f9e5514faa" providerId="ADAL" clId="{ECA509C3-681D-4408-9602-E3B4555059E2}" dt="2025-12-26T06:00:08.320" v="208" actId="47"/>
        <pc:sldMkLst>
          <pc:docMk/>
          <pc:sldMk cId="1214921796" sldId="391"/>
        </pc:sldMkLst>
      </pc:sldChg>
      <pc:sldChg chg="del">
        <pc:chgData name="大原 健佑" userId="c15971a5-546f-423d-abc4-59f9e5514faa" providerId="ADAL" clId="{ECA509C3-681D-4408-9602-E3B4555059E2}" dt="2025-12-26T06:00:08.320" v="208" actId="47"/>
        <pc:sldMkLst>
          <pc:docMk/>
          <pc:sldMk cId="3139281523" sldId="392"/>
        </pc:sldMkLst>
      </pc:sldChg>
      <pc:sldChg chg="del">
        <pc:chgData name="大原 健佑" userId="c15971a5-546f-423d-abc4-59f9e5514faa" providerId="ADAL" clId="{ECA509C3-681D-4408-9602-E3B4555059E2}" dt="2025-12-26T06:00:08.320" v="208" actId="47"/>
        <pc:sldMkLst>
          <pc:docMk/>
          <pc:sldMk cId="2218353301" sldId="394"/>
        </pc:sldMkLst>
      </pc:sldChg>
      <pc:sldChg chg="del">
        <pc:chgData name="大原 健佑" userId="c15971a5-546f-423d-abc4-59f9e5514faa" providerId="ADAL" clId="{ECA509C3-681D-4408-9602-E3B4555059E2}" dt="2025-12-26T06:00:08.320" v="208" actId="47"/>
        <pc:sldMkLst>
          <pc:docMk/>
          <pc:sldMk cId="1760342757" sldId="395"/>
        </pc:sldMkLst>
      </pc:sldChg>
      <pc:sldChg chg="del">
        <pc:chgData name="大原 健佑" userId="c15971a5-546f-423d-abc4-59f9e5514faa" providerId="ADAL" clId="{ECA509C3-681D-4408-9602-E3B4555059E2}" dt="2025-12-26T06:00:08.320" v="208" actId="47"/>
        <pc:sldMkLst>
          <pc:docMk/>
          <pc:sldMk cId="2736509291" sldId="396"/>
        </pc:sldMkLst>
      </pc:sldChg>
      <pc:sldChg chg="del">
        <pc:chgData name="大原 健佑" userId="c15971a5-546f-423d-abc4-59f9e5514faa" providerId="ADAL" clId="{ECA509C3-681D-4408-9602-E3B4555059E2}" dt="2025-12-26T06:00:08.320" v="208" actId="47"/>
        <pc:sldMkLst>
          <pc:docMk/>
          <pc:sldMk cId="155115360" sldId="397"/>
        </pc:sldMkLst>
      </pc:sldChg>
      <pc:sldChg chg="del">
        <pc:chgData name="大原 健佑" userId="c15971a5-546f-423d-abc4-59f9e5514faa" providerId="ADAL" clId="{ECA509C3-681D-4408-9602-E3B4555059E2}" dt="2025-12-26T06:00:08.320" v="208" actId="47"/>
        <pc:sldMkLst>
          <pc:docMk/>
          <pc:sldMk cId="1585044239" sldId="398"/>
        </pc:sldMkLst>
      </pc:sldChg>
      <pc:sldChg chg="del">
        <pc:chgData name="大原 健佑" userId="c15971a5-546f-423d-abc4-59f9e5514faa" providerId="ADAL" clId="{ECA509C3-681D-4408-9602-E3B4555059E2}" dt="2025-12-26T06:00:08.320" v="208" actId="47"/>
        <pc:sldMkLst>
          <pc:docMk/>
          <pc:sldMk cId="3629519781" sldId="399"/>
        </pc:sldMkLst>
      </pc:sldChg>
      <pc:sldChg chg="del">
        <pc:chgData name="大原 健佑" userId="c15971a5-546f-423d-abc4-59f9e5514faa" providerId="ADAL" clId="{ECA509C3-681D-4408-9602-E3B4555059E2}" dt="2025-12-26T06:00:08.320" v="208" actId="47"/>
        <pc:sldMkLst>
          <pc:docMk/>
          <pc:sldMk cId="1315513562" sldId="400"/>
        </pc:sldMkLst>
      </pc:sldChg>
      <pc:sldChg chg="del">
        <pc:chgData name="大原 健佑" userId="c15971a5-546f-423d-abc4-59f9e5514faa" providerId="ADAL" clId="{ECA509C3-681D-4408-9602-E3B4555059E2}" dt="2025-12-26T06:00:08.320" v="208" actId="47"/>
        <pc:sldMkLst>
          <pc:docMk/>
          <pc:sldMk cId="1535902594" sldId="401"/>
        </pc:sldMkLst>
      </pc:sldChg>
      <pc:sldChg chg="del">
        <pc:chgData name="大原 健佑" userId="c15971a5-546f-423d-abc4-59f9e5514faa" providerId="ADAL" clId="{ECA509C3-681D-4408-9602-E3B4555059E2}" dt="2025-12-26T06:02:54.031" v="232" actId="47"/>
        <pc:sldMkLst>
          <pc:docMk/>
          <pc:sldMk cId="4195075566" sldId="405"/>
        </pc:sldMkLst>
      </pc:sldChg>
      <pc:sldChg chg="del">
        <pc:chgData name="大原 健佑" userId="c15971a5-546f-423d-abc4-59f9e5514faa" providerId="ADAL" clId="{ECA509C3-681D-4408-9602-E3B4555059E2}" dt="2025-12-26T06:02:54.031" v="232" actId="47"/>
        <pc:sldMkLst>
          <pc:docMk/>
          <pc:sldMk cId="366193898" sldId="409"/>
        </pc:sldMkLst>
      </pc:sldChg>
      <pc:sldChg chg="del">
        <pc:chgData name="大原 健佑" userId="c15971a5-546f-423d-abc4-59f9e5514faa" providerId="ADAL" clId="{ECA509C3-681D-4408-9602-E3B4555059E2}" dt="2025-12-26T06:02:54.031" v="232" actId="47"/>
        <pc:sldMkLst>
          <pc:docMk/>
          <pc:sldMk cId="1424646619" sldId="410"/>
        </pc:sldMkLst>
      </pc:sldChg>
      <pc:sldChg chg="del">
        <pc:chgData name="大原 健佑" userId="c15971a5-546f-423d-abc4-59f9e5514faa" providerId="ADAL" clId="{ECA509C3-681D-4408-9602-E3B4555059E2}" dt="2025-12-26T06:02:54.031" v="232" actId="47"/>
        <pc:sldMkLst>
          <pc:docMk/>
          <pc:sldMk cId="1994624058" sldId="411"/>
        </pc:sldMkLst>
      </pc:sldChg>
      <pc:sldChg chg="del">
        <pc:chgData name="大原 健佑" userId="c15971a5-546f-423d-abc4-59f9e5514faa" providerId="ADAL" clId="{ECA509C3-681D-4408-9602-E3B4555059E2}" dt="2025-12-26T06:02:54.031" v="232" actId="47"/>
        <pc:sldMkLst>
          <pc:docMk/>
          <pc:sldMk cId="996059791" sldId="421"/>
        </pc:sldMkLst>
      </pc:sldChg>
      <pc:sldChg chg="del">
        <pc:chgData name="大原 健佑" userId="c15971a5-546f-423d-abc4-59f9e5514faa" providerId="ADAL" clId="{ECA509C3-681D-4408-9602-E3B4555059E2}" dt="2025-12-26T06:02:54.031" v="232" actId="47"/>
        <pc:sldMkLst>
          <pc:docMk/>
          <pc:sldMk cId="718144123" sldId="422"/>
        </pc:sldMkLst>
      </pc:sldChg>
      <pc:sldChg chg="del">
        <pc:chgData name="大原 健佑" userId="c15971a5-546f-423d-abc4-59f9e5514faa" providerId="ADAL" clId="{ECA509C3-681D-4408-9602-E3B4555059E2}" dt="2025-12-26T06:02:54.031" v="232" actId="47"/>
        <pc:sldMkLst>
          <pc:docMk/>
          <pc:sldMk cId="1498942695" sldId="423"/>
        </pc:sldMkLst>
      </pc:sldChg>
      <pc:sldChg chg="del">
        <pc:chgData name="大原 健佑" userId="c15971a5-546f-423d-abc4-59f9e5514faa" providerId="ADAL" clId="{ECA509C3-681D-4408-9602-E3B4555059E2}" dt="2025-12-26T06:02:54.031" v="232" actId="47"/>
        <pc:sldMkLst>
          <pc:docMk/>
          <pc:sldMk cId="2325548686" sldId="424"/>
        </pc:sldMkLst>
      </pc:sldChg>
      <pc:sldChg chg="addSp delSp modSp mod">
        <pc:chgData name="大原 健佑" userId="c15971a5-546f-423d-abc4-59f9e5514faa" providerId="ADAL" clId="{ECA509C3-681D-4408-9602-E3B4555059E2}" dt="2025-12-26T22:23:37.246" v="807" actId="14100"/>
        <pc:sldMkLst>
          <pc:docMk/>
          <pc:sldMk cId="3675000080" sldId="427"/>
        </pc:sldMkLst>
        <pc:spChg chg="add mod">
          <ac:chgData name="大原 健佑" userId="c15971a5-546f-423d-abc4-59f9e5514faa" providerId="ADAL" clId="{ECA509C3-681D-4408-9602-E3B4555059E2}" dt="2025-12-26T22:23:24.603" v="804" actId="14100"/>
          <ac:spMkLst>
            <pc:docMk/>
            <pc:sldMk cId="3675000080" sldId="427"/>
            <ac:spMk id="2" creationId="{8412B5CE-164F-AE2C-FAA0-822675100872}"/>
          </ac:spMkLst>
        </pc:spChg>
        <pc:spChg chg="mod">
          <ac:chgData name="大原 健佑" userId="c15971a5-546f-423d-abc4-59f9e5514faa" providerId="ADAL" clId="{ECA509C3-681D-4408-9602-E3B4555059E2}" dt="2025-12-26T06:08:09.227" v="339" actId="20577"/>
          <ac:spMkLst>
            <pc:docMk/>
            <pc:sldMk cId="3675000080" sldId="427"/>
            <ac:spMk id="3" creationId="{4F0E5B7B-B785-C5A3-F65A-3CD04389CC57}"/>
          </ac:spMkLst>
        </pc:spChg>
        <pc:spChg chg="add mod">
          <ac:chgData name="大原 健佑" userId="c15971a5-546f-423d-abc4-59f9e5514faa" providerId="ADAL" clId="{ECA509C3-681D-4408-9602-E3B4555059E2}" dt="2025-12-26T22:23:37.246" v="807" actId="14100"/>
          <ac:spMkLst>
            <pc:docMk/>
            <pc:sldMk cId="3675000080" sldId="427"/>
            <ac:spMk id="4" creationId="{3A950E86-A83D-B93E-71A0-9BA51C79CC6E}"/>
          </ac:spMkLst>
        </pc:spChg>
        <pc:spChg chg="del">
          <ac:chgData name="大原 健佑" userId="c15971a5-546f-423d-abc4-59f9e5514faa" providerId="ADAL" clId="{ECA509C3-681D-4408-9602-E3B4555059E2}" dt="2025-12-26T06:07:51.056" v="337" actId="478"/>
          <ac:spMkLst>
            <pc:docMk/>
            <pc:sldMk cId="3675000080" sldId="427"/>
            <ac:spMk id="23" creationId="{3BA23B78-5976-6636-7CD8-E92A612B6FA6}"/>
          </ac:spMkLst>
        </pc:spChg>
        <pc:grpChg chg="del">
          <ac:chgData name="大原 健佑" userId="c15971a5-546f-423d-abc4-59f9e5514faa" providerId="ADAL" clId="{ECA509C3-681D-4408-9602-E3B4555059E2}" dt="2025-12-26T06:07:51.056" v="337" actId="478"/>
          <ac:grpSpMkLst>
            <pc:docMk/>
            <pc:sldMk cId="3675000080" sldId="427"/>
            <ac:grpSpMk id="2" creationId="{4F069686-CB51-09D3-BBDD-3157314E1794}"/>
          </ac:grpSpMkLst>
        </pc:grpChg>
        <pc:grpChg chg="del">
          <ac:chgData name="大原 健佑" userId="c15971a5-546f-423d-abc4-59f9e5514faa" providerId="ADAL" clId="{ECA509C3-681D-4408-9602-E3B4555059E2}" dt="2025-12-26T06:07:51.056" v="337" actId="478"/>
          <ac:grpSpMkLst>
            <pc:docMk/>
            <pc:sldMk cId="3675000080" sldId="427"/>
            <ac:grpSpMk id="8" creationId="{4B23DE30-6BCF-0422-9262-CDD1B56256B4}"/>
          </ac:grpSpMkLst>
        </pc:grpChg>
        <pc:grpChg chg="del">
          <ac:chgData name="大原 健佑" userId="c15971a5-546f-423d-abc4-59f9e5514faa" providerId="ADAL" clId="{ECA509C3-681D-4408-9602-E3B4555059E2}" dt="2025-12-26T06:07:51.056" v="337" actId="478"/>
          <ac:grpSpMkLst>
            <pc:docMk/>
            <pc:sldMk cId="3675000080" sldId="427"/>
            <ac:grpSpMk id="14" creationId="{6177F223-F09A-B3C7-7269-D5ED7164A47E}"/>
          </ac:grpSpMkLst>
        </pc:grpChg>
        <pc:grpChg chg="del">
          <ac:chgData name="大原 健佑" userId="c15971a5-546f-423d-abc4-59f9e5514faa" providerId="ADAL" clId="{ECA509C3-681D-4408-9602-E3B4555059E2}" dt="2025-12-26T06:07:51.056" v="337" actId="478"/>
          <ac:grpSpMkLst>
            <pc:docMk/>
            <pc:sldMk cId="3675000080" sldId="427"/>
            <ac:grpSpMk id="17" creationId="{40E8BDEC-2FFB-C985-5040-9FFEB2336143}"/>
          </ac:grpSpMkLst>
        </pc:grpChg>
        <pc:grpChg chg="del">
          <ac:chgData name="大原 健佑" userId="c15971a5-546f-423d-abc4-59f9e5514faa" providerId="ADAL" clId="{ECA509C3-681D-4408-9602-E3B4555059E2}" dt="2025-12-26T06:07:51.056" v="337" actId="478"/>
          <ac:grpSpMkLst>
            <pc:docMk/>
            <pc:sldMk cId="3675000080" sldId="427"/>
            <ac:grpSpMk id="20" creationId="{36FDCE79-249B-C06A-C94E-58135E118984}"/>
          </ac:grpSpMkLst>
        </pc:grpChg>
      </pc:sldChg>
      <pc:sldChg chg="del">
        <pc:chgData name="大原 健佑" userId="c15971a5-546f-423d-abc4-59f9e5514faa" providerId="ADAL" clId="{ECA509C3-681D-4408-9602-E3B4555059E2}" dt="2025-12-26T06:08:04.399" v="338" actId="47"/>
        <pc:sldMkLst>
          <pc:docMk/>
          <pc:sldMk cId="657845736" sldId="429"/>
        </pc:sldMkLst>
      </pc:sldChg>
      <pc:sldChg chg="del">
        <pc:chgData name="大原 健佑" userId="c15971a5-546f-423d-abc4-59f9e5514faa" providerId="ADAL" clId="{ECA509C3-681D-4408-9602-E3B4555059E2}" dt="2025-12-26T06:08:04.399" v="338" actId="47"/>
        <pc:sldMkLst>
          <pc:docMk/>
          <pc:sldMk cId="106498100" sldId="435"/>
        </pc:sldMkLst>
      </pc:sldChg>
      <pc:sldChg chg="del">
        <pc:chgData name="大原 健佑" userId="c15971a5-546f-423d-abc4-59f9e5514faa" providerId="ADAL" clId="{ECA509C3-681D-4408-9602-E3B4555059E2}" dt="2025-12-26T06:08:04.399" v="338" actId="47"/>
        <pc:sldMkLst>
          <pc:docMk/>
          <pc:sldMk cId="1696171533" sldId="436"/>
        </pc:sldMkLst>
      </pc:sldChg>
      <pc:sldChg chg="del">
        <pc:chgData name="大原 健佑" userId="c15971a5-546f-423d-abc4-59f9e5514faa" providerId="ADAL" clId="{ECA509C3-681D-4408-9602-E3B4555059E2}" dt="2025-12-26T06:08:04.399" v="338" actId="47"/>
        <pc:sldMkLst>
          <pc:docMk/>
          <pc:sldMk cId="2931433366" sldId="437"/>
        </pc:sldMkLst>
      </pc:sldChg>
      <pc:sldChg chg="del">
        <pc:chgData name="大原 健佑" userId="c15971a5-546f-423d-abc4-59f9e5514faa" providerId="ADAL" clId="{ECA509C3-681D-4408-9602-E3B4555059E2}" dt="2025-12-26T06:08:04.399" v="338" actId="47"/>
        <pc:sldMkLst>
          <pc:docMk/>
          <pc:sldMk cId="2387347621" sldId="442"/>
        </pc:sldMkLst>
      </pc:sldChg>
      <pc:sldChg chg="del">
        <pc:chgData name="大原 健佑" userId="c15971a5-546f-423d-abc4-59f9e5514faa" providerId="ADAL" clId="{ECA509C3-681D-4408-9602-E3B4555059E2}" dt="2025-12-26T06:08:04.399" v="338" actId="47"/>
        <pc:sldMkLst>
          <pc:docMk/>
          <pc:sldMk cId="1291550642" sldId="444"/>
        </pc:sldMkLst>
      </pc:sldChg>
      <pc:sldChg chg="del">
        <pc:chgData name="大原 健佑" userId="c15971a5-546f-423d-abc4-59f9e5514faa" providerId="ADAL" clId="{ECA509C3-681D-4408-9602-E3B4555059E2}" dt="2025-12-26T06:08:04.399" v="338" actId="47"/>
        <pc:sldMkLst>
          <pc:docMk/>
          <pc:sldMk cId="3901277907" sldId="445"/>
        </pc:sldMkLst>
      </pc:sldChg>
      <pc:sldChg chg="del">
        <pc:chgData name="大原 健佑" userId="c15971a5-546f-423d-abc4-59f9e5514faa" providerId="ADAL" clId="{ECA509C3-681D-4408-9602-E3B4555059E2}" dt="2025-12-26T06:08:04.399" v="338" actId="47"/>
        <pc:sldMkLst>
          <pc:docMk/>
          <pc:sldMk cId="195605736" sldId="446"/>
        </pc:sldMkLst>
      </pc:sldChg>
      <pc:sldChg chg="del">
        <pc:chgData name="大原 健佑" userId="c15971a5-546f-423d-abc4-59f9e5514faa" providerId="ADAL" clId="{ECA509C3-681D-4408-9602-E3B4555059E2}" dt="2025-12-26T06:08:04.399" v="338" actId="47"/>
        <pc:sldMkLst>
          <pc:docMk/>
          <pc:sldMk cId="3774907813" sldId="447"/>
        </pc:sldMkLst>
      </pc:sldChg>
      <pc:sldChg chg="del">
        <pc:chgData name="大原 健佑" userId="c15971a5-546f-423d-abc4-59f9e5514faa" providerId="ADAL" clId="{ECA509C3-681D-4408-9602-E3B4555059E2}" dt="2025-12-26T06:08:04.399" v="338" actId="47"/>
        <pc:sldMkLst>
          <pc:docMk/>
          <pc:sldMk cId="192286220" sldId="448"/>
        </pc:sldMkLst>
      </pc:sldChg>
      <pc:sldChg chg="del">
        <pc:chgData name="大原 健佑" userId="c15971a5-546f-423d-abc4-59f9e5514faa" providerId="ADAL" clId="{ECA509C3-681D-4408-9602-E3B4555059E2}" dt="2025-12-26T06:08:04.399" v="338" actId="47"/>
        <pc:sldMkLst>
          <pc:docMk/>
          <pc:sldMk cId="1815617103" sldId="449"/>
        </pc:sldMkLst>
      </pc:sldChg>
      <pc:sldChg chg="del">
        <pc:chgData name="大原 健佑" userId="c15971a5-546f-423d-abc4-59f9e5514faa" providerId="ADAL" clId="{ECA509C3-681D-4408-9602-E3B4555059E2}" dt="2025-12-26T06:08:04.399" v="338" actId="47"/>
        <pc:sldMkLst>
          <pc:docMk/>
          <pc:sldMk cId="3198740681" sldId="450"/>
        </pc:sldMkLst>
      </pc:sldChg>
      <pc:sldChg chg="del">
        <pc:chgData name="大原 健佑" userId="c15971a5-546f-423d-abc4-59f9e5514faa" providerId="ADAL" clId="{ECA509C3-681D-4408-9602-E3B4555059E2}" dt="2025-12-26T06:08:04.399" v="338" actId="47"/>
        <pc:sldMkLst>
          <pc:docMk/>
          <pc:sldMk cId="260607985" sldId="451"/>
        </pc:sldMkLst>
      </pc:sldChg>
      <pc:sldChg chg="del">
        <pc:chgData name="大原 健佑" userId="c15971a5-546f-423d-abc4-59f9e5514faa" providerId="ADAL" clId="{ECA509C3-681D-4408-9602-E3B4555059E2}" dt="2025-12-26T06:08:04.399" v="338" actId="47"/>
        <pc:sldMkLst>
          <pc:docMk/>
          <pc:sldMk cId="3750540637" sldId="452"/>
        </pc:sldMkLst>
      </pc:sldChg>
      <pc:sldChg chg="del">
        <pc:chgData name="大原 健佑" userId="c15971a5-546f-423d-abc4-59f9e5514faa" providerId="ADAL" clId="{ECA509C3-681D-4408-9602-E3B4555059E2}" dt="2025-12-26T06:08:04.399" v="338" actId="47"/>
        <pc:sldMkLst>
          <pc:docMk/>
          <pc:sldMk cId="2221523894" sldId="453"/>
        </pc:sldMkLst>
      </pc:sldChg>
      <pc:sldChg chg="del">
        <pc:chgData name="大原 健佑" userId="c15971a5-546f-423d-abc4-59f9e5514faa" providerId="ADAL" clId="{ECA509C3-681D-4408-9602-E3B4555059E2}" dt="2025-12-26T06:08:04.399" v="338" actId="47"/>
        <pc:sldMkLst>
          <pc:docMk/>
          <pc:sldMk cId="1615408774" sldId="454"/>
        </pc:sldMkLst>
      </pc:sldChg>
      <pc:sldChg chg="del">
        <pc:chgData name="大原 健佑" userId="c15971a5-546f-423d-abc4-59f9e5514faa" providerId="ADAL" clId="{ECA509C3-681D-4408-9602-E3B4555059E2}" dt="2025-12-26T06:08:04.399" v="338" actId="47"/>
        <pc:sldMkLst>
          <pc:docMk/>
          <pc:sldMk cId="622219494" sldId="455"/>
        </pc:sldMkLst>
      </pc:sldChg>
      <pc:sldChg chg="del">
        <pc:chgData name="大原 健佑" userId="c15971a5-546f-423d-abc4-59f9e5514faa" providerId="ADAL" clId="{ECA509C3-681D-4408-9602-E3B4555059E2}" dt="2025-12-26T06:08:04.399" v="338" actId="47"/>
        <pc:sldMkLst>
          <pc:docMk/>
          <pc:sldMk cId="2080308313" sldId="456"/>
        </pc:sldMkLst>
      </pc:sldChg>
      <pc:sldChg chg="del">
        <pc:chgData name="大原 健佑" userId="c15971a5-546f-423d-abc4-59f9e5514faa" providerId="ADAL" clId="{ECA509C3-681D-4408-9602-E3B4555059E2}" dt="2025-12-26T06:08:04.399" v="338" actId="47"/>
        <pc:sldMkLst>
          <pc:docMk/>
          <pc:sldMk cId="1924014946" sldId="457"/>
        </pc:sldMkLst>
      </pc:sldChg>
      <pc:sldChg chg="del">
        <pc:chgData name="大原 健佑" userId="c15971a5-546f-423d-abc4-59f9e5514faa" providerId="ADAL" clId="{ECA509C3-681D-4408-9602-E3B4555059E2}" dt="2025-12-26T06:08:04.399" v="338" actId="47"/>
        <pc:sldMkLst>
          <pc:docMk/>
          <pc:sldMk cId="2497913248" sldId="458"/>
        </pc:sldMkLst>
      </pc:sldChg>
      <pc:sldChg chg="del">
        <pc:chgData name="大原 健佑" userId="c15971a5-546f-423d-abc4-59f9e5514faa" providerId="ADAL" clId="{ECA509C3-681D-4408-9602-E3B4555059E2}" dt="2025-12-26T06:08:04.399" v="338" actId="47"/>
        <pc:sldMkLst>
          <pc:docMk/>
          <pc:sldMk cId="604024711" sldId="459"/>
        </pc:sldMkLst>
      </pc:sldChg>
      <pc:sldChg chg="del">
        <pc:chgData name="大原 健佑" userId="c15971a5-546f-423d-abc4-59f9e5514faa" providerId="ADAL" clId="{ECA509C3-681D-4408-9602-E3B4555059E2}" dt="2025-12-26T06:08:04.399" v="338" actId="47"/>
        <pc:sldMkLst>
          <pc:docMk/>
          <pc:sldMk cId="3260705419" sldId="460"/>
        </pc:sldMkLst>
      </pc:sldChg>
      <pc:sldChg chg="del">
        <pc:chgData name="大原 健佑" userId="c15971a5-546f-423d-abc4-59f9e5514faa" providerId="ADAL" clId="{ECA509C3-681D-4408-9602-E3B4555059E2}" dt="2025-12-26T06:08:04.399" v="338" actId="47"/>
        <pc:sldMkLst>
          <pc:docMk/>
          <pc:sldMk cId="1131729414" sldId="461"/>
        </pc:sldMkLst>
      </pc:sldChg>
      <pc:sldChg chg="del">
        <pc:chgData name="大原 健佑" userId="c15971a5-546f-423d-abc4-59f9e5514faa" providerId="ADAL" clId="{ECA509C3-681D-4408-9602-E3B4555059E2}" dt="2025-12-26T06:08:04.399" v="338" actId="47"/>
        <pc:sldMkLst>
          <pc:docMk/>
          <pc:sldMk cId="4076895332" sldId="462"/>
        </pc:sldMkLst>
      </pc:sldChg>
      <pc:sldChg chg="del">
        <pc:chgData name="大原 健佑" userId="c15971a5-546f-423d-abc4-59f9e5514faa" providerId="ADAL" clId="{ECA509C3-681D-4408-9602-E3B4555059E2}" dt="2025-12-26T06:08:04.399" v="338" actId="47"/>
        <pc:sldMkLst>
          <pc:docMk/>
          <pc:sldMk cId="3164232649" sldId="463"/>
        </pc:sldMkLst>
      </pc:sldChg>
      <pc:sldChg chg="del">
        <pc:chgData name="大原 健佑" userId="c15971a5-546f-423d-abc4-59f9e5514faa" providerId="ADAL" clId="{ECA509C3-681D-4408-9602-E3B4555059E2}" dt="2025-12-26T06:08:04.399" v="338" actId="47"/>
        <pc:sldMkLst>
          <pc:docMk/>
          <pc:sldMk cId="4075268371" sldId="464"/>
        </pc:sldMkLst>
      </pc:sldChg>
      <pc:sldChg chg="del">
        <pc:chgData name="大原 健佑" userId="c15971a5-546f-423d-abc4-59f9e5514faa" providerId="ADAL" clId="{ECA509C3-681D-4408-9602-E3B4555059E2}" dt="2025-12-26T06:08:04.399" v="338" actId="47"/>
        <pc:sldMkLst>
          <pc:docMk/>
          <pc:sldMk cId="1902583248" sldId="465"/>
        </pc:sldMkLst>
      </pc:sldChg>
      <pc:sldChg chg="del">
        <pc:chgData name="大原 健佑" userId="c15971a5-546f-423d-abc4-59f9e5514faa" providerId="ADAL" clId="{ECA509C3-681D-4408-9602-E3B4555059E2}" dt="2025-12-26T06:08:04.399" v="338" actId="47"/>
        <pc:sldMkLst>
          <pc:docMk/>
          <pc:sldMk cId="554055839" sldId="466"/>
        </pc:sldMkLst>
      </pc:sldChg>
      <pc:sldChg chg="del">
        <pc:chgData name="大原 健佑" userId="c15971a5-546f-423d-abc4-59f9e5514faa" providerId="ADAL" clId="{ECA509C3-681D-4408-9602-E3B4555059E2}" dt="2025-12-26T06:08:04.399" v="338" actId="47"/>
        <pc:sldMkLst>
          <pc:docMk/>
          <pc:sldMk cId="3847395972" sldId="467"/>
        </pc:sldMkLst>
      </pc:sldChg>
      <pc:sldChg chg="addSp delSp modSp mod">
        <pc:chgData name="大原 健佑" userId="c15971a5-546f-423d-abc4-59f9e5514faa" providerId="ADAL" clId="{ECA509C3-681D-4408-9602-E3B4555059E2}" dt="2025-12-26T22:32:30.780" v="890" actId="14100"/>
        <pc:sldMkLst>
          <pc:docMk/>
          <pc:sldMk cId="1047186209" sldId="468"/>
        </pc:sldMkLst>
        <pc:spChg chg="add mod">
          <ac:chgData name="大原 健佑" userId="c15971a5-546f-423d-abc4-59f9e5514faa" providerId="ADAL" clId="{ECA509C3-681D-4408-9602-E3B4555059E2}" dt="2025-12-26T22:32:20.056" v="887" actId="1076"/>
          <ac:spMkLst>
            <pc:docMk/>
            <pc:sldMk cId="1047186209" sldId="468"/>
            <ac:spMk id="2" creationId="{0E28C6F9-3847-0147-5D55-1A7752400227}"/>
          </ac:spMkLst>
        </pc:spChg>
        <pc:spChg chg="add mod">
          <ac:chgData name="大原 健佑" userId="c15971a5-546f-423d-abc4-59f9e5514faa" providerId="ADAL" clId="{ECA509C3-681D-4408-9602-E3B4555059E2}" dt="2025-12-26T22:32:30.780" v="890" actId="14100"/>
          <ac:spMkLst>
            <pc:docMk/>
            <pc:sldMk cId="1047186209" sldId="468"/>
            <ac:spMk id="3" creationId="{D868D91E-0479-4851-41D5-34FE564887ED}"/>
          </ac:spMkLst>
        </pc:spChg>
        <pc:spChg chg="del">
          <ac:chgData name="大原 健佑" userId="c15971a5-546f-423d-abc4-59f9e5514faa" providerId="ADAL" clId="{ECA509C3-681D-4408-9602-E3B4555059E2}" dt="2025-12-26T06:12:40.770" v="443" actId="478"/>
          <ac:spMkLst>
            <pc:docMk/>
            <pc:sldMk cId="1047186209" sldId="468"/>
            <ac:spMk id="4" creationId="{87C43B4F-613D-6D17-9B4F-9BCB98320EB1}"/>
          </ac:spMkLst>
        </pc:spChg>
        <pc:spChg chg="del">
          <ac:chgData name="大原 健佑" userId="c15971a5-546f-423d-abc4-59f9e5514faa" providerId="ADAL" clId="{ECA509C3-681D-4408-9602-E3B4555059E2}" dt="2025-12-26T06:12:40.770" v="443" actId="478"/>
          <ac:spMkLst>
            <pc:docMk/>
            <pc:sldMk cId="1047186209" sldId="468"/>
            <ac:spMk id="5" creationId="{AD7303E1-EBC8-5F11-3F1B-018EC9677594}"/>
          </ac:spMkLst>
        </pc:spChg>
        <pc:spChg chg="mod">
          <ac:chgData name="大原 健佑" userId="c15971a5-546f-423d-abc4-59f9e5514faa" providerId="ADAL" clId="{ECA509C3-681D-4408-9602-E3B4555059E2}" dt="2025-12-26T06:12:29.840" v="441" actId="20577"/>
          <ac:spMkLst>
            <pc:docMk/>
            <pc:sldMk cId="1047186209" sldId="468"/>
            <ac:spMk id="73" creationId="{C4FD4991-D55B-01E8-00F0-BBD382973CF8}"/>
          </ac:spMkLst>
        </pc:spChg>
        <pc:grpChg chg="del">
          <ac:chgData name="大原 健佑" userId="c15971a5-546f-423d-abc4-59f9e5514faa" providerId="ADAL" clId="{ECA509C3-681D-4408-9602-E3B4555059E2}" dt="2025-12-26T06:12:40.770" v="443" actId="478"/>
          <ac:grpSpMkLst>
            <pc:docMk/>
            <pc:sldMk cId="1047186209" sldId="468"/>
            <ac:grpSpMk id="6" creationId="{86C21BB5-CCC8-F98C-B231-9D0F13D419F4}"/>
          </ac:grpSpMkLst>
        </pc:grpChg>
        <pc:picChg chg="del">
          <ac:chgData name="大原 健佑" userId="c15971a5-546f-423d-abc4-59f9e5514faa" providerId="ADAL" clId="{ECA509C3-681D-4408-9602-E3B4555059E2}" dt="2025-12-26T06:12:40.770" v="443" actId="478"/>
          <ac:picMkLst>
            <pc:docMk/>
            <pc:sldMk cId="1047186209" sldId="468"/>
            <ac:picMk id="3" creationId="{463102B5-6266-554D-3963-C41A53604026}"/>
          </ac:picMkLst>
        </pc:picChg>
      </pc:sldChg>
      <pc:sldChg chg="del">
        <pc:chgData name="大原 健佑" userId="c15971a5-546f-423d-abc4-59f9e5514faa" providerId="ADAL" clId="{ECA509C3-681D-4408-9602-E3B4555059E2}" dt="2025-12-26T06:12:36.318" v="442" actId="47"/>
        <pc:sldMkLst>
          <pc:docMk/>
          <pc:sldMk cId="875577922" sldId="469"/>
        </pc:sldMkLst>
      </pc:sldChg>
      <pc:sldChg chg="del">
        <pc:chgData name="大原 健佑" userId="c15971a5-546f-423d-abc4-59f9e5514faa" providerId="ADAL" clId="{ECA509C3-681D-4408-9602-E3B4555059E2}" dt="2025-12-26T06:12:36.318" v="442" actId="47"/>
        <pc:sldMkLst>
          <pc:docMk/>
          <pc:sldMk cId="337196899" sldId="470"/>
        </pc:sldMkLst>
      </pc:sldChg>
      <pc:sldChg chg="del">
        <pc:chgData name="大原 健佑" userId="c15971a5-546f-423d-abc4-59f9e5514faa" providerId="ADAL" clId="{ECA509C3-681D-4408-9602-E3B4555059E2}" dt="2025-12-26T06:12:36.318" v="442" actId="47"/>
        <pc:sldMkLst>
          <pc:docMk/>
          <pc:sldMk cId="4188861710" sldId="472"/>
        </pc:sldMkLst>
      </pc:sldChg>
      <pc:sldChg chg="del">
        <pc:chgData name="大原 健佑" userId="c15971a5-546f-423d-abc4-59f9e5514faa" providerId="ADAL" clId="{ECA509C3-681D-4408-9602-E3B4555059E2}" dt="2025-12-26T06:12:36.318" v="442" actId="47"/>
        <pc:sldMkLst>
          <pc:docMk/>
          <pc:sldMk cId="928673414" sldId="473"/>
        </pc:sldMkLst>
      </pc:sldChg>
      <pc:sldChg chg="del">
        <pc:chgData name="大原 健佑" userId="c15971a5-546f-423d-abc4-59f9e5514faa" providerId="ADAL" clId="{ECA509C3-681D-4408-9602-E3B4555059E2}" dt="2025-12-26T06:12:36.318" v="442" actId="47"/>
        <pc:sldMkLst>
          <pc:docMk/>
          <pc:sldMk cId="20489453" sldId="475"/>
        </pc:sldMkLst>
      </pc:sldChg>
      <pc:sldChg chg="del">
        <pc:chgData name="大原 健佑" userId="c15971a5-546f-423d-abc4-59f9e5514faa" providerId="ADAL" clId="{ECA509C3-681D-4408-9602-E3B4555059E2}" dt="2025-12-26T06:12:36.318" v="442" actId="47"/>
        <pc:sldMkLst>
          <pc:docMk/>
          <pc:sldMk cId="711554219" sldId="476"/>
        </pc:sldMkLst>
      </pc:sldChg>
      <pc:sldChg chg="del">
        <pc:chgData name="大原 健佑" userId="c15971a5-546f-423d-abc4-59f9e5514faa" providerId="ADAL" clId="{ECA509C3-681D-4408-9602-E3B4555059E2}" dt="2025-12-26T06:12:36.318" v="442" actId="47"/>
        <pc:sldMkLst>
          <pc:docMk/>
          <pc:sldMk cId="305726644" sldId="477"/>
        </pc:sldMkLst>
      </pc:sldChg>
      <pc:sldChg chg="del">
        <pc:chgData name="大原 健佑" userId="c15971a5-546f-423d-abc4-59f9e5514faa" providerId="ADAL" clId="{ECA509C3-681D-4408-9602-E3B4555059E2}" dt="2025-12-26T06:12:36.318" v="442" actId="47"/>
        <pc:sldMkLst>
          <pc:docMk/>
          <pc:sldMk cId="1084653324" sldId="479"/>
        </pc:sldMkLst>
      </pc:sldChg>
      <pc:sldChg chg="del">
        <pc:chgData name="大原 健佑" userId="c15971a5-546f-423d-abc4-59f9e5514faa" providerId="ADAL" clId="{ECA509C3-681D-4408-9602-E3B4555059E2}" dt="2025-12-26T06:12:36.318" v="442" actId="47"/>
        <pc:sldMkLst>
          <pc:docMk/>
          <pc:sldMk cId="3853652875" sldId="480"/>
        </pc:sldMkLst>
      </pc:sldChg>
      <pc:sldChg chg="del">
        <pc:chgData name="大原 健佑" userId="c15971a5-546f-423d-abc4-59f9e5514faa" providerId="ADAL" clId="{ECA509C3-681D-4408-9602-E3B4555059E2}" dt="2025-12-26T06:12:36.318" v="442" actId="47"/>
        <pc:sldMkLst>
          <pc:docMk/>
          <pc:sldMk cId="2076782226" sldId="481"/>
        </pc:sldMkLst>
      </pc:sldChg>
      <pc:sldChg chg="del">
        <pc:chgData name="大原 健佑" userId="c15971a5-546f-423d-abc4-59f9e5514faa" providerId="ADAL" clId="{ECA509C3-681D-4408-9602-E3B4555059E2}" dt="2025-12-26T06:12:36.318" v="442" actId="47"/>
        <pc:sldMkLst>
          <pc:docMk/>
          <pc:sldMk cId="1538602058" sldId="482"/>
        </pc:sldMkLst>
      </pc:sldChg>
      <pc:sldChg chg="del">
        <pc:chgData name="大原 健佑" userId="c15971a5-546f-423d-abc4-59f9e5514faa" providerId="ADAL" clId="{ECA509C3-681D-4408-9602-E3B4555059E2}" dt="2025-12-26T06:12:36.318" v="442" actId="47"/>
        <pc:sldMkLst>
          <pc:docMk/>
          <pc:sldMk cId="730896209" sldId="483"/>
        </pc:sldMkLst>
      </pc:sldChg>
      <pc:sldChg chg="del">
        <pc:chgData name="大原 健佑" userId="c15971a5-546f-423d-abc4-59f9e5514faa" providerId="ADAL" clId="{ECA509C3-681D-4408-9602-E3B4555059E2}" dt="2025-12-26T06:12:36.318" v="442" actId="47"/>
        <pc:sldMkLst>
          <pc:docMk/>
          <pc:sldMk cId="1122938032" sldId="484"/>
        </pc:sldMkLst>
      </pc:sldChg>
      <pc:sldChg chg="del">
        <pc:chgData name="大原 健佑" userId="c15971a5-546f-423d-abc4-59f9e5514faa" providerId="ADAL" clId="{ECA509C3-681D-4408-9602-E3B4555059E2}" dt="2025-12-26T06:12:36.318" v="442" actId="47"/>
        <pc:sldMkLst>
          <pc:docMk/>
          <pc:sldMk cId="1060734922" sldId="485"/>
        </pc:sldMkLst>
      </pc:sldChg>
      <pc:sldChg chg="del">
        <pc:chgData name="大原 健佑" userId="c15971a5-546f-423d-abc4-59f9e5514faa" providerId="ADAL" clId="{ECA509C3-681D-4408-9602-E3B4555059E2}" dt="2025-12-26T06:12:36.318" v="442" actId="47"/>
        <pc:sldMkLst>
          <pc:docMk/>
          <pc:sldMk cId="4075925035" sldId="486"/>
        </pc:sldMkLst>
      </pc:sldChg>
      <pc:sldChg chg="del">
        <pc:chgData name="大原 健佑" userId="c15971a5-546f-423d-abc4-59f9e5514faa" providerId="ADAL" clId="{ECA509C3-681D-4408-9602-E3B4555059E2}" dt="2025-12-26T06:12:36.318" v="442" actId="47"/>
        <pc:sldMkLst>
          <pc:docMk/>
          <pc:sldMk cId="3820157493" sldId="487"/>
        </pc:sldMkLst>
      </pc:sldChg>
      <pc:sldChg chg="del">
        <pc:chgData name="大原 健佑" userId="c15971a5-546f-423d-abc4-59f9e5514faa" providerId="ADAL" clId="{ECA509C3-681D-4408-9602-E3B4555059E2}" dt="2025-12-26T06:00:08.320" v="208" actId="47"/>
        <pc:sldMkLst>
          <pc:docMk/>
          <pc:sldMk cId="3391954736" sldId="489"/>
        </pc:sldMkLst>
      </pc:sldChg>
      <pc:sldChg chg="del">
        <pc:chgData name="大原 健佑" userId="c15971a5-546f-423d-abc4-59f9e5514faa" providerId="ADAL" clId="{ECA509C3-681D-4408-9602-E3B4555059E2}" dt="2025-12-26T06:00:08.320" v="208" actId="47"/>
        <pc:sldMkLst>
          <pc:docMk/>
          <pc:sldMk cId="268542243" sldId="490"/>
        </pc:sldMkLst>
      </pc:sldChg>
      <pc:sldChg chg="del">
        <pc:chgData name="大原 健佑" userId="c15971a5-546f-423d-abc4-59f9e5514faa" providerId="ADAL" clId="{ECA509C3-681D-4408-9602-E3B4555059E2}" dt="2025-12-26T06:02:54.031" v="232" actId="47"/>
        <pc:sldMkLst>
          <pc:docMk/>
          <pc:sldMk cId="634703201" sldId="491"/>
        </pc:sldMkLst>
      </pc:sldChg>
      <pc:sldChg chg="addSp delSp modSp mod">
        <pc:chgData name="大原 健佑" userId="c15971a5-546f-423d-abc4-59f9e5514faa" providerId="ADAL" clId="{ECA509C3-681D-4408-9602-E3B4555059E2}" dt="2025-12-26T06:53:39.791" v="664" actId="14100"/>
        <pc:sldMkLst>
          <pc:docMk/>
          <pc:sldMk cId="1677230357" sldId="492"/>
        </pc:sldMkLst>
        <pc:spChg chg="del">
          <ac:chgData name="大原 健佑" userId="c15971a5-546f-423d-abc4-59f9e5514faa" providerId="ADAL" clId="{ECA509C3-681D-4408-9602-E3B4555059E2}" dt="2025-12-26T06:02:46.455" v="231" actId="478"/>
          <ac:spMkLst>
            <pc:docMk/>
            <pc:sldMk cId="1677230357" sldId="492"/>
            <ac:spMk id="2" creationId="{5934028B-7C65-D5DF-5A90-7DD1A1261CC7}"/>
          </ac:spMkLst>
        </pc:spChg>
        <pc:spChg chg="add mod">
          <ac:chgData name="大原 健佑" userId="c15971a5-546f-423d-abc4-59f9e5514faa" providerId="ADAL" clId="{ECA509C3-681D-4408-9602-E3B4555059E2}" dt="2025-12-26T06:53:29.663" v="661" actId="14100"/>
          <ac:spMkLst>
            <pc:docMk/>
            <pc:sldMk cId="1677230357" sldId="492"/>
            <ac:spMk id="3" creationId="{83E0E20A-726F-41EF-F277-226B62476C37}"/>
          </ac:spMkLst>
        </pc:spChg>
        <pc:spChg chg="del">
          <ac:chgData name="大原 健佑" userId="c15971a5-546f-423d-abc4-59f9e5514faa" providerId="ADAL" clId="{ECA509C3-681D-4408-9602-E3B4555059E2}" dt="2025-12-26T06:02:46.455" v="231" actId="478"/>
          <ac:spMkLst>
            <pc:docMk/>
            <pc:sldMk cId="1677230357" sldId="492"/>
            <ac:spMk id="4" creationId="{96C81EE9-DDC5-FE9B-D4E6-C2DE418E6A39}"/>
          </ac:spMkLst>
        </pc:spChg>
        <pc:spChg chg="mod">
          <ac:chgData name="大原 健佑" userId="c15971a5-546f-423d-abc4-59f9e5514faa" providerId="ADAL" clId="{ECA509C3-681D-4408-9602-E3B4555059E2}" dt="2025-12-26T06:03:19.587" v="241"/>
          <ac:spMkLst>
            <pc:docMk/>
            <pc:sldMk cId="1677230357" sldId="492"/>
            <ac:spMk id="5" creationId="{B6288FCA-51E9-120D-3547-6DB7F003BEAF}"/>
          </ac:spMkLst>
        </pc:spChg>
        <pc:spChg chg="add mod">
          <ac:chgData name="大原 健佑" userId="c15971a5-546f-423d-abc4-59f9e5514faa" providerId="ADAL" clId="{ECA509C3-681D-4408-9602-E3B4555059E2}" dt="2025-12-26T06:53:39.791" v="664" actId="14100"/>
          <ac:spMkLst>
            <pc:docMk/>
            <pc:sldMk cId="1677230357" sldId="492"/>
            <ac:spMk id="6" creationId="{CA844F2D-C8D0-0007-B64E-0CC2EEB223E5}"/>
          </ac:spMkLst>
        </pc:spChg>
        <pc:spChg chg="del">
          <ac:chgData name="大原 健佑" userId="c15971a5-546f-423d-abc4-59f9e5514faa" providerId="ADAL" clId="{ECA509C3-681D-4408-9602-E3B4555059E2}" dt="2025-12-26T06:02:46.455" v="231" actId="478"/>
          <ac:spMkLst>
            <pc:docMk/>
            <pc:sldMk cId="1677230357" sldId="492"/>
            <ac:spMk id="9" creationId="{913EDFDD-56C0-A034-D027-28FA280CB1FF}"/>
          </ac:spMkLst>
        </pc:spChg>
        <pc:spChg chg="del">
          <ac:chgData name="大原 健佑" userId="c15971a5-546f-423d-abc4-59f9e5514faa" providerId="ADAL" clId="{ECA509C3-681D-4408-9602-E3B4555059E2}" dt="2025-12-26T06:02:46.455" v="231" actId="478"/>
          <ac:spMkLst>
            <pc:docMk/>
            <pc:sldMk cId="1677230357" sldId="492"/>
            <ac:spMk id="10" creationId="{9635A90A-87E1-33FE-CCC2-D80B8A60CD34}"/>
          </ac:spMkLst>
        </pc:spChg>
        <pc:spChg chg="del">
          <ac:chgData name="大原 健佑" userId="c15971a5-546f-423d-abc4-59f9e5514faa" providerId="ADAL" clId="{ECA509C3-681D-4408-9602-E3B4555059E2}" dt="2025-12-26T06:02:46.455" v="231" actId="478"/>
          <ac:spMkLst>
            <pc:docMk/>
            <pc:sldMk cId="1677230357" sldId="492"/>
            <ac:spMk id="11" creationId="{A9DC41FF-500C-7F04-6BB9-D3195C9F6A86}"/>
          </ac:spMkLst>
        </pc:spChg>
        <pc:spChg chg="del">
          <ac:chgData name="大原 健佑" userId="c15971a5-546f-423d-abc4-59f9e5514faa" providerId="ADAL" clId="{ECA509C3-681D-4408-9602-E3B4555059E2}" dt="2025-12-26T06:02:46.455" v="231" actId="478"/>
          <ac:spMkLst>
            <pc:docMk/>
            <pc:sldMk cId="1677230357" sldId="492"/>
            <ac:spMk id="12" creationId="{B66F8215-3568-2F50-A2D6-9890A8B4A917}"/>
          </ac:spMkLst>
        </pc:spChg>
        <pc:spChg chg="del">
          <ac:chgData name="大原 健佑" userId="c15971a5-546f-423d-abc4-59f9e5514faa" providerId="ADAL" clId="{ECA509C3-681D-4408-9602-E3B4555059E2}" dt="2025-12-26T06:02:46.455" v="231" actId="478"/>
          <ac:spMkLst>
            <pc:docMk/>
            <pc:sldMk cId="1677230357" sldId="492"/>
            <ac:spMk id="13" creationId="{65899E6D-7FE4-BE10-DBB8-655355522B37}"/>
          </ac:spMkLst>
        </pc:spChg>
        <pc:spChg chg="del">
          <ac:chgData name="大原 健佑" userId="c15971a5-546f-423d-abc4-59f9e5514faa" providerId="ADAL" clId="{ECA509C3-681D-4408-9602-E3B4555059E2}" dt="2025-12-26T06:02:46.455" v="231" actId="478"/>
          <ac:spMkLst>
            <pc:docMk/>
            <pc:sldMk cId="1677230357" sldId="492"/>
            <ac:spMk id="14" creationId="{778C0DFA-C6DC-30AC-C604-69B483B393A1}"/>
          </ac:spMkLst>
        </pc:spChg>
        <pc:spChg chg="del">
          <ac:chgData name="大原 健佑" userId="c15971a5-546f-423d-abc4-59f9e5514faa" providerId="ADAL" clId="{ECA509C3-681D-4408-9602-E3B4555059E2}" dt="2025-12-26T06:02:46.455" v="231" actId="478"/>
          <ac:spMkLst>
            <pc:docMk/>
            <pc:sldMk cId="1677230357" sldId="492"/>
            <ac:spMk id="15" creationId="{F9538686-A1F1-024B-9CA0-F8DDDD2C0D59}"/>
          </ac:spMkLst>
        </pc:spChg>
        <pc:spChg chg="del">
          <ac:chgData name="大原 健佑" userId="c15971a5-546f-423d-abc4-59f9e5514faa" providerId="ADAL" clId="{ECA509C3-681D-4408-9602-E3B4555059E2}" dt="2025-12-26T06:02:46.455" v="231" actId="478"/>
          <ac:spMkLst>
            <pc:docMk/>
            <pc:sldMk cId="1677230357" sldId="492"/>
            <ac:spMk id="17" creationId="{48D5D89F-512C-385E-523C-DF3A4DC89811}"/>
          </ac:spMkLst>
        </pc:spChg>
      </pc:sldChg>
      <pc:sldChg chg="del">
        <pc:chgData name="大原 健佑" userId="c15971a5-546f-423d-abc4-59f9e5514faa" providerId="ADAL" clId="{ECA509C3-681D-4408-9602-E3B4555059E2}" dt="2025-12-26T06:02:54.031" v="232" actId="47"/>
        <pc:sldMkLst>
          <pc:docMk/>
          <pc:sldMk cId="1021366537" sldId="494"/>
        </pc:sldMkLst>
      </pc:sldChg>
      <pc:sldChg chg="del">
        <pc:chgData name="大原 健佑" userId="c15971a5-546f-423d-abc4-59f9e5514faa" providerId="ADAL" clId="{ECA509C3-681D-4408-9602-E3B4555059E2}" dt="2025-12-26T06:02:54.031" v="232" actId="47"/>
        <pc:sldMkLst>
          <pc:docMk/>
          <pc:sldMk cId="3015387825" sldId="495"/>
        </pc:sldMkLst>
      </pc:sldChg>
      <pc:sldChg chg="del">
        <pc:chgData name="大原 健佑" userId="c15971a5-546f-423d-abc4-59f9e5514faa" providerId="ADAL" clId="{ECA509C3-681D-4408-9602-E3B4555059E2}" dt="2025-12-26T06:02:54.031" v="232" actId="47"/>
        <pc:sldMkLst>
          <pc:docMk/>
          <pc:sldMk cId="3633278619" sldId="496"/>
        </pc:sldMkLst>
      </pc:sldChg>
      <pc:sldChg chg="del">
        <pc:chgData name="大原 健佑" userId="c15971a5-546f-423d-abc4-59f9e5514faa" providerId="ADAL" clId="{ECA509C3-681D-4408-9602-E3B4555059E2}" dt="2025-12-26T06:02:54.031" v="232" actId="47"/>
        <pc:sldMkLst>
          <pc:docMk/>
          <pc:sldMk cId="2814671925" sldId="499"/>
        </pc:sldMkLst>
      </pc:sldChg>
      <pc:sldChg chg="del">
        <pc:chgData name="大原 健佑" userId="c15971a5-546f-423d-abc4-59f9e5514faa" providerId="ADAL" clId="{ECA509C3-681D-4408-9602-E3B4555059E2}" dt="2025-12-26T06:02:54.031" v="232" actId="47"/>
        <pc:sldMkLst>
          <pc:docMk/>
          <pc:sldMk cId="2163115673" sldId="500"/>
        </pc:sldMkLst>
      </pc:sldChg>
      <pc:sldChg chg="del">
        <pc:chgData name="大原 健佑" userId="c15971a5-546f-423d-abc4-59f9e5514faa" providerId="ADAL" clId="{ECA509C3-681D-4408-9602-E3B4555059E2}" dt="2025-12-26T06:02:54.031" v="232" actId="47"/>
        <pc:sldMkLst>
          <pc:docMk/>
          <pc:sldMk cId="2649257192" sldId="501"/>
        </pc:sldMkLst>
      </pc:sldChg>
      <pc:sldChg chg="del">
        <pc:chgData name="大原 健佑" userId="c15971a5-546f-423d-abc4-59f9e5514faa" providerId="ADAL" clId="{ECA509C3-681D-4408-9602-E3B4555059E2}" dt="2025-12-26T06:02:54.031" v="232" actId="47"/>
        <pc:sldMkLst>
          <pc:docMk/>
          <pc:sldMk cId="2832245275" sldId="502"/>
        </pc:sldMkLst>
      </pc:sldChg>
      <pc:sldChg chg="del">
        <pc:chgData name="大原 健佑" userId="c15971a5-546f-423d-abc4-59f9e5514faa" providerId="ADAL" clId="{ECA509C3-681D-4408-9602-E3B4555059E2}" dt="2025-12-26T06:02:54.031" v="232" actId="47"/>
        <pc:sldMkLst>
          <pc:docMk/>
          <pc:sldMk cId="2693746658" sldId="503"/>
        </pc:sldMkLst>
      </pc:sldChg>
      <pc:sldChg chg="del">
        <pc:chgData name="大原 健佑" userId="c15971a5-546f-423d-abc4-59f9e5514faa" providerId="ADAL" clId="{ECA509C3-681D-4408-9602-E3B4555059E2}" dt="2025-12-26T06:08:04.399" v="338" actId="47"/>
        <pc:sldMkLst>
          <pc:docMk/>
          <pc:sldMk cId="263460814" sldId="505"/>
        </pc:sldMkLst>
      </pc:sldChg>
      <pc:sldChg chg="del">
        <pc:chgData name="大原 健佑" userId="c15971a5-546f-423d-abc4-59f9e5514faa" providerId="ADAL" clId="{ECA509C3-681D-4408-9602-E3B4555059E2}" dt="2025-12-26T06:08:04.399" v="338" actId="47"/>
        <pc:sldMkLst>
          <pc:docMk/>
          <pc:sldMk cId="953071327" sldId="506"/>
        </pc:sldMkLst>
      </pc:sldChg>
      <pc:sldChg chg="del">
        <pc:chgData name="大原 健佑" userId="c15971a5-546f-423d-abc4-59f9e5514faa" providerId="ADAL" clId="{ECA509C3-681D-4408-9602-E3B4555059E2}" dt="2025-12-26T06:08:04.399" v="338" actId="47"/>
        <pc:sldMkLst>
          <pc:docMk/>
          <pc:sldMk cId="3811722346" sldId="507"/>
        </pc:sldMkLst>
      </pc:sldChg>
      <pc:sldChg chg="del">
        <pc:chgData name="大原 健佑" userId="c15971a5-546f-423d-abc4-59f9e5514faa" providerId="ADAL" clId="{ECA509C3-681D-4408-9602-E3B4555059E2}" dt="2025-12-26T06:02:54.031" v="232" actId="47"/>
        <pc:sldMkLst>
          <pc:docMk/>
          <pc:sldMk cId="1234161499" sldId="509"/>
        </pc:sldMkLst>
      </pc:sldChg>
      <pc:sldChg chg="del">
        <pc:chgData name="大原 健佑" userId="c15971a5-546f-423d-abc4-59f9e5514faa" providerId="ADAL" clId="{ECA509C3-681D-4408-9602-E3B4555059E2}" dt="2025-12-26T06:08:04.399" v="338" actId="47"/>
        <pc:sldMkLst>
          <pc:docMk/>
          <pc:sldMk cId="2544289745" sldId="511"/>
        </pc:sldMkLst>
      </pc:sldChg>
      <pc:sldChg chg="del">
        <pc:chgData name="大原 健佑" userId="c15971a5-546f-423d-abc4-59f9e5514faa" providerId="ADAL" clId="{ECA509C3-681D-4408-9602-E3B4555059E2}" dt="2025-12-26T06:08:04.399" v="338" actId="47"/>
        <pc:sldMkLst>
          <pc:docMk/>
          <pc:sldMk cId="1355300354" sldId="512"/>
        </pc:sldMkLst>
      </pc:sldChg>
      <pc:sldChg chg="del">
        <pc:chgData name="大原 健佑" userId="c15971a5-546f-423d-abc4-59f9e5514faa" providerId="ADAL" clId="{ECA509C3-681D-4408-9602-E3B4555059E2}" dt="2025-12-26T06:08:04.399" v="338" actId="47"/>
        <pc:sldMkLst>
          <pc:docMk/>
          <pc:sldMk cId="3040780982" sldId="513"/>
        </pc:sldMkLst>
      </pc:sldChg>
      <pc:sldChg chg="del">
        <pc:chgData name="大原 健佑" userId="c15971a5-546f-423d-abc4-59f9e5514faa" providerId="ADAL" clId="{ECA509C3-681D-4408-9602-E3B4555059E2}" dt="2025-12-26T06:12:36.318" v="442" actId="47"/>
        <pc:sldMkLst>
          <pc:docMk/>
          <pc:sldMk cId="2307990645" sldId="515"/>
        </pc:sldMkLst>
      </pc:sldChg>
      <pc:sldChg chg="del">
        <pc:chgData name="大原 健佑" userId="c15971a5-546f-423d-abc4-59f9e5514faa" providerId="ADAL" clId="{ECA509C3-681D-4408-9602-E3B4555059E2}" dt="2025-12-26T06:12:36.318" v="442" actId="47"/>
        <pc:sldMkLst>
          <pc:docMk/>
          <pc:sldMk cId="2279595499" sldId="516"/>
        </pc:sldMkLst>
      </pc:sldChg>
      <pc:sldChg chg="del">
        <pc:chgData name="大原 健佑" userId="c15971a5-546f-423d-abc4-59f9e5514faa" providerId="ADAL" clId="{ECA509C3-681D-4408-9602-E3B4555059E2}" dt="2025-12-26T06:12:36.318" v="442" actId="47"/>
        <pc:sldMkLst>
          <pc:docMk/>
          <pc:sldMk cId="3142607078" sldId="517"/>
        </pc:sldMkLst>
      </pc:sldChg>
      <pc:sldChg chg="del">
        <pc:chgData name="大原 健佑" userId="c15971a5-546f-423d-abc4-59f9e5514faa" providerId="ADAL" clId="{ECA509C3-681D-4408-9602-E3B4555059E2}" dt="2025-12-26T06:12:36.318" v="442" actId="47"/>
        <pc:sldMkLst>
          <pc:docMk/>
          <pc:sldMk cId="3171984875" sldId="518"/>
        </pc:sldMkLst>
      </pc:sldChg>
      <pc:sldChg chg="del">
        <pc:chgData name="大原 健佑" userId="c15971a5-546f-423d-abc4-59f9e5514faa" providerId="ADAL" clId="{ECA509C3-681D-4408-9602-E3B4555059E2}" dt="2025-12-26T06:08:04.399" v="338" actId="47"/>
        <pc:sldMkLst>
          <pc:docMk/>
          <pc:sldMk cId="3351841155" sldId="519"/>
        </pc:sldMkLst>
      </pc:sldChg>
      <pc:sldChg chg="del">
        <pc:chgData name="大原 健佑" userId="c15971a5-546f-423d-abc4-59f9e5514faa" providerId="ADAL" clId="{ECA509C3-681D-4408-9602-E3B4555059E2}" dt="2025-12-26T06:08:04.399" v="338" actId="47"/>
        <pc:sldMkLst>
          <pc:docMk/>
          <pc:sldMk cId="3001203633" sldId="522"/>
        </pc:sldMkLst>
      </pc:sldChg>
      <pc:sldChg chg="del">
        <pc:chgData name="大原 健佑" userId="c15971a5-546f-423d-abc4-59f9e5514faa" providerId="ADAL" clId="{ECA509C3-681D-4408-9602-E3B4555059E2}" dt="2025-12-26T06:00:08.320" v="208" actId="47"/>
        <pc:sldMkLst>
          <pc:docMk/>
          <pc:sldMk cId="4095435990" sldId="523"/>
        </pc:sldMkLst>
      </pc:sldChg>
      <pc:sldChg chg="del">
        <pc:chgData name="大原 健佑" userId="c15971a5-546f-423d-abc4-59f9e5514faa" providerId="ADAL" clId="{ECA509C3-681D-4408-9602-E3B4555059E2}" dt="2025-12-26T06:02:54.031" v="232" actId="47"/>
        <pc:sldMkLst>
          <pc:docMk/>
          <pc:sldMk cId="1877567843" sldId="524"/>
        </pc:sldMkLst>
      </pc:sldChg>
      <pc:sldChg chg="del">
        <pc:chgData name="大原 健佑" userId="c15971a5-546f-423d-abc4-59f9e5514faa" providerId="ADAL" clId="{ECA509C3-681D-4408-9602-E3B4555059E2}" dt="2025-12-26T06:00:08.320" v="208" actId="47"/>
        <pc:sldMkLst>
          <pc:docMk/>
          <pc:sldMk cId="500013020" sldId="525"/>
        </pc:sldMkLst>
      </pc:sldChg>
      <pc:sldChg chg="del">
        <pc:chgData name="大原 健佑" userId="c15971a5-546f-423d-abc4-59f9e5514faa" providerId="ADAL" clId="{ECA509C3-681D-4408-9602-E3B4555059E2}" dt="2025-12-26T06:00:08.320" v="208" actId="47"/>
        <pc:sldMkLst>
          <pc:docMk/>
          <pc:sldMk cId="3970978056" sldId="526"/>
        </pc:sldMkLst>
      </pc:sldChg>
      <pc:sldChg chg="del">
        <pc:chgData name="大原 健佑" userId="c15971a5-546f-423d-abc4-59f9e5514faa" providerId="ADAL" clId="{ECA509C3-681D-4408-9602-E3B4555059E2}" dt="2025-12-26T06:08:04.399" v="338" actId="47"/>
        <pc:sldMkLst>
          <pc:docMk/>
          <pc:sldMk cId="3412785736" sldId="527"/>
        </pc:sldMkLst>
      </pc:sldChg>
      <pc:sldChg chg="del">
        <pc:chgData name="大原 健佑" userId="c15971a5-546f-423d-abc4-59f9e5514faa" providerId="ADAL" clId="{ECA509C3-681D-4408-9602-E3B4555059E2}" dt="2025-12-26T06:08:04.399" v="338" actId="47"/>
        <pc:sldMkLst>
          <pc:docMk/>
          <pc:sldMk cId="3883422769" sldId="528"/>
        </pc:sldMkLst>
      </pc:sldChg>
      <pc:sldChg chg="del">
        <pc:chgData name="大原 健佑" userId="c15971a5-546f-423d-abc4-59f9e5514faa" providerId="ADAL" clId="{ECA509C3-681D-4408-9602-E3B4555059E2}" dt="2025-12-26T06:08:04.399" v="338" actId="47"/>
        <pc:sldMkLst>
          <pc:docMk/>
          <pc:sldMk cId="316262686" sldId="529"/>
        </pc:sldMkLst>
      </pc:sldChg>
      <pc:sldChg chg="del">
        <pc:chgData name="大原 健佑" userId="c15971a5-546f-423d-abc4-59f9e5514faa" providerId="ADAL" clId="{ECA509C3-681D-4408-9602-E3B4555059E2}" dt="2025-12-26T06:02:54.031" v="232" actId="47"/>
        <pc:sldMkLst>
          <pc:docMk/>
          <pc:sldMk cId="413138173" sldId="530"/>
        </pc:sldMkLst>
      </pc:sldChg>
      <pc:sldChg chg="del">
        <pc:chgData name="大原 健佑" userId="c15971a5-546f-423d-abc4-59f9e5514faa" providerId="ADAL" clId="{ECA509C3-681D-4408-9602-E3B4555059E2}" dt="2025-12-26T06:08:04.399" v="338" actId="47"/>
        <pc:sldMkLst>
          <pc:docMk/>
          <pc:sldMk cId="1800233820" sldId="531"/>
        </pc:sldMkLst>
      </pc:sldChg>
      <pc:sldChg chg="del">
        <pc:chgData name="大原 健佑" userId="c15971a5-546f-423d-abc4-59f9e5514faa" providerId="ADAL" clId="{ECA509C3-681D-4408-9602-E3B4555059E2}" dt="2025-12-26T06:08:04.399" v="338" actId="47"/>
        <pc:sldMkLst>
          <pc:docMk/>
          <pc:sldMk cId="1437688579" sldId="532"/>
        </pc:sldMkLst>
      </pc:sldChg>
      <pc:sldChg chg="del">
        <pc:chgData name="大原 健佑" userId="c15971a5-546f-423d-abc4-59f9e5514faa" providerId="ADAL" clId="{ECA509C3-681D-4408-9602-E3B4555059E2}" dt="2025-12-26T06:08:04.399" v="338" actId="47"/>
        <pc:sldMkLst>
          <pc:docMk/>
          <pc:sldMk cId="1205445295" sldId="533"/>
        </pc:sldMkLst>
      </pc:sldChg>
      <pc:sldChg chg="del">
        <pc:chgData name="大原 健佑" userId="c15971a5-546f-423d-abc4-59f9e5514faa" providerId="ADAL" clId="{ECA509C3-681D-4408-9602-E3B4555059E2}" dt="2025-12-26T06:08:04.399" v="338" actId="47"/>
        <pc:sldMkLst>
          <pc:docMk/>
          <pc:sldMk cId="1578957072" sldId="534"/>
        </pc:sldMkLst>
      </pc:sldChg>
      <pc:sldChg chg="del">
        <pc:chgData name="大原 健佑" userId="c15971a5-546f-423d-abc4-59f9e5514faa" providerId="ADAL" clId="{ECA509C3-681D-4408-9602-E3B4555059E2}" dt="2025-12-26T06:08:04.399" v="338" actId="47"/>
        <pc:sldMkLst>
          <pc:docMk/>
          <pc:sldMk cId="1776243390" sldId="535"/>
        </pc:sldMkLst>
      </pc:sldChg>
      <pc:sldChg chg="del">
        <pc:chgData name="大原 健佑" userId="c15971a5-546f-423d-abc4-59f9e5514faa" providerId="ADAL" clId="{ECA509C3-681D-4408-9602-E3B4555059E2}" dt="2025-12-26T06:08:04.399" v="338" actId="47"/>
        <pc:sldMkLst>
          <pc:docMk/>
          <pc:sldMk cId="371868423" sldId="536"/>
        </pc:sldMkLst>
      </pc:sldChg>
      <pc:sldChg chg="del">
        <pc:chgData name="大原 健佑" userId="c15971a5-546f-423d-abc4-59f9e5514faa" providerId="ADAL" clId="{ECA509C3-681D-4408-9602-E3B4555059E2}" dt="2025-12-26T06:08:04.399" v="338" actId="47"/>
        <pc:sldMkLst>
          <pc:docMk/>
          <pc:sldMk cId="779081206" sldId="537"/>
        </pc:sldMkLst>
      </pc:sldChg>
      <pc:sldChg chg="del">
        <pc:chgData name="大原 健佑" userId="c15971a5-546f-423d-abc4-59f9e5514faa" providerId="ADAL" clId="{ECA509C3-681D-4408-9602-E3B4555059E2}" dt="2025-12-26T06:08:04.399" v="338" actId="47"/>
        <pc:sldMkLst>
          <pc:docMk/>
          <pc:sldMk cId="161280356" sldId="538"/>
        </pc:sldMkLst>
      </pc:sldChg>
      <pc:sldChg chg="modSp del mod">
        <pc:chgData name="大原 健佑" userId="c15971a5-546f-423d-abc4-59f9e5514faa" providerId="ADAL" clId="{ECA509C3-681D-4408-9602-E3B4555059E2}" dt="2025-12-27T00:46:28.452" v="2142" actId="47"/>
        <pc:sldMkLst>
          <pc:docMk/>
          <pc:sldMk cId="2965460920" sldId="540"/>
        </pc:sldMkLst>
        <pc:spChg chg="mod">
          <ac:chgData name="大原 健佑" userId="c15971a5-546f-423d-abc4-59f9e5514faa" providerId="ADAL" clId="{ECA509C3-681D-4408-9602-E3B4555059E2}" dt="2025-12-26T05:53:01.923" v="67" actId="20577"/>
          <ac:spMkLst>
            <pc:docMk/>
            <pc:sldMk cId="2965460920" sldId="540"/>
            <ac:spMk id="14" creationId="{A215EA93-5D68-824F-0C8B-6F8A024204B8}"/>
          </ac:spMkLst>
        </pc:spChg>
      </pc:sldChg>
      <pc:sldChg chg="del ord">
        <pc:chgData name="大原 健佑" userId="c15971a5-546f-423d-abc4-59f9e5514faa" providerId="ADAL" clId="{ECA509C3-681D-4408-9602-E3B4555059E2}" dt="2025-12-27T00:46:28.452" v="2142" actId="47"/>
        <pc:sldMkLst>
          <pc:docMk/>
          <pc:sldMk cId="3253442403" sldId="541"/>
        </pc:sldMkLst>
      </pc:sldChg>
      <pc:sldChg chg="addSp modSp del mod">
        <pc:chgData name="大原 健佑" userId="c15971a5-546f-423d-abc4-59f9e5514faa" providerId="ADAL" clId="{ECA509C3-681D-4408-9602-E3B4555059E2}" dt="2025-12-27T00:46:28.452" v="2142" actId="47"/>
        <pc:sldMkLst>
          <pc:docMk/>
          <pc:sldMk cId="3898168490" sldId="542"/>
        </pc:sldMkLst>
        <pc:spChg chg="mod">
          <ac:chgData name="大原 健佑" userId="c15971a5-546f-423d-abc4-59f9e5514faa" providerId="ADAL" clId="{ECA509C3-681D-4408-9602-E3B4555059E2}" dt="2025-12-27T00:43:49.616" v="2102" actId="1076"/>
          <ac:spMkLst>
            <pc:docMk/>
            <pc:sldMk cId="3898168490" sldId="542"/>
            <ac:spMk id="2" creationId="{0A656B34-5DE1-4078-B2FE-7FA299B6E3C6}"/>
          </ac:spMkLst>
        </pc:spChg>
        <pc:spChg chg="add mod">
          <ac:chgData name="大原 健佑" userId="c15971a5-546f-423d-abc4-59f9e5514faa" providerId="ADAL" clId="{ECA509C3-681D-4408-9602-E3B4555059E2}" dt="2025-12-27T00:44:57.444" v="2138" actId="1076"/>
          <ac:spMkLst>
            <pc:docMk/>
            <pc:sldMk cId="3898168490" sldId="542"/>
            <ac:spMk id="4" creationId="{C4F2BC61-D193-D2B9-45DC-EB160EB37933}"/>
          </ac:spMkLst>
        </pc:spChg>
        <pc:spChg chg="add mod">
          <ac:chgData name="大原 健佑" userId="c15971a5-546f-423d-abc4-59f9e5514faa" providerId="ADAL" clId="{ECA509C3-681D-4408-9602-E3B4555059E2}" dt="2025-12-27T00:44:57.444" v="2138" actId="1076"/>
          <ac:spMkLst>
            <pc:docMk/>
            <pc:sldMk cId="3898168490" sldId="542"/>
            <ac:spMk id="6" creationId="{7A338F6C-4876-0B0F-74BF-54C59D8629B8}"/>
          </ac:spMkLst>
        </pc:spChg>
        <pc:spChg chg="add mod">
          <ac:chgData name="大原 健佑" userId="c15971a5-546f-423d-abc4-59f9e5514faa" providerId="ADAL" clId="{ECA509C3-681D-4408-9602-E3B4555059E2}" dt="2025-12-27T00:44:57.444" v="2138" actId="1076"/>
          <ac:spMkLst>
            <pc:docMk/>
            <pc:sldMk cId="3898168490" sldId="542"/>
            <ac:spMk id="13" creationId="{154AD415-715A-E7A3-29AD-49A5887823A1}"/>
          </ac:spMkLst>
        </pc:spChg>
        <pc:spChg chg="add mod">
          <ac:chgData name="大原 健佑" userId="c15971a5-546f-423d-abc4-59f9e5514faa" providerId="ADAL" clId="{ECA509C3-681D-4408-9602-E3B4555059E2}" dt="2025-12-27T00:44:59.525" v="2139" actId="1076"/>
          <ac:spMkLst>
            <pc:docMk/>
            <pc:sldMk cId="3898168490" sldId="542"/>
            <ac:spMk id="16" creationId="{FF4CCB9F-05A0-25E4-2086-D59F8DB3541F}"/>
          </ac:spMkLst>
        </pc:spChg>
        <pc:spChg chg="add mod">
          <ac:chgData name="大原 健佑" userId="c15971a5-546f-423d-abc4-59f9e5514faa" providerId="ADAL" clId="{ECA509C3-681D-4408-9602-E3B4555059E2}" dt="2025-12-27T00:44:57.444" v="2138" actId="1076"/>
          <ac:spMkLst>
            <pc:docMk/>
            <pc:sldMk cId="3898168490" sldId="542"/>
            <ac:spMk id="17" creationId="{1A18200F-7EBD-1095-8D1C-C8F4B1A835C4}"/>
          </ac:spMkLst>
        </pc:spChg>
        <pc:spChg chg="add mod">
          <ac:chgData name="大原 健佑" userId="c15971a5-546f-423d-abc4-59f9e5514faa" providerId="ADAL" clId="{ECA509C3-681D-4408-9602-E3B4555059E2}" dt="2025-12-27T00:44:57.444" v="2138" actId="1076"/>
          <ac:spMkLst>
            <pc:docMk/>
            <pc:sldMk cId="3898168490" sldId="542"/>
            <ac:spMk id="18" creationId="{59B79DA2-8D07-5C04-87B9-CB2B844F97FF}"/>
          </ac:spMkLst>
        </pc:spChg>
        <pc:spChg chg="add mod">
          <ac:chgData name="大原 健佑" userId="c15971a5-546f-423d-abc4-59f9e5514faa" providerId="ADAL" clId="{ECA509C3-681D-4408-9602-E3B4555059E2}" dt="2025-12-27T00:44:57.444" v="2138" actId="1076"/>
          <ac:spMkLst>
            <pc:docMk/>
            <pc:sldMk cId="3898168490" sldId="542"/>
            <ac:spMk id="19" creationId="{25594206-1246-1C82-4925-087C39851A16}"/>
          </ac:spMkLst>
        </pc:spChg>
        <pc:spChg chg="add mod">
          <ac:chgData name="大原 健佑" userId="c15971a5-546f-423d-abc4-59f9e5514faa" providerId="ADAL" clId="{ECA509C3-681D-4408-9602-E3B4555059E2}" dt="2025-12-27T00:44:57.444" v="2138" actId="1076"/>
          <ac:spMkLst>
            <pc:docMk/>
            <pc:sldMk cId="3898168490" sldId="542"/>
            <ac:spMk id="20" creationId="{B1A5655D-D7CD-ADAC-3EC3-C1CA77252548}"/>
          </ac:spMkLst>
        </pc:spChg>
        <pc:spChg chg="add mod">
          <ac:chgData name="大原 健佑" userId="c15971a5-546f-423d-abc4-59f9e5514faa" providerId="ADAL" clId="{ECA509C3-681D-4408-9602-E3B4555059E2}" dt="2025-12-27T00:44:57.444" v="2138" actId="1076"/>
          <ac:spMkLst>
            <pc:docMk/>
            <pc:sldMk cId="3898168490" sldId="542"/>
            <ac:spMk id="21" creationId="{9F5A4DCD-F24E-7F97-AD80-11267919F9A3}"/>
          </ac:spMkLst>
        </pc:spChg>
        <pc:grpChg chg="mod">
          <ac:chgData name="大原 健佑" userId="c15971a5-546f-423d-abc4-59f9e5514faa" providerId="ADAL" clId="{ECA509C3-681D-4408-9602-E3B4555059E2}" dt="2025-12-27T00:43:53.075" v="2103" actId="1076"/>
          <ac:grpSpMkLst>
            <pc:docMk/>
            <pc:sldMk cId="3898168490" sldId="542"/>
            <ac:grpSpMk id="8" creationId="{D02C16FC-0DB3-5EA0-F607-5D1CC3086C1D}"/>
          </ac:grpSpMkLst>
        </pc:grpChg>
        <pc:picChg chg="mod">
          <ac:chgData name="大原 健佑" userId="c15971a5-546f-423d-abc4-59f9e5514faa" providerId="ADAL" clId="{ECA509C3-681D-4408-9602-E3B4555059E2}" dt="2025-12-27T00:43:47.072" v="2101" actId="1076"/>
          <ac:picMkLst>
            <pc:docMk/>
            <pc:sldMk cId="3898168490" sldId="542"/>
            <ac:picMk id="15" creationId="{AA8CFD48-C846-58ED-8D20-B8551748686E}"/>
          </ac:picMkLst>
        </pc:picChg>
      </pc:sldChg>
      <pc:sldChg chg="add del">
        <pc:chgData name="大原 健佑" userId="c15971a5-546f-423d-abc4-59f9e5514faa" providerId="ADAL" clId="{ECA509C3-681D-4408-9602-E3B4555059E2}" dt="2025-12-26T05:53:25.871" v="72" actId="47"/>
        <pc:sldMkLst>
          <pc:docMk/>
          <pc:sldMk cId="1204731968" sldId="543"/>
        </pc:sldMkLst>
      </pc:sldChg>
      <pc:sldChg chg="delSp modSp add del mod">
        <pc:chgData name="大原 健佑" userId="c15971a5-546f-423d-abc4-59f9e5514faa" providerId="ADAL" clId="{ECA509C3-681D-4408-9602-E3B4555059E2}" dt="2025-12-27T00:37:06.124" v="1470" actId="47"/>
        <pc:sldMkLst>
          <pc:docMk/>
          <pc:sldMk cId="2957018853" sldId="543"/>
        </pc:sldMkLst>
        <pc:spChg chg="del">
          <ac:chgData name="大原 健佑" userId="c15971a5-546f-423d-abc4-59f9e5514faa" providerId="ADAL" clId="{ECA509C3-681D-4408-9602-E3B4555059E2}" dt="2025-12-26T05:55:06.364" v="106" actId="478"/>
          <ac:spMkLst>
            <pc:docMk/>
            <pc:sldMk cId="2957018853" sldId="543"/>
            <ac:spMk id="3" creationId="{36BC21A1-8F30-226D-C4AF-9211D87AF17E}"/>
          </ac:spMkLst>
        </pc:spChg>
        <pc:spChg chg="del">
          <ac:chgData name="大原 健佑" userId="c15971a5-546f-423d-abc4-59f9e5514faa" providerId="ADAL" clId="{ECA509C3-681D-4408-9602-E3B4555059E2}" dt="2025-12-26T05:55:06.364" v="106" actId="478"/>
          <ac:spMkLst>
            <pc:docMk/>
            <pc:sldMk cId="2957018853" sldId="543"/>
            <ac:spMk id="5" creationId="{E90CD7F2-FA78-345F-0FBF-C27BB29E67DD}"/>
          </ac:spMkLst>
        </pc:spChg>
        <pc:spChg chg="del">
          <ac:chgData name="大原 健佑" userId="c15971a5-546f-423d-abc4-59f9e5514faa" providerId="ADAL" clId="{ECA509C3-681D-4408-9602-E3B4555059E2}" dt="2025-12-26T05:55:06.364" v="106" actId="478"/>
          <ac:spMkLst>
            <pc:docMk/>
            <pc:sldMk cId="2957018853" sldId="543"/>
            <ac:spMk id="10" creationId="{B3CE2D89-81F2-C417-A905-17EDE214ADCF}"/>
          </ac:spMkLst>
        </pc:spChg>
        <pc:spChg chg="del">
          <ac:chgData name="大原 健佑" userId="c15971a5-546f-423d-abc4-59f9e5514faa" providerId="ADAL" clId="{ECA509C3-681D-4408-9602-E3B4555059E2}" dt="2025-12-26T05:55:06.364" v="106" actId="478"/>
          <ac:spMkLst>
            <pc:docMk/>
            <pc:sldMk cId="2957018853" sldId="543"/>
            <ac:spMk id="11" creationId="{BDF10B00-5271-95B9-B9FE-051267734E85}"/>
          </ac:spMkLst>
        </pc:spChg>
        <pc:spChg chg="del">
          <ac:chgData name="大原 健佑" userId="c15971a5-546f-423d-abc4-59f9e5514faa" providerId="ADAL" clId="{ECA509C3-681D-4408-9602-E3B4555059E2}" dt="2025-12-26T05:55:06.364" v="106" actId="478"/>
          <ac:spMkLst>
            <pc:docMk/>
            <pc:sldMk cId="2957018853" sldId="543"/>
            <ac:spMk id="12" creationId="{17358ADD-81D7-3254-5380-020F1FC17B13}"/>
          </ac:spMkLst>
        </pc:spChg>
        <pc:spChg chg="mod">
          <ac:chgData name="大原 健佑" userId="c15971a5-546f-423d-abc4-59f9e5514faa" providerId="ADAL" clId="{ECA509C3-681D-4408-9602-E3B4555059E2}" dt="2025-12-26T05:54:06.673" v="81" actId="20577"/>
          <ac:spMkLst>
            <pc:docMk/>
            <pc:sldMk cId="2957018853" sldId="543"/>
            <ac:spMk id="14" creationId="{F3DB5703-B36D-A7B5-30AD-923AE1B2B9A5}"/>
          </ac:spMkLst>
        </pc:spChg>
        <pc:graphicFrameChg chg="del">
          <ac:chgData name="大原 健佑" userId="c15971a5-546f-423d-abc4-59f9e5514faa" providerId="ADAL" clId="{ECA509C3-681D-4408-9602-E3B4555059E2}" dt="2025-12-26T05:55:06.364" v="106" actId="478"/>
          <ac:graphicFrameMkLst>
            <pc:docMk/>
            <pc:sldMk cId="2957018853" sldId="543"/>
            <ac:graphicFrameMk id="2" creationId="{E0CC6A4A-399E-A4BC-A0E8-B97671AA2E2A}"/>
          </ac:graphicFrameMkLst>
        </pc:graphicFrameChg>
      </pc:sldChg>
      <pc:sldChg chg="delSp modSp add del mod">
        <pc:chgData name="大原 健佑" userId="c15971a5-546f-423d-abc4-59f9e5514faa" providerId="ADAL" clId="{ECA509C3-681D-4408-9602-E3B4555059E2}" dt="2025-12-27T00:37:06.124" v="1470" actId="47"/>
        <pc:sldMkLst>
          <pc:docMk/>
          <pc:sldMk cId="1078063164" sldId="544"/>
        </pc:sldMkLst>
        <pc:spChg chg="del">
          <ac:chgData name="大原 健佑" userId="c15971a5-546f-423d-abc4-59f9e5514faa" providerId="ADAL" clId="{ECA509C3-681D-4408-9602-E3B4555059E2}" dt="2025-12-26T05:55:11.141" v="107" actId="478"/>
          <ac:spMkLst>
            <pc:docMk/>
            <pc:sldMk cId="1078063164" sldId="544"/>
            <ac:spMk id="3" creationId="{72291E0F-3F6C-693E-8A4F-2EE59F3F2CFE}"/>
          </ac:spMkLst>
        </pc:spChg>
        <pc:spChg chg="del">
          <ac:chgData name="大原 健佑" userId="c15971a5-546f-423d-abc4-59f9e5514faa" providerId="ADAL" clId="{ECA509C3-681D-4408-9602-E3B4555059E2}" dt="2025-12-26T05:55:11.141" v="107" actId="478"/>
          <ac:spMkLst>
            <pc:docMk/>
            <pc:sldMk cId="1078063164" sldId="544"/>
            <ac:spMk id="5" creationId="{7D906C2F-659A-8BFE-7742-54DF513DAE49}"/>
          </ac:spMkLst>
        </pc:spChg>
        <pc:spChg chg="del">
          <ac:chgData name="大原 健佑" userId="c15971a5-546f-423d-abc4-59f9e5514faa" providerId="ADAL" clId="{ECA509C3-681D-4408-9602-E3B4555059E2}" dt="2025-12-26T05:55:11.141" v="107" actId="478"/>
          <ac:spMkLst>
            <pc:docMk/>
            <pc:sldMk cId="1078063164" sldId="544"/>
            <ac:spMk id="10" creationId="{E944F322-C75E-D657-6F5F-72954144E462}"/>
          </ac:spMkLst>
        </pc:spChg>
        <pc:spChg chg="del">
          <ac:chgData name="大原 健佑" userId="c15971a5-546f-423d-abc4-59f9e5514faa" providerId="ADAL" clId="{ECA509C3-681D-4408-9602-E3B4555059E2}" dt="2025-12-26T05:55:11.141" v="107" actId="478"/>
          <ac:spMkLst>
            <pc:docMk/>
            <pc:sldMk cId="1078063164" sldId="544"/>
            <ac:spMk id="11" creationId="{DCDBD76D-F65E-55F2-24CF-D69698C410EE}"/>
          </ac:spMkLst>
        </pc:spChg>
        <pc:spChg chg="del">
          <ac:chgData name="大原 健佑" userId="c15971a5-546f-423d-abc4-59f9e5514faa" providerId="ADAL" clId="{ECA509C3-681D-4408-9602-E3B4555059E2}" dt="2025-12-26T05:55:11.141" v="107" actId="478"/>
          <ac:spMkLst>
            <pc:docMk/>
            <pc:sldMk cId="1078063164" sldId="544"/>
            <ac:spMk id="12" creationId="{6F229C71-BB33-51B9-6B06-AB6F2B9E1CE5}"/>
          </ac:spMkLst>
        </pc:spChg>
        <pc:spChg chg="mod">
          <ac:chgData name="大原 健佑" userId="c15971a5-546f-423d-abc4-59f9e5514faa" providerId="ADAL" clId="{ECA509C3-681D-4408-9602-E3B4555059E2}" dt="2025-12-26T05:54:20.420" v="86" actId="20577"/>
          <ac:spMkLst>
            <pc:docMk/>
            <pc:sldMk cId="1078063164" sldId="544"/>
            <ac:spMk id="14" creationId="{5E782927-4A75-F297-5BE9-1E946C3E5D3C}"/>
          </ac:spMkLst>
        </pc:spChg>
        <pc:graphicFrameChg chg="del">
          <ac:chgData name="大原 健佑" userId="c15971a5-546f-423d-abc4-59f9e5514faa" providerId="ADAL" clId="{ECA509C3-681D-4408-9602-E3B4555059E2}" dt="2025-12-26T05:55:11.141" v="107" actId="478"/>
          <ac:graphicFrameMkLst>
            <pc:docMk/>
            <pc:sldMk cId="1078063164" sldId="544"/>
            <ac:graphicFrameMk id="2" creationId="{052495B2-0ED5-6701-A0AC-E962E0B12D16}"/>
          </ac:graphicFrameMkLst>
        </pc:graphicFrameChg>
      </pc:sldChg>
      <pc:sldChg chg="addSp delSp modSp add del mod">
        <pc:chgData name="大原 健佑" userId="c15971a5-546f-423d-abc4-59f9e5514faa" providerId="ADAL" clId="{ECA509C3-681D-4408-9602-E3B4555059E2}" dt="2025-12-27T00:46:28.452" v="2142" actId="47"/>
        <pc:sldMkLst>
          <pc:docMk/>
          <pc:sldMk cId="1337714017" sldId="545"/>
        </pc:sldMkLst>
        <pc:spChg chg="add mod">
          <ac:chgData name="大原 健佑" userId="c15971a5-546f-423d-abc4-59f9e5514faa" providerId="ADAL" clId="{ECA509C3-681D-4408-9602-E3B4555059E2}" dt="2025-12-27T00:43:30.177" v="2098" actId="1076"/>
          <ac:spMkLst>
            <pc:docMk/>
            <pc:sldMk cId="1337714017" sldId="545"/>
            <ac:spMk id="2" creationId="{5C83CBDF-307B-2FFB-8890-5C3F6C70E724}"/>
          </ac:spMkLst>
        </pc:spChg>
        <pc:spChg chg="del">
          <ac:chgData name="大原 健佑" userId="c15971a5-546f-423d-abc4-59f9e5514faa" providerId="ADAL" clId="{ECA509C3-681D-4408-9602-E3B4555059E2}" dt="2025-12-26T05:55:15.373" v="108" actId="478"/>
          <ac:spMkLst>
            <pc:docMk/>
            <pc:sldMk cId="1337714017" sldId="545"/>
            <ac:spMk id="3" creationId="{D53B97C1-4C42-3298-7DC2-EB9883933C88}"/>
          </ac:spMkLst>
        </pc:spChg>
        <pc:spChg chg="del">
          <ac:chgData name="大原 健佑" userId="c15971a5-546f-423d-abc4-59f9e5514faa" providerId="ADAL" clId="{ECA509C3-681D-4408-9602-E3B4555059E2}" dt="2025-12-26T05:55:15.373" v="108" actId="478"/>
          <ac:spMkLst>
            <pc:docMk/>
            <pc:sldMk cId="1337714017" sldId="545"/>
            <ac:spMk id="5" creationId="{27CDE31E-D292-F858-C1DB-2BB71DFE7244}"/>
          </ac:spMkLst>
        </pc:spChg>
        <pc:spChg chg="del">
          <ac:chgData name="大原 健佑" userId="c15971a5-546f-423d-abc4-59f9e5514faa" providerId="ADAL" clId="{ECA509C3-681D-4408-9602-E3B4555059E2}" dt="2025-12-26T05:55:15.373" v="108" actId="478"/>
          <ac:spMkLst>
            <pc:docMk/>
            <pc:sldMk cId="1337714017" sldId="545"/>
            <ac:spMk id="10" creationId="{D7C7B060-7455-1F9F-E988-E6E576DC108D}"/>
          </ac:spMkLst>
        </pc:spChg>
        <pc:spChg chg="del">
          <ac:chgData name="大原 健佑" userId="c15971a5-546f-423d-abc4-59f9e5514faa" providerId="ADAL" clId="{ECA509C3-681D-4408-9602-E3B4555059E2}" dt="2025-12-26T05:55:15.373" v="108" actId="478"/>
          <ac:spMkLst>
            <pc:docMk/>
            <pc:sldMk cId="1337714017" sldId="545"/>
            <ac:spMk id="11" creationId="{863EA370-6F85-53EB-3BA1-8AFD907BC4DC}"/>
          </ac:spMkLst>
        </pc:spChg>
        <pc:spChg chg="del">
          <ac:chgData name="大原 健佑" userId="c15971a5-546f-423d-abc4-59f9e5514faa" providerId="ADAL" clId="{ECA509C3-681D-4408-9602-E3B4555059E2}" dt="2025-12-26T05:55:15.373" v="108" actId="478"/>
          <ac:spMkLst>
            <pc:docMk/>
            <pc:sldMk cId="1337714017" sldId="545"/>
            <ac:spMk id="12" creationId="{101FB20D-0FCF-09C2-8ACA-392861C21BF9}"/>
          </ac:spMkLst>
        </pc:spChg>
        <pc:spChg chg="mod">
          <ac:chgData name="大原 健佑" userId="c15971a5-546f-423d-abc4-59f9e5514faa" providerId="ADAL" clId="{ECA509C3-681D-4408-9602-E3B4555059E2}" dt="2025-12-27T00:37:10.451" v="1472" actId="20577"/>
          <ac:spMkLst>
            <pc:docMk/>
            <pc:sldMk cId="1337714017" sldId="545"/>
            <ac:spMk id="14" creationId="{A9845154-2199-0F19-93B3-76C364C66CB8}"/>
          </ac:spMkLst>
        </pc:spChg>
        <pc:graphicFrameChg chg="del">
          <ac:chgData name="大原 健佑" userId="c15971a5-546f-423d-abc4-59f9e5514faa" providerId="ADAL" clId="{ECA509C3-681D-4408-9602-E3B4555059E2}" dt="2025-12-26T05:55:15.373" v="108" actId="478"/>
          <ac:graphicFrameMkLst>
            <pc:docMk/>
            <pc:sldMk cId="1337714017" sldId="545"/>
            <ac:graphicFrameMk id="2" creationId="{CD77F16D-1F2A-AF18-2E2C-30B2834364DF}"/>
          </ac:graphicFrameMkLst>
        </pc:graphicFrameChg>
      </pc:sldChg>
      <pc:sldChg chg="modSp add del mod">
        <pc:chgData name="大原 健佑" userId="c15971a5-546f-423d-abc4-59f9e5514faa" providerId="ADAL" clId="{ECA509C3-681D-4408-9602-E3B4555059E2}" dt="2025-12-27T00:46:28.452" v="2142" actId="47"/>
        <pc:sldMkLst>
          <pc:docMk/>
          <pc:sldMk cId="1656152415" sldId="546"/>
        </pc:sldMkLst>
        <pc:spChg chg="mod">
          <ac:chgData name="大原 健佑" userId="c15971a5-546f-423d-abc4-59f9e5514faa" providerId="ADAL" clId="{ECA509C3-681D-4408-9602-E3B4555059E2}" dt="2025-12-26T05:55:35.373" v="111" actId="20577"/>
          <ac:spMkLst>
            <pc:docMk/>
            <pc:sldMk cId="1656152415" sldId="546"/>
            <ac:spMk id="14" creationId="{B934F60E-1169-92D6-48B4-A0D5D335D4E8}"/>
          </ac:spMkLst>
        </pc:spChg>
        <pc:spChg chg="mod">
          <ac:chgData name="大原 健佑" userId="c15971a5-546f-423d-abc4-59f9e5514faa" providerId="ADAL" clId="{ECA509C3-681D-4408-9602-E3B4555059E2}" dt="2025-12-26T05:55:37.599" v="113" actId="20577"/>
          <ac:spMkLst>
            <pc:docMk/>
            <pc:sldMk cId="1656152415" sldId="546"/>
            <ac:spMk id="15" creationId="{4C05941C-5A96-2B6D-C156-6BFDF1DB3851}"/>
          </ac:spMkLst>
        </pc:spChg>
        <pc:spChg chg="mod">
          <ac:chgData name="大原 健佑" userId="c15971a5-546f-423d-abc4-59f9e5514faa" providerId="ADAL" clId="{ECA509C3-681D-4408-9602-E3B4555059E2}" dt="2025-12-26T05:55:40.112" v="115" actId="20577"/>
          <ac:spMkLst>
            <pc:docMk/>
            <pc:sldMk cId="1656152415" sldId="546"/>
            <ac:spMk id="16" creationId="{0CDF4FD4-3F6B-93A1-411F-21233A8C7CAE}"/>
          </ac:spMkLst>
        </pc:spChg>
        <pc:spChg chg="mod">
          <ac:chgData name="大原 健佑" userId="c15971a5-546f-423d-abc4-59f9e5514faa" providerId="ADAL" clId="{ECA509C3-681D-4408-9602-E3B4555059E2}" dt="2025-12-26T05:55:42.495" v="117" actId="20577"/>
          <ac:spMkLst>
            <pc:docMk/>
            <pc:sldMk cId="1656152415" sldId="546"/>
            <ac:spMk id="17" creationId="{E642B707-4F0F-CEC9-02EF-CC0505722C96}"/>
          </ac:spMkLst>
        </pc:spChg>
        <pc:spChg chg="mod">
          <ac:chgData name="大原 健佑" userId="c15971a5-546f-423d-abc4-59f9e5514faa" providerId="ADAL" clId="{ECA509C3-681D-4408-9602-E3B4555059E2}" dt="2025-12-26T05:55:44.954" v="119" actId="20577"/>
          <ac:spMkLst>
            <pc:docMk/>
            <pc:sldMk cId="1656152415" sldId="546"/>
            <ac:spMk id="18" creationId="{96E89BEE-4721-543A-C8C3-AD8F73D05D0F}"/>
          </ac:spMkLst>
        </pc:spChg>
        <pc:spChg chg="mod">
          <ac:chgData name="大原 健佑" userId="c15971a5-546f-423d-abc4-59f9e5514faa" providerId="ADAL" clId="{ECA509C3-681D-4408-9602-E3B4555059E2}" dt="2025-12-27T00:41:45.955" v="2069" actId="1076"/>
          <ac:spMkLst>
            <pc:docMk/>
            <pc:sldMk cId="1656152415" sldId="546"/>
            <ac:spMk id="23" creationId="{7660D703-2BB9-A37E-7607-209D28AA549D}"/>
          </ac:spMkLst>
        </pc:spChg>
        <pc:spChg chg="mod">
          <ac:chgData name="大原 健佑" userId="c15971a5-546f-423d-abc4-59f9e5514faa" providerId="ADAL" clId="{ECA509C3-681D-4408-9602-E3B4555059E2}" dt="2025-12-27T00:41:49.058" v="2070" actId="1076"/>
          <ac:spMkLst>
            <pc:docMk/>
            <pc:sldMk cId="1656152415" sldId="546"/>
            <ac:spMk id="25" creationId="{6AB0EE56-36A8-0DD3-154A-E128362D26DA}"/>
          </ac:spMkLst>
        </pc:spChg>
        <pc:spChg chg="mod">
          <ac:chgData name="大原 健佑" userId="c15971a5-546f-423d-abc4-59f9e5514faa" providerId="ADAL" clId="{ECA509C3-681D-4408-9602-E3B4555059E2}" dt="2025-12-26T05:55:46.940" v="121" actId="20577"/>
          <ac:spMkLst>
            <pc:docMk/>
            <pc:sldMk cId="1656152415" sldId="546"/>
            <ac:spMk id="26" creationId="{BD21E87B-D861-6B3D-56AB-485F7FD71875}"/>
          </ac:spMkLst>
        </pc:spChg>
        <pc:picChg chg="mod">
          <ac:chgData name="大原 健佑" userId="c15971a5-546f-423d-abc4-59f9e5514faa" providerId="ADAL" clId="{ECA509C3-681D-4408-9602-E3B4555059E2}" dt="2025-12-27T00:41:52.007" v="2072" actId="1076"/>
          <ac:picMkLst>
            <pc:docMk/>
            <pc:sldMk cId="1656152415" sldId="546"/>
            <ac:picMk id="5" creationId="{2F226DB3-24BB-6B9D-1B92-9854D24C69CD}"/>
          </ac:picMkLst>
        </pc:picChg>
      </pc:sldChg>
      <pc:sldChg chg="add del">
        <pc:chgData name="大原 健佑" userId="c15971a5-546f-423d-abc4-59f9e5514faa" providerId="ADAL" clId="{ECA509C3-681D-4408-9602-E3B4555059E2}" dt="2025-12-26T05:54:52.725" v="105" actId="47"/>
        <pc:sldMkLst>
          <pc:docMk/>
          <pc:sldMk cId="3972924912" sldId="546"/>
        </pc:sldMkLst>
      </pc:sldChg>
      <pc:sldChg chg="addSp modSp add mod">
        <pc:chgData name="大原 健佑" userId="c15971a5-546f-423d-abc4-59f9e5514faa" providerId="ADAL" clId="{ECA509C3-681D-4408-9602-E3B4555059E2}" dt="2025-12-26T06:44:02.948" v="587" actId="14100"/>
        <pc:sldMkLst>
          <pc:docMk/>
          <pc:sldMk cId="426909570" sldId="547"/>
        </pc:sldMkLst>
        <pc:spChg chg="add mod">
          <ac:chgData name="大原 健佑" userId="c15971a5-546f-423d-abc4-59f9e5514faa" providerId="ADAL" clId="{ECA509C3-681D-4408-9602-E3B4555059E2}" dt="2025-12-26T06:43:52.067" v="584" actId="14100"/>
          <ac:spMkLst>
            <pc:docMk/>
            <pc:sldMk cId="426909570" sldId="547"/>
            <ac:spMk id="2" creationId="{D0BDA40A-7FE7-17E0-92FD-4F80B39EA537}"/>
          </ac:spMkLst>
        </pc:spChg>
        <pc:spChg chg="add mod">
          <ac:chgData name="大原 健佑" userId="c15971a5-546f-423d-abc4-59f9e5514faa" providerId="ADAL" clId="{ECA509C3-681D-4408-9602-E3B4555059E2}" dt="2025-12-26T06:44:02.948" v="587" actId="14100"/>
          <ac:spMkLst>
            <pc:docMk/>
            <pc:sldMk cId="426909570" sldId="547"/>
            <ac:spMk id="3" creationId="{3A60B222-415B-C5EE-CAF6-E4599E5F0A3A}"/>
          </ac:spMkLst>
        </pc:spChg>
        <pc:spChg chg="mod">
          <ac:chgData name="大原 健佑" userId="c15971a5-546f-423d-abc4-59f9e5514faa" providerId="ADAL" clId="{ECA509C3-681D-4408-9602-E3B4555059E2}" dt="2025-12-26T05:56:43.617" v="143" actId="20577"/>
          <ac:spMkLst>
            <pc:docMk/>
            <pc:sldMk cId="426909570" sldId="547"/>
            <ac:spMk id="14" creationId="{A1A96CB6-02B8-E782-B054-EA63748542F5}"/>
          </ac:spMkLst>
        </pc:spChg>
      </pc:sldChg>
      <pc:sldChg chg="addSp modSp add mod">
        <pc:chgData name="大原 健佑" userId="c15971a5-546f-423d-abc4-59f9e5514faa" providerId="ADAL" clId="{ECA509C3-681D-4408-9602-E3B4555059E2}" dt="2025-12-26T06:44:35.393" v="594" actId="14100"/>
        <pc:sldMkLst>
          <pc:docMk/>
          <pc:sldMk cId="1939158048" sldId="548"/>
        </pc:sldMkLst>
        <pc:spChg chg="add mod">
          <ac:chgData name="大原 健佑" userId="c15971a5-546f-423d-abc4-59f9e5514faa" providerId="ADAL" clId="{ECA509C3-681D-4408-9602-E3B4555059E2}" dt="2025-12-26T06:44:22.590" v="591" actId="1076"/>
          <ac:spMkLst>
            <pc:docMk/>
            <pc:sldMk cId="1939158048" sldId="548"/>
            <ac:spMk id="2" creationId="{76F3C9DD-45DA-9F77-B963-5F3641443372}"/>
          </ac:spMkLst>
        </pc:spChg>
        <pc:spChg chg="add mod">
          <ac:chgData name="大原 健佑" userId="c15971a5-546f-423d-abc4-59f9e5514faa" providerId="ADAL" clId="{ECA509C3-681D-4408-9602-E3B4555059E2}" dt="2025-12-26T06:44:35.393" v="594" actId="14100"/>
          <ac:spMkLst>
            <pc:docMk/>
            <pc:sldMk cId="1939158048" sldId="548"/>
            <ac:spMk id="3" creationId="{2B0BA78E-8969-041C-1A04-68E8333C72C9}"/>
          </ac:spMkLst>
        </pc:spChg>
        <pc:spChg chg="mod">
          <ac:chgData name="大原 健佑" userId="c15971a5-546f-423d-abc4-59f9e5514faa" providerId="ADAL" clId="{ECA509C3-681D-4408-9602-E3B4555059E2}" dt="2025-12-26T05:57:05.999" v="149" actId="20577"/>
          <ac:spMkLst>
            <pc:docMk/>
            <pc:sldMk cId="1939158048" sldId="548"/>
            <ac:spMk id="14" creationId="{6DCD798C-983C-8DA0-889A-61C42DA60ACC}"/>
          </ac:spMkLst>
        </pc:spChg>
      </pc:sldChg>
      <pc:sldChg chg="addSp modSp add mod">
        <pc:chgData name="大原 健佑" userId="c15971a5-546f-423d-abc4-59f9e5514faa" providerId="ADAL" clId="{ECA509C3-681D-4408-9602-E3B4555059E2}" dt="2025-12-26T06:45:44.958" v="601" actId="14100"/>
        <pc:sldMkLst>
          <pc:docMk/>
          <pc:sldMk cId="2790275604" sldId="549"/>
        </pc:sldMkLst>
        <pc:spChg chg="add">
          <ac:chgData name="大原 健佑" userId="c15971a5-546f-423d-abc4-59f9e5514faa" providerId="ADAL" clId="{ECA509C3-681D-4408-9602-E3B4555059E2}" dt="2025-12-26T05:57:32.616" v="157"/>
          <ac:spMkLst>
            <pc:docMk/>
            <pc:sldMk cId="2790275604" sldId="549"/>
            <ac:spMk id="2" creationId="{525EBB8A-2743-E5A1-5333-9F860EAA29A9}"/>
          </ac:spMkLst>
        </pc:spChg>
        <pc:spChg chg="add">
          <ac:chgData name="大原 健佑" userId="c15971a5-546f-423d-abc4-59f9e5514faa" providerId="ADAL" clId="{ECA509C3-681D-4408-9602-E3B4555059E2}" dt="2025-12-26T05:57:34.893" v="158"/>
          <ac:spMkLst>
            <pc:docMk/>
            <pc:sldMk cId="2790275604" sldId="549"/>
            <ac:spMk id="3" creationId="{C0B8E98E-D405-DBFF-BC5D-BED2C0305BF6}"/>
          </ac:spMkLst>
        </pc:spChg>
        <pc:spChg chg="add mod">
          <ac:chgData name="大原 健佑" userId="c15971a5-546f-423d-abc4-59f9e5514faa" providerId="ADAL" clId="{ECA509C3-681D-4408-9602-E3B4555059E2}" dt="2025-12-26T05:58:00.363" v="163" actId="688"/>
          <ac:spMkLst>
            <pc:docMk/>
            <pc:sldMk cId="2790275604" sldId="549"/>
            <ac:spMk id="4" creationId="{6F74DDC6-4312-7E62-DBCB-ECF8F933CC4A}"/>
          </ac:spMkLst>
        </pc:spChg>
        <pc:spChg chg="add mod">
          <ac:chgData name="大原 健佑" userId="c15971a5-546f-423d-abc4-59f9e5514faa" providerId="ADAL" clId="{ECA509C3-681D-4408-9602-E3B4555059E2}" dt="2025-12-26T06:45:30.316" v="598" actId="1076"/>
          <ac:spMkLst>
            <pc:docMk/>
            <pc:sldMk cId="2790275604" sldId="549"/>
            <ac:spMk id="5" creationId="{F557B3CA-B4E8-D4B8-C3A1-71DCBF360CCE}"/>
          </ac:spMkLst>
        </pc:spChg>
        <pc:spChg chg="add mod">
          <ac:chgData name="大原 健佑" userId="c15971a5-546f-423d-abc4-59f9e5514faa" providerId="ADAL" clId="{ECA509C3-681D-4408-9602-E3B4555059E2}" dt="2025-12-26T06:45:44.958" v="601" actId="14100"/>
          <ac:spMkLst>
            <pc:docMk/>
            <pc:sldMk cId="2790275604" sldId="549"/>
            <ac:spMk id="6" creationId="{8EEBE92E-AF0A-EA29-33A3-666A832F8231}"/>
          </ac:spMkLst>
        </pc:spChg>
        <pc:spChg chg="mod">
          <ac:chgData name="大原 健佑" userId="c15971a5-546f-423d-abc4-59f9e5514faa" providerId="ADAL" clId="{ECA509C3-681D-4408-9602-E3B4555059E2}" dt="2025-12-26T05:57:21.449" v="155" actId="20577"/>
          <ac:spMkLst>
            <pc:docMk/>
            <pc:sldMk cId="2790275604" sldId="549"/>
            <ac:spMk id="14" creationId="{27DFAF67-E14C-B94B-73E6-A6C5E9F8694A}"/>
          </ac:spMkLst>
        </pc:spChg>
      </pc:sldChg>
      <pc:sldChg chg="addSp modSp add mod">
        <pc:chgData name="大原 健佑" userId="c15971a5-546f-423d-abc4-59f9e5514faa" providerId="ADAL" clId="{ECA509C3-681D-4408-9602-E3B4555059E2}" dt="2025-12-26T06:46:16.207" v="607" actId="14100"/>
        <pc:sldMkLst>
          <pc:docMk/>
          <pc:sldMk cId="1164763059" sldId="550"/>
        </pc:sldMkLst>
        <pc:spChg chg="add mod">
          <ac:chgData name="大原 健佑" userId="c15971a5-546f-423d-abc4-59f9e5514faa" providerId="ADAL" clId="{ECA509C3-681D-4408-9602-E3B4555059E2}" dt="2025-12-26T06:46:03.427" v="604" actId="14100"/>
          <ac:spMkLst>
            <pc:docMk/>
            <pc:sldMk cId="1164763059" sldId="550"/>
            <ac:spMk id="2" creationId="{531AD010-342C-1461-B4D9-8BFDAA0F88FA}"/>
          </ac:spMkLst>
        </pc:spChg>
        <pc:spChg chg="add mod">
          <ac:chgData name="大原 健佑" userId="c15971a5-546f-423d-abc4-59f9e5514faa" providerId="ADAL" clId="{ECA509C3-681D-4408-9602-E3B4555059E2}" dt="2025-12-26T06:46:16.207" v="607" actId="14100"/>
          <ac:spMkLst>
            <pc:docMk/>
            <pc:sldMk cId="1164763059" sldId="550"/>
            <ac:spMk id="3" creationId="{FD811285-EFE1-E422-8C39-E3EB533F2144}"/>
          </ac:spMkLst>
        </pc:spChg>
        <pc:spChg chg="mod">
          <ac:chgData name="大原 健佑" userId="c15971a5-546f-423d-abc4-59f9e5514faa" providerId="ADAL" clId="{ECA509C3-681D-4408-9602-E3B4555059E2}" dt="2025-12-26T05:58:14.812" v="168" actId="20577"/>
          <ac:spMkLst>
            <pc:docMk/>
            <pc:sldMk cId="1164763059" sldId="550"/>
            <ac:spMk id="14" creationId="{43380608-B1BD-F3DB-399B-33C4F5B9F88B}"/>
          </ac:spMkLst>
        </pc:spChg>
      </pc:sldChg>
      <pc:sldChg chg="addSp modSp add mod">
        <pc:chgData name="大原 健佑" userId="c15971a5-546f-423d-abc4-59f9e5514faa" providerId="ADAL" clId="{ECA509C3-681D-4408-9602-E3B4555059E2}" dt="2025-12-26T06:46:43.039" v="613" actId="14100"/>
        <pc:sldMkLst>
          <pc:docMk/>
          <pc:sldMk cId="1205954771" sldId="551"/>
        </pc:sldMkLst>
        <pc:spChg chg="add mod">
          <ac:chgData name="大原 健佑" userId="c15971a5-546f-423d-abc4-59f9e5514faa" providerId="ADAL" clId="{ECA509C3-681D-4408-9602-E3B4555059E2}" dt="2025-12-26T06:46:32.721" v="610" actId="14100"/>
          <ac:spMkLst>
            <pc:docMk/>
            <pc:sldMk cId="1205954771" sldId="551"/>
            <ac:spMk id="2" creationId="{360D2AEA-99B4-0E92-144C-8B3BA11E0C98}"/>
          </ac:spMkLst>
        </pc:spChg>
        <pc:spChg chg="add mod">
          <ac:chgData name="大原 健佑" userId="c15971a5-546f-423d-abc4-59f9e5514faa" providerId="ADAL" clId="{ECA509C3-681D-4408-9602-E3B4555059E2}" dt="2025-12-26T06:46:43.039" v="613" actId="14100"/>
          <ac:spMkLst>
            <pc:docMk/>
            <pc:sldMk cId="1205954771" sldId="551"/>
            <ac:spMk id="3" creationId="{045E7C2A-DB22-9F05-D6F1-4322E5B19266}"/>
          </ac:spMkLst>
        </pc:spChg>
        <pc:spChg chg="mod">
          <ac:chgData name="大原 健佑" userId="c15971a5-546f-423d-abc4-59f9e5514faa" providerId="ADAL" clId="{ECA509C3-681D-4408-9602-E3B4555059E2}" dt="2025-12-26T05:58:38.198" v="176" actId="6549"/>
          <ac:spMkLst>
            <pc:docMk/>
            <pc:sldMk cId="1205954771" sldId="551"/>
            <ac:spMk id="14" creationId="{50CCCCED-5EB2-A790-895E-186351999C60}"/>
          </ac:spMkLst>
        </pc:spChg>
      </pc:sldChg>
      <pc:sldChg chg="addSp modSp add mod">
        <pc:chgData name="大原 健佑" userId="c15971a5-546f-423d-abc4-59f9e5514faa" providerId="ADAL" clId="{ECA509C3-681D-4408-9602-E3B4555059E2}" dt="2025-12-26T06:47:24.988" v="621" actId="1076"/>
        <pc:sldMkLst>
          <pc:docMk/>
          <pc:sldMk cId="2347902582" sldId="552"/>
        </pc:sldMkLst>
        <pc:spChg chg="add mod">
          <ac:chgData name="大原 健佑" userId="c15971a5-546f-423d-abc4-59f9e5514faa" providerId="ADAL" clId="{ECA509C3-681D-4408-9602-E3B4555059E2}" dt="2025-12-26T06:47:13.933" v="617" actId="1076"/>
          <ac:spMkLst>
            <pc:docMk/>
            <pc:sldMk cId="2347902582" sldId="552"/>
            <ac:spMk id="2" creationId="{50161FC7-040C-E83B-7E0F-8EA2A429EAB2}"/>
          </ac:spMkLst>
        </pc:spChg>
        <pc:spChg chg="add mod">
          <ac:chgData name="大原 健佑" userId="c15971a5-546f-423d-abc4-59f9e5514faa" providerId="ADAL" clId="{ECA509C3-681D-4408-9602-E3B4555059E2}" dt="2025-12-26T06:47:24.988" v="621" actId="1076"/>
          <ac:spMkLst>
            <pc:docMk/>
            <pc:sldMk cId="2347902582" sldId="552"/>
            <ac:spMk id="3" creationId="{1BAAFD06-7FF7-10C7-1035-E762F5DA655C}"/>
          </ac:spMkLst>
        </pc:spChg>
        <pc:spChg chg="mod">
          <ac:chgData name="大原 健佑" userId="c15971a5-546f-423d-abc4-59f9e5514faa" providerId="ADAL" clId="{ECA509C3-681D-4408-9602-E3B4555059E2}" dt="2025-12-26T05:58:55.306" v="182" actId="20577"/>
          <ac:spMkLst>
            <pc:docMk/>
            <pc:sldMk cId="2347902582" sldId="552"/>
            <ac:spMk id="14" creationId="{404F7693-DF14-0964-12E9-D8816262FA4F}"/>
          </ac:spMkLst>
        </pc:spChg>
      </pc:sldChg>
      <pc:sldChg chg="addSp modSp add mod">
        <pc:chgData name="大原 健佑" userId="c15971a5-546f-423d-abc4-59f9e5514faa" providerId="ADAL" clId="{ECA509C3-681D-4408-9602-E3B4555059E2}" dt="2025-12-26T06:47:47.279" v="626"/>
        <pc:sldMkLst>
          <pc:docMk/>
          <pc:sldMk cId="2113446150" sldId="553"/>
        </pc:sldMkLst>
        <pc:spChg chg="add mod">
          <ac:chgData name="大原 健佑" userId="c15971a5-546f-423d-abc4-59f9e5514faa" providerId="ADAL" clId="{ECA509C3-681D-4408-9602-E3B4555059E2}" dt="2025-12-26T06:47:47.279" v="626"/>
          <ac:spMkLst>
            <pc:docMk/>
            <pc:sldMk cId="2113446150" sldId="553"/>
            <ac:spMk id="2" creationId="{C681F94E-64A1-9D13-DBCD-B36118BEE7F7}"/>
          </ac:spMkLst>
        </pc:spChg>
        <pc:spChg chg="mod">
          <ac:chgData name="大原 健佑" userId="c15971a5-546f-423d-abc4-59f9e5514faa" providerId="ADAL" clId="{ECA509C3-681D-4408-9602-E3B4555059E2}" dt="2025-12-26T05:59:15.993" v="188" actId="20577"/>
          <ac:spMkLst>
            <pc:docMk/>
            <pc:sldMk cId="2113446150" sldId="553"/>
            <ac:spMk id="14" creationId="{E569158E-A014-6874-2F26-D6BE87F0837E}"/>
          </ac:spMkLst>
        </pc:spChg>
      </pc:sldChg>
      <pc:sldChg chg="addSp modSp add mod">
        <pc:chgData name="大原 健佑" userId="c15971a5-546f-423d-abc4-59f9e5514faa" providerId="ADAL" clId="{ECA509C3-681D-4408-9602-E3B4555059E2}" dt="2025-12-26T06:48:34.716" v="633" actId="1076"/>
        <pc:sldMkLst>
          <pc:docMk/>
          <pc:sldMk cId="2221037737" sldId="554"/>
        </pc:sldMkLst>
        <pc:spChg chg="add mod">
          <ac:chgData name="大原 健佑" userId="c15971a5-546f-423d-abc4-59f9e5514faa" providerId="ADAL" clId="{ECA509C3-681D-4408-9602-E3B4555059E2}" dt="2025-12-26T06:48:18.976" v="629" actId="14100"/>
          <ac:spMkLst>
            <pc:docMk/>
            <pc:sldMk cId="2221037737" sldId="554"/>
            <ac:spMk id="2" creationId="{4FC926C5-95D6-9DA3-5215-B266AA40E5C8}"/>
          </ac:spMkLst>
        </pc:spChg>
        <pc:spChg chg="add mod">
          <ac:chgData name="大原 健佑" userId="c15971a5-546f-423d-abc4-59f9e5514faa" providerId="ADAL" clId="{ECA509C3-681D-4408-9602-E3B4555059E2}" dt="2025-12-26T06:48:34.716" v="633" actId="1076"/>
          <ac:spMkLst>
            <pc:docMk/>
            <pc:sldMk cId="2221037737" sldId="554"/>
            <ac:spMk id="3" creationId="{2EA93223-D508-66F0-7ED8-937A5093A5A5}"/>
          </ac:spMkLst>
        </pc:spChg>
        <pc:spChg chg="mod">
          <ac:chgData name="大原 健佑" userId="c15971a5-546f-423d-abc4-59f9e5514faa" providerId="ADAL" clId="{ECA509C3-681D-4408-9602-E3B4555059E2}" dt="2025-12-26T05:59:30.374" v="194" actId="20577"/>
          <ac:spMkLst>
            <pc:docMk/>
            <pc:sldMk cId="2221037737" sldId="554"/>
            <ac:spMk id="14" creationId="{5A11DC10-4898-3407-725A-2B333AC2F49B}"/>
          </ac:spMkLst>
        </pc:spChg>
      </pc:sldChg>
      <pc:sldChg chg="addSp modSp add mod">
        <pc:chgData name="大原 健佑" userId="c15971a5-546f-423d-abc4-59f9e5514faa" providerId="ADAL" clId="{ECA509C3-681D-4408-9602-E3B4555059E2}" dt="2025-12-26T06:49:02.322" v="640" actId="14100"/>
        <pc:sldMkLst>
          <pc:docMk/>
          <pc:sldMk cId="2328291862" sldId="555"/>
        </pc:sldMkLst>
        <pc:spChg chg="add mod">
          <ac:chgData name="大原 健佑" userId="c15971a5-546f-423d-abc4-59f9e5514faa" providerId="ADAL" clId="{ECA509C3-681D-4408-9602-E3B4555059E2}" dt="2025-12-26T06:48:52.364" v="637" actId="1076"/>
          <ac:spMkLst>
            <pc:docMk/>
            <pc:sldMk cId="2328291862" sldId="555"/>
            <ac:spMk id="2" creationId="{6946BE5B-9ACA-C5FB-8DF9-AD83D7F2B15D}"/>
          </ac:spMkLst>
        </pc:spChg>
        <pc:spChg chg="add mod">
          <ac:chgData name="大原 健佑" userId="c15971a5-546f-423d-abc4-59f9e5514faa" providerId="ADAL" clId="{ECA509C3-681D-4408-9602-E3B4555059E2}" dt="2025-12-26T06:49:02.322" v="640" actId="14100"/>
          <ac:spMkLst>
            <pc:docMk/>
            <pc:sldMk cId="2328291862" sldId="555"/>
            <ac:spMk id="3" creationId="{870B1EE3-01E8-FA03-3E48-CCC54C179935}"/>
          </ac:spMkLst>
        </pc:spChg>
        <pc:spChg chg="mod">
          <ac:chgData name="大原 健佑" userId="c15971a5-546f-423d-abc4-59f9e5514faa" providerId="ADAL" clId="{ECA509C3-681D-4408-9602-E3B4555059E2}" dt="2025-12-26T05:59:47.522" v="201" actId="20577"/>
          <ac:spMkLst>
            <pc:docMk/>
            <pc:sldMk cId="2328291862" sldId="555"/>
            <ac:spMk id="14" creationId="{D6E9138D-46DB-EB78-CF6A-A01A6B14485D}"/>
          </ac:spMkLst>
        </pc:spChg>
      </pc:sldChg>
      <pc:sldChg chg="addSp modSp add mod">
        <pc:chgData name="大原 健佑" userId="c15971a5-546f-423d-abc4-59f9e5514faa" providerId="ADAL" clId="{ECA509C3-681D-4408-9602-E3B4555059E2}" dt="2025-12-26T06:49:47.059" v="658" actId="14100"/>
        <pc:sldMkLst>
          <pc:docMk/>
          <pc:sldMk cId="545941087" sldId="556"/>
        </pc:sldMkLst>
        <pc:spChg chg="add mod">
          <ac:chgData name="大原 健佑" userId="c15971a5-546f-423d-abc4-59f9e5514faa" providerId="ADAL" clId="{ECA509C3-681D-4408-9602-E3B4555059E2}" dt="2025-12-26T06:49:35.617" v="655" actId="14100"/>
          <ac:spMkLst>
            <pc:docMk/>
            <pc:sldMk cId="545941087" sldId="556"/>
            <ac:spMk id="2" creationId="{2D77F32F-B49C-696A-46D8-401238C7E056}"/>
          </ac:spMkLst>
        </pc:spChg>
        <pc:spChg chg="add mod">
          <ac:chgData name="大原 健佑" userId="c15971a5-546f-423d-abc4-59f9e5514faa" providerId="ADAL" clId="{ECA509C3-681D-4408-9602-E3B4555059E2}" dt="2025-12-26T06:49:47.059" v="658" actId="14100"/>
          <ac:spMkLst>
            <pc:docMk/>
            <pc:sldMk cId="545941087" sldId="556"/>
            <ac:spMk id="3" creationId="{3A4D2591-5BE0-09A0-D2A9-22EC6B7A47BA}"/>
          </ac:spMkLst>
        </pc:spChg>
        <pc:spChg chg="mod">
          <ac:chgData name="大原 健佑" userId="c15971a5-546f-423d-abc4-59f9e5514faa" providerId="ADAL" clId="{ECA509C3-681D-4408-9602-E3B4555059E2}" dt="2025-12-26T06:00:01.933" v="207" actId="20577"/>
          <ac:spMkLst>
            <pc:docMk/>
            <pc:sldMk cId="545941087" sldId="556"/>
            <ac:spMk id="14" creationId="{2618906E-3490-7DF0-1548-9AF452FC0FC1}"/>
          </ac:spMkLst>
        </pc:spChg>
      </pc:sldChg>
      <pc:sldChg chg="addSp delSp modSp add del mod">
        <pc:chgData name="大原 健佑" userId="c15971a5-546f-423d-abc4-59f9e5514faa" providerId="ADAL" clId="{ECA509C3-681D-4408-9602-E3B4555059E2}" dt="2025-12-27T00:46:32.770" v="2143" actId="47"/>
        <pc:sldMkLst>
          <pc:docMk/>
          <pc:sldMk cId="2723552786" sldId="557"/>
        </pc:sldMkLst>
        <pc:spChg chg="add mod">
          <ac:chgData name="大原 健佑" userId="c15971a5-546f-423d-abc4-59f9e5514faa" providerId="ADAL" clId="{ECA509C3-681D-4408-9602-E3B4555059E2}" dt="2025-12-27T00:42:06.647" v="2075"/>
          <ac:spMkLst>
            <pc:docMk/>
            <pc:sldMk cId="2723552786" sldId="557"/>
            <ac:spMk id="12" creationId="{4B9F2C09-C923-1FB0-E7A0-B6A07619D785}"/>
          </ac:spMkLst>
        </pc:spChg>
        <pc:spChg chg="add mod">
          <ac:chgData name="大原 健佑" userId="c15971a5-546f-423d-abc4-59f9e5514faa" providerId="ADAL" clId="{ECA509C3-681D-4408-9602-E3B4555059E2}" dt="2025-12-27T00:42:06.647" v="2075"/>
          <ac:spMkLst>
            <pc:docMk/>
            <pc:sldMk cId="2723552786" sldId="557"/>
            <ac:spMk id="13" creationId="{6367816F-6135-C9A4-161E-A70639CF5E22}"/>
          </ac:spMkLst>
        </pc:spChg>
        <pc:spChg chg="add mod">
          <ac:chgData name="大原 健佑" userId="c15971a5-546f-423d-abc4-59f9e5514faa" providerId="ADAL" clId="{ECA509C3-681D-4408-9602-E3B4555059E2}" dt="2025-12-27T00:42:21.060" v="2081" actId="14100"/>
          <ac:spMkLst>
            <pc:docMk/>
            <pc:sldMk cId="2723552786" sldId="557"/>
            <ac:spMk id="19" creationId="{5F97CBB3-A355-73B5-8B85-7E1D6AC644A7}"/>
          </ac:spMkLst>
        </pc:spChg>
        <pc:spChg chg="add mod">
          <ac:chgData name="大原 健佑" userId="c15971a5-546f-423d-abc4-59f9e5514faa" providerId="ADAL" clId="{ECA509C3-681D-4408-9602-E3B4555059E2}" dt="2025-12-27T00:42:09.852" v="2077" actId="20577"/>
          <ac:spMkLst>
            <pc:docMk/>
            <pc:sldMk cId="2723552786" sldId="557"/>
            <ac:spMk id="20" creationId="{A2126030-3D1D-5269-1751-D626A2694FF7}"/>
          </ac:spMkLst>
        </pc:spChg>
        <pc:spChg chg="del">
          <ac:chgData name="大原 健佑" userId="c15971a5-546f-423d-abc4-59f9e5514faa" providerId="ADAL" clId="{ECA509C3-681D-4408-9602-E3B4555059E2}" dt="2025-12-27T00:42:06.186" v="2074" actId="478"/>
          <ac:spMkLst>
            <pc:docMk/>
            <pc:sldMk cId="2723552786" sldId="557"/>
            <ac:spMk id="23" creationId="{CCC6008F-9E62-4D7A-5ABD-91A054EB746D}"/>
          </ac:spMkLst>
        </pc:spChg>
        <pc:spChg chg="del">
          <ac:chgData name="大原 健佑" userId="c15971a5-546f-423d-abc4-59f9e5514faa" providerId="ADAL" clId="{ECA509C3-681D-4408-9602-E3B4555059E2}" dt="2025-12-27T00:42:06.186" v="2074" actId="478"/>
          <ac:spMkLst>
            <pc:docMk/>
            <pc:sldMk cId="2723552786" sldId="557"/>
            <ac:spMk id="24" creationId="{C8C8F9D7-F5CA-0940-62E7-3D03132AFF9A}"/>
          </ac:spMkLst>
        </pc:spChg>
        <pc:spChg chg="del mod">
          <ac:chgData name="大原 健佑" userId="c15971a5-546f-423d-abc4-59f9e5514faa" providerId="ADAL" clId="{ECA509C3-681D-4408-9602-E3B4555059E2}" dt="2025-12-27T00:42:23.198" v="2082" actId="478"/>
          <ac:spMkLst>
            <pc:docMk/>
            <pc:sldMk cId="2723552786" sldId="557"/>
            <ac:spMk id="25" creationId="{374EE9B2-0623-6E7A-7ED2-B293DD2E8584}"/>
          </ac:spMkLst>
        </pc:spChg>
        <pc:spChg chg="del">
          <ac:chgData name="大原 健佑" userId="c15971a5-546f-423d-abc4-59f9e5514faa" providerId="ADAL" clId="{ECA509C3-681D-4408-9602-E3B4555059E2}" dt="2025-12-27T00:42:06.186" v="2074" actId="478"/>
          <ac:spMkLst>
            <pc:docMk/>
            <pc:sldMk cId="2723552786" sldId="557"/>
            <ac:spMk id="26" creationId="{E191CB1D-9E4C-32F8-7652-6D7F581D30C5}"/>
          </ac:spMkLst>
        </pc:spChg>
      </pc:sldChg>
      <pc:sldChg chg="addSp modSp add mod">
        <pc:chgData name="大原 健佑" userId="c15971a5-546f-423d-abc4-59f9e5514faa" providerId="ADAL" clId="{ECA509C3-681D-4408-9602-E3B4555059E2}" dt="2025-12-26T06:54:07.038" v="670" actId="14100"/>
        <pc:sldMkLst>
          <pc:docMk/>
          <pc:sldMk cId="697846919" sldId="558"/>
        </pc:sldMkLst>
        <pc:spChg chg="add mod">
          <ac:chgData name="大原 健佑" userId="c15971a5-546f-423d-abc4-59f9e5514faa" providerId="ADAL" clId="{ECA509C3-681D-4408-9602-E3B4555059E2}" dt="2025-12-26T06:53:57.473" v="667" actId="14100"/>
          <ac:spMkLst>
            <pc:docMk/>
            <pc:sldMk cId="697846919" sldId="558"/>
            <ac:spMk id="2" creationId="{CF23AA1A-6324-CD52-7A07-43CEB4120845}"/>
          </ac:spMkLst>
        </pc:spChg>
        <pc:spChg chg="add mod">
          <ac:chgData name="大原 健佑" userId="c15971a5-546f-423d-abc4-59f9e5514faa" providerId="ADAL" clId="{ECA509C3-681D-4408-9602-E3B4555059E2}" dt="2025-12-26T06:54:07.038" v="670" actId="14100"/>
          <ac:spMkLst>
            <pc:docMk/>
            <pc:sldMk cId="697846919" sldId="558"/>
            <ac:spMk id="3" creationId="{DC890197-FAAA-65D0-4AFD-281632005D36}"/>
          </ac:spMkLst>
        </pc:spChg>
        <pc:spChg chg="mod">
          <ac:chgData name="大原 健佑" userId="c15971a5-546f-423d-abc4-59f9e5514faa" providerId="ADAL" clId="{ECA509C3-681D-4408-9602-E3B4555059E2}" dt="2025-12-26T06:03:42.897" v="258"/>
          <ac:spMkLst>
            <pc:docMk/>
            <pc:sldMk cId="697846919" sldId="558"/>
            <ac:spMk id="5" creationId="{5F620477-6F74-798E-A62D-C20A9B0C8599}"/>
          </ac:spMkLst>
        </pc:spChg>
      </pc:sldChg>
      <pc:sldChg chg="addSp modSp add mod">
        <pc:chgData name="大原 健佑" userId="c15971a5-546f-423d-abc4-59f9e5514faa" providerId="ADAL" clId="{ECA509C3-681D-4408-9602-E3B4555059E2}" dt="2025-12-26T06:54:37.650" v="676" actId="14100"/>
        <pc:sldMkLst>
          <pc:docMk/>
          <pc:sldMk cId="2464842030" sldId="559"/>
        </pc:sldMkLst>
        <pc:spChg chg="add mod">
          <ac:chgData name="大原 健佑" userId="c15971a5-546f-423d-abc4-59f9e5514faa" providerId="ADAL" clId="{ECA509C3-681D-4408-9602-E3B4555059E2}" dt="2025-12-26T06:54:27.632" v="673" actId="14100"/>
          <ac:spMkLst>
            <pc:docMk/>
            <pc:sldMk cId="2464842030" sldId="559"/>
            <ac:spMk id="2" creationId="{36190810-ECBE-0EA4-2515-ACFD47CD63A8}"/>
          </ac:spMkLst>
        </pc:spChg>
        <pc:spChg chg="add mod">
          <ac:chgData name="大原 健佑" userId="c15971a5-546f-423d-abc4-59f9e5514faa" providerId="ADAL" clId="{ECA509C3-681D-4408-9602-E3B4555059E2}" dt="2025-12-26T06:54:37.650" v="676" actId="14100"/>
          <ac:spMkLst>
            <pc:docMk/>
            <pc:sldMk cId="2464842030" sldId="559"/>
            <ac:spMk id="3" creationId="{D7917F53-6CB9-31C6-8502-CEB891219504}"/>
          </ac:spMkLst>
        </pc:spChg>
        <pc:spChg chg="mod">
          <ac:chgData name="大原 健佑" userId="c15971a5-546f-423d-abc4-59f9e5514faa" providerId="ADAL" clId="{ECA509C3-681D-4408-9602-E3B4555059E2}" dt="2025-12-26T06:04:04.004" v="262"/>
          <ac:spMkLst>
            <pc:docMk/>
            <pc:sldMk cId="2464842030" sldId="559"/>
            <ac:spMk id="5" creationId="{45716068-E6B6-5F44-720C-000C62C6FF11}"/>
          </ac:spMkLst>
        </pc:spChg>
      </pc:sldChg>
      <pc:sldChg chg="addSp modSp add mod">
        <pc:chgData name="大原 健佑" userId="c15971a5-546f-423d-abc4-59f9e5514faa" providerId="ADAL" clId="{ECA509C3-681D-4408-9602-E3B4555059E2}" dt="2025-12-26T06:57:41.260" v="684" actId="1076"/>
        <pc:sldMkLst>
          <pc:docMk/>
          <pc:sldMk cId="2888019781" sldId="560"/>
        </pc:sldMkLst>
        <pc:spChg chg="add mod">
          <ac:chgData name="大原 健佑" userId="c15971a5-546f-423d-abc4-59f9e5514faa" providerId="ADAL" clId="{ECA509C3-681D-4408-9602-E3B4555059E2}" dt="2025-12-26T06:57:25.789" v="680" actId="1076"/>
          <ac:spMkLst>
            <pc:docMk/>
            <pc:sldMk cId="2888019781" sldId="560"/>
            <ac:spMk id="2" creationId="{E041E9DC-2130-3A90-F4E8-214E59DB53DD}"/>
          </ac:spMkLst>
        </pc:spChg>
        <pc:spChg chg="add mod">
          <ac:chgData name="大原 健佑" userId="c15971a5-546f-423d-abc4-59f9e5514faa" providerId="ADAL" clId="{ECA509C3-681D-4408-9602-E3B4555059E2}" dt="2025-12-26T06:57:41.260" v="684" actId="1076"/>
          <ac:spMkLst>
            <pc:docMk/>
            <pc:sldMk cId="2888019781" sldId="560"/>
            <ac:spMk id="3" creationId="{7046C4E0-1E59-78DA-73FB-A97837B4D705}"/>
          </ac:spMkLst>
        </pc:spChg>
        <pc:spChg chg="mod">
          <ac:chgData name="大原 健佑" userId="c15971a5-546f-423d-abc4-59f9e5514faa" providerId="ADAL" clId="{ECA509C3-681D-4408-9602-E3B4555059E2}" dt="2025-12-26T06:04:19.109" v="266"/>
          <ac:spMkLst>
            <pc:docMk/>
            <pc:sldMk cId="2888019781" sldId="560"/>
            <ac:spMk id="5" creationId="{6BB9FECE-9747-8BC7-AFDB-312429EE86C1}"/>
          </ac:spMkLst>
        </pc:spChg>
      </pc:sldChg>
      <pc:sldChg chg="addSp modSp add mod">
        <pc:chgData name="大原 健佑" userId="c15971a5-546f-423d-abc4-59f9e5514faa" providerId="ADAL" clId="{ECA509C3-681D-4408-9602-E3B4555059E2}" dt="2025-12-26T08:51:51.707" v="690" actId="14100"/>
        <pc:sldMkLst>
          <pc:docMk/>
          <pc:sldMk cId="2119697441" sldId="561"/>
        </pc:sldMkLst>
        <pc:spChg chg="add mod">
          <ac:chgData name="大原 健佑" userId="c15971a5-546f-423d-abc4-59f9e5514faa" providerId="ADAL" clId="{ECA509C3-681D-4408-9602-E3B4555059E2}" dt="2025-12-26T08:51:42.428" v="687" actId="14100"/>
          <ac:spMkLst>
            <pc:docMk/>
            <pc:sldMk cId="2119697441" sldId="561"/>
            <ac:spMk id="2" creationId="{6FE14CA3-0DE0-4F32-3874-15897F163D18}"/>
          </ac:spMkLst>
        </pc:spChg>
        <pc:spChg chg="add mod">
          <ac:chgData name="大原 健佑" userId="c15971a5-546f-423d-abc4-59f9e5514faa" providerId="ADAL" clId="{ECA509C3-681D-4408-9602-E3B4555059E2}" dt="2025-12-26T08:51:51.707" v="690" actId="14100"/>
          <ac:spMkLst>
            <pc:docMk/>
            <pc:sldMk cId="2119697441" sldId="561"/>
            <ac:spMk id="3" creationId="{E902B23D-8CE6-F612-E5A9-AD3CCD950AE6}"/>
          </ac:spMkLst>
        </pc:spChg>
        <pc:spChg chg="mod">
          <ac:chgData name="大原 健佑" userId="c15971a5-546f-423d-abc4-59f9e5514faa" providerId="ADAL" clId="{ECA509C3-681D-4408-9602-E3B4555059E2}" dt="2025-12-26T06:04:35.780" v="272" actId="20577"/>
          <ac:spMkLst>
            <pc:docMk/>
            <pc:sldMk cId="2119697441" sldId="561"/>
            <ac:spMk id="5" creationId="{74A8DE06-E58F-7F88-9DEA-93FD17E8B8BD}"/>
          </ac:spMkLst>
        </pc:spChg>
      </pc:sldChg>
      <pc:sldChg chg="addSp modSp add mod">
        <pc:chgData name="大原 健佑" userId="c15971a5-546f-423d-abc4-59f9e5514faa" providerId="ADAL" clId="{ECA509C3-681D-4408-9602-E3B4555059E2}" dt="2025-12-26T08:52:23.787" v="697" actId="14100"/>
        <pc:sldMkLst>
          <pc:docMk/>
          <pc:sldMk cId="407086021" sldId="562"/>
        </pc:sldMkLst>
        <pc:spChg chg="add mod">
          <ac:chgData name="大原 健佑" userId="c15971a5-546f-423d-abc4-59f9e5514faa" providerId="ADAL" clId="{ECA509C3-681D-4408-9602-E3B4555059E2}" dt="2025-12-26T08:52:11.178" v="693" actId="14100"/>
          <ac:spMkLst>
            <pc:docMk/>
            <pc:sldMk cId="407086021" sldId="562"/>
            <ac:spMk id="2" creationId="{DDB868DA-5791-60CF-140F-6DA54FC78C9E}"/>
          </ac:spMkLst>
        </pc:spChg>
        <pc:spChg chg="add mod">
          <ac:chgData name="大原 健佑" userId="c15971a5-546f-423d-abc4-59f9e5514faa" providerId="ADAL" clId="{ECA509C3-681D-4408-9602-E3B4555059E2}" dt="2025-12-26T08:52:23.787" v="697" actId="14100"/>
          <ac:spMkLst>
            <pc:docMk/>
            <pc:sldMk cId="407086021" sldId="562"/>
            <ac:spMk id="3" creationId="{82315453-DB56-73B2-1CB2-539CFA20345E}"/>
          </ac:spMkLst>
        </pc:spChg>
        <pc:spChg chg="mod">
          <ac:chgData name="大原 健佑" userId="c15971a5-546f-423d-abc4-59f9e5514faa" providerId="ADAL" clId="{ECA509C3-681D-4408-9602-E3B4555059E2}" dt="2025-12-26T06:04:52.279" v="277" actId="20577"/>
          <ac:spMkLst>
            <pc:docMk/>
            <pc:sldMk cId="407086021" sldId="562"/>
            <ac:spMk id="5" creationId="{B1042BAD-B99F-6F99-5AAE-FFBDCA416725}"/>
          </ac:spMkLst>
        </pc:spChg>
      </pc:sldChg>
      <pc:sldChg chg="addSp modSp add mod">
        <pc:chgData name="大原 健佑" userId="c15971a5-546f-423d-abc4-59f9e5514faa" providerId="ADAL" clId="{ECA509C3-681D-4408-9602-E3B4555059E2}" dt="2025-12-26T08:53:36.795" v="703" actId="14100"/>
        <pc:sldMkLst>
          <pc:docMk/>
          <pc:sldMk cId="2839958775" sldId="563"/>
        </pc:sldMkLst>
        <pc:spChg chg="add mod">
          <ac:chgData name="大原 健佑" userId="c15971a5-546f-423d-abc4-59f9e5514faa" providerId="ADAL" clId="{ECA509C3-681D-4408-9602-E3B4555059E2}" dt="2025-12-26T08:53:27.292" v="700" actId="14100"/>
          <ac:spMkLst>
            <pc:docMk/>
            <pc:sldMk cId="2839958775" sldId="563"/>
            <ac:spMk id="2" creationId="{9F1E8996-3750-6393-4036-B811E583DB19}"/>
          </ac:spMkLst>
        </pc:spChg>
        <pc:spChg chg="add mod">
          <ac:chgData name="大原 健佑" userId="c15971a5-546f-423d-abc4-59f9e5514faa" providerId="ADAL" clId="{ECA509C3-681D-4408-9602-E3B4555059E2}" dt="2025-12-26T08:53:36.795" v="703" actId="14100"/>
          <ac:spMkLst>
            <pc:docMk/>
            <pc:sldMk cId="2839958775" sldId="563"/>
            <ac:spMk id="3" creationId="{53B3668B-E6C3-1C9D-C2B2-A56AA4CCB571}"/>
          </ac:spMkLst>
        </pc:spChg>
        <pc:spChg chg="mod">
          <ac:chgData name="大原 健佑" userId="c15971a5-546f-423d-abc4-59f9e5514faa" providerId="ADAL" clId="{ECA509C3-681D-4408-9602-E3B4555059E2}" dt="2025-12-26T06:05:06.133" v="282" actId="20577"/>
          <ac:spMkLst>
            <pc:docMk/>
            <pc:sldMk cId="2839958775" sldId="563"/>
            <ac:spMk id="5" creationId="{96FB9F90-AC9B-4626-5598-177C14EE2F34}"/>
          </ac:spMkLst>
        </pc:spChg>
      </pc:sldChg>
      <pc:sldChg chg="addSp modSp add mod">
        <pc:chgData name="大原 健佑" userId="c15971a5-546f-423d-abc4-59f9e5514faa" providerId="ADAL" clId="{ECA509C3-681D-4408-9602-E3B4555059E2}" dt="2025-12-26T08:54:03.612" v="710" actId="14100"/>
        <pc:sldMkLst>
          <pc:docMk/>
          <pc:sldMk cId="2022462032" sldId="564"/>
        </pc:sldMkLst>
        <pc:spChg chg="add mod">
          <ac:chgData name="大原 健佑" userId="c15971a5-546f-423d-abc4-59f9e5514faa" providerId="ADAL" clId="{ECA509C3-681D-4408-9602-E3B4555059E2}" dt="2025-12-26T08:53:52.009" v="706" actId="14100"/>
          <ac:spMkLst>
            <pc:docMk/>
            <pc:sldMk cId="2022462032" sldId="564"/>
            <ac:spMk id="2" creationId="{B7F42BBA-8A8B-259F-3931-022F1D04FFB3}"/>
          </ac:spMkLst>
        </pc:spChg>
        <pc:spChg chg="add mod">
          <ac:chgData name="大原 健佑" userId="c15971a5-546f-423d-abc4-59f9e5514faa" providerId="ADAL" clId="{ECA509C3-681D-4408-9602-E3B4555059E2}" dt="2025-12-26T08:54:03.612" v="710" actId="14100"/>
          <ac:spMkLst>
            <pc:docMk/>
            <pc:sldMk cId="2022462032" sldId="564"/>
            <ac:spMk id="3" creationId="{595FDE50-BB9F-88EF-3F50-AAEA71629B68}"/>
          </ac:spMkLst>
        </pc:spChg>
        <pc:spChg chg="mod">
          <ac:chgData name="大原 健佑" userId="c15971a5-546f-423d-abc4-59f9e5514faa" providerId="ADAL" clId="{ECA509C3-681D-4408-9602-E3B4555059E2}" dt="2025-12-26T06:05:21.869" v="287" actId="20577"/>
          <ac:spMkLst>
            <pc:docMk/>
            <pc:sldMk cId="2022462032" sldId="564"/>
            <ac:spMk id="5" creationId="{B88B24D4-F819-F982-E604-1BAB635417B0}"/>
          </ac:spMkLst>
        </pc:spChg>
      </pc:sldChg>
      <pc:sldChg chg="addSp modSp add mod">
        <pc:chgData name="大原 健佑" userId="c15971a5-546f-423d-abc4-59f9e5514faa" providerId="ADAL" clId="{ECA509C3-681D-4408-9602-E3B4555059E2}" dt="2025-12-26T08:55:09.819" v="716" actId="14100"/>
        <pc:sldMkLst>
          <pc:docMk/>
          <pc:sldMk cId="1800869316" sldId="565"/>
        </pc:sldMkLst>
        <pc:spChg chg="add mod">
          <ac:chgData name="大原 健佑" userId="c15971a5-546f-423d-abc4-59f9e5514faa" providerId="ADAL" clId="{ECA509C3-681D-4408-9602-E3B4555059E2}" dt="2025-12-26T08:55:00.458" v="713" actId="14100"/>
          <ac:spMkLst>
            <pc:docMk/>
            <pc:sldMk cId="1800869316" sldId="565"/>
            <ac:spMk id="2" creationId="{9A8D6958-7674-FC12-4532-CDAA1CB3FA28}"/>
          </ac:spMkLst>
        </pc:spChg>
        <pc:spChg chg="add mod">
          <ac:chgData name="大原 健佑" userId="c15971a5-546f-423d-abc4-59f9e5514faa" providerId="ADAL" clId="{ECA509C3-681D-4408-9602-E3B4555059E2}" dt="2025-12-26T08:55:09.819" v="716" actId="14100"/>
          <ac:spMkLst>
            <pc:docMk/>
            <pc:sldMk cId="1800869316" sldId="565"/>
            <ac:spMk id="3" creationId="{FA940928-13B9-59E1-4387-6A55356841AA}"/>
          </ac:spMkLst>
        </pc:spChg>
        <pc:spChg chg="mod">
          <ac:chgData name="大原 健佑" userId="c15971a5-546f-423d-abc4-59f9e5514faa" providerId="ADAL" clId="{ECA509C3-681D-4408-9602-E3B4555059E2}" dt="2025-12-26T06:05:35.247" v="292" actId="20577"/>
          <ac:spMkLst>
            <pc:docMk/>
            <pc:sldMk cId="1800869316" sldId="565"/>
            <ac:spMk id="5" creationId="{B0B29859-55D2-FEBE-239A-E19125CA0435}"/>
          </ac:spMkLst>
        </pc:spChg>
      </pc:sldChg>
      <pc:sldChg chg="addSp modSp add mod">
        <pc:chgData name="大原 健佑" userId="c15971a5-546f-423d-abc4-59f9e5514faa" providerId="ADAL" clId="{ECA509C3-681D-4408-9602-E3B4555059E2}" dt="2025-12-26T08:56:12.234" v="722" actId="14100"/>
        <pc:sldMkLst>
          <pc:docMk/>
          <pc:sldMk cId="1024635682" sldId="566"/>
        </pc:sldMkLst>
        <pc:spChg chg="add mod">
          <ac:chgData name="大原 健佑" userId="c15971a5-546f-423d-abc4-59f9e5514faa" providerId="ADAL" clId="{ECA509C3-681D-4408-9602-E3B4555059E2}" dt="2025-12-26T08:56:01.928" v="719" actId="14100"/>
          <ac:spMkLst>
            <pc:docMk/>
            <pc:sldMk cId="1024635682" sldId="566"/>
            <ac:spMk id="2" creationId="{D306BD9D-E2B7-8F51-6158-3DC7C149F709}"/>
          </ac:spMkLst>
        </pc:spChg>
        <pc:spChg chg="add mod">
          <ac:chgData name="大原 健佑" userId="c15971a5-546f-423d-abc4-59f9e5514faa" providerId="ADAL" clId="{ECA509C3-681D-4408-9602-E3B4555059E2}" dt="2025-12-26T08:56:12.234" v="722" actId="14100"/>
          <ac:spMkLst>
            <pc:docMk/>
            <pc:sldMk cId="1024635682" sldId="566"/>
            <ac:spMk id="3" creationId="{4885E317-60F4-CD7D-9DEF-ED9F87EFCB73}"/>
          </ac:spMkLst>
        </pc:spChg>
        <pc:spChg chg="mod">
          <ac:chgData name="大原 健佑" userId="c15971a5-546f-423d-abc4-59f9e5514faa" providerId="ADAL" clId="{ECA509C3-681D-4408-9602-E3B4555059E2}" dt="2025-12-26T06:05:47.249" v="295"/>
          <ac:spMkLst>
            <pc:docMk/>
            <pc:sldMk cId="1024635682" sldId="566"/>
            <ac:spMk id="5" creationId="{802F12DF-66EC-7C39-5616-F898D007EB64}"/>
          </ac:spMkLst>
        </pc:spChg>
      </pc:sldChg>
      <pc:sldChg chg="addSp modSp add mod">
        <pc:chgData name="大原 健佑" userId="c15971a5-546f-423d-abc4-59f9e5514faa" providerId="ADAL" clId="{ECA509C3-681D-4408-9602-E3B4555059E2}" dt="2025-12-26T08:56:41.386" v="728" actId="14100"/>
        <pc:sldMkLst>
          <pc:docMk/>
          <pc:sldMk cId="148742252" sldId="567"/>
        </pc:sldMkLst>
        <pc:spChg chg="add mod">
          <ac:chgData name="大原 健佑" userId="c15971a5-546f-423d-abc4-59f9e5514faa" providerId="ADAL" clId="{ECA509C3-681D-4408-9602-E3B4555059E2}" dt="2025-12-26T08:56:29.034" v="725" actId="14100"/>
          <ac:spMkLst>
            <pc:docMk/>
            <pc:sldMk cId="148742252" sldId="567"/>
            <ac:spMk id="2" creationId="{589CE445-D033-E560-4B5A-515B82C990EC}"/>
          </ac:spMkLst>
        </pc:spChg>
        <pc:spChg chg="add mod">
          <ac:chgData name="大原 健佑" userId="c15971a5-546f-423d-abc4-59f9e5514faa" providerId="ADAL" clId="{ECA509C3-681D-4408-9602-E3B4555059E2}" dt="2025-12-26T08:56:41.386" v="728" actId="14100"/>
          <ac:spMkLst>
            <pc:docMk/>
            <pc:sldMk cId="148742252" sldId="567"/>
            <ac:spMk id="3" creationId="{1C8DCD32-3CF0-1E97-5389-35ACA295DA00}"/>
          </ac:spMkLst>
        </pc:spChg>
        <pc:spChg chg="mod">
          <ac:chgData name="大原 健佑" userId="c15971a5-546f-423d-abc4-59f9e5514faa" providerId="ADAL" clId="{ECA509C3-681D-4408-9602-E3B4555059E2}" dt="2025-12-26T06:06:02.525" v="299" actId="20577"/>
          <ac:spMkLst>
            <pc:docMk/>
            <pc:sldMk cId="148742252" sldId="567"/>
            <ac:spMk id="5" creationId="{B35D97E8-6979-BF90-8B9C-CB6263FB031F}"/>
          </ac:spMkLst>
        </pc:spChg>
      </pc:sldChg>
      <pc:sldChg chg="modSp add del mod">
        <pc:chgData name="大原 健佑" userId="c15971a5-546f-423d-abc4-59f9e5514faa" providerId="ADAL" clId="{ECA509C3-681D-4408-9602-E3B4555059E2}" dt="2025-12-26T06:06:29.565" v="304" actId="47"/>
        <pc:sldMkLst>
          <pc:docMk/>
          <pc:sldMk cId="2517653183" sldId="568"/>
        </pc:sldMkLst>
        <pc:spChg chg="mod">
          <ac:chgData name="大原 健佑" userId="c15971a5-546f-423d-abc4-59f9e5514faa" providerId="ADAL" clId="{ECA509C3-681D-4408-9602-E3B4555059E2}" dt="2025-12-26T06:06:16.049" v="303" actId="20577"/>
          <ac:spMkLst>
            <pc:docMk/>
            <pc:sldMk cId="2517653183" sldId="568"/>
            <ac:spMk id="5" creationId="{15CDAAD2-DA66-3C81-520F-F5F700DAE119}"/>
          </ac:spMkLst>
        </pc:spChg>
      </pc:sldChg>
      <pc:sldChg chg="addSp modSp add mod">
        <pc:chgData name="大原 健佑" userId="c15971a5-546f-423d-abc4-59f9e5514faa" providerId="ADAL" clId="{ECA509C3-681D-4408-9602-E3B4555059E2}" dt="2025-12-26T22:24:11.855" v="814" actId="14100"/>
        <pc:sldMkLst>
          <pc:docMk/>
          <pc:sldMk cId="2769927616" sldId="568"/>
        </pc:sldMkLst>
        <pc:spChg chg="add mod">
          <ac:chgData name="大原 健佑" userId="c15971a5-546f-423d-abc4-59f9e5514faa" providerId="ADAL" clId="{ECA509C3-681D-4408-9602-E3B4555059E2}" dt="2025-12-26T22:24:01.177" v="811" actId="1076"/>
          <ac:spMkLst>
            <pc:docMk/>
            <pc:sldMk cId="2769927616" sldId="568"/>
            <ac:spMk id="2" creationId="{8023E516-B0CD-18D7-27F3-5E1336D2C661}"/>
          </ac:spMkLst>
        </pc:spChg>
        <pc:spChg chg="mod">
          <ac:chgData name="大原 健佑" userId="c15971a5-546f-423d-abc4-59f9e5514faa" providerId="ADAL" clId="{ECA509C3-681D-4408-9602-E3B4555059E2}" dt="2025-12-26T06:08:31.283" v="355"/>
          <ac:spMkLst>
            <pc:docMk/>
            <pc:sldMk cId="2769927616" sldId="568"/>
            <ac:spMk id="3" creationId="{E5D926F0-D29B-512F-EA53-F61CD1FB6453}"/>
          </ac:spMkLst>
        </pc:spChg>
        <pc:spChg chg="add mod">
          <ac:chgData name="大原 健佑" userId="c15971a5-546f-423d-abc4-59f9e5514faa" providerId="ADAL" clId="{ECA509C3-681D-4408-9602-E3B4555059E2}" dt="2025-12-26T22:24:11.855" v="814" actId="14100"/>
          <ac:spMkLst>
            <pc:docMk/>
            <pc:sldMk cId="2769927616" sldId="568"/>
            <ac:spMk id="4" creationId="{51EE510B-63A4-77EA-3E86-4FBFCFBA8843}"/>
          </ac:spMkLst>
        </pc:spChg>
      </pc:sldChg>
      <pc:sldChg chg="addSp modSp add mod">
        <pc:chgData name="大原 健佑" userId="c15971a5-546f-423d-abc4-59f9e5514faa" providerId="ADAL" clId="{ECA509C3-681D-4408-9602-E3B4555059E2}" dt="2025-12-26T22:24:43.006" v="820" actId="14100"/>
        <pc:sldMkLst>
          <pc:docMk/>
          <pc:sldMk cId="605639635" sldId="569"/>
        </pc:sldMkLst>
        <pc:spChg chg="add mod">
          <ac:chgData name="大原 健佑" userId="c15971a5-546f-423d-abc4-59f9e5514faa" providerId="ADAL" clId="{ECA509C3-681D-4408-9602-E3B4555059E2}" dt="2025-12-26T22:24:32.270" v="817" actId="14100"/>
          <ac:spMkLst>
            <pc:docMk/>
            <pc:sldMk cId="605639635" sldId="569"/>
            <ac:spMk id="2" creationId="{92625379-7E03-1E39-1055-EC12894651CE}"/>
          </ac:spMkLst>
        </pc:spChg>
        <pc:spChg chg="mod">
          <ac:chgData name="大原 健佑" userId="c15971a5-546f-423d-abc4-59f9e5514faa" providerId="ADAL" clId="{ECA509C3-681D-4408-9602-E3B4555059E2}" dt="2025-12-26T06:08:44.262" v="360" actId="20577"/>
          <ac:spMkLst>
            <pc:docMk/>
            <pc:sldMk cId="605639635" sldId="569"/>
            <ac:spMk id="3" creationId="{BD679D14-64F9-9598-EFB3-CF0F2C395577}"/>
          </ac:spMkLst>
        </pc:spChg>
        <pc:spChg chg="add mod">
          <ac:chgData name="大原 健佑" userId="c15971a5-546f-423d-abc4-59f9e5514faa" providerId="ADAL" clId="{ECA509C3-681D-4408-9602-E3B4555059E2}" dt="2025-12-26T22:24:43.006" v="820" actId="14100"/>
          <ac:spMkLst>
            <pc:docMk/>
            <pc:sldMk cId="605639635" sldId="569"/>
            <ac:spMk id="4" creationId="{61B87696-6AE0-F42F-4D53-B6479DFE4F9C}"/>
          </ac:spMkLst>
        </pc:spChg>
      </pc:sldChg>
      <pc:sldChg chg="add del">
        <pc:chgData name="大原 健佑" userId="c15971a5-546f-423d-abc4-59f9e5514faa" providerId="ADAL" clId="{ECA509C3-681D-4408-9602-E3B4555059E2}" dt="2025-12-26T06:06:29.565" v="304" actId="47"/>
        <pc:sldMkLst>
          <pc:docMk/>
          <pc:sldMk cId="1878527552" sldId="569"/>
        </pc:sldMkLst>
      </pc:sldChg>
      <pc:sldChg chg="add del">
        <pc:chgData name="大原 健佑" userId="c15971a5-546f-423d-abc4-59f9e5514faa" providerId="ADAL" clId="{ECA509C3-681D-4408-9602-E3B4555059E2}" dt="2025-12-26T06:06:29.565" v="304" actId="47"/>
        <pc:sldMkLst>
          <pc:docMk/>
          <pc:sldMk cId="1478018621" sldId="570"/>
        </pc:sldMkLst>
      </pc:sldChg>
      <pc:sldChg chg="addSp modSp add mod">
        <pc:chgData name="大原 健佑" userId="c15971a5-546f-423d-abc4-59f9e5514faa" providerId="ADAL" clId="{ECA509C3-681D-4408-9602-E3B4555059E2}" dt="2025-12-26T22:25:30.917" v="826" actId="14100"/>
        <pc:sldMkLst>
          <pc:docMk/>
          <pc:sldMk cId="4066698302" sldId="570"/>
        </pc:sldMkLst>
        <pc:spChg chg="add mod">
          <ac:chgData name="大原 健佑" userId="c15971a5-546f-423d-abc4-59f9e5514faa" providerId="ADAL" clId="{ECA509C3-681D-4408-9602-E3B4555059E2}" dt="2025-12-26T22:25:18.924" v="823" actId="14100"/>
          <ac:spMkLst>
            <pc:docMk/>
            <pc:sldMk cId="4066698302" sldId="570"/>
            <ac:spMk id="2" creationId="{5E31B193-6B40-7D36-8465-90CF198B23B2}"/>
          </ac:spMkLst>
        </pc:spChg>
        <pc:spChg chg="mod">
          <ac:chgData name="大原 健佑" userId="c15971a5-546f-423d-abc4-59f9e5514faa" providerId="ADAL" clId="{ECA509C3-681D-4408-9602-E3B4555059E2}" dt="2025-12-26T06:08:57.563" v="365" actId="20577"/>
          <ac:spMkLst>
            <pc:docMk/>
            <pc:sldMk cId="4066698302" sldId="570"/>
            <ac:spMk id="3" creationId="{C4F80911-433C-0E7C-3E69-158F8B72114A}"/>
          </ac:spMkLst>
        </pc:spChg>
        <pc:spChg chg="add mod">
          <ac:chgData name="大原 健佑" userId="c15971a5-546f-423d-abc4-59f9e5514faa" providerId="ADAL" clId="{ECA509C3-681D-4408-9602-E3B4555059E2}" dt="2025-12-26T22:25:30.917" v="826" actId="14100"/>
          <ac:spMkLst>
            <pc:docMk/>
            <pc:sldMk cId="4066698302" sldId="570"/>
            <ac:spMk id="4" creationId="{0ED06C43-2DDE-D85E-1A64-5BFCEAE2DB24}"/>
          </ac:spMkLst>
        </pc:spChg>
      </pc:sldChg>
      <pc:sldChg chg="addSp modSp add mod">
        <pc:chgData name="大原 健佑" userId="c15971a5-546f-423d-abc4-59f9e5514faa" providerId="ADAL" clId="{ECA509C3-681D-4408-9602-E3B4555059E2}" dt="2025-12-26T22:26:01.391" v="833" actId="14100"/>
        <pc:sldMkLst>
          <pc:docMk/>
          <pc:sldMk cId="645784760" sldId="571"/>
        </pc:sldMkLst>
        <pc:spChg chg="mod">
          <ac:chgData name="大原 健佑" userId="c15971a5-546f-423d-abc4-59f9e5514faa" providerId="ADAL" clId="{ECA509C3-681D-4408-9602-E3B4555059E2}" dt="2025-12-26T06:09:09.689" v="369"/>
          <ac:spMkLst>
            <pc:docMk/>
            <pc:sldMk cId="645784760" sldId="571"/>
            <ac:spMk id="3" creationId="{0598D322-1765-E447-D011-6CAD2B41E885}"/>
          </ac:spMkLst>
        </pc:spChg>
        <pc:spChg chg="add mod">
          <ac:chgData name="大原 健佑" userId="c15971a5-546f-423d-abc4-59f9e5514faa" providerId="ADAL" clId="{ECA509C3-681D-4408-9602-E3B4555059E2}" dt="2025-12-26T22:25:56.776" v="831" actId="1076"/>
          <ac:spMkLst>
            <pc:docMk/>
            <pc:sldMk cId="645784760" sldId="571"/>
            <ac:spMk id="4" creationId="{F092D30B-5C3E-8286-A7EA-2D7945AD2196}"/>
          </ac:spMkLst>
        </pc:spChg>
        <pc:spChg chg="add mod">
          <ac:chgData name="大原 健佑" userId="c15971a5-546f-423d-abc4-59f9e5514faa" providerId="ADAL" clId="{ECA509C3-681D-4408-9602-E3B4555059E2}" dt="2025-12-26T22:26:01.391" v="833" actId="14100"/>
          <ac:spMkLst>
            <pc:docMk/>
            <pc:sldMk cId="645784760" sldId="571"/>
            <ac:spMk id="5" creationId="{588DD373-2E7B-029E-80EE-30BBFF72012C}"/>
          </ac:spMkLst>
        </pc:spChg>
      </pc:sldChg>
      <pc:sldChg chg="addSp modSp add mod">
        <pc:chgData name="大原 健佑" userId="c15971a5-546f-423d-abc4-59f9e5514faa" providerId="ADAL" clId="{ECA509C3-681D-4408-9602-E3B4555059E2}" dt="2025-12-26T22:26:32.541" v="839" actId="14100"/>
        <pc:sldMkLst>
          <pc:docMk/>
          <pc:sldMk cId="1012231465" sldId="572"/>
        </pc:sldMkLst>
        <pc:spChg chg="add mod">
          <ac:chgData name="大原 健佑" userId="c15971a5-546f-423d-abc4-59f9e5514faa" providerId="ADAL" clId="{ECA509C3-681D-4408-9602-E3B4555059E2}" dt="2025-12-26T22:26:20.475" v="836" actId="14100"/>
          <ac:spMkLst>
            <pc:docMk/>
            <pc:sldMk cId="1012231465" sldId="572"/>
            <ac:spMk id="2" creationId="{DC110266-A23E-AD9F-C3D4-4642D1A5A005}"/>
          </ac:spMkLst>
        </pc:spChg>
        <pc:spChg chg="mod">
          <ac:chgData name="大原 健佑" userId="c15971a5-546f-423d-abc4-59f9e5514faa" providerId="ADAL" clId="{ECA509C3-681D-4408-9602-E3B4555059E2}" dt="2025-12-26T06:09:24.442" v="373" actId="20577"/>
          <ac:spMkLst>
            <pc:docMk/>
            <pc:sldMk cId="1012231465" sldId="572"/>
            <ac:spMk id="3" creationId="{D2A56C54-76B8-5F86-809A-BA61C9AD2AC9}"/>
          </ac:spMkLst>
        </pc:spChg>
        <pc:spChg chg="add mod">
          <ac:chgData name="大原 健佑" userId="c15971a5-546f-423d-abc4-59f9e5514faa" providerId="ADAL" clId="{ECA509C3-681D-4408-9602-E3B4555059E2}" dt="2025-12-26T22:26:32.541" v="839" actId="14100"/>
          <ac:spMkLst>
            <pc:docMk/>
            <pc:sldMk cId="1012231465" sldId="572"/>
            <ac:spMk id="4" creationId="{D22E5CA0-7F2C-7710-C155-C905E0C4B119}"/>
          </ac:spMkLst>
        </pc:spChg>
      </pc:sldChg>
      <pc:sldChg chg="addSp modSp add mod">
        <pc:chgData name="大原 健佑" userId="c15971a5-546f-423d-abc4-59f9e5514faa" providerId="ADAL" clId="{ECA509C3-681D-4408-9602-E3B4555059E2}" dt="2025-12-26T22:27:26.938" v="845" actId="14100"/>
        <pc:sldMkLst>
          <pc:docMk/>
          <pc:sldMk cId="1497112086" sldId="573"/>
        </pc:sldMkLst>
        <pc:spChg chg="add mod">
          <ac:chgData name="大原 健佑" userId="c15971a5-546f-423d-abc4-59f9e5514faa" providerId="ADAL" clId="{ECA509C3-681D-4408-9602-E3B4555059E2}" dt="2025-12-26T22:27:13.370" v="842" actId="14100"/>
          <ac:spMkLst>
            <pc:docMk/>
            <pc:sldMk cId="1497112086" sldId="573"/>
            <ac:spMk id="2" creationId="{81AF2B2E-3AB0-7DC4-57FB-7086986C53F5}"/>
          </ac:spMkLst>
        </pc:spChg>
        <pc:spChg chg="mod">
          <ac:chgData name="大原 健佑" userId="c15971a5-546f-423d-abc4-59f9e5514faa" providerId="ADAL" clId="{ECA509C3-681D-4408-9602-E3B4555059E2}" dt="2025-12-26T06:09:45.540" v="377"/>
          <ac:spMkLst>
            <pc:docMk/>
            <pc:sldMk cId="1497112086" sldId="573"/>
            <ac:spMk id="3" creationId="{5A5C7E81-A215-A98B-AF2C-0CDFE40B1714}"/>
          </ac:spMkLst>
        </pc:spChg>
        <pc:spChg chg="add mod">
          <ac:chgData name="大原 健佑" userId="c15971a5-546f-423d-abc4-59f9e5514faa" providerId="ADAL" clId="{ECA509C3-681D-4408-9602-E3B4555059E2}" dt="2025-12-26T22:27:26.938" v="845" actId="14100"/>
          <ac:spMkLst>
            <pc:docMk/>
            <pc:sldMk cId="1497112086" sldId="573"/>
            <ac:spMk id="4" creationId="{2933F84B-C18D-5844-92BB-B923B6AE74A7}"/>
          </ac:spMkLst>
        </pc:spChg>
      </pc:sldChg>
      <pc:sldChg chg="addSp modSp add mod">
        <pc:chgData name="大原 健佑" userId="c15971a5-546f-423d-abc4-59f9e5514faa" providerId="ADAL" clId="{ECA509C3-681D-4408-9602-E3B4555059E2}" dt="2025-12-26T22:27:57.358" v="851" actId="14100"/>
        <pc:sldMkLst>
          <pc:docMk/>
          <pc:sldMk cId="3851493757" sldId="574"/>
        </pc:sldMkLst>
        <pc:spChg chg="add mod">
          <ac:chgData name="大原 健佑" userId="c15971a5-546f-423d-abc4-59f9e5514faa" providerId="ADAL" clId="{ECA509C3-681D-4408-9602-E3B4555059E2}" dt="2025-12-26T22:27:46.427" v="848" actId="14100"/>
          <ac:spMkLst>
            <pc:docMk/>
            <pc:sldMk cId="3851493757" sldId="574"/>
            <ac:spMk id="2" creationId="{8602613E-CC56-D00A-1BA6-49AA476BF6DC}"/>
          </ac:spMkLst>
        </pc:spChg>
        <pc:spChg chg="mod">
          <ac:chgData name="大原 健佑" userId="c15971a5-546f-423d-abc4-59f9e5514faa" providerId="ADAL" clId="{ECA509C3-681D-4408-9602-E3B4555059E2}" dt="2025-12-26T06:09:58.562" v="382" actId="20577"/>
          <ac:spMkLst>
            <pc:docMk/>
            <pc:sldMk cId="3851493757" sldId="574"/>
            <ac:spMk id="3" creationId="{1B058EE1-C4A8-D483-EF0E-E45D08D48DEF}"/>
          </ac:spMkLst>
        </pc:spChg>
        <pc:spChg chg="add mod">
          <ac:chgData name="大原 健佑" userId="c15971a5-546f-423d-abc4-59f9e5514faa" providerId="ADAL" clId="{ECA509C3-681D-4408-9602-E3B4555059E2}" dt="2025-12-26T22:27:57.358" v="851" actId="14100"/>
          <ac:spMkLst>
            <pc:docMk/>
            <pc:sldMk cId="3851493757" sldId="574"/>
            <ac:spMk id="4" creationId="{6B1DBF84-C5F8-515C-6A88-A420839CC4C3}"/>
          </ac:spMkLst>
        </pc:spChg>
      </pc:sldChg>
      <pc:sldChg chg="addSp modSp add mod">
        <pc:chgData name="大原 健佑" userId="c15971a5-546f-423d-abc4-59f9e5514faa" providerId="ADAL" clId="{ECA509C3-681D-4408-9602-E3B4555059E2}" dt="2025-12-26T22:28:25.437" v="857" actId="14100"/>
        <pc:sldMkLst>
          <pc:docMk/>
          <pc:sldMk cId="2592011258" sldId="575"/>
        </pc:sldMkLst>
        <pc:spChg chg="add mod">
          <ac:chgData name="大原 健佑" userId="c15971a5-546f-423d-abc4-59f9e5514faa" providerId="ADAL" clId="{ECA509C3-681D-4408-9602-E3B4555059E2}" dt="2025-12-26T22:28:15.389" v="854" actId="14100"/>
          <ac:spMkLst>
            <pc:docMk/>
            <pc:sldMk cId="2592011258" sldId="575"/>
            <ac:spMk id="2" creationId="{8828A079-A999-8137-64F1-4A8337C19065}"/>
          </ac:spMkLst>
        </pc:spChg>
        <pc:spChg chg="mod">
          <ac:chgData name="大原 健佑" userId="c15971a5-546f-423d-abc4-59f9e5514faa" providerId="ADAL" clId="{ECA509C3-681D-4408-9602-E3B4555059E2}" dt="2025-12-26T06:10:14.752" v="387" actId="20577"/>
          <ac:spMkLst>
            <pc:docMk/>
            <pc:sldMk cId="2592011258" sldId="575"/>
            <ac:spMk id="3" creationId="{9EF46CF4-8656-A944-DBF9-AD9548080CB5}"/>
          </ac:spMkLst>
        </pc:spChg>
        <pc:spChg chg="add mod">
          <ac:chgData name="大原 健佑" userId="c15971a5-546f-423d-abc4-59f9e5514faa" providerId="ADAL" clId="{ECA509C3-681D-4408-9602-E3B4555059E2}" dt="2025-12-26T22:28:25.437" v="857" actId="14100"/>
          <ac:spMkLst>
            <pc:docMk/>
            <pc:sldMk cId="2592011258" sldId="575"/>
            <ac:spMk id="4" creationId="{DD6317F4-2A72-AFCB-1C7B-AEEBCEBDAFEE}"/>
          </ac:spMkLst>
        </pc:spChg>
      </pc:sldChg>
      <pc:sldChg chg="addSp modSp add mod">
        <pc:chgData name="大原 健佑" userId="c15971a5-546f-423d-abc4-59f9e5514faa" providerId="ADAL" clId="{ECA509C3-681D-4408-9602-E3B4555059E2}" dt="2025-12-26T22:29:19.102" v="863" actId="14100"/>
        <pc:sldMkLst>
          <pc:docMk/>
          <pc:sldMk cId="44307933" sldId="576"/>
        </pc:sldMkLst>
        <pc:spChg chg="add mod">
          <ac:chgData name="大原 健佑" userId="c15971a5-546f-423d-abc4-59f9e5514faa" providerId="ADAL" clId="{ECA509C3-681D-4408-9602-E3B4555059E2}" dt="2025-12-26T22:29:09.003" v="860" actId="14100"/>
          <ac:spMkLst>
            <pc:docMk/>
            <pc:sldMk cId="44307933" sldId="576"/>
            <ac:spMk id="2" creationId="{F51E4A86-FB89-9EC7-C4F1-A135F76602D4}"/>
          </ac:spMkLst>
        </pc:spChg>
        <pc:spChg chg="mod">
          <ac:chgData name="大原 健佑" userId="c15971a5-546f-423d-abc4-59f9e5514faa" providerId="ADAL" clId="{ECA509C3-681D-4408-9602-E3B4555059E2}" dt="2025-12-26T06:10:28.030" v="391" actId="20577"/>
          <ac:spMkLst>
            <pc:docMk/>
            <pc:sldMk cId="44307933" sldId="576"/>
            <ac:spMk id="3" creationId="{4226A9C8-C035-E9B7-91E6-25C6265FA45B}"/>
          </ac:spMkLst>
        </pc:spChg>
        <pc:spChg chg="add mod">
          <ac:chgData name="大原 健佑" userId="c15971a5-546f-423d-abc4-59f9e5514faa" providerId="ADAL" clId="{ECA509C3-681D-4408-9602-E3B4555059E2}" dt="2025-12-26T22:29:19.102" v="863" actId="14100"/>
          <ac:spMkLst>
            <pc:docMk/>
            <pc:sldMk cId="44307933" sldId="576"/>
            <ac:spMk id="4" creationId="{032C55C3-F1AA-CF9D-C72D-5A820A5C1D04}"/>
          </ac:spMkLst>
        </pc:spChg>
      </pc:sldChg>
      <pc:sldChg chg="addSp modSp add mod">
        <pc:chgData name="大原 健佑" userId="c15971a5-546f-423d-abc4-59f9e5514faa" providerId="ADAL" clId="{ECA509C3-681D-4408-9602-E3B4555059E2}" dt="2025-12-26T22:29:51.548" v="869" actId="14100"/>
        <pc:sldMkLst>
          <pc:docMk/>
          <pc:sldMk cId="886672267" sldId="577"/>
        </pc:sldMkLst>
        <pc:spChg chg="add mod">
          <ac:chgData name="大原 健佑" userId="c15971a5-546f-423d-abc4-59f9e5514faa" providerId="ADAL" clId="{ECA509C3-681D-4408-9602-E3B4555059E2}" dt="2025-12-26T22:29:39.292" v="866" actId="14100"/>
          <ac:spMkLst>
            <pc:docMk/>
            <pc:sldMk cId="886672267" sldId="577"/>
            <ac:spMk id="2" creationId="{D4CB7905-F12F-5665-981D-6C10A1B77B7C}"/>
          </ac:spMkLst>
        </pc:spChg>
        <pc:spChg chg="mod">
          <ac:chgData name="大原 健佑" userId="c15971a5-546f-423d-abc4-59f9e5514faa" providerId="ADAL" clId="{ECA509C3-681D-4408-9602-E3B4555059E2}" dt="2025-12-26T06:10:44.578" v="397" actId="20577"/>
          <ac:spMkLst>
            <pc:docMk/>
            <pc:sldMk cId="886672267" sldId="577"/>
            <ac:spMk id="3" creationId="{BD33F948-3370-0CDC-4DA7-B82FBC86052B}"/>
          </ac:spMkLst>
        </pc:spChg>
        <pc:spChg chg="add mod">
          <ac:chgData name="大原 健佑" userId="c15971a5-546f-423d-abc4-59f9e5514faa" providerId="ADAL" clId="{ECA509C3-681D-4408-9602-E3B4555059E2}" dt="2025-12-26T22:29:51.548" v="869" actId="14100"/>
          <ac:spMkLst>
            <pc:docMk/>
            <pc:sldMk cId="886672267" sldId="577"/>
            <ac:spMk id="4" creationId="{7124776C-766D-C1B7-06C2-B9162D386A76}"/>
          </ac:spMkLst>
        </pc:spChg>
      </pc:sldChg>
      <pc:sldChg chg="addSp modSp add mod">
        <pc:chgData name="大原 健佑" userId="c15971a5-546f-423d-abc4-59f9e5514faa" providerId="ADAL" clId="{ECA509C3-681D-4408-9602-E3B4555059E2}" dt="2025-12-26T22:30:24.667" v="875" actId="14100"/>
        <pc:sldMkLst>
          <pc:docMk/>
          <pc:sldMk cId="502103271" sldId="578"/>
        </pc:sldMkLst>
        <pc:spChg chg="add mod">
          <ac:chgData name="大原 健佑" userId="c15971a5-546f-423d-abc4-59f9e5514faa" providerId="ADAL" clId="{ECA509C3-681D-4408-9602-E3B4555059E2}" dt="2025-12-26T22:30:12.843" v="872" actId="14100"/>
          <ac:spMkLst>
            <pc:docMk/>
            <pc:sldMk cId="502103271" sldId="578"/>
            <ac:spMk id="2" creationId="{AE8BC123-A964-61D9-4CDF-AE5E6E81DCF5}"/>
          </ac:spMkLst>
        </pc:spChg>
        <pc:spChg chg="mod">
          <ac:chgData name="大原 健佑" userId="c15971a5-546f-423d-abc4-59f9e5514faa" providerId="ADAL" clId="{ECA509C3-681D-4408-9602-E3B4555059E2}" dt="2025-12-26T06:10:57.427" v="401" actId="20577"/>
          <ac:spMkLst>
            <pc:docMk/>
            <pc:sldMk cId="502103271" sldId="578"/>
            <ac:spMk id="3" creationId="{F7A2A5BA-AC1B-BE83-D561-45EFFFFB2228}"/>
          </ac:spMkLst>
        </pc:spChg>
        <pc:spChg chg="add mod">
          <ac:chgData name="大原 健佑" userId="c15971a5-546f-423d-abc4-59f9e5514faa" providerId="ADAL" clId="{ECA509C3-681D-4408-9602-E3B4555059E2}" dt="2025-12-26T22:30:24.667" v="875" actId="14100"/>
          <ac:spMkLst>
            <pc:docMk/>
            <pc:sldMk cId="502103271" sldId="578"/>
            <ac:spMk id="4" creationId="{2F5A4D70-E0EF-94A0-46D8-763ECED31384}"/>
          </ac:spMkLst>
        </pc:spChg>
      </pc:sldChg>
      <pc:sldChg chg="addSp modSp add mod">
        <pc:chgData name="大原 健佑" userId="c15971a5-546f-423d-abc4-59f9e5514faa" providerId="ADAL" clId="{ECA509C3-681D-4408-9602-E3B4555059E2}" dt="2025-12-26T22:31:30.872" v="883" actId="1076"/>
        <pc:sldMkLst>
          <pc:docMk/>
          <pc:sldMk cId="3881579408" sldId="579"/>
        </pc:sldMkLst>
        <pc:spChg chg="add mod">
          <ac:chgData name="大原 健佑" userId="c15971a5-546f-423d-abc4-59f9e5514faa" providerId="ADAL" clId="{ECA509C3-681D-4408-9602-E3B4555059E2}" dt="2025-12-26T22:31:10.297" v="878" actId="14100"/>
          <ac:spMkLst>
            <pc:docMk/>
            <pc:sldMk cId="3881579408" sldId="579"/>
            <ac:spMk id="2" creationId="{D9BC919E-2C94-9C54-FC4C-55E15E0E26CD}"/>
          </ac:spMkLst>
        </pc:spChg>
        <pc:spChg chg="mod">
          <ac:chgData name="大原 健佑" userId="c15971a5-546f-423d-abc4-59f9e5514faa" providerId="ADAL" clId="{ECA509C3-681D-4408-9602-E3B4555059E2}" dt="2025-12-26T06:11:11.422" v="405" actId="20577"/>
          <ac:spMkLst>
            <pc:docMk/>
            <pc:sldMk cId="3881579408" sldId="579"/>
            <ac:spMk id="3" creationId="{22C15EDB-F9BF-0912-1C17-481E28E817C5}"/>
          </ac:spMkLst>
        </pc:spChg>
        <pc:spChg chg="add mod">
          <ac:chgData name="大原 健佑" userId="c15971a5-546f-423d-abc4-59f9e5514faa" providerId="ADAL" clId="{ECA509C3-681D-4408-9602-E3B4555059E2}" dt="2025-12-26T22:31:30.872" v="883" actId="1076"/>
          <ac:spMkLst>
            <pc:docMk/>
            <pc:sldMk cId="3881579408" sldId="579"/>
            <ac:spMk id="4" creationId="{F08A28F4-3356-283E-452A-0400621A14F3}"/>
          </ac:spMkLst>
        </pc:spChg>
      </pc:sldChg>
      <pc:sldChg chg="addSp modSp add mod">
        <pc:chgData name="大原 健佑" userId="c15971a5-546f-423d-abc4-59f9e5514faa" providerId="ADAL" clId="{ECA509C3-681D-4408-9602-E3B4555059E2}" dt="2025-12-26T22:32:59.963" v="896" actId="14100"/>
        <pc:sldMkLst>
          <pc:docMk/>
          <pc:sldMk cId="3073134449" sldId="580"/>
        </pc:sldMkLst>
        <pc:spChg chg="add mod">
          <ac:chgData name="大原 健佑" userId="c15971a5-546f-423d-abc4-59f9e5514faa" providerId="ADAL" clId="{ECA509C3-681D-4408-9602-E3B4555059E2}" dt="2025-12-26T22:32:50.458" v="893" actId="14100"/>
          <ac:spMkLst>
            <pc:docMk/>
            <pc:sldMk cId="3073134449" sldId="580"/>
            <ac:spMk id="2" creationId="{3D8DE314-06CE-C840-4952-19506AFF9B32}"/>
          </ac:spMkLst>
        </pc:spChg>
        <pc:spChg chg="add mod">
          <ac:chgData name="大原 健佑" userId="c15971a5-546f-423d-abc4-59f9e5514faa" providerId="ADAL" clId="{ECA509C3-681D-4408-9602-E3B4555059E2}" dt="2025-12-26T22:32:59.963" v="896" actId="14100"/>
          <ac:spMkLst>
            <pc:docMk/>
            <pc:sldMk cId="3073134449" sldId="580"/>
            <ac:spMk id="3" creationId="{F3E27146-ECA7-59A8-DEBC-6FA140F7A88B}"/>
          </ac:spMkLst>
        </pc:spChg>
        <pc:spChg chg="mod">
          <ac:chgData name="大原 健佑" userId="c15971a5-546f-423d-abc4-59f9e5514faa" providerId="ADAL" clId="{ECA509C3-681D-4408-9602-E3B4555059E2}" dt="2025-12-26T06:13:13.345" v="460" actId="20577"/>
          <ac:spMkLst>
            <pc:docMk/>
            <pc:sldMk cId="3073134449" sldId="580"/>
            <ac:spMk id="73" creationId="{37D815DD-F1C9-1845-71A7-27726F535DD7}"/>
          </ac:spMkLst>
        </pc:spChg>
      </pc:sldChg>
      <pc:sldChg chg="addSp modSp add mod">
        <pc:chgData name="大原 健佑" userId="c15971a5-546f-423d-abc4-59f9e5514faa" providerId="ADAL" clId="{ECA509C3-681D-4408-9602-E3B4555059E2}" dt="2025-12-26T22:33:30.619" v="903" actId="14100"/>
        <pc:sldMkLst>
          <pc:docMk/>
          <pc:sldMk cId="2234519311" sldId="581"/>
        </pc:sldMkLst>
        <pc:spChg chg="add mod">
          <ac:chgData name="大原 健佑" userId="c15971a5-546f-423d-abc4-59f9e5514faa" providerId="ADAL" clId="{ECA509C3-681D-4408-9602-E3B4555059E2}" dt="2025-12-26T22:33:10.873" v="897" actId="1076"/>
          <ac:spMkLst>
            <pc:docMk/>
            <pc:sldMk cId="2234519311" sldId="581"/>
            <ac:spMk id="2" creationId="{72018998-B67B-5055-7888-F3E3C24A90C2}"/>
          </ac:spMkLst>
        </pc:spChg>
        <pc:spChg chg="add mod">
          <ac:chgData name="大原 健佑" userId="c15971a5-546f-423d-abc4-59f9e5514faa" providerId="ADAL" clId="{ECA509C3-681D-4408-9602-E3B4555059E2}" dt="2025-12-26T22:33:20.860" v="900" actId="14100"/>
          <ac:spMkLst>
            <pc:docMk/>
            <pc:sldMk cId="2234519311" sldId="581"/>
            <ac:spMk id="3" creationId="{B808D25F-A721-28D6-54DC-2912376C2F65}"/>
          </ac:spMkLst>
        </pc:spChg>
        <pc:spChg chg="add mod">
          <ac:chgData name="大原 健佑" userId="c15971a5-546f-423d-abc4-59f9e5514faa" providerId="ADAL" clId="{ECA509C3-681D-4408-9602-E3B4555059E2}" dt="2025-12-26T22:33:30.619" v="903" actId="14100"/>
          <ac:spMkLst>
            <pc:docMk/>
            <pc:sldMk cId="2234519311" sldId="581"/>
            <ac:spMk id="4" creationId="{155C8260-75FB-B0B4-FB46-6EC73C736D6C}"/>
          </ac:spMkLst>
        </pc:spChg>
        <pc:spChg chg="mod">
          <ac:chgData name="大原 健佑" userId="c15971a5-546f-423d-abc4-59f9e5514faa" providerId="ADAL" clId="{ECA509C3-681D-4408-9602-E3B4555059E2}" dt="2025-12-26T06:13:22.246" v="465" actId="20577"/>
          <ac:spMkLst>
            <pc:docMk/>
            <pc:sldMk cId="2234519311" sldId="581"/>
            <ac:spMk id="73" creationId="{CB1135FD-E093-1FAB-7682-18C53170E084}"/>
          </ac:spMkLst>
        </pc:spChg>
      </pc:sldChg>
      <pc:sldChg chg="addSp modSp add mod">
        <pc:chgData name="大原 健佑" userId="c15971a5-546f-423d-abc4-59f9e5514faa" providerId="ADAL" clId="{ECA509C3-681D-4408-9602-E3B4555059E2}" dt="2025-12-26T22:34:19.644" v="909" actId="14100"/>
        <pc:sldMkLst>
          <pc:docMk/>
          <pc:sldMk cId="1988496211" sldId="582"/>
        </pc:sldMkLst>
        <pc:spChg chg="add mod">
          <ac:chgData name="大原 健佑" userId="c15971a5-546f-423d-abc4-59f9e5514faa" providerId="ADAL" clId="{ECA509C3-681D-4408-9602-E3B4555059E2}" dt="2025-12-26T22:34:08.362" v="906" actId="14100"/>
          <ac:spMkLst>
            <pc:docMk/>
            <pc:sldMk cId="1988496211" sldId="582"/>
            <ac:spMk id="2" creationId="{B16BF046-9F3B-A427-6DDB-D79E219C012A}"/>
          </ac:spMkLst>
        </pc:spChg>
        <pc:spChg chg="add mod">
          <ac:chgData name="大原 健佑" userId="c15971a5-546f-423d-abc4-59f9e5514faa" providerId="ADAL" clId="{ECA509C3-681D-4408-9602-E3B4555059E2}" dt="2025-12-26T22:34:19.644" v="909" actId="14100"/>
          <ac:spMkLst>
            <pc:docMk/>
            <pc:sldMk cId="1988496211" sldId="582"/>
            <ac:spMk id="3" creationId="{DD681707-AB8B-CE8D-5593-85006B62246D}"/>
          </ac:spMkLst>
        </pc:spChg>
        <pc:spChg chg="mod">
          <ac:chgData name="大原 健佑" userId="c15971a5-546f-423d-abc4-59f9e5514faa" providerId="ADAL" clId="{ECA509C3-681D-4408-9602-E3B4555059E2}" dt="2025-12-26T06:13:53.425" v="475" actId="20577"/>
          <ac:spMkLst>
            <pc:docMk/>
            <pc:sldMk cId="1988496211" sldId="582"/>
            <ac:spMk id="73" creationId="{8CE60C8B-D3AE-65E8-0B5B-FF2FAADAEBE4}"/>
          </ac:spMkLst>
        </pc:spChg>
      </pc:sldChg>
      <pc:sldChg chg="addSp modSp add mod">
        <pc:chgData name="大原 健佑" userId="c15971a5-546f-423d-abc4-59f9e5514faa" providerId="ADAL" clId="{ECA509C3-681D-4408-9602-E3B4555059E2}" dt="2025-12-26T22:34:53.772" v="915" actId="14100"/>
        <pc:sldMkLst>
          <pc:docMk/>
          <pc:sldMk cId="2066347913" sldId="583"/>
        </pc:sldMkLst>
        <pc:spChg chg="add mod">
          <ac:chgData name="大原 健佑" userId="c15971a5-546f-423d-abc4-59f9e5514faa" providerId="ADAL" clId="{ECA509C3-681D-4408-9602-E3B4555059E2}" dt="2025-12-26T22:34:40.780" v="912" actId="14100"/>
          <ac:spMkLst>
            <pc:docMk/>
            <pc:sldMk cId="2066347913" sldId="583"/>
            <ac:spMk id="2" creationId="{8A9BC76E-4CE8-F982-F315-94955B1E161C}"/>
          </ac:spMkLst>
        </pc:spChg>
        <pc:spChg chg="add mod">
          <ac:chgData name="大原 健佑" userId="c15971a5-546f-423d-abc4-59f9e5514faa" providerId="ADAL" clId="{ECA509C3-681D-4408-9602-E3B4555059E2}" dt="2025-12-26T22:34:53.772" v="915" actId="14100"/>
          <ac:spMkLst>
            <pc:docMk/>
            <pc:sldMk cId="2066347913" sldId="583"/>
            <ac:spMk id="3" creationId="{828FDAD7-D0A8-4B4D-CF11-C592F50AB7F2}"/>
          </ac:spMkLst>
        </pc:spChg>
        <pc:spChg chg="mod">
          <ac:chgData name="大原 健佑" userId="c15971a5-546f-423d-abc4-59f9e5514faa" providerId="ADAL" clId="{ECA509C3-681D-4408-9602-E3B4555059E2}" dt="2025-12-26T06:14:05.598" v="480" actId="20577"/>
          <ac:spMkLst>
            <pc:docMk/>
            <pc:sldMk cId="2066347913" sldId="583"/>
            <ac:spMk id="73" creationId="{E3933390-4CA2-9E95-818E-32AB4AB9E4D5}"/>
          </ac:spMkLst>
        </pc:spChg>
      </pc:sldChg>
      <pc:sldChg chg="addSp modSp add mod">
        <pc:chgData name="大原 健佑" userId="c15971a5-546f-423d-abc4-59f9e5514faa" providerId="ADAL" clId="{ECA509C3-681D-4408-9602-E3B4555059E2}" dt="2025-12-26T22:35:22.651" v="921" actId="14100"/>
        <pc:sldMkLst>
          <pc:docMk/>
          <pc:sldMk cId="85303336" sldId="584"/>
        </pc:sldMkLst>
        <pc:spChg chg="add mod">
          <ac:chgData name="大原 健佑" userId="c15971a5-546f-423d-abc4-59f9e5514faa" providerId="ADAL" clId="{ECA509C3-681D-4408-9602-E3B4555059E2}" dt="2025-12-26T22:35:12.489" v="918" actId="14100"/>
          <ac:spMkLst>
            <pc:docMk/>
            <pc:sldMk cId="85303336" sldId="584"/>
            <ac:spMk id="2" creationId="{C6F8F78D-BE97-6A2E-A978-01A6561A02AC}"/>
          </ac:spMkLst>
        </pc:spChg>
        <pc:spChg chg="add mod">
          <ac:chgData name="大原 健佑" userId="c15971a5-546f-423d-abc4-59f9e5514faa" providerId="ADAL" clId="{ECA509C3-681D-4408-9602-E3B4555059E2}" dt="2025-12-26T22:35:22.651" v="921" actId="14100"/>
          <ac:spMkLst>
            <pc:docMk/>
            <pc:sldMk cId="85303336" sldId="584"/>
            <ac:spMk id="3" creationId="{BAE92E9C-2C1E-E0CD-4441-BF380888E997}"/>
          </ac:spMkLst>
        </pc:spChg>
        <pc:spChg chg="mod">
          <ac:chgData name="大原 健佑" userId="c15971a5-546f-423d-abc4-59f9e5514faa" providerId="ADAL" clId="{ECA509C3-681D-4408-9602-E3B4555059E2}" dt="2025-12-26T06:14:19.959" v="485" actId="20577"/>
          <ac:spMkLst>
            <pc:docMk/>
            <pc:sldMk cId="85303336" sldId="584"/>
            <ac:spMk id="73" creationId="{64CDC445-C18F-6AC5-E72D-AC8833AA45CB}"/>
          </ac:spMkLst>
        </pc:spChg>
      </pc:sldChg>
      <pc:sldChg chg="addSp modSp add mod">
        <pc:chgData name="大原 健佑" userId="c15971a5-546f-423d-abc4-59f9e5514faa" providerId="ADAL" clId="{ECA509C3-681D-4408-9602-E3B4555059E2}" dt="2025-12-26T22:36:18.939" v="928" actId="1076"/>
        <pc:sldMkLst>
          <pc:docMk/>
          <pc:sldMk cId="3378851553" sldId="585"/>
        </pc:sldMkLst>
        <pc:spChg chg="add mod">
          <ac:chgData name="大原 健佑" userId="c15971a5-546f-423d-abc4-59f9e5514faa" providerId="ADAL" clId="{ECA509C3-681D-4408-9602-E3B4555059E2}" dt="2025-12-26T22:36:15.428" v="926"/>
          <ac:spMkLst>
            <pc:docMk/>
            <pc:sldMk cId="3378851553" sldId="585"/>
            <ac:spMk id="2" creationId="{B06D3532-272E-0802-908C-77FA6CB56454}"/>
          </ac:spMkLst>
        </pc:spChg>
        <pc:spChg chg="add mod">
          <ac:chgData name="大原 健佑" userId="c15971a5-546f-423d-abc4-59f9e5514faa" providerId="ADAL" clId="{ECA509C3-681D-4408-9602-E3B4555059E2}" dt="2025-12-26T22:36:18.939" v="928" actId="1076"/>
          <ac:spMkLst>
            <pc:docMk/>
            <pc:sldMk cId="3378851553" sldId="585"/>
            <ac:spMk id="4" creationId="{79EC343D-36E2-31FB-72D2-033B6F35DF8A}"/>
          </ac:spMkLst>
        </pc:spChg>
        <pc:spChg chg="mod">
          <ac:chgData name="大原 健佑" userId="c15971a5-546f-423d-abc4-59f9e5514faa" providerId="ADAL" clId="{ECA509C3-681D-4408-9602-E3B4555059E2}" dt="2025-12-26T06:14:31.931" v="490" actId="20577"/>
          <ac:spMkLst>
            <pc:docMk/>
            <pc:sldMk cId="3378851553" sldId="585"/>
            <ac:spMk id="73" creationId="{FE8747A7-0BDB-0AE7-B0F7-C4E548E16DB9}"/>
          </ac:spMkLst>
        </pc:spChg>
      </pc:sldChg>
      <pc:sldChg chg="addSp modSp add mod">
        <pc:chgData name="大原 健佑" userId="c15971a5-546f-423d-abc4-59f9e5514faa" providerId="ADAL" clId="{ECA509C3-681D-4408-9602-E3B4555059E2}" dt="2025-12-26T22:36:51.146" v="934" actId="14100"/>
        <pc:sldMkLst>
          <pc:docMk/>
          <pc:sldMk cId="341045549" sldId="586"/>
        </pc:sldMkLst>
        <pc:spChg chg="add mod">
          <ac:chgData name="大原 健佑" userId="c15971a5-546f-423d-abc4-59f9e5514faa" providerId="ADAL" clId="{ECA509C3-681D-4408-9602-E3B4555059E2}" dt="2025-12-26T22:36:40.460" v="931" actId="14100"/>
          <ac:spMkLst>
            <pc:docMk/>
            <pc:sldMk cId="341045549" sldId="586"/>
            <ac:spMk id="2" creationId="{F8EF7A71-66F2-6C20-5857-70FABCA72D0D}"/>
          </ac:spMkLst>
        </pc:spChg>
        <pc:spChg chg="add mod">
          <ac:chgData name="大原 健佑" userId="c15971a5-546f-423d-abc4-59f9e5514faa" providerId="ADAL" clId="{ECA509C3-681D-4408-9602-E3B4555059E2}" dt="2025-12-26T22:36:51.146" v="934" actId="14100"/>
          <ac:spMkLst>
            <pc:docMk/>
            <pc:sldMk cId="341045549" sldId="586"/>
            <ac:spMk id="3" creationId="{6231AAB6-90B5-103F-E3AF-910AB472C7B2}"/>
          </ac:spMkLst>
        </pc:spChg>
        <pc:spChg chg="mod">
          <ac:chgData name="大原 健佑" userId="c15971a5-546f-423d-abc4-59f9e5514faa" providerId="ADAL" clId="{ECA509C3-681D-4408-9602-E3B4555059E2}" dt="2025-12-26T06:14:44.004" v="495" actId="20577"/>
          <ac:spMkLst>
            <pc:docMk/>
            <pc:sldMk cId="341045549" sldId="586"/>
            <ac:spMk id="73" creationId="{6C3574E7-B6EC-E9F0-D69B-EC24CF42AE7A}"/>
          </ac:spMkLst>
        </pc:spChg>
      </pc:sldChg>
      <pc:sldChg chg="addSp modSp add mod">
        <pc:chgData name="大原 健佑" userId="c15971a5-546f-423d-abc4-59f9e5514faa" providerId="ADAL" clId="{ECA509C3-681D-4408-9602-E3B4555059E2}" dt="2025-12-26T22:37:23.438" v="940" actId="14100"/>
        <pc:sldMkLst>
          <pc:docMk/>
          <pc:sldMk cId="3617704936" sldId="587"/>
        </pc:sldMkLst>
        <pc:spChg chg="add mod">
          <ac:chgData name="大原 健佑" userId="c15971a5-546f-423d-abc4-59f9e5514faa" providerId="ADAL" clId="{ECA509C3-681D-4408-9602-E3B4555059E2}" dt="2025-12-26T22:37:12.553" v="937" actId="14100"/>
          <ac:spMkLst>
            <pc:docMk/>
            <pc:sldMk cId="3617704936" sldId="587"/>
            <ac:spMk id="2" creationId="{E1502B0E-6A7B-CBCC-6C6B-3CB39103152F}"/>
          </ac:spMkLst>
        </pc:spChg>
        <pc:spChg chg="add mod">
          <ac:chgData name="大原 健佑" userId="c15971a5-546f-423d-abc4-59f9e5514faa" providerId="ADAL" clId="{ECA509C3-681D-4408-9602-E3B4555059E2}" dt="2025-12-26T22:37:23.438" v="940" actId="14100"/>
          <ac:spMkLst>
            <pc:docMk/>
            <pc:sldMk cId="3617704936" sldId="587"/>
            <ac:spMk id="3" creationId="{72354775-CD45-9CC3-6DE5-AB8C87330858}"/>
          </ac:spMkLst>
        </pc:spChg>
        <pc:spChg chg="mod">
          <ac:chgData name="大原 健佑" userId="c15971a5-546f-423d-abc4-59f9e5514faa" providerId="ADAL" clId="{ECA509C3-681D-4408-9602-E3B4555059E2}" dt="2025-12-26T06:14:56.397" v="500" actId="20577"/>
          <ac:spMkLst>
            <pc:docMk/>
            <pc:sldMk cId="3617704936" sldId="587"/>
            <ac:spMk id="73" creationId="{B73D7DE1-9C57-C1B5-8A31-BF71BF66E0D3}"/>
          </ac:spMkLst>
        </pc:spChg>
      </pc:sldChg>
      <pc:sldChg chg="addSp modSp add mod">
        <pc:chgData name="大原 健佑" userId="c15971a5-546f-423d-abc4-59f9e5514faa" providerId="ADAL" clId="{ECA509C3-681D-4408-9602-E3B4555059E2}" dt="2025-12-26T22:38:06.584" v="946" actId="14100"/>
        <pc:sldMkLst>
          <pc:docMk/>
          <pc:sldMk cId="1159538681" sldId="588"/>
        </pc:sldMkLst>
        <pc:spChg chg="add mod">
          <ac:chgData name="大原 健佑" userId="c15971a5-546f-423d-abc4-59f9e5514faa" providerId="ADAL" clId="{ECA509C3-681D-4408-9602-E3B4555059E2}" dt="2025-12-26T22:37:56.072" v="943" actId="14100"/>
          <ac:spMkLst>
            <pc:docMk/>
            <pc:sldMk cId="1159538681" sldId="588"/>
            <ac:spMk id="2" creationId="{6A36D711-C038-2C90-83D3-8434B320C237}"/>
          </ac:spMkLst>
        </pc:spChg>
        <pc:spChg chg="add mod">
          <ac:chgData name="大原 健佑" userId="c15971a5-546f-423d-abc4-59f9e5514faa" providerId="ADAL" clId="{ECA509C3-681D-4408-9602-E3B4555059E2}" dt="2025-12-26T22:38:06.584" v="946" actId="14100"/>
          <ac:spMkLst>
            <pc:docMk/>
            <pc:sldMk cId="1159538681" sldId="588"/>
            <ac:spMk id="3" creationId="{78D20608-55C9-5E85-9338-7E60541FB7FE}"/>
          </ac:spMkLst>
        </pc:spChg>
        <pc:spChg chg="mod">
          <ac:chgData name="大原 健佑" userId="c15971a5-546f-423d-abc4-59f9e5514faa" providerId="ADAL" clId="{ECA509C3-681D-4408-9602-E3B4555059E2}" dt="2025-12-26T06:15:08.557" v="504" actId="20577"/>
          <ac:spMkLst>
            <pc:docMk/>
            <pc:sldMk cId="1159538681" sldId="588"/>
            <ac:spMk id="73" creationId="{F8EBDF96-031E-7D57-EEEE-33D34C8E780E}"/>
          </ac:spMkLst>
        </pc:spChg>
      </pc:sldChg>
      <pc:sldChg chg="addSp modSp add mod">
        <pc:chgData name="大原 健佑" userId="c15971a5-546f-423d-abc4-59f9e5514faa" providerId="ADAL" clId="{ECA509C3-681D-4408-9602-E3B4555059E2}" dt="2025-12-26T22:38:35.963" v="952" actId="14100"/>
        <pc:sldMkLst>
          <pc:docMk/>
          <pc:sldMk cId="1546769023" sldId="589"/>
        </pc:sldMkLst>
        <pc:spChg chg="add mod">
          <ac:chgData name="大原 健佑" userId="c15971a5-546f-423d-abc4-59f9e5514faa" providerId="ADAL" clId="{ECA509C3-681D-4408-9602-E3B4555059E2}" dt="2025-12-26T22:38:25.051" v="949" actId="14100"/>
          <ac:spMkLst>
            <pc:docMk/>
            <pc:sldMk cId="1546769023" sldId="589"/>
            <ac:spMk id="2" creationId="{99334CC0-54F5-0955-2333-621B1450CB18}"/>
          </ac:spMkLst>
        </pc:spChg>
        <pc:spChg chg="add mod">
          <ac:chgData name="大原 健佑" userId="c15971a5-546f-423d-abc4-59f9e5514faa" providerId="ADAL" clId="{ECA509C3-681D-4408-9602-E3B4555059E2}" dt="2025-12-26T22:38:35.963" v="952" actId="14100"/>
          <ac:spMkLst>
            <pc:docMk/>
            <pc:sldMk cId="1546769023" sldId="589"/>
            <ac:spMk id="3" creationId="{317E5FAE-F5D2-2A51-A5F2-F3F2C9F2D983}"/>
          </ac:spMkLst>
        </pc:spChg>
        <pc:spChg chg="mod">
          <ac:chgData name="大原 健佑" userId="c15971a5-546f-423d-abc4-59f9e5514faa" providerId="ADAL" clId="{ECA509C3-681D-4408-9602-E3B4555059E2}" dt="2025-12-26T06:15:22.224" v="508" actId="20577"/>
          <ac:spMkLst>
            <pc:docMk/>
            <pc:sldMk cId="1546769023" sldId="589"/>
            <ac:spMk id="73" creationId="{BCC9C6BC-F601-1AB0-E74C-E0C67F5583BE}"/>
          </ac:spMkLst>
        </pc:spChg>
      </pc:sldChg>
      <pc:sldChg chg="addSp modSp add mod">
        <pc:chgData name="大原 健佑" userId="c15971a5-546f-423d-abc4-59f9e5514faa" providerId="ADAL" clId="{ECA509C3-681D-4408-9602-E3B4555059E2}" dt="2025-12-26T22:39:01.947" v="958" actId="14100"/>
        <pc:sldMkLst>
          <pc:docMk/>
          <pc:sldMk cId="3137352294" sldId="590"/>
        </pc:sldMkLst>
        <pc:spChg chg="add mod">
          <ac:chgData name="大原 健佑" userId="c15971a5-546f-423d-abc4-59f9e5514faa" providerId="ADAL" clId="{ECA509C3-681D-4408-9602-E3B4555059E2}" dt="2025-12-26T22:38:52.347" v="955" actId="14100"/>
          <ac:spMkLst>
            <pc:docMk/>
            <pc:sldMk cId="3137352294" sldId="590"/>
            <ac:spMk id="2" creationId="{2D106DC0-E0A3-9B9D-8C41-795AB50773B4}"/>
          </ac:spMkLst>
        </pc:spChg>
        <pc:spChg chg="add mod">
          <ac:chgData name="大原 健佑" userId="c15971a5-546f-423d-abc4-59f9e5514faa" providerId="ADAL" clId="{ECA509C3-681D-4408-9602-E3B4555059E2}" dt="2025-12-26T22:39:01.947" v="958" actId="14100"/>
          <ac:spMkLst>
            <pc:docMk/>
            <pc:sldMk cId="3137352294" sldId="590"/>
            <ac:spMk id="3" creationId="{B50F7BF8-ED5F-2757-B99A-DA61E8CF0B97}"/>
          </ac:spMkLst>
        </pc:spChg>
        <pc:spChg chg="mod">
          <ac:chgData name="大原 健佑" userId="c15971a5-546f-423d-abc4-59f9e5514faa" providerId="ADAL" clId="{ECA509C3-681D-4408-9602-E3B4555059E2}" dt="2025-12-26T06:15:34.279" v="512" actId="20577"/>
          <ac:spMkLst>
            <pc:docMk/>
            <pc:sldMk cId="3137352294" sldId="590"/>
            <ac:spMk id="73" creationId="{FFAF18B4-B60D-F35B-848E-4DB1C60F88FF}"/>
          </ac:spMkLst>
        </pc:spChg>
      </pc:sldChg>
      <pc:sldChg chg="addSp modSp add mod">
        <pc:chgData name="大原 健佑" userId="c15971a5-546f-423d-abc4-59f9e5514faa" providerId="ADAL" clId="{ECA509C3-681D-4408-9602-E3B4555059E2}" dt="2025-12-26T22:40:04.317" v="964" actId="14100"/>
        <pc:sldMkLst>
          <pc:docMk/>
          <pc:sldMk cId="1971295703" sldId="591"/>
        </pc:sldMkLst>
        <pc:spChg chg="add mod">
          <ac:chgData name="大原 健佑" userId="c15971a5-546f-423d-abc4-59f9e5514faa" providerId="ADAL" clId="{ECA509C3-681D-4408-9602-E3B4555059E2}" dt="2025-12-26T22:39:52.120" v="961" actId="14100"/>
          <ac:spMkLst>
            <pc:docMk/>
            <pc:sldMk cId="1971295703" sldId="591"/>
            <ac:spMk id="2" creationId="{6CFD912B-A4E7-5C0C-6C45-B11EC47CF438}"/>
          </ac:spMkLst>
        </pc:spChg>
        <pc:spChg chg="add mod">
          <ac:chgData name="大原 健佑" userId="c15971a5-546f-423d-abc4-59f9e5514faa" providerId="ADAL" clId="{ECA509C3-681D-4408-9602-E3B4555059E2}" dt="2025-12-26T22:40:04.317" v="964" actId="14100"/>
          <ac:spMkLst>
            <pc:docMk/>
            <pc:sldMk cId="1971295703" sldId="591"/>
            <ac:spMk id="3" creationId="{03C94F84-2A48-2833-2533-DAD1FE58F91D}"/>
          </ac:spMkLst>
        </pc:spChg>
        <pc:spChg chg="mod">
          <ac:chgData name="大原 健佑" userId="c15971a5-546f-423d-abc4-59f9e5514faa" providerId="ADAL" clId="{ECA509C3-681D-4408-9602-E3B4555059E2}" dt="2025-12-26T06:15:46.738" v="516" actId="20577"/>
          <ac:spMkLst>
            <pc:docMk/>
            <pc:sldMk cId="1971295703" sldId="591"/>
            <ac:spMk id="73" creationId="{67A73330-A252-EC20-CED1-CB31143D085B}"/>
          </ac:spMkLst>
        </pc:spChg>
      </pc:sldChg>
      <pc:sldChg chg="delSp modSp add del mod">
        <pc:chgData name="大原 健佑" userId="c15971a5-546f-423d-abc4-59f9e5514faa" providerId="ADAL" clId="{ECA509C3-681D-4408-9602-E3B4555059E2}" dt="2025-12-27T00:47:33.529" v="2147" actId="47"/>
        <pc:sldMkLst>
          <pc:docMk/>
          <pc:sldMk cId="2453529022" sldId="592"/>
        </pc:sldMkLst>
        <pc:spChg chg="del">
          <ac:chgData name="大原 健佑" userId="c15971a5-546f-423d-abc4-59f9e5514faa" providerId="ADAL" clId="{ECA509C3-681D-4408-9602-E3B4555059E2}" dt="2025-12-26T06:16:42.803" v="518" actId="478"/>
          <ac:spMkLst>
            <pc:docMk/>
            <pc:sldMk cId="2453529022" sldId="592"/>
            <ac:spMk id="4" creationId="{6179B890-8086-2AB4-E44E-17ECB4DFD9F3}"/>
          </ac:spMkLst>
        </pc:spChg>
        <pc:spChg chg="mod">
          <ac:chgData name="大原 健佑" userId="c15971a5-546f-423d-abc4-59f9e5514faa" providerId="ADAL" clId="{ECA509C3-681D-4408-9602-E3B4555059E2}" dt="2025-12-26T06:16:47.162" v="519" actId="207"/>
          <ac:spMkLst>
            <pc:docMk/>
            <pc:sldMk cId="2453529022" sldId="592"/>
            <ac:spMk id="18" creationId="{582AEC95-99AF-DF80-55CD-74344AC7C2AE}"/>
          </ac:spMkLst>
        </pc:spChg>
        <pc:spChg chg="mod">
          <ac:chgData name="大原 健佑" userId="c15971a5-546f-423d-abc4-59f9e5514faa" providerId="ADAL" clId="{ECA509C3-681D-4408-9602-E3B4555059E2}" dt="2025-12-26T06:17:03.957" v="552" actId="14100"/>
          <ac:spMkLst>
            <pc:docMk/>
            <pc:sldMk cId="2453529022" sldId="592"/>
            <ac:spMk id="25" creationId="{B7CE6FA9-4C2D-B0E6-C9F8-84DB26D46402}"/>
          </ac:spMkLst>
        </pc:spChg>
        <pc:spChg chg="del">
          <ac:chgData name="大原 健佑" userId="c15971a5-546f-423d-abc4-59f9e5514faa" providerId="ADAL" clId="{ECA509C3-681D-4408-9602-E3B4555059E2}" dt="2025-12-26T06:16:52.678" v="520" actId="478"/>
          <ac:spMkLst>
            <pc:docMk/>
            <pc:sldMk cId="2453529022" sldId="592"/>
            <ac:spMk id="26" creationId="{C1174F38-AFF5-9D5E-CCB1-A4C1B6642E08}"/>
          </ac:spMkLst>
        </pc:spChg>
      </pc:sldChg>
      <pc:sldChg chg="addSp modSp add mod">
        <pc:chgData name="大原 健佑" userId="c15971a5-546f-423d-abc4-59f9e5514faa" providerId="ADAL" clId="{ECA509C3-681D-4408-9602-E3B4555059E2}" dt="2025-12-26T22:41:37.306" v="970" actId="14100"/>
        <pc:sldMkLst>
          <pc:docMk/>
          <pc:sldMk cId="3573870786" sldId="593"/>
        </pc:sldMkLst>
        <pc:spChg chg="add mod">
          <ac:chgData name="大原 健佑" userId="c15971a5-546f-423d-abc4-59f9e5514faa" providerId="ADAL" clId="{ECA509C3-681D-4408-9602-E3B4555059E2}" dt="2025-12-26T22:41:23.625" v="967" actId="14100"/>
          <ac:spMkLst>
            <pc:docMk/>
            <pc:sldMk cId="3573870786" sldId="593"/>
            <ac:spMk id="2" creationId="{75ABB6AE-C453-51B4-6C84-DACF2DA28FE7}"/>
          </ac:spMkLst>
        </pc:spChg>
        <pc:spChg chg="add mod">
          <ac:chgData name="大原 健佑" userId="c15971a5-546f-423d-abc4-59f9e5514faa" providerId="ADAL" clId="{ECA509C3-681D-4408-9602-E3B4555059E2}" dt="2025-12-26T22:41:37.306" v="970" actId="14100"/>
          <ac:spMkLst>
            <pc:docMk/>
            <pc:sldMk cId="3573870786" sldId="593"/>
            <ac:spMk id="3" creationId="{EAAD0A48-9A78-686D-B9F5-797A811045A5}"/>
          </ac:spMkLst>
        </pc:spChg>
        <pc:spChg chg="mod">
          <ac:chgData name="大原 健佑" userId="c15971a5-546f-423d-abc4-59f9e5514faa" providerId="ADAL" clId="{ECA509C3-681D-4408-9602-E3B4555059E2}" dt="2025-12-26T06:17:25.567" v="556"/>
          <ac:spMkLst>
            <pc:docMk/>
            <pc:sldMk cId="3573870786" sldId="593"/>
            <ac:spMk id="73" creationId="{BC58D225-ECEC-9F8C-804D-7AEABC2DA4A3}"/>
          </ac:spMkLst>
        </pc:spChg>
      </pc:sldChg>
      <pc:sldChg chg="addSp modSp add mod">
        <pc:chgData name="大原 健佑" userId="c15971a5-546f-423d-abc4-59f9e5514faa" providerId="ADAL" clId="{ECA509C3-681D-4408-9602-E3B4555059E2}" dt="2025-12-26T22:42:08.668" v="976" actId="14100"/>
        <pc:sldMkLst>
          <pc:docMk/>
          <pc:sldMk cId="2679159188" sldId="594"/>
        </pc:sldMkLst>
        <pc:spChg chg="add mod">
          <ac:chgData name="大原 健佑" userId="c15971a5-546f-423d-abc4-59f9e5514faa" providerId="ADAL" clId="{ECA509C3-681D-4408-9602-E3B4555059E2}" dt="2025-12-26T22:41:57.527" v="973" actId="14100"/>
          <ac:spMkLst>
            <pc:docMk/>
            <pc:sldMk cId="2679159188" sldId="594"/>
            <ac:spMk id="2" creationId="{13234783-7455-D27C-2A80-109BD144AC52}"/>
          </ac:spMkLst>
        </pc:spChg>
        <pc:spChg chg="add mod">
          <ac:chgData name="大原 健佑" userId="c15971a5-546f-423d-abc4-59f9e5514faa" providerId="ADAL" clId="{ECA509C3-681D-4408-9602-E3B4555059E2}" dt="2025-12-26T22:42:08.668" v="976" actId="14100"/>
          <ac:spMkLst>
            <pc:docMk/>
            <pc:sldMk cId="2679159188" sldId="594"/>
            <ac:spMk id="3" creationId="{60B6D796-4F01-BB38-8B40-225EFC83DB55}"/>
          </ac:spMkLst>
        </pc:spChg>
        <pc:spChg chg="mod">
          <ac:chgData name="大原 健佑" userId="c15971a5-546f-423d-abc4-59f9e5514faa" providerId="ADAL" clId="{ECA509C3-681D-4408-9602-E3B4555059E2}" dt="2025-12-26T06:17:45.995" v="564" actId="6549"/>
          <ac:spMkLst>
            <pc:docMk/>
            <pc:sldMk cId="2679159188" sldId="594"/>
            <ac:spMk id="73" creationId="{9C7FF5B8-5413-E881-3798-A26F5445D8F7}"/>
          </ac:spMkLst>
        </pc:spChg>
      </pc:sldChg>
      <pc:sldChg chg="addSp delSp modSp add mod">
        <pc:chgData name="大原 健佑" userId="c15971a5-546f-423d-abc4-59f9e5514faa" providerId="ADAL" clId="{ECA509C3-681D-4408-9602-E3B4555059E2}" dt="2025-12-26T22:22:09.371" v="801" actId="1076"/>
        <pc:sldMkLst>
          <pc:docMk/>
          <pc:sldMk cId="1295667935" sldId="595"/>
        </pc:sldMkLst>
        <pc:spChg chg="add mod">
          <ac:chgData name="大原 健佑" userId="c15971a5-546f-423d-abc4-59f9e5514faa" providerId="ADAL" clId="{ECA509C3-681D-4408-9602-E3B4555059E2}" dt="2025-12-26T22:21:54.220" v="797" actId="1076"/>
          <ac:spMkLst>
            <pc:docMk/>
            <pc:sldMk cId="1295667935" sldId="595"/>
            <ac:spMk id="2" creationId="{168BFCB7-BB59-AFDF-2CA7-37A3F6501C17}"/>
          </ac:spMkLst>
        </pc:spChg>
        <pc:spChg chg="del">
          <ac:chgData name="大原 健佑" userId="c15971a5-546f-423d-abc4-59f9e5514faa" providerId="ADAL" clId="{ECA509C3-681D-4408-9602-E3B4555059E2}" dt="2025-12-26T06:49:23.646" v="652" actId="478"/>
          <ac:spMkLst>
            <pc:docMk/>
            <pc:sldMk cId="1295667935" sldId="595"/>
            <ac:spMk id="2" creationId="{2D09FEB2-5F6D-CB01-B512-981B16CD2B27}"/>
          </ac:spMkLst>
        </pc:spChg>
        <pc:spChg chg="del">
          <ac:chgData name="大原 健佑" userId="c15971a5-546f-423d-abc4-59f9e5514faa" providerId="ADAL" clId="{ECA509C3-681D-4408-9602-E3B4555059E2}" dt="2025-12-26T06:49:23.646" v="652" actId="478"/>
          <ac:spMkLst>
            <pc:docMk/>
            <pc:sldMk cId="1295667935" sldId="595"/>
            <ac:spMk id="3" creationId="{51979B3F-5A21-2C8F-95D1-BA8976177D05}"/>
          </ac:spMkLst>
        </pc:spChg>
        <pc:spChg chg="add mod">
          <ac:chgData name="大原 健佑" userId="c15971a5-546f-423d-abc4-59f9e5514faa" providerId="ADAL" clId="{ECA509C3-681D-4408-9602-E3B4555059E2}" dt="2025-12-26T22:22:09.371" v="801" actId="1076"/>
          <ac:spMkLst>
            <pc:docMk/>
            <pc:sldMk cId="1295667935" sldId="595"/>
            <ac:spMk id="3" creationId="{C8AAC0FC-0D69-58E0-FBE3-8CD21E7D7D77}"/>
          </ac:spMkLst>
        </pc:spChg>
        <pc:spChg chg="mod">
          <ac:chgData name="大原 健佑" userId="c15971a5-546f-423d-abc4-59f9e5514faa" providerId="ADAL" clId="{ECA509C3-681D-4408-9602-E3B4555059E2}" dt="2025-12-26T06:49:17.376" v="651" actId="20577"/>
          <ac:spMkLst>
            <pc:docMk/>
            <pc:sldMk cId="1295667935" sldId="595"/>
            <ac:spMk id="14" creationId="{1D14FD99-6875-E069-EA66-F87D3A162F85}"/>
          </ac:spMkLst>
        </pc:spChg>
      </pc:sldChg>
      <pc:sldChg chg="addSp delSp modSp add mod modNotesTx">
        <pc:chgData name="大原 健佑" userId="c15971a5-546f-423d-abc4-59f9e5514faa" providerId="ADAL" clId="{ECA509C3-681D-4408-9602-E3B4555059E2}" dt="2025-12-26T08:57:40.699" v="791" actId="14100"/>
        <pc:sldMkLst>
          <pc:docMk/>
          <pc:sldMk cId="3246738589" sldId="596"/>
        </pc:sldMkLst>
        <pc:spChg chg="del">
          <ac:chgData name="大原 健佑" userId="c15971a5-546f-423d-abc4-59f9e5514faa" providerId="ADAL" clId="{ECA509C3-681D-4408-9602-E3B4555059E2}" dt="2025-12-26T08:57:15.851" v="783" actId="478"/>
          <ac:spMkLst>
            <pc:docMk/>
            <pc:sldMk cId="3246738589" sldId="596"/>
            <ac:spMk id="2" creationId="{DFA600B6-C73F-0232-7907-C713B4300844}"/>
          </ac:spMkLst>
        </pc:spChg>
        <pc:spChg chg="del">
          <ac:chgData name="大原 健佑" userId="c15971a5-546f-423d-abc4-59f9e5514faa" providerId="ADAL" clId="{ECA509C3-681D-4408-9602-E3B4555059E2}" dt="2025-12-26T08:57:15.851" v="783" actId="478"/>
          <ac:spMkLst>
            <pc:docMk/>
            <pc:sldMk cId="3246738589" sldId="596"/>
            <ac:spMk id="3" creationId="{89A30F8F-FDB4-016F-9AC0-D3416C364E44}"/>
          </ac:spMkLst>
        </pc:spChg>
        <pc:spChg chg="add mod">
          <ac:chgData name="大原 健佑" userId="c15971a5-546f-423d-abc4-59f9e5514faa" providerId="ADAL" clId="{ECA509C3-681D-4408-9602-E3B4555059E2}" dt="2025-12-26T08:57:28.604" v="787" actId="14100"/>
          <ac:spMkLst>
            <pc:docMk/>
            <pc:sldMk cId="3246738589" sldId="596"/>
            <ac:spMk id="4" creationId="{BFAC01B5-1334-73AC-6F41-2A8D7E944587}"/>
          </ac:spMkLst>
        </pc:spChg>
        <pc:spChg chg="mod">
          <ac:chgData name="大原 健佑" userId="c15971a5-546f-423d-abc4-59f9e5514faa" providerId="ADAL" clId="{ECA509C3-681D-4408-9602-E3B4555059E2}" dt="2025-12-26T08:57:11.738" v="782" actId="20577"/>
          <ac:spMkLst>
            <pc:docMk/>
            <pc:sldMk cId="3246738589" sldId="596"/>
            <ac:spMk id="5" creationId="{0C45D09C-2E3A-525E-8181-72670B9EE6C2}"/>
          </ac:spMkLst>
        </pc:spChg>
        <pc:spChg chg="add mod">
          <ac:chgData name="大原 健佑" userId="c15971a5-546f-423d-abc4-59f9e5514faa" providerId="ADAL" clId="{ECA509C3-681D-4408-9602-E3B4555059E2}" dt="2025-12-26T08:57:40.699" v="791" actId="14100"/>
          <ac:spMkLst>
            <pc:docMk/>
            <pc:sldMk cId="3246738589" sldId="596"/>
            <ac:spMk id="6" creationId="{C9EDA78B-C0B1-9314-C45F-16F385FEE653}"/>
          </ac:spMkLst>
        </pc:spChg>
      </pc:sldChg>
      <pc:sldChg chg="addSp delSp modSp add del mod ord modNotesTx">
        <pc:chgData name="大原 健佑" userId="c15971a5-546f-423d-abc4-59f9e5514faa" providerId="ADAL" clId="{ECA509C3-681D-4408-9602-E3B4555059E2}" dt="2025-12-27T00:46:55.922" v="2144" actId="47"/>
        <pc:sldMkLst>
          <pc:docMk/>
          <pc:sldMk cId="1321564130" sldId="597"/>
        </pc:sldMkLst>
        <pc:spChg chg="add mod">
          <ac:chgData name="大原 健佑" userId="c15971a5-546f-423d-abc4-59f9e5514faa" providerId="ADAL" clId="{ECA509C3-681D-4408-9602-E3B4555059E2}" dt="2025-12-26T22:54:29.022" v="1019" actId="404"/>
          <ac:spMkLst>
            <pc:docMk/>
            <pc:sldMk cId="1321564130" sldId="597"/>
            <ac:spMk id="3" creationId="{2878B806-6DF9-9B31-F832-118AB2B08A10}"/>
          </ac:spMkLst>
        </pc:spChg>
        <pc:spChg chg="del">
          <ac:chgData name="大原 健佑" userId="c15971a5-546f-423d-abc4-59f9e5514faa" providerId="ADAL" clId="{ECA509C3-681D-4408-9602-E3B4555059E2}" dt="2025-12-26T22:52:10.743" v="992" actId="478"/>
          <ac:spMkLst>
            <pc:docMk/>
            <pc:sldMk cId="1321564130" sldId="597"/>
            <ac:spMk id="4" creationId="{AACCF800-84BA-33FD-180D-7EA08307ABDF}"/>
          </ac:spMkLst>
        </pc:spChg>
        <pc:spChg chg="mod">
          <ac:chgData name="大原 健佑" userId="c15971a5-546f-423d-abc4-59f9e5514faa" providerId="ADAL" clId="{ECA509C3-681D-4408-9602-E3B4555059E2}" dt="2025-12-26T22:52:05.928" v="991"/>
          <ac:spMkLst>
            <pc:docMk/>
            <pc:sldMk cId="1321564130" sldId="597"/>
            <ac:spMk id="5" creationId="{E08D03D5-05A1-A7A0-0856-BF0815E2BD6C}"/>
          </ac:spMkLst>
        </pc:spChg>
        <pc:spChg chg="del">
          <ac:chgData name="大原 健佑" userId="c15971a5-546f-423d-abc4-59f9e5514faa" providerId="ADAL" clId="{ECA509C3-681D-4408-9602-E3B4555059E2}" dt="2025-12-26T22:52:10.743" v="992" actId="478"/>
          <ac:spMkLst>
            <pc:docMk/>
            <pc:sldMk cId="1321564130" sldId="597"/>
            <ac:spMk id="6" creationId="{D1934DC5-12A7-80BC-8AB1-3E8FED80C837}"/>
          </ac:spMkLst>
        </pc:spChg>
        <pc:spChg chg="add mod">
          <ac:chgData name="大原 健佑" userId="c15971a5-546f-423d-abc4-59f9e5514faa" providerId="ADAL" clId="{ECA509C3-681D-4408-9602-E3B4555059E2}" dt="2025-12-26T23:59:23.675" v="1115" actId="1076"/>
          <ac:spMkLst>
            <pc:docMk/>
            <pc:sldMk cId="1321564130" sldId="597"/>
            <ac:spMk id="8" creationId="{79F18ACD-44A2-18E1-8280-763CA380FC3E}"/>
          </ac:spMkLst>
        </pc:spChg>
      </pc:sldChg>
      <pc:sldChg chg="addSp delSp modSp add del mod ord modNotesTx">
        <pc:chgData name="大原 健佑" userId="c15971a5-546f-423d-abc4-59f9e5514faa" providerId="ADAL" clId="{ECA509C3-681D-4408-9602-E3B4555059E2}" dt="2025-12-27T00:46:55.922" v="2144" actId="47"/>
        <pc:sldMkLst>
          <pc:docMk/>
          <pc:sldMk cId="1774224790" sldId="598"/>
        </pc:sldMkLst>
        <pc:spChg chg="del">
          <ac:chgData name="大原 健佑" userId="c15971a5-546f-423d-abc4-59f9e5514faa" providerId="ADAL" clId="{ECA509C3-681D-4408-9602-E3B4555059E2}" dt="2025-12-26T22:54:56.335" v="1026" actId="478"/>
          <ac:spMkLst>
            <pc:docMk/>
            <pc:sldMk cId="1774224790" sldId="598"/>
            <ac:spMk id="3" creationId="{F52D421A-F242-9E6A-10EF-D77860FF59B1}"/>
          </ac:spMkLst>
        </pc:spChg>
        <pc:spChg chg="add mod">
          <ac:chgData name="大原 健佑" userId="c15971a5-546f-423d-abc4-59f9e5514faa" providerId="ADAL" clId="{ECA509C3-681D-4408-9602-E3B4555059E2}" dt="2025-12-26T23:59:06.800" v="1114" actId="14100"/>
          <ac:spMkLst>
            <pc:docMk/>
            <pc:sldMk cId="1774224790" sldId="598"/>
            <ac:spMk id="4" creationId="{F795E74B-2C1D-85A2-7BD9-7D011F5F7C77}"/>
          </ac:spMkLst>
        </pc:spChg>
        <pc:spChg chg="add mod">
          <ac:chgData name="大原 健佑" userId="c15971a5-546f-423d-abc4-59f9e5514faa" providerId="ADAL" clId="{ECA509C3-681D-4408-9602-E3B4555059E2}" dt="2025-12-26T22:55:19.236" v="1040" actId="1076"/>
          <ac:spMkLst>
            <pc:docMk/>
            <pc:sldMk cId="1774224790" sldId="598"/>
            <ac:spMk id="7" creationId="{FCDDCC33-CC76-101A-830D-F7C3709F2F8E}"/>
          </ac:spMkLst>
        </pc:spChg>
        <pc:spChg chg="del">
          <ac:chgData name="大原 健佑" userId="c15971a5-546f-423d-abc4-59f9e5514faa" providerId="ADAL" clId="{ECA509C3-681D-4408-9602-E3B4555059E2}" dt="2025-12-26T22:54:56.335" v="1026" actId="478"/>
          <ac:spMkLst>
            <pc:docMk/>
            <pc:sldMk cId="1774224790" sldId="598"/>
            <ac:spMk id="8" creationId="{D5C3A203-7830-3757-826C-D0A8022857A2}"/>
          </ac:spMkLst>
        </pc:spChg>
      </pc:sldChg>
      <pc:sldChg chg="addSp delSp modSp add del mod">
        <pc:chgData name="大原 健佑" userId="c15971a5-546f-423d-abc4-59f9e5514faa" providerId="ADAL" clId="{ECA509C3-681D-4408-9602-E3B4555059E2}" dt="2025-12-27T00:46:55.922" v="2144" actId="47"/>
        <pc:sldMkLst>
          <pc:docMk/>
          <pc:sldMk cId="2051132817" sldId="599"/>
        </pc:sldMkLst>
        <pc:spChg chg="add mod">
          <ac:chgData name="大原 健佑" userId="c15971a5-546f-423d-abc4-59f9e5514faa" providerId="ADAL" clId="{ECA509C3-681D-4408-9602-E3B4555059E2}" dt="2025-12-27T00:31:07.750" v="1417" actId="20577"/>
          <ac:spMkLst>
            <pc:docMk/>
            <pc:sldMk cId="2051132817" sldId="599"/>
            <ac:spMk id="3" creationId="{74CA3AC3-4552-3999-954A-D022B6627F04}"/>
          </ac:spMkLst>
        </pc:spChg>
        <pc:spChg chg="del">
          <ac:chgData name="大原 健佑" userId="c15971a5-546f-423d-abc4-59f9e5514faa" providerId="ADAL" clId="{ECA509C3-681D-4408-9602-E3B4555059E2}" dt="2025-12-26T22:58:46.049" v="1044" actId="478"/>
          <ac:spMkLst>
            <pc:docMk/>
            <pc:sldMk cId="2051132817" sldId="599"/>
            <ac:spMk id="4" creationId="{13310F38-A0FA-E311-6B94-80B9DB9DE6A2}"/>
          </ac:spMkLst>
        </pc:spChg>
        <pc:spChg chg="mod">
          <ac:chgData name="大原 健佑" userId="c15971a5-546f-423d-abc4-59f9e5514faa" providerId="ADAL" clId="{ECA509C3-681D-4408-9602-E3B4555059E2}" dt="2025-12-27T00:00:07.845" v="1131" actId="20577"/>
          <ac:spMkLst>
            <pc:docMk/>
            <pc:sldMk cId="2051132817" sldId="599"/>
            <ac:spMk id="5" creationId="{8A33930B-376B-3E5D-7145-DD66D8A7B5A3}"/>
          </ac:spMkLst>
        </pc:spChg>
        <pc:spChg chg="del">
          <ac:chgData name="大原 健佑" userId="c15971a5-546f-423d-abc4-59f9e5514faa" providerId="ADAL" clId="{ECA509C3-681D-4408-9602-E3B4555059E2}" dt="2025-12-26T22:58:46.049" v="1044" actId="478"/>
          <ac:spMkLst>
            <pc:docMk/>
            <pc:sldMk cId="2051132817" sldId="599"/>
            <ac:spMk id="7" creationId="{F7E4D0FC-DF0B-50C2-198B-E166A72B7F44}"/>
          </ac:spMkLst>
        </pc:spChg>
        <pc:spChg chg="add del mod">
          <ac:chgData name="大原 健佑" userId="c15971a5-546f-423d-abc4-59f9e5514faa" providerId="ADAL" clId="{ECA509C3-681D-4408-9602-E3B4555059E2}" dt="2025-12-26T23:55:36.610" v="1080" actId="478"/>
          <ac:spMkLst>
            <pc:docMk/>
            <pc:sldMk cId="2051132817" sldId="599"/>
            <ac:spMk id="8" creationId="{E5C5862C-883B-2B49-A0F1-750A4619B3F6}"/>
          </ac:spMkLst>
        </pc:spChg>
        <pc:spChg chg="add mod">
          <ac:chgData name="大原 健佑" userId="c15971a5-546f-423d-abc4-59f9e5514faa" providerId="ADAL" clId="{ECA509C3-681D-4408-9602-E3B4555059E2}" dt="2025-12-27T00:31:09.453" v="1418" actId="20577"/>
          <ac:spMkLst>
            <pc:docMk/>
            <pc:sldMk cId="2051132817" sldId="599"/>
            <ac:spMk id="9" creationId="{869C28F1-FB2A-C91E-87BE-7385B30299AF}"/>
          </ac:spMkLst>
        </pc:spChg>
      </pc:sldChg>
      <pc:sldChg chg="addSp delSp modSp add del mod">
        <pc:chgData name="大原 健佑" userId="c15971a5-546f-423d-abc4-59f9e5514faa" providerId="ADAL" clId="{ECA509C3-681D-4408-9602-E3B4555059E2}" dt="2025-12-27T00:46:55.922" v="2144" actId="47"/>
        <pc:sldMkLst>
          <pc:docMk/>
          <pc:sldMk cId="3444298228" sldId="600"/>
        </pc:sldMkLst>
        <pc:spChg chg="add mod">
          <ac:chgData name="大原 健佑" userId="c15971a5-546f-423d-abc4-59f9e5514faa" providerId="ADAL" clId="{ECA509C3-681D-4408-9602-E3B4555059E2}" dt="2025-12-27T00:31:17.562" v="1421" actId="20577"/>
          <ac:spMkLst>
            <pc:docMk/>
            <pc:sldMk cId="3444298228" sldId="600"/>
            <ac:spMk id="2" creationId="{DEF5B773-175E-DF79-87E9-588782D41DA6}"/>
          </ac:spMkLst>
        </pc:spChg>
        <pc:spChg chg="del">
          <ac:chgData name="大原 健佑" userId="c15971a5-546f-423d-abc4-59f9e5514faa" providerId="ADAL" clId="{ECA509C3-681D-4408-9602-E3B4555059E2}" dt="2025-12-26T23:55:31.842" v="1079" actId="478"/>
          <ac:spMkLst>
            <pc:docMk/>
            <pc:sldMk cId="3444298228" sldId="600"/>
            <ac:spMk id="3" creationId="{61D8DCCC-9F69-BEEE-E814-174922B93C50}"/>
          </ac:spMkLst>
        </pc:spChg>
        <pc:spChg chg="mod">
          <ac:chgData name="大原 健佑" userId="c15971a5-546f-423d-abc4-59f9e5514faa" providerId="ADAL" clId="{ECA509C3-681D-4408-9602-E3B4555059E2}" dt="2025-12-27T00:00:13.997" v="1142" actId="20577"/>
          <ac:spMkLst>
            <pc:docMk/>
            <pc:sldMk cId="3444298228" sldId="600"/>
            <ac:spMk id="5" creationId="{A053591C-1ED0-5B13-662E-A8DCCC6ECC1E}"/>
          </ac:spMkLst>
        </pc:spChg>
        <pc:spChg chg="mod">
          <ac:chgData name="大原 健佑" userId="c15971a5-546f-423d-abc4-59f9e5514faa" providerId="ADAL" clId="{ECA509C3-681D-4408-9602-E3B4555059E2}" dt="2025-12-27T00:31:15.468" v="1420" actId="20577"/>
          <ac:spMkLst>
            <pc:docMk/>
            <pc:sldMk cId="3444298228" sldId="600"/>
            <ac:spMk id="8" creationId="{B28448AB-B778-DD7B-A250-F6F0903C9939}"/>
          </ac:spMkLst>
        </pc:spChg>
      </pc:sldChg>
      <pc:sldChg chg="addSp delSp modSp add del mod">
        <pc:chgData name="大原 健佑" userId="c15971a5-546f-423d-abc4-59f9e5514faa" providerId="ADAL" clId="{ECA509C3-681D-4408-9602-E3B4555059E2}" dt="2025-12-27T00:46:55.922" v="2144" actId="47"/>
        <pc:sldMkLst>
          <pc:docMk/>
          <pc:sldMk cId="1875720043" sldId="601"/>
        </pc:sldMkLst>
        <pc:spChg chg="del">
          <ac:chgData name="大原 健佑" userId="c15971a5-546f-423d-abc4-59f9e5514faa" providerId="ADAL" clId="{ECA509C3-681D-4408-9602-E3B4555059E2}" dt="2025-12-27T00:00:20.499" v="1143" actId="478"/>
          <ac:spMkLst>
            <pc:docMk/>
            <pc:sldMk cId="1875720043" sldId="601"/>
            <ac:spMk id="2" creationId="{BFB7D9A4-7BF4-7226-54D7-937EE6CE75E4}"/>
          </ac:spMkLst>
        </pc:spChg>
        <pc:spChg chg="add mod">
          <ac:chgData name="大原 健佑" userId="c15971a5-546f-423d-abc4-59f9e5514faa" providerId="ADAL" clId="{ECA509C3-681D-4408-9602-E3B4555059E2}" dt="2025-12-27T00:02:08.074" v="1164" actId="1076"/>
          <ac:spMkLst>
            <pc:docMk/>
            <pc:sldMk cId="1875720043" sldId="601"/>
            <ac:spMk id="4" creationId="{A7F3B285-E196-74BF-124F-707576CB5810}"/>
          </ac:spMkLst>
        </pc:spChg>
        <pc:spChg chg="mod">
          <ac:chgData name="大原 健佑" userId="c15971a5-546f-423d-abc4-59f9e5514faa" providerId="ADAL" clId="{ECA509C3-681D-4408-9602-E3B4555059E2}" dt="2025-12-27T00:00:52.488" v="1148" actId="20577"/>
          <ac:spMkLst>
            <pc:docMk/>
            <pc:sldMk cId="1875720043" sldId="601"/>
            <ac:spMk id="5" creationId="{37802F38-6D67-1FFE-3CA4-B01A447D9B0C}"/>
          </ac:spMkLst>
        </pc:spChg>
        <pc:spChg chg="add mod">
          <ac:chgData name="大原 健佑" userId="c15971a5-546f-423d-abc4-59f9e5514faa" providerId="ADAL" clId="{ECA509C3-681D-4408-9602-E3B4555059E2}" dt="2025-12-27T00:02:02.665" v="1162" actId="1076"/>
          <ac:spMkLst>
            <pc:docMk/>
            <pc:sldMk cId="1875720043" sldId="601"/>
            <ac:spMk id="7" creationId="{DBD3D5E2-C26B-884E-BFAA-0C05F84C2599}"/>
          </ac:spMkLst>
        </pc:spChg>
        <pc:spChg chg="del">
          <ac:chgData name="大原 健佑" userId="c15971a5-546f-423d-abc4-59f9e5514faa" providerId="ADAL" clId="{ECA509C3-681D-4408-9602-E3B4555059E2}" dt="2025-12-27T00:00:20.499" v="1143" actId="478"/>
          <ac:spMkLst>
            <pc:docMk/>
            <pc:sldMk cId="1875720043" sldId="601"/>
            <ac:spMk id="8" creationId="{E513C3BE-F974-5A6B-BF4A-7ECE7B7D472D}"/>
          </ac:spMkLst>
        </pc:spChg>
      </pc:sldChg>
      <pc:sldChg chg="modSp add del mod">
        <pc:chgData name="大原 健佑" userId="c15971a5-546f-423d-abc4-59f9e5514faa" providerId="ADAL" clId="{ECA509C3-681D-4408-9602-E3B4555059E2}" dt="2025-12-27T00:46:55.922" v="2144" actId="47"/>
        <pc:sldMkLst>
          <pc:docMk/>
          <pc:sldMk cId="4078607818" sldId="602"/>
        </pc:sldMkLst>
        <pc:spChg chg="mod">
          <ac:chgData name="大原 健佑" userId="c15971a5-546f-423d-abc4-59f9e5514faa" providerId="ADAL" clId="{ECA509C3-681D-4408-9602-E3B4555059E2}" dt="2025-12-27T00:03:37.112" v="1169" actId="404"/>
          <ac:spMkLst>
            <pc:docMk/>
            <pc:sldMk cId="4078607818" sldId="602"/>
            <ac:spMk id="4" creationId="{F49E72D4-B467-ADD8-574D-FA69D418413C}"/>
          </ac:spMkLst>
        </pc:spChg>
        <pc:spChg chg="mod">
          <ac:chgData name="大原 健佑" userId="c15971a5-546f-423d-abc4-59f9e5514faa" providerId="ADAL" clId="{ECA509C3-681D-4408-9602-E3B4555059E2}" dt="2025-12-27T00:03:58.140" v="1172" actId="14100"/>
          <ac:spMkLst>
            <pc:docMk/>
            <pc:sldMk cId="4078607818" sldId="602"/>
            <ac:spMk id="7" creationId="{99763F60-2613-8983-EFF6-2DB2680078E0}"/>
          </ac:spMkLst>
        </pc:spChg>
      </pc:sldChg>
      <pc:sldChg chg="addSp delSp modSp add mod">
        <pc:chgData name="大原 健佑" userId="c15971a5-546f-423d-abc4-59f9e5514faa" providerId="ADAL" clId="{ECA509C3-681D-4408-9602-E3B4555059E2}" dt="2025-12-27T00:07:22.904" v="1217" actId="1076"/>
        <pc:sldMkLst>
          <pc:docMk/>
          <pc:sldMk cId="1552338279" sldId="603"/>
        </pc:sldMkLst>
        <pc:spChg chg="del">
          <ac:chgData name="大原 健佑" userId="c15971a5-546f-423d-abc4-59f9e5514faa" providerId="ADAL" clId="{ECA509C3-681D-4408-9602-E3B4555059E2}" dt="2025-12-27T00:04:46.683" v="1188" actId="478"/>
          <ac:spMkLst>
            <pc:docMk/>
            <pc:sldMk cId="1552338279" sldId="603"/>
            <ac:spMk id="3" creationId="{C4CC0520-6D39-9513-286E-D190097E4798}"/>
          </ac:spMkLst>
        </pc:spChg>
        <pc:spChg chg="add mod">
          <ac:chgData name="大原 健佑" userId="c15971a5-546f-423d-abc4-59f9e5514faa" providerId="ADAL" clId="{ECA509C3-681D-4408-9602-E3B4555059E2}" dt="2025-12-27T00:06:37.356" v="1200" actId="14100"/>
          <ac:spMkLst>
            <pc:docMk/>
            <pc:sldMk cId="1552338279" sldId="603"/>
            <ac:spMk id="4" creationId="{104220A9-B5A5-292D-D34A-CFFE7694DA8B}"/>
          </ac:spMkLst>
        </pc:spChg>
        <pc:spChg chg="mod">
          <ac:chgData name="大原 健佑" userId="c15971a5-546f-423d-abc4-59f9e5514faa" providerId="ADAL" clId="{ECA509C3-681D-4408-9602-E3B4555059E2}" dt="2025-12-27T00:04:43.476" v="1187" actId="20577"/>
          <ac:spMkLst>
            <pc:docMk/>
            <pc:sldMk cId="1552338279" sldId="603"/>
            <ac:spMk id="5" creationId="{6323686C-2AE5-082D-1A8C-51DE3D881617}"/>
          </ac:spMkLst>
        </pc:spChg>
        <pc:spChg chg="add mod">
          <ac:chgData name="大原 健佑" userId="c15971a5-546f-423d-abc4-59f9e5514faa" providerId="ADAL" clId="{ECA509C3-681D-4408-9602-E3B4555059E2}" dt="2025-12-27T00:07:22.904" v="1217" actId="1076"/>
          <ac:spMkLst>
            <pc:docMk/>
            <pc:sldMk cId="1552338279" sldId="603"/>
            <ac:spMk id="7" creationId="{0BF7415E-9653-F305-C5D3-62829FF562CC}"/>
          </ac:spMkLst>
        </pc:spChg>
        <pc:spChg chg="del">
          <ac:chgData name="大原 健佑" userId="c15971a5-546f-423d-abc4-59f9e5514faa" providerId="ADAL" clId="{ECA509C3-681D-4408-9602-E3B4555059E2}" dt="2025-12-27T00:04:46.683" v="1188" actId="478"/>
          <ac:spMkLst>
            <pc:docMk/>
            <pc:sldMk cId="1552338279" sldId="603"/>
            <ac:spMk id="9" creationId="{DB10B63D-5DC7-365F-F38F-F45A4007E411}"/>
          </ac:spMkLst>
        </pc:spChg>
        <pc:spChg chg="add mod">
          <ac:chgData name="大原 健佑" userId="c15971a5-546f-423d-abc4-59f9e5514faa" providerId="ADAL" clId="{ECA509C3-681D-4408-9602-E3B4555059E2}" dt="2025-12-27T00:06:56.480" v="1209" actId="14100"/>
          <ac:spMkLst>
            <pc:docMk/>
            <pc:sldMk cId="1552338279" sldId="603"/>
            <ac:spMk id="10" creationId="{B9F34274-BAF5-099A-4E51-A6B4C246B2EB}"/>
          </ac:spMkLst>
        </pc:spChg>
        <pc:spChg chg="add mod">
          <ac:chgData name="大原 健佑" userId="c15971a5-546f-423d-abc4-59f9e5514faa" providerId="ADAL" clId="{ECA509C3-681D-4408-9602-E3B4555059E2}" dt="2025-12-27T00:07:13.665" v="1213" actId="404"/>
          <ac:spMkLst>
            <pc:docMk/>
            <pc:sldMk cId="1552338279" sldId="603"/>
            <ac:spMk id="12" creationId="{56195A79-EDD2-76FF-7014-5DC14C9DBDCC}"/>
          </ac:spMkLst>
        </pc:spChg>
      </pc:sldChg>
      <pc:sldChg chg="addSp delSp modSp add mod modNotesTx">
        <pc:chgData name="大原 健佑" userId="c15971a5-546f-423d-abc4-59f9e5514faa" providerId="ADAL" clId="{ECA509C3-681D-4408-9602-E3B4555059E2}" dt="2025-12-27T00:36:30.418" v="1469" actId="1076"/>
        <pc:sldMkLst>
          <pc:docMk/>
          <pc:sldMk cId="1998815413" sldId="604"/>
        </pc:sldMkLst>
        <pc:spChg chg="del">
          <ac:chgData name="大原 健佑" userId="c15971a5-546f-423d-abc4-59f9e5514faa" providerId="ADAL" clId="{ECA509C3-681D-4408-9602-E3B4555059E2}" dt="2025-12-27T00:11:04.167" v="1226" actId="478"/>
          <ac:spMkLst>
            <pc:docMk/>
            <pc:sldMk cId="1998815413" sldId="604"/>
            <ac:spMk id="2" creationId="{3DFD8E53-600A-FB7C-E1AD-182B0D55C84C}"/>
          </ac:spMkLst>
        </pc:spChg>
        <pc:spChg chg="del">
          <ac:chgData name="大原 健佑" userId="c15971a5-546f-423d-abc4-59f9e5514faa" providerId="ADAL" clId="{ECA509C3-681D-4408-9602-E3B4555059E2}" dt="2025-12-27T00:11:04.167" v="1226" actId="478"/>
          <ac:spMkLst>
            <pc:docMk/>
            <pc:sldMk cId="1998815413" sldId="604"/>
            <ac:spMk id="3" creationId="{53BABB16-9368-04C4-FC1B-B1052FD5EF9A}"/>
          </ac:spMkLst>
        </pc:spChg>
        <pc:spChg chg="add del mod">
          <ac:chgData name="大原 健佑" userId="c15971a5-546f-423d-abc4-59f9e5514faa" providerId="ADAL" clId="{ECA509C3-681D-4408-9602-E3B4555059E2}" dt="2025-12-27T00:26:30.394" v="1328" actId="478"/>
          <ac:spMkLst>
            <pc:docMk/>
            <pc:sldMk cId="1998815413" sldId="604"/>
            <ac:spMk id="5" creationId="{9C92B573-23CE-BA83-2BF9-A1142F0C5A29}"/>
          </ac:spMkLst>
        </pc:spChg>
        <pc:spChg chg="add del mod">
          <ac:chgData name="大原 健佑" userId="c15971a5-546f-423d-abc4-59f9e5514faa" providerId="ADAL" clId="{ECA509C3-681D-4408-9602-E3B4555059E2}" dt="2025-12-27T00:26:30.394" v="1328" actId="478"/>
          <ac:spMkLst>
            <pc:docMk/>
            <pc:sldMk cId="1998815413" sldId="604"/>
            <ac:spMk id="6" creationId="{84869E5C-8308-AE62-1592-45DBD9756050}"/>
          </ac:spMkLst>
        </pc:spChg>
        <pc:spChg chg="add del mod">
          <ac:chgData name="大原 健佑" userId="c15971a5-546f-423d-abc4-59f9e5514faa" providerId="ADAL" clId="{ECA509C3-681D-4408-9602-E3B4555059E2}" dt="2025-12-27T00:26:30.394" v="1328" actId="478"/>
          <ac:spMkLst>
            <pc:docMk/>
            <pc:sldMk cId="1998815413" sldId="604"/>
            <ac:spMk id="7" creationId="{7A22C932-2D1A-1A50-941A-C029D8A8D592}"/>
          </ac:spMkLst>
        </pc:spChg>
        <pc:spChg chg="add del mod">
          <ac:chgData name="大原 健佑" userId="c15971a5-546f-423d-abc4-59f9e5514faa" providerId="ADAL" clId="{ECA509C3-681D-4408-9602-E3B4555059E2}" dt="2025-12-27T00:35:54.403" v="1462" actId="478"/>
          <ac:spMkLst>
            <pc:docMk/>
            <pc:sldMk cId="1998815413" sldId="604"/>
            <ac:spMk id="8" creationId="{E1F5633A-EA87-74A0-B2AA-085FB311618A}"/>
          </ac:spMkLst>
        </pc:spChg>
        <pc:spChg chg="add mod">
          <ac:chgData name="大原 健佑" userId="c15971a5-546f-423d-abc4-59f9e5514faa" providerId="ADAL" clId="{ECA509C3-681D-4408-9602-E3B4555059E2}" dt="2025-12-27T00:35:38.067" v="1459" actId="1076"/>
          <ac:spMkLst>
            <pc:docMk/>
            <pc:sldMk cId="1998815413" sldId="604"/>
            <ac:spMk id="11" creationId="{80DDE4BC-231A-7A08-A0F2-37080D92F2FE}"/>
          </ac:spMkLst>
        </pc:spChg>
        <pc:spChg chg="add mod">
          <ac:chgData name="大原 健佑" userId="c15971a5-546f-423d-abc4-59f9e5514faa" providerId="ADAL" clId="{ECA509C3-681D-4408-9602-E3B4555059E2}" dt="2025-12-27T00:35:51.205" v="1461" actId="1076"/>
          <ac:spMkLst>
            <pc:docMk/>
            <pc:sldMk cId="1998815413" sldId="604"/>
            <ac:spMk id="13" creationId="{D13870EE-B30E-BF91-B79C-F2A6D1D30987}"/>
          </ac:spMkLst>
        </pc:spChg>
        <pc:spChg chg="add mod">
          <ac:chgData name="大原 健佑" userId="c15971a5-546f-423d-abc4-59f9e5514faa" providerId="ADAL" clId="{ECA509C3-681D-4408-9602-E3B4555059E2}" dt="2025-12-27T00:36:10.371" v="1465" actId="1076"/>
          <ac:spMkLst>
            <pc:docMk/>
            <pc:sldMk cId="1998815413" sldId="604"/>
            <ac:spMk id="15" creationId="{53BE2B1F-C4EF-9191-D35B-328C9912A934}"/>
          </ac:spMkLst>
        </pc:spChg>
        <pc:spChg chg="add mod">
          <ac:chgData name="大原 健佑" userId="c15971a5-546f-423d-abc4-59f9e5514faa" providerId="ADAL" clId="{ECA509C3-681D-4408-9602-E3B4555059E2}" dt="2025-12-27T00:36:30.418" v="1469" actId="1076"/>
          <ac:spMkLst>
            <pc:docMk/>
            <pc:sldMk cId="1998815413" sldId="604"/>
            <ac:spMk id="17" creationId="{AE9BB38E-DF6F-F8DA-3A6F-B1411955D734}"/>
          </ac:spMkLst>
        </pc:spChg>
        <pc:spChg chg="mod">
          <ac:chgData name="大原 健佑" userId="c15971a5-546f-423d-abc4-59f9e5514faa" providerId="ADAL" clId="{ECA509C3-681D-4408-9602-E3B4555059E2}" dt="2025-12-27T00:26:24.848" v="1327" actId="20577"/>
          <ac:spMkLst>
            <pc:docMk/>
            <pc:sldMk cId="1998815413" sldId="604"/>
            <ac:spMk id="73" creationId="{204F569A-0FDC-8469-1B27-556C79904B15}"/>
          </ac:spMkLst>
        </pc:spChg>
      </pc:sldChg>
      <pc:sldChg chg="addSp modSp add del mod">
        <pc:chgData name="大原 健佑" userId="c15971a5-546f-423d-abc4-59f9e5514faa" providerId="ADAL" clId="{ECA509C3-681D-4408-9602-E3B4555059E2}" dt="2025-12-27T00:47:33.529" v="2147" actId="47"/>
        <pc:sldMkLst>
          <pc:docMk/>
          <pc:sldMk cId="3988732859" sldId="605"/>
        </pc:sldMkLst>
        <pc:spChg chg="add mod">
          <ac:chgData name="大原 健佑" userId="c15971a5-546f-423d-abc4-59f9e5514faa" providerId="ADAL" clId="{ECA509C3-681D-4408-9602-E3B4555059E2}" dt="2025-12-27T00:31:29.706" v="1422" actId="1076"/>
          <ac:spMkLst>
            <pc:docMk/>
            <pc:sldMk cId="3988732859" sldId="605"/>
            <ac:spMk id="2" creationId="{46C69178-F300-403C-CBD2-96A86F177659}"/>
          </ac:spMkLst>
        </pc:spChg>
        <pc:spChg chg="add mod">
          <ac:chgData name="大原 健佑" userId="c15971a5-546f-423d-abc4-59f9e5514faa" providerId="ADAL" clId="{ECA509C3-681D-4408-9602-E3B4555059E2}" dt="2025-12-27T00:31:29.706" v="1422" actId="1076"/>
          <ac:spMkLst>
            <pc:docMk/>
            <pc:sldMk cId="3988732859" sldId="605"/>
            <ac:spMk id="3" creationId="{71BFFB7C-BB5D-6EED-BDBA-AF51722C345B}"/>
          </ac:spMkLst>
        </pc:spChg>
        <pc:spChg chg="mod">
          <ac:chgData name="大原 健佑" userId="c15971a5-546f-423d-abc4-59f9e5514faa" providerId="ADAL" clId="{ECA509C3-681D-4408-9602-E3B4555059E2}" dt="2025-12-27T00:26:40.150" v="1347" actId="20577"/>
          <ac:spMkLst>
            <pc:docMk/>
            <pc:sldMk cId="3988732859" sldId="605"/>
            <ac:spMk id="73" creationId="{DABF548B-DCAB-8FE1-8AAB-94FBDBEA069B}"/>
          </ac:spMkLst>
        </pc:spChg>
      </pc:sldChg>
      <pc:sldChg chg="addSp modSp add del mod">
        <pc:chgData name="大原 健佑" userId="c15971a5-546f-423d-abc4-59f9e5514faa" providerId="ADAL" clId="{ECA509C3-681D-4408-9602-E3B4555059E2}" dt="2025-12-27T00:47:33.529" v="2147" actId="47"/>
        <pc:sldMkLst>
          <pc:docMk/>
          <pc:sldMk cId="4061653007" sldId="606"/>
        </pc:sldMkLst>
        <pc:spChg chg="add mod">
          <ac:chgData name="大原 健佑" userId="c15971a5-546f-423d-abc4-59f9e5514faa" providerId="ADAL" clId="{ECA509C3-681D-4408-9602-E3B4555059E2}" dt="2025-12-27T00:32:36.381" v="1436" actId="6549"/>
          <ac:spMkLst>
            <pc:docMk/>
            <pc:sldMk cId="4061653007" sldId="606"/>
            <ac:spMk id="3" creationId="{3299E57C-B798-C89D-87B7-A110444BE71D}"/>
          </ac:spMkLst>
        </pc:spChg>
        <pc:spChg chg="add mod">
          <ac:chgData name="大原 健佑" userId="c15971a5-546f-423d-abc4-59f9e5514faa" providerId="ADAL" clId="{ECA509C3-681D-4408-9602-E3B4555059E2}" dt="2025-12-27T00:32:53.702" v="1443" actId="20577"/>
          <ac:spMkLst>
            <pc:docMk/>
            <pc:sldMk cId="4061653007" sldId="606"/>
            <ac:spMk id="5" creationId="{6F71CDB4-C43A-9CF6-33D0-D1906AB33C5B}"/>
          </ac:spMkLst>
        </pc:spChg>
        <pc:spChg chg="mod">
          <ac:chgData name="大原 健佑" userId="c15971a5-546f-423d-abc4-59f9e5514faa" providerId="ADAL" clId="{ECA509C3-681D-4408-9602-E3B4555059E2}" dt="2025-12-27T00:21:54.691" v="1315" actId="20577"/>
          <ac:spMkLst>
            <pc:docMk/>
            <pc:sldMk cId="4061653007" sldId="606"/>
            <ac:spMk id="73" creationId="{63123165-EB14-1145-C44A-D1A966B7D95F}"/>
          </ac:spMkLst>
        </pc:spChg>
      </pc:sldChg>
      <pc:sldChg chg="addSp delSp modSp add del mod">
        <pc:chgData name="大原 健佑" userId="c15971a5-546f-423d-abc4-59f9e5514faa" providerId="ADAL" clId="{ECA509C3-681D-4408-9602-E3B4555059E2}" dt="2025-12-27T00:47:33.529" v="2147" actId="47"/>
        <pc:sldMkLst>
          <pc:docMk/>
          <pc:sldMk cId="530101672" sldId="607"/>
        </pc:sldMkLst>
        <pc:spChg chg="del">
          <ac:chgData name="大原 健佑" userId="c15971a5-546f-423d-abc4-59f9e5514faa" providerId="ADAL" clId="{ECA509C3-681D-4408-9602-E3B4555059E2}" dt="2025-12-27T00:12:40.317" v="1247" actId="478"/>
          <ac:spMkLst>
            <pc:docMk/>
            <pc:sldMk cId="530101672" sldId="607"/>
            <ac:spMk id="3" creationId="{AB1C3A5F-C8B1-D738-6240-3734614907C2}"/>
          </ac:spMkLst>
        </pc:spChg>
        <pc:spChg chg="add mod">
          <ac:chgData name="大原 健佑" userId="c15971a5-546f-423d-abc4-59f9e5514faa" providerId="ADAL" clId="{ECA509C3-681D-4408-9602-E3B4555059E2}" dt="2025-12-27T00:33:13.616" v="1448" actId="6549"/>
          <ac:spMkLst>
            <pc:docMk/>
            <pc:sldMk cId="530101672" sldId="607"/>
            <ac:spMk id="4" creationId="{83B362D0-C943-85AA-0BFE-9027DE5EC603}"/>
          </ac:spMkLst>
        </pc:spChg>
        <pc:spChg chg="del">
          <ac:chgData name="大原 健佑" userId="c15971a5-546f-423d-abc4-59f9e5514faa" providerId="ADAL" clId="{ECA509C3-681D-4408-9602-E3B4555059E2}" dt="2025-12-27T00:12:40.317" v="1247" actId="478"/>
          <ac:spMkLst>
            <pc:docMk/>
            <pc:sldMk cId="530101672" sldId="607"/>
            <ac:spMk id="5" creationId="{FAFC3A6C-DF58-C632-7487-F2C9260D20B2}"/>
          </ac:spMkLst>
        </pc:spChg>
        <pc:spChg chg="add del mod">
          <ac:chgData name="大原 健佑" userId="c15971a5-546f-423d-abc4-59f9e5514faa" providerId="ADAL" clId="{ECA509C3-681D-4408-9602-E3B4555059E2}" dt="2025-12-27T00:33:10.231" v="1445" actId="478"/>
          <ac:spMkLst>
            <pc:docMk/>
            <pc:sldMk cId="530101672" sldId="607"/>
            <ac:spMk id="7" creationId="{265F1098-C14D-98F1-BDF4-7E9475D5CFD7}"/>
          </ac:spMkLst>
        </pc:spChg>
        <pc:spChg chg="add mod">
          <ac:chgData name="大原 健佑" userId="c15971a5-546f-423d-abc4-59f9e5514faa" providerId="ADAL" clId="{ECA509C3-681D-4408-9602-E3B4555059E2}" dt="2025-12-27T00:33:33.728" v="1451" actId="20577"/>
          <ac:spMkLst>
            <pc:docMk/>
            <pc:sldMk cId="530101672" sldId="607"/>
            <ac:spMk id="9" creationId="{3B93E99D-8E25-8299-3488-5320DC99565A}"/>
          </ac:spMkLst>
        </pc:spChg>
        <pc:spChg chg="mod">
          <ac:chgData name="大原 健佑" userId="c15971a5-546f-423d-abc4-59f9e5514faa" providerId="ADAL" clId="{ECA509C3-681D-4408-9602-E3B4555059E2}" dt="2025-12-27T00:22:01.912" v="1324" actId="20577"/>
          <ac:spMkLst>
            <pc:docMk/>
            <pc:sldMk cId="530101672" sldId="607"/>
            <ac:spMk id="73" creationId="{E4D45E01-392E-6E31-FAB9-4013DEA10329}"/>
          </ac:spMkLst>
        </pc:spChg>
      </pc:sldChg>
      <pc:sldChg chg="addSp modSp add del mod">
        <pc:chgData name="大原 健佑" userId="c15971a5-546f-423d-abc4-59f9e5514faa" providerId="ADAL" clId="{ECA509C3-681D-4408-9602-E3B4555059E2}" dt="2025-12-27T00:47:33.529" v="2147" actId="47"/>
        <pc:sldMkLst>
          <pc:docMk/>
          <pc:sldMk cId="3725666826" sldId="608"/>
        </pc:sldMkLst>
        <pc:spChg chg="add mod">
          <ac:chgData name="大原 健佑" userId="c15971a5-546f-423d-abc4-59f9e5514faa" providerId="ADAL" clId="{ECA509C3-681D-4408-9602-E3B4555059E2}" dt="2025-12-27T00:31:35.474" v="1423" actId="1076"/>
          <ac:spMkLst>
            <pc:docMk/>
            <pc:sldMk cId="3725666826" sldId="608"/>
            <ac:spMk id="2" creationId="{D7509503-1775-B047-D071-3C3DA95344D2}"/>
          </ac:spMkLst>
        </pc:spChg>
        <pc:spChg chg="add mod">
          <ac:chgData name="大原 健佑" userId="c15971a5-546f-423d-abc4-59f9e5514faa" providerId="ADAL" clId="{ECA509C3-681D-4408-9602-E3B4555059E2}" dt="2025-12-27T00:31:35.474" v="1423" actId="1076"/>
          <ac:spMkLst>
            <pc:docMk/>
            <pc:sldMk cId="3725666826" sldId="608"/>
            <ac:spMk id="3" creationId="{CD270587-BF2D-9ECF-68DF-69D7814E846A}"/>
          </ac:spMkLst>
        </pc:spChg>
        <pc:spChg chg="mod">
          <ac:chgData name="大原 健佑" userId="c15971a5-546f-423d-abc4-59f9e5514faa" providerId="ADAL" clId="{ECA509C3-681D-4408-9602-E3B4555059E2}" dt="2025-12-27T00:26:46.187" v="1366" actId="20577"/>
          <ac:spMkLst>
            <pc:docMk/>
            <pc:sldMk cId="3725666826" sldId="608"/>
            <ac:spMk id="73" creationId="{62C416B2-5D61-5B71-2621-21AEA6DBE249}"/>
          </ac:spMkLst>
        </pc:spChg>
      </pc:sldChg>
      <pc:sldChg chg="add del">
        <pc:chgData name="大原 健佑" userId="c15971a5-546f-423d-abc4-59f9e5514faa" providerId="ADAL" clId="{ECA509C3-681D-4408-9602-E3B4555059E2}" dt="2025-12-27T00:45:25.703" v="2141" actId="47"/>
        <pc:sldMkLst>
          <pc:docMk/>
          <pc:sldMk cId="2301425413" sldId="609"/>
        </pc:sldMkLst>
      </pc:sldChg>
      <pc:sldMasterChg chg="modSp mod">
        <pc:chgData name="大原 健佑" userId="c15971a5-546f-423d-abc4-59f9e5514faa" providerId="ADAL" clId="{ECA509C3-681D-4408-9602-E3B4555059E2}" dt="2025-12-26T22:20:36.319" v="793" actId="20577"/>
        <pc:sldMasterMkLst>
          <pc:docMk/>
          <pc:sldMasterMk cId="3836958659" sldId="2147483648"/>
        </pc:sldMasterMkLst>
        <pc:spChg chg="mod">
          <ac:chgData name="大原 健佑" userId="c15971a5-546f-423d-abc4-59f9e5514faa" providerId="ADAL" clId="{ECA509C3-681D-4408-9602-E3B4555059E2}" dt="2025-12-26T22:20:36.319" v="793" actId="20577"/>
          <ac:spMkLst>
            <pc:docMk/>
            <pc:sldMasterMk cId="3836958659" sldId="2147483648"/>
            <ac:spMk id="5" creationId="{422B4C71-EF44-968E-B45C-C781989AD958}"/>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B0CDD90-E07C-EBE3-2074-0C5FD41B99A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7ADE8AC-CC8C-64BA-1F91-0846E67230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496864-A194-D04D-8A83-BC0D7F1E61A1}" type="datetimeFigureOut">
              <a:rPr kumimoji="1" lang="ja-JP" altLang="en-US" smtClean="0"/>
              <a:t>2025/12/27</a:t>
            </a:fld>
            <a:endParaRPr kumimoji="1" lang="ja-JP" altLang="en-US"/>
          </a:p>
        </p:txBody>
      </p:sp>
      <p:sp>
        <p:nvSpPr>
          <p:cNvPr id="4" name="フッター プレースホルダー 3">
            <a:extLst>
              <a:ext uri="{FF2B5EF4-FFF2-40B4-BE49-F238E27FC236}">
                <a16:creationId xmlns:a16="http://schemas.microsoft.com/office/drawing/2014/main" id="{C5EBCE09-2B3B-3E5F-34D9-A79243F4DC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A2D4AA3A-241F-E36B-180F-34CE2A2267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40C9818-8204-0145-8EEF-5CA2CE3FCF8B}" type="slidenum">
              <a:rPr kumimoji="1" lang="ja-JP" altLang="en-US" smtClean="0"/>
              <a:t>‹#›</a:t>
            </a:fld>
            <a:endParaRPr kumimoji="1" lang="ja-JP" altLang="en-US"/>
          </a:p>
        </p:txBody>
      </p:sp>
    </p:spTree>
    <p:extLst>
      <p:ext uri="{BB962C8B-B14F-4D97-AF65-F5344CB8AC3E}">
        <p14:creationId xmlns:p14="http://schemas.microsoft.com/office/powerpoint/2010/main" val="36153460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8D10AA-9E22-2948-B92A-8997A3589806}" type="datetimeFigureOut">
              <a:rPr kumimoji="1" lang="ja-JP" altLang="en-US" smtClean="0"/>
              <a:t>2025/12/27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C2A414-6D03-B944-A560-2D87117064F2}" type="slidenum">
              <a:rPr kumimoji="1" lang="ja-JP" altLang="en-US" smtClean="0"/>
              <a:t>‹#›</a:t>
            </a:fld>
            <a:endParaRPr kumimoji="1" lang="ja-JP" altLang="en-US"/>
          </a:p>
        </p:txBody>
      </p:sp>
    </p:spTree>
    <p:extLst>
      <p:ext uri="{BB962C8B-B14F-4D97-AF65-F5344CB8AC3E}">
        <p14:creationId xmlns:p14="http://schemas.microsoft.com/office/powerpoint/2010/main" val="39679858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今日の最初のテーマは「総合職とは何か」を、皆さん自身の言葉で説明できる状態にすることです。総合職というと、何でもできる人、調整役、事務局、といったイメージが先に立ちがちですが、ここで一度、定義を揃えたいと思います。総合職の役割をひと言で表すなら、「現場の成果を、仕組みと連携で最大化する役割」です。つまり、目の前の業務をきちんと回すだけではなく、現場で起きていることを全体の流れの中に置き直して、関係者を巻き込みながら、成果が出る状態を作ることが期待されています。</a:t>
            </a:r>
            <a:br>
              <a:rPr lang="ja-JP" altLang="en-US" dirty="0"/>
            </a:br>
            <a:r>
              <a:rPr lang="ja-JP" altLang="en-US" dirty="0"/>
              <a:t>ここで大事なのは、総合職は“正解を出す人”ではなく、“正解が出せる状態をつくる人”だという点です。現場では、品質・コスト・納期・安全など、複数の条件が同時に動きます。正解は一つではなく、状況に応じて判断が変わります。だからこそ、情報を集め、全体を俯瞰し、関係者の認識を揃え、動ける形にする力が必要になります。</a:t>
            </a:r>
            <a:br>
              <a:rPr lang="ja-JP" altLang="en-US" dirty="0"/>
            </a:br>
            <a:r>
              <a:rPr lang="ja-JP" altLang="en-US" dirty="0"/>
              <a:t>このあと、現場職との違いや、俯瞰視点の意味、そしてキャリアの考え方まで扱いますが、今日のゴールは「自分は総合職として何を期待されているのか」を、曖昧なままにしないことです。研修の最後に、皆さんが自分の役割を短い言葉で言える状態を目指しましょう。</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a:t>
            </a:fld>
            <a:endParaRPr kumimoji="1" lang="ja-JP" altLang="en-US"/>
          </a:p>
        </p:txBody>
      </p:sp>
    </p:spTree>
    <p:extLst>
      <p:ext uri="{BB962C8B-B14F-4D97-AF65-F5344CB8AC3E}">
        <p14:creationId xmlns:p14="http://schemas.microsoft.com/office/powerpoint/2010/main" val="263318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A3A4C-7E47-3481-B50A-118A052CD3D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C5DEE6A-040E-FF7E-C8D8-B9FA17B5535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0F1538D-C49B-7B20-3C28-F74A349FCD55}"/>
              </a:ext>
            </a:extLst>
          </p:cNvPr>
          <p:cNvSpPr>
            <a:spLocks noGrp="1"/>
          </p:cNvSpPr>
          <p:nvPr>
            <p:ph type="body" idx="1"/>
          </p:nvPr>
        </p:nvSpPr>
        <p:spPr/>
        <p:txBody>
          <a:bodyPr/>
          <a:lstStyle/>
          <a:p>
            <a:r>
              <a:rPr lang="ja-JP" altLang="en-US" dirty="0"/>
              <a:t>ここで短いワークを行います。目的は、自分自身の役割認識を一度、言葉にすることです。まず一つ目の問いは、「今、自分は職場で何を期待されていると思うか」です。上司や周囲から見て、自分はどんな役割を担っているでしょうか。現場との調整役なのか、数字管理なのか、トラブル対応なのか。</a:t>
            </a:r>
            <a:br>
              <a:rPr lang="ja-JP" altLang="en-US" dirty="0"/>
            </a:br>
            <a:r>
              <a:rPr lang="ja-JP" altLang="en-US" dirty="0"/>
              <a:t>二つ目は、「</a:t>
            </a:r>
            <a:r>
              <a:rPr lang="en-US" altLang="ja-JP" dirty="0"/>
              <a:t>3</a:t>
            </a:r>
            <a:r>
              <a:rPr lang="ja-JP" altLang="en-US" dirty="0"/>
              <a:t>年後から</a:t>
            </a:r>
            <a:r>
              <a:rPr lang="en-US" altLang="ja-JP" dirty="0"/>
              <a:t>5</a:t>
            </a:r>
            <a:r>
              <a:rPr lang="ja-JP" altLang="en-US" dirty="0"/>
              <a:t>年後、自分はどんな役割を果たしていたいか」です。ここでは、役職名ではなく、行動や判断のイメージで書いてみてください。たとえば、「現場と管理の意見を整理して判断できる人」「改善を仕組みとして回せる人」などで構いません。</a:t>
            </a:r>
            <a:br>
              <a:rPr lang="ja-JP" altLang="en-US" dirty="0"/>
            </a:br>
            <a:r>
              <a:rPr lang="ja-JP" altLang="en-US" dirty="0"/>
              <a:t>三つ目は、「そのために、今後伸ばすべき点は何か」です。現場理解、説明力、調整力、数字の読み方など、今日の話を踏まえて考えてみてください。このワークに正解はありませんし、評価もしません。大切なのは、頭の中でぼんやりしていたものを、一度外に出すことです。</a:t>
            </a:r>
            <a:br>
              <a:rPr lang="ja-JP" altLang="en-US" dirty="0"/>
            </a:br>
            <a:r>
              <a:rPr lang="ja-JP" altLang="en-US" dirty="0"/>
              <a:t>このあと、可能な範囲で共有します。他の人の考えを聞くことで、「そんな見方もあるのか」と気づくことが多くあります。それ自体が、俯瞰的視点を鍛える一歩になります。</a:t>
            </a:r>
            <a:endParaRPr kumimoji="1" lang="ja-JP" altLang="en-US" dirty="0"/>
          </a:p>
        </p:txBody>
      </p:sp>
      <p:sp>
        <p:nvSpPr>
          <p:cNvPr id="4" name="スライド番号プレースホルダー 3">
            <a:extLst>
              <a:ext uri="{FF2B5EF4-FFF2-40B4-BE49-F238E27FC236}">
                <a16:creationId xmlns:a16="http://schemas.microsoft.com/office/drawing/2014/main" id="{9A64CEB0-7896-BE62-8A6B-307011880914}"/>
              </a:ext>
            </a:extLst>
          </p:cNvPr>
          <p:cNvSpPr>
            <a:spLocks noGrp="1"/>
          </p:cNvSpPr>
          <p:nvPr>
            <p:ph type="sldNum" sz="quarter" idx="5"/>
          </p:nvPr>
        </p:nvSpPr>
        <p:spPr/>
        <p:txBody>
          <a:bodyPr/>
          <a:lstStyle/>
          <a:p>
            <a:fld id="{FCC2A414-6D03-B944-A560-2D87117064F2}" type="slidenum">
              <a:rPr kumimoji="1" lang="ja-JP" altLang="en-US" smtClean="0"/>
              <a:t>10</a:t>
            </a:fld>
            <a:endParaRPr kumimoji="1" lang="ja-JP" altLang="en-US"/>
          </a:p>
        </p:txBody>
      </p:sp>
    </p:spTree>
    <p:extLst>
      <p:ext uri="{BB962C8B-B14F-4D97-AF65-F5344CB8AC3E}">
        <p14:creationId xmlns:p14="http://schemas.microsoft.com/office/powerpoint/2010/main" val="1419982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9DE5E-AE5D-6AA5-F8E1-1F337B1D1D5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4DE74D2-2D36-E32D-10FD-D948B4AAA2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9DFE8E1-59D8-365F-92B5-5AD20656134E}"/>
              </a:ext>
            </a:extLst>
          </p:cNvPr>
          <p:cNvSpPr>
            <a:spLocks noGrp="1"/>
          </p:cNvSpPr>
          <p:nvPr>
            <p:ph type="body" idx="1"/>
          </p:nvPr>
        </p:nvSpPr>
        <p:spPr/>
        <p:txBody>
          <a:bodyPr/>
          <a:lstStyle/>
          <a:p>
            <a:r>
              <a:rPr lang="ja-JP" altLang="en-US" dirty="0"/>
              <a:t>ここで短いワークを行います。目的は、自分自身の役割認識を一度、言葉にすることです。まず一つ目の問いは、「今、自分は職場で何を期待されていると思うか」です。上司や周囲から見て、自分はどんな役割を担っているでしょうか。現場との調整役なのか、数字管理なのか、トラブル対応なのか。</a:t>
            </a:r>
            <a:br>
              <a:rPr lang="ja-JP" altLang="en-US" dirty="0"/>
            </a:br>
            <a:r>
              <a:rPr lang="ja-JP" altLang="en-US" dirty="0"/>
              <a:t>二つ目は、「</a:t>
            </a:r>
            <a:r>
              <a:rPr lang="en-US" altLang="ja-JP" dirty="0"/>
              <a:t>3</a:t>
            </a:r>
            <a:r>
              <a:rPr lang="ja-JP" altLang="en-US" dirty="0"/>
              <a:t>年後から</a:t>
            </a:r>
            <a:r>
              <a:rPr lang="en-US" altLang="ja-JP" dirty="0"/>
              <a:t>5</a:t>
            </a:r>
            <a:r>
              <a:rPr lang="ja-JP" altLang="en-US" dirty="0"/>
              <a:t>年後、自分はどんな役割を果たしていたいか」です。ここでは、役職名ではなく、行動や判断のイメージで書いてみてください。たとえば、「現場と管理の意見を整理して判断できる人」「改善を仕組みとして回せる人」などで構いません。</a:t>
            </a:r>
            <a:br>
              <a:rPr lang="ja-JP" altLang="en-US" dirty="0"/>
            </a:br>
            <a:r>
              <a:rPr lang="ja-JP" altLang="en-US" dirty="0"/>
              <a:t>三つ目は、「そのために、今後伸ばすべき点は何か」です。現場理解、説明力、調整力、数字の読み方など、今日の話を踏まえて考えてみてください。このワークに正解はありませんし、評価もしません。大切なのは、頭の中でぼんやりしていたものを、一度外に出すことです。</a:t>
            </a:r>
            <a:br>
              <a:rPr lang="ja-JP" altLang="en-US" dirty="0"/>
            </a:br>
            <a:r>
              <a:rPr lang="ja-JP" altLang="en-US" dirty="0"/>
              <a:t>このあと、可能な範囲で共有します。他の人の考えを聞くことで、「そんな見方もあるのか」と気づくことが多くあります。それ自体が、俯瞰的視点を鍛える一歩になります。</a:t>
            </a:r>
            <a:endParaRPr kumimoji="1" lang="ja-JP" altLang="en-US" dirty="0"/>
          </a:p>
        </p:txBody>
      </p:sp>
      <p:sp>
        <p:nvSpPr>
          <p:cNvPr id="4" name="スライド番号プレースホルダー 3">
            <a:extLst>
              <a:ext uri="{FF2B5EF4-FFF2-40B4-BE49-F238E27FC236}">
                <a16:creationId xmlns:a16="http://schemas.microsoft.com/office/drawing/2014/main" id="{ACAE0C1C-6663-54BC-AB87-45E3478FEFDB}"/>
              </a:ext>
            </a:extLst>
          </p:cNvPr>
          <p:cNvSpPr>
            <a:spLocks noGrp="1"/>
          </p:cNvSpPr>
          <p:nvPr>
            <p:ph type="sldNum" sz="quarter" idx="5"/>
          </p:nvPr>
        </p:nvSpPr>
        <p:spPr/>
        <p:txBody>
          <a:bodyPr/>
          <a:lstStyle/>
          <a:p>
            <a:fld id="{FCC2A414-6D03-B944-A560-2D87117064F2}" type="slidenum">
              <a:rPr kumimoji="1" lang="ja-JP" altLang="en-US" smtClean="0"/>
              <a:t>11</a:t>
            </a:fld>
            <a:endParaRPr kumimoji="1" lang="ja-JP" altLang="en-US"/>
          </a:p>
        </p:txBody>
      </p:sp>
    </p:spTree>
    <p:extLst>
      <p:ext uri="{BB962C8B-B14F-4D97-AF65-F5344CB8AC3E}">
        <p14:creationId xmlns:p14="http://schemas.microsoft.com/office/powerpoint/2010/main" val="4075764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1C89E-0128-26A0-A065-7485F27F41D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F1F3387-C6FE-D619-5D8B-541B64FDAEF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669BB14-30D2-4D14-4C20-1665C8D0E808}"/>
              </a:ext>
            </a:extLst>
          </p:cNvPr>
          <p:cNvSpPr>
            <a:spLocks noGrp="1"/>
          </p:cNvSpPr>
          <p:nvPr>
            <p:ph type="body" idx="1"/>
          </p:nvPr>
        </p:nvSpPr>
        <p:spPr/>
        <p:txBody>
          <a:bodyPr/>
          <a:lstStyle/>
          <a:p>
            <a:r>
              <a:rPr lang="ja-JP" altLang="en-US" dirty="0"/>
              <a:t>最後に、このパートをまとめます。総合職に期待される役割は、単に仕事をこなすことではなく、「成果が出る状態をつくること」です。そのために、目の前の業務だけでなく、全体を俯瞰して判断する視点が求められます。</a:t>
            </a:r>
            <a:br>
              <a:rPr lang="ja-JP" altLang="en-US" dirty="0"/>
            </a:br>
            <a:r>
              <a:rPr lang="ja-JP" altLang="en-US" dirty="0"/>
              <a:t>俯瞰視点は、生まれつきのセンスではありません。現場に出る行動、因果で考える思考、調整や説明といったスキル。この</a:t>
            </a:r>
            <a:r>
              <a:rPr lang="en-US" altLang="ja-JP" dirty="0"/>
              <a:t>3</a:t>
            </a:r>
            <a:r>
              <a:rPr lang="ja-JP" altLang="en-US" dirty="0"/>
              <a:t>つをセットで積み重ねることで、少しずつ身についていきます。今日扱った内容は、その土台です。</a:t>
            </a:r>
            <a:br>
              <a:rPr lang="ja-JP" altLang="en-US" dirty="0"/>
            </a:br>
            <a:r>
              <a:rPr lang="ja-JP" altLang="en-US" dirty="0"/>
              <a:t>このあと扱う</a:t>
            </a:r>
            <a:r>
              <a:rPr lang="en-US" altLang="ja-JP" dirty="0"/>
              <a:t>QCDS</a:t>
            </a:r>
            <a:r>
              <a:rPr lang="ja-JP" altLang="en-US" dirty="0"/>
              <a:t>、</a:t>
            </a:r>
            <a:r>
              <a:rPr lang="en-US" altLang="ja-JP" dirty="0"/>
              <a:t>5S</a:t>
            </a:r>
            <a:r>
              <a:rPr lang="ja-JP" altLang="en-US" dirty="0"/>
              <a:t>、工程・原価・改善の話は、すべて「総合職としてどう現場を見るか」を具体化するためのものです。ぜひ、自分の職場や日々の業務を思い浮かべながら聞いてください。今日学んだことを、明日すべて完璧にやる必要はありません。一つでも、「見方を変えて試してみる」。それが、次の成長につながります。</a:t>
            </a:r>
            <a:endParaRPr kumimoji="1" lang="ja-JP" altLang="en-US" dirty="0"/>
          </a:p>
        </p:txBody>
      </p:sp>
      <p:sp>
        <p:nvSpPr>
          <p:cNvPr id="4" name="スライド番号プレースホルダー 3">
            <a:extLst>
              <a:ext uri="{FF2B5EF4-FFF2-40B4-BE49-F238E27FC236}">
                <a16:creationId xmlns:a16="http://schemas.microsoft.com/office/drawing/2014/main" id="{F8C7D08A-D955-8711-ED4A-173890BB4C57}"/>
              </a:ext>
            </a:extLst>
          </p:cNvPr>
          <p:cNvSpPr>
            <a:spLocks noGrp="1"/>
          </p:cNvSpPr>
          <p:nvPr>
            <p:ph type="sldNum" sz="quarter" idx="5"/>
          </p:nvPr>
        </p:nvSpPr>
        <p:spPr/>
        <p:txBody>
          <a:bodyPr/>
          <a:lstStyle/>
          <a:p>
            <a:fld id="{FCC2A414-6D03-B944-A560-2D87117064F2}" type="slidenum">
              <a:rPr kumimoji="1" lang="ja-JP" altLang="en-US" smtClean="0"/>
              <a:t>12</a:t>
            </a:fld>
            <a:endParaRPr kumimoji="1" lang="ja-JP" altLang="en-US"/>
          </a:p>
        </p:txBody>
      </p:sp>
    </p:spTree>
    <p:extLst>
      <p:ext uri="{BB962C8B-B14F-4D97-AF65-F5344CB8AC3E}">
        <p14:creationId xmlns:p14="http://schemas.microsoft.com/office/powerpoint/2010/main" val="2468986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ここからは、製造現場の基本中の基本である</a:t>
            </a:r>
            <a:r>
              <a:rPr lang="en-US" altLang="ja-JP" dirty="0"/>
              <a:t>QCDS</a:t>
            </a:r>
            <a:r>
              <a:rPr lang="ja-JP" altLang="en-US" dirty="0"/>
              <a:t>を扱います。</a:t>
            </a:r>
            <a:r>
              <a:rPr lang="en-US" altLang="ja-JP" dirty="0"/>
              <a:t>QCDS</a:t>
            </a:r>
            <a:r>
              <a:rPr lang="ja-JP" altLang="en-US" dirty="0"/>
              <a:t>は、品質・コスト・納期・安全の頭文字を取ったものですが、単なる用語の確認ではありません。</a:t>
            </a:r>
            <a:r>
              <a:rPr lang="en-US" altLang="ja-JP" dirty="0"/>
              <a:t>QCDS</a:t>
            </a:r>
            <a:r>
              <a:rPr lang="ja-JP" altLang="en-US" dirty="0"/>
              <a:t>は、製造現場における成果を測るための「共通言語」であり、判断の軸です。</a:t>
            </a:r>
            <a:br>
              <a:rPr lang="ja-JP" altLang="en-US" dirty="0"/>
            </a:br>
            <a:r>
              <a:rPr lang="ja-JP" altLang="en-US" dirty="0"/>
              <a:t>現場では日々、さまざまな判断が行われています。ラインを止めるか止めないか、特急対応をするかどうか、手直しで対応するか廃棄するか。こうした判断の裏側には、必ず</a:t>
            </a:r>
            <a:r>
              <a:rPr lang="en-US" altLang="ja-JP" dirty="0"/>
              <a:t>QCDS</a:t>
            </a:r>
            <a:r>
              <a:rPr lang="ja-JP" altLang="en-US" dirty="0"/>
              <a:t>のどれを優先するか、という選択があります。</a:t>
            </a:r>
            <a:br>
              <a:rPr lang="ja-JP" altLang="en-US" dirty="0"/>
            </a:br>
            <a:r>
              <a:rPr lang="ja-JP" altLang="en-US" dirty="0"/>
              <a:t>総合職や管理職に求められるのは、「なんとなく」ではなく、「今回は品質を最優先する判断です」「安全を守るために、コストは一時的に上がります」といったように、</a:t>
            </a:r>
            <a:r>
              <a:rPr lang="en-US" altLang="ja-JP" dirty="0"/>
              <a:t>QCDS</a:t>
            </a:r>
            <a:r>
              <a:rPr lang="ja-JP" altLang="en-US" dirty="0"/>
              <a:t>で説明できることです。これができると、現場との会話の質が大きく変わります。</a:t>
            </a:r>
            <a:br>
              <a:rPr lang="ja-JP" altLang="en-US" dirty="0"/>
            </a:br>
            <a:r>
              <a:rPr lang="ja-JP" altLang="en-US" dirty="0"/>
              <a:t>食品製造の現場では、品質や安全に関する判断が特に重くなります。一方で、コストや納期のプレッシャーも常に存在します。</a:t>
            </a:r>
            <a:r>
              <a:rPr lang="en-US" altLang="ja-JP" dirty="0"/>
              <a:t>QCDS</a:t>
            </a:r>
            <a:r>
              <a:rPr lang="ja-JP" altLang="en-US" dirty="0"/>
              <a:t>を理解していないと、その場その場の感情や立場で判断がぶれ、結果として現場が疲弊します。</a:t>
            </a:r>
            <a:br>
              <a:rPr lang="ja-JP" altLang="en-US" dirty="0"/>
            </a:br>
            <a:r>
              <a:rPr lang="ja-JP" altLang="en-US" dirty="0"/>
              <a:t>このパートでは、</a:t>
            </a:r>
            <a:r>
              <a:rPr lang="en-US" altLang="ja-JP" dirty="0"/>
              <a:t>QCDS</a:t>
            </a:r>
            <a:r>
              <a:rPr lang="ja-JP" altLang="en-US" dirty="0"/>
              <a:t>を単なるスローガンではなく、「日々の判断を支える軸」として再定義していきます。管理職の方にとっては、部下に対して判断基準を示すための共通言語として、若手の方にとっては、上司や現場と会話するための土台として、ぜひ押さえ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13</a:t>
            </a:fld>
            <a:endParaRPr kumimoji="1" lang="ja-JP" altLang="en-US"/>
          </a:p>
        </p:txBody>
      </p:sp>
    </p:spTree>
    <p:extLst>
      <p:ext uri="{BB962C8B-B14F-4D97-AF65-F5344CB8AC3E}">
        <p14:creationId xmlns:p14="http://schemas.microsoft.com/office/powerpoint/2010/main" val="686831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a:t>
            </a:r>
            <a:r>
              <a:rPr lang="en-US" altLang="ja-JP" dirty="0"/>
              <a:t>Q</a:t>
            </a:r>
            <a:r>
              <a:rPr lang="ja-JP" altLang="en-US" dirty="0"/>
              <a:t>、品質について考えます。品質というと、規格を満たしているか、不良が出ていないか、という結果に目が向きがちです。しかし、食品製造における品質の本質は、「顧客が安心して選び続けられる状態」にあります。</a:t>
            </a:r>
            <a:br>
              <a:rPr lang="ja-JP" altLang="en-US" dirty="0"/>
            </a:br>
            <a:r>
              <a:rPr lang="ja-JP" altLang="en-US" dirty="0"/>
              <a:t>たとえば、規格上は問題ないが、出来栄えにバラつきがある、作業が人によって違う、チェックが属人的になっている。こうした状態は、今は問題が表面化していなくても、品質リスクを内包しています。品質とは、結果だけでなく「状態」を見るものです。</a:t>
            </a:r>
            <a:br>
              <a:rPr lang="ja-JP" altLang="en-US" dirty="0"/>
            </a:br>
            <a:r>
              <a:rPr lang="ja-JP" altLang="en-US" dirty="0"/>
              <a:t>現場では、「今回はたまたま大丈夫だった」という判断が積み重なりがちです。しかし、管理職や総合職の視点では、「なぜ今回は大丈夫だったのか」「次も同じ条件で大丈夫と言えるのか」を問う必要があります。</a:t>
            </a:r>
            <a:br>
              <a:rPr lang="ja-JP" altLang="en-US" dirty="0"/>
            </a:br>
            <a:r>
              <a:rPr lang="ja-JP" altLang="en-US" dirty="0"/>
              <a:t>食品工場では、クレームが出た時点で既に遅いケースも多くあります。クレームは氷山の一角であり、その下にはヒヤリハットや違和感が積み重なっています。管理職の品質責任は、問題が起きてから対応することではなく、未然に防ぐ状態を作ることです。</a:t>
            </a:r>
            <a:br>
              <a:rPr lang="ja-JP" altLang="en-US" dirty="0"/>
            </a:br>
            <a:r>
              <a:rPr lang="ja-JP" altLang="en-US" dirty="0"/>
              <a:t>だからこそ、品質指標を見るときも、単なる合否や件数ではなく、「ばらつきはないか」「再発していないか」「人に依存していないか」という視点を持つことが重要になります。若手の皆さんも、品質を「検査の話」ではなく、「工程全体の状態」として捉え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14</a:t>
            </a:fld>
            <a:endParaRPr kumimoji="1" lang="ja-JP" altLang="en-US"/>
          </a:p>
        </p:txBody>
      </p:sp>
    </p:spTree>
    <p:extLst>
      <p:ext uri="{BB962C8B-B14F-4D97-AF65-F5344CB8AC3E}">
        <p14:creationId xmlns:p14="http://schemas.microsoft.com/office/powerpoint/2010/main" val="1935374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a:t>
            </a:r>
            <a:r>
              <a:rPr lang="en-US" altLang="ja-JP" dirty="0"/>
              <a:t>C</a:t>
            </a:r>
            <a:r>
              <a:rPr lang="ja-JP" altLang="en-US" dirty="0"/>
              <a:t>、コストです。コストというと、材料費や人件費といった分かりやすい項目に目が行きがちですが、現場で本当に効いてくるのは「見えにくいコスト」です。</a:t>
            </a:r>
            <a:br>
              <a:rPr lang="ja-JP" altLang="en-US" dirty="0"/>
            </a:br>
            <a:r>
              <a:rPr lang="ja-JP" altLang="en-US" dirty="0"/>
              <a:t>たとえば、段取り替えが増えた、特急対応が常態化している、手直しや作り直しが発生している。これらは帳簿上は見えにくいですが、確実に原価を押し上げています。特に食品工場では、廃棄や再加工が発生すると、材料費・人件費・時間のすべてが失われます。</a:t>
            </a:r>
            <a:br>
              <a:rPr lang="ja-JP" altLang="en-US" dirty="0"/>
            </a:br>
            <a:r>
              <a:rPr lang="ja-JP" altLang="en-US" dirty="0"/>
              <a:t>コストは、どこか一か所で決まるものではありません。日々の現場判断の積み重ねで構造的に決まります。管理職や総合職に求められるのは、「今回いくらかかったか」ではなく、「なぜそのコスト構造になっているのか」を考える視点です。</a:t>
            </a:r>
            <a:br>
              <a:rPr lang="ja-JP" altLang="en-US" dirty="0"/>
            </a:br>
            <a:r>
              <a:rPr lang="ja-JP" altLang="en-US" dirty="0"/>
              <a:t>たとえば、「忙しいから人を増やす」「間に合わせるために特急で回す」。短期的には正しい判断に見えますが、それが常態化すると、コスト構造そのものが悪化します。コストダウンとは、単に削ることではありません。ムダが生まれない状態、再発しない仕組みを作ることです。</a:t>
            </a:r>
            <a:br>
              <a:rPr lang="ja-JP" altLang="en-US" dirty="0"/>
            </a:br>
            <a:r>
              <a:rPr lang="ja-JP" altLang="en-US" dirty="0"/>
              <a:t>若手の皆さんには、コストを「経理の話」と切り離さず、現場の動きと結びつけて考えてほしいと思います。そして管理職の方は、数字の裏にある現場の状態を読み取り、構造で手を打つことが求められ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15</a:t>
            </a:fld>
            <a:endParaRPr kumimoji="1" lang="ja-JP" altLang="en-US"/>
          </a:p>
        </p:txBody>
      </p:sp>
    </p:spTree>
    <p:extLst>
      <p:ext uri="{BB962C8B-B14F-4D97-AF65-F5344CB8AC3E}">
        <p14:creationId xmlns:p14="http://schemas.microsoft.com/office/powerpoint/2010/main" val="1251321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a:t>
            </a:r>
            <a:r>
              <a:rPr lang="en-US" altLang="ja-JP" dirty="0"/>
              <a:t>D</a:t>
            </a:r>
            <a:r>
              <a:rPr lang="ja-JP" altLang="en-US" dirty="0"/>
              <a:t>、納期について考えます。納期というと、「決められた日までに間に合わせること」と捉えられがちですが、本質はそれ以上に、「約束を守る力」、つまり信頼の問題です。食品メーカーにとって、納期の信頼性は取引先との関係そのものと言っても過言ではありません。</a:t>
            </a:r>
            <a:br>
              <a:rPr lang="ja-JP" altLang="en-US" dirty="0"/>
            </a:br>
            <a:r>
              <a:rPr lang="ja-JP" altLang="en-US" dirty="0"/>
              <a:t>現場では、「多少無理をしてでも間に合わせよう」という判断が起きがちです。確かに短期的には納期を守れたように見えます。しかし、無理な前倒しや特急対応は、別の</a:t>
            </a:r>
            <a:r>
              <a:rPr lang="en-US" altLang="ja-JP" dirty="0"/>
              <a:t>QCDS</a:t>
            </a:r>
            <a:r>
              <a:rPr lang="ja-JP" altLang="en-US" dirty="0"/>
              <a:t>を壊します。段取り替えの増加による品質リスク、残業や疲労による安全リスク、ロス増加によるコスト悪化。結果として、長期的には納期の信頼性そのものを下げてしまいます。</a:t>
            </a:r>
            <a:br>
              <a:rPr lang="ja-JP" altLang="en-US" dirty="0"/>
            </a:br>
            <a:r>
              <a:rPr lang="ja-JP" altLang="en-US" dirty="0"/>
              <a:t>管理職や総合職に求められるのは、「どうやって納期を守るか」を設計することです。現場に無理を強いるのではなく、計画の立て方、優先順位の付け方、関係部門との調整を通じて、守れる納期を作る。</a:t>
            </a:r>
            <a:br>
              <a:rPr lang="ja-JP" altLang="en-US" dirty="0"/>
            </a:br>
            <a:r>
              <a:rPr lang="ja-JP" altLang="en-US" dirty="0"/>
              <a:t>納期を守れない状況が続く職場では、現場の士気も下がります。「どうせまた変わる」「また特急が来る」という空気が生まれると、改善は進みません。納期は単なるスケジュールではなく、現場文化にも影響する指標だということを、ぜひ意識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16</a:t>
            </a:fld>
            <a:endParaRPr kumimoji="1" lang="ja-JP" altLang="en-US"/>
          </a:p>
        </p:txBody>
      </p:sp>
    </p:spTree>
    <p:extLst>
      <p:ext uri="{BB962C8B-B14F-4D97-AF65-F5344CB8AC3E}">
        <p14:creationId xmlns:p14="http://schemas.microsoft.com/office/powerpoint/2010/main" val="3800258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次は</a:t>
            </a:r>
            <a:r>
              <a:rPr lang="en-US" altLang="ja-JP" dirty="0"/>
              <a:t>S</a:t>
            </a:r>
            <a:r>
              <a:rPr lang="ja-JP" altLang="en-US" dirty="0"/>
              <a:t>、安全です。</a:t>
            </a:r>
            <a:r>
              <a:rPr lang="en-US" altLang="ja-JP" dirty="0"/>
              <a:t>QCDS</a:t>
            </a:r>
            <a:r>
              <a:rPr lang="ja-JP" altLang="en-US" dirty="0"/>
              <a:t>の中で安全は、最も優先されるべき要素です。なぜなら、安全が崩れると、品質も納期もコストも、すべてが成り立たなくなるからです。</a:t>
            </a:r>
            <a:br>
              <a:rPr lang="ja-JP" altLang="en-US" dirty="0"/>
            </a:br>
            <a:r>
              <a:rPr lang="ja-JP" altLang="en-US" dirty="0"/>
              <a:t>食品工場では、刃物、高温設備、重量物、薬品など、常にリスクと隣り合わせです。事故の多くは、「慣れ」や「急ぎ」から生まれます。「これくらいなら大丈夫」「今回は急いでいるから」。こうした判断が積み重なった先に事故があります。</a:t>
            </a:r>
            <a:br>
              <a:rPr lang="ja-JP" altLang="en-US" dirty="0"/>
            </a:br>
            <a:r>
              <a:rPr lang="ja-JP" altLang="en-US" dirty="0"/>
              <a:t>ここで重要なのは、「無事故＝安全」ではないという点です。事故が起きていなくても、ヒヤリハットや違和感が放置されていれば、安全な状態とは言えません。管理職や総合職は、事故が起きてから対応するのではなく、兆候を拾い、止める判断をする役割があります。</a:t>
            </a:r>
            <a:br>
              <a:rPr lang="ja-JP" altLang="en-US" dirty="0"/>
            </a:br>
            <a:r>
              <a:rPr lang="ja-JP" altLang="en-US" dirty="0"/>
              <a:t>現場では、納期や生産量のプレッシャーから、「止めたいけど言い出せない」空気が生まれがちです。だからこそ、管理職が「安全は最優先」「止める判断を評価する」というメッセージを明確に出すことが重要になります。</a:t>
            </a:r>
            <a:br>
              <a:rPr lang="ja-JP" altLang="en-US" dirty="0"/>
            </a:br>
            <a:r>
              <a:rPr lang="ja-JP" altLang="en-US" dirty="0"/>
              <a:t>安全は個人の注意力だけでは守れません。ルール、設備、教育、そして判断の優先順位。これらを整えることが、管理職・総合職の責任です。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17</a:t>
            </a:fld>
            <a:endParaRPr kumimoji="1" lang="ja-JP" altLang="en-US"/>
          </a:p>
        </p:txBody>
      </p:sp>
    </p:spTree>
    <p:extLst>
      <p:ext uri="{BB962C8B-B14F-4D97-AF65-F5344CB8AC3E}">
        <p14:creationId xmlns:p14="http://schemas.microsoft.com/office/powerpoint/2010/main" val="1427050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こまで</a:t>
            </a:r>
            <a:r>
              <a:rPr lang="en-US" altLang="ja-JP" dirty="0"/>
              <a:t>QCDS</a:t>
            </a:r>
            <a:r>
              <a:rPr lang="ja-JP" altLang="en-US" dirty="0"/>
              <a:t>を一つずつ見てきましたが、現場ではよく「</a:t>
            </a:r>
            <a:r>
              <a:rPr lang="en-US" altLang="ja-JP" dirty="0"/>
              <a:t>QCDS</a:t>
            </a:r>
            <a:r>
              <a:rPr lang="ja-JP" altLang="en-US" dirty="0"/>
              <a:t>はトレードオフだ」と言われます。品質を守ればコストが上がる、納期を守れば安全が犠牲になる。確かに、一部だけを、短い時間軸で見ると、そう見える場面はあります。</a:t>
            </a:r>
            <a:br>
              <a:rPr lang="ja-JP" altLang="en-US" dirty="0"/>
            </a:br>
            <a:r>
              <a:rPr lang="ja-JP" altLang="en-US" dirty="0"/>
              <a:t>しかし、多くの場合、トレードオフに見える原因は「短期視点」と「部分最適」です。たとえば、今すぐ間に合わせるために無理をすると、品質トラブルや事故リスクが高まり、結果的に大きなロスを生みます。これは、短期ではプラスでも、中長期ではマイナスです。</a:t>
            </a:r>
            <a:br>
              <a:rPr lang="ja-JP" altLang="en-US" dirty="0"/>
            </a:br>
            <a:r>
              <a:rPr lang="ja-JP" altLang="en-US" dirty="0"/>
              <a:t>管理職や総合職に求められるのは、時間軸をずらして判断することです。今の判断が、</a:t>
            </a:r>
            <a:r>
              <a:rPr lang="en-US" altLang="ja-JP" dirty="0"/>
              <a:t>1</a:t>
            </a:r>
            <a:r>
              <a:rPr lang="ja-JP" altLang="en-US" dirty="0"/>
              <a:t>か月後、半年後、</a:t>
            </a:r>
            <a:r>
              <a:rPr lang="en-US" altLang="ja-JP" dirty="0"/>
              <a:t>1</a:t>
            </a:r>
            <a:r>
              <a:rPr lang="ja-JP" altLang="en-US" dirty="0"/>
              <a:t>年後にどう影響するかを見る。その上で、「今はどこを守るべきか」を決める。</a:t>
            </a:r>
            <a:br>
              <a:rPr lang="ja-JP" altLang="en-US" dirty="0"/>
            </a:br>
            <a:r>
              <a:rPr lang="en-US" altLang="ja-JP" dirty="0"/>
              <a:t>QCDS</a:t>
            </a:r>
            <a:r>
              <a:rPr lang="ja-JP" altLang="en-US" dirty="0"/>
              <a:t>は本来、互いに支え合う関係にあります。安全が守られれば品質は安定し、品質が安定すれば手直しやロスが減り、コストが下がり、結果として納期の信頼性も上がる。次のスライドでは、この“本来の関係性”を構造で整理し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18</a:t>
            </a:fld>
            <a:endParaRPr kumimoji="1" lang="ja-JP" altLang="en-US"/>
          </a:p>
        </p:txBody>
      </p:sp>
    </p:spTree>
    <p:extLst>
      <p:ext uri="{BB962C8B-B14F-4D97-AF65-F5344CB8AC3E}">
        <p14:creationId xmlns:p14="http://schemas.microsoft.com/office/powerpoint/2010/main" val="1307792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a:t>
            </a:r>
            <a:r>
              <a:rPr lang="en-US" altLang="ja-JP" dirty="0"/>
              <a:t>QCDS</a:t>
            </a:r>
            <a:r>
              <a:rPr lang="ja-JP" altLang="en-US" dirty="0"/>
              <a:t>の本来の関係性を整理します。</a:t>
            </a:r>
            <a:r>
              <a:rPr lang="en-US" altLang="ja-JP" dirty="0"/>
              <a:t>QCDS</a:t>
            </a:r>
            <a:r>
              <a:rPr lang="ja-JP" altLang="en-US" dirty="0"/>
              <a:t>は</a:t>
            </a:r>
            <a:r>
              <a:rPr lang="en-US" altLang="ja-JP" dirty="0"/>
              <a:t>4</a:t>
            </a:r>
            <a:r>
              <a:rPr lang="ja-JP" altLang="en-US" dirty="0"/>
              <a:t>つの独立した指標ではなく、実際には強く連動しています。現場で成果が安定している工場ほど、この連動関係が意識されています。</a:t>
            </a:r>
            <a:br>
              <a:rPr lang="ja-JP" altLang="en-US" dirty="0"/>
            </a:br>
            <a:r>
              <a:rPr lang="ja-JP" altLang="en-US" dirty="0"/>
              <a:t>基本的な考え方は、安全が土台にあり、その上に品質が乗り、品質が安定することでコストが下がり、結果として納期の信頼性が高まる、という流れです。逆に言えば、安全や品質が不安定な状態で、コストや納期だけを追いかけても、長続きしません。</a:t>
            </a:r>
            <a:br>
              <a:rPr lang="ja-JP" altLang="en-US" dirty="0"/>
            </a:br>
            <a:r>
              <a:rPr lang="ja-JP" altLang="en-US" dirty="0"/>
              <a:t>たとえば、作業が忙しくなると安全確認が省略される。するとヒヤリハットが増え、作業者の不安が高まり、ミスが増える。品質トラブルが起き、手直しや廃棄が発生し、コストが上がり、納期が乱れる。このように、崩れは必ず連鎖します。</a:t>
            </a:r>
            <a:br>
              <a:rPr lang="ja-JP" altLang="en-US" dirty="0"/>
            </a:br>
            <a:r>
              <a:rPr lang="ja-JP" altLang="en-US" dirty="0"/>
              <a:t>管理職や総合職に求められるのは、「今、どこが一番弱っているのか」を見極めることです。納期が遅れているからといって、必ずしも納期対策から入る必要はありません。実は品質のばらつきや安全面の無理が原因になっているケースも多い。</a:t>
            </a:r>
            <a:br>
              <a:rPr lang="ja-JP" altLang="en-US" dirty="0"/>
            </a:br>
            <a:r>
              <a:rPr lang="en-US" altLang="ja-JP" dirty="0"/>
              <a:t>QCDS</a:t>
            </a:r>
            <a:r>
              <a:rPr lang="ja-JP" altLang="en-US" dirty="0"/>
              <a:t>を構造として捉え、「どこから立て直すべきか」を判断する。この視点があるかどうかで、改善の効き方は大きく変わります。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19</a:t>
            </a:fld>
            <a:endParaRPr kumimoji="1" lang="ja-JP" altLang="en-US"/>
          </a:p>
        </p:txBody>
      </p:sp>
    </p:spTree>
    <p:extLst>
      <p:ext uri="{BB962C8B-B14F-4D97-AF65-F5344CB8AC3E}">
        <p14:creationId xmlns:p14="http://schemas.microsoft.com/office/powerpoint/2010/main" val="1303832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378A9-21E4-A000-B7E5-B120D5CB88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7CA08E-0742-55C0-3F3E-7D3C8E6A070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D729FF1-A1E1-3E26-5063-0194E1DAD8E8}"/>
              </a:ext>
            </a:extLst>
          </p:cNvPr>
          <p:cNvSpPr>
            <a:spLocks noGrp="1"/>
          </p:cNvSpPr>
          <p:nvPr>
            <p:ph type="body" idx="1"/>
          </p:nvPr>
        </p:nvSpPr>
        <p:spPr/>
        <p:txBody>
          <a:bodyPr/>
          <a:lstStyle/>
          <a:p>
            <a:r>
              <a:rPr lang="ja-JP" altLang="en-US" dirty="0"/>
              <a:t>次に「現場職との違い」を整理します。ここは誤解が起きやすいので丁寧にいきます。まず前提として、現場職と総合職に優劣がある、という話ではありません。役割が違う、という整理です。現場職の中心は、標準を守って安全に安定稼働させることです。決められたやり方で、品質を守りながら、計画通りに生産する。ここが崩れると、どんな改善も絵に描いた餅になります。</a:t>
            </a:r>
            <a:br>
              <a:rPr lang="ja-JP" altLang="en-US" dirty="0"/>
            </a:br>
            <a:r>
              <a:rPr lang="ja-JP" altLang="en-US" dirty="0"/>
              <a:t>一方で総合職は、安定稼働を土台にしながら、全体の設計・改善・連携によって成果を伸ばす役割です。たとえば工程間のつながり、段取り、在庫の持ち方、情報の流れ、品質トラブルの再発防止の仕組みなど、現場の力を“組み合わせて成果にする”領域を担います。</a:t>
            </a:r>
            <a:br>
              <a:rPr lang="ja-JP" altLang="en-US" dirty="0"/>
            </a:br>
            <a:r>
              <a:rPr lang="ja-JP" altLang="en-US" dirty="0"/>
              <a:t>違いを一つで言うなら、見る範囲です。現場職は点、つまり自工程を確実に回すことが中心になります。総合職は線、前後工程まで含めた流れを見て、さらに面、工場全体や他部門との関係まで視野に入れます。だからこそ、総合職の「現場を分かる」とは、作業ができることとイコールではありません。作業の手順を知っていることは大切ですが、それ以上に、なぜその標準になっているのか、どこで品質が作り込まれているのか、どこが詰まるとコストや納期に影響するのか、といった“因果”で説明できることが現場理解です。</a:t>
            </a:r>
            <a:br>
              <a:rPr lang="ja-JP" altLang="en-US" dirty="0"/>
            </a:br>
            <a:r>
              <a:rPr lang="ja-JP" altLang="en-US" dirty="0"/>
              <a:t>この研修の狙いも、まさに「役割理解」と「俯瞰的視点」を身につけることにあります。皆さんが明日から、現場職の皆さんと同じ目線で会話しつつ、全体の設計者としての視点を持てるようにしていきます。</a:t>
            </a:r>
            <a:endParaRPr kumimoji="1" lang="ja-JP" altLang="en-US" dirty="0"/>
          </a:p>
        </p:txBody>
      </p:sp>
      <p:sp>
        <p:nvSpPr>
          <p:cNvPr id="4" name="スライド番号プレースホルダー 3">
            <a:extLst>
              <a:ext uri="{FF2B5EF4-FFF2-40B4-BE49-F238E27FC236}">
                <a16:creationId xmlns:a16="http://schemas.microsoft.com/office/drawing/2014/main" id="{92DA6566-8C3A-9A53-F411-C4EF2741F3C7}"/>
              </a:ext>
            </a:extLst>
          </p:cNvPr>
          <p:cNvSpPr>
            <a:spLocks noGrp="1"/>
          </p:cNvSpPr>
          <p:nvPr>
            <p:ph type="sldNum" sz="quarter" idx="5"/>
          </p:nvPr>
        </p:nvSpPr>
        <p:spPr/>
        <p:txBody>
          <a:bodyPr/>
          <a:lstStyle/>
          <a:p>
            <a:fld id="{FCC2A414-6D03-B944-A560-2D87117064F2}" type="slidenum">
              <a:rPr kumimoji="1" lang="ja-JP" altLang="en-US" smtClean="0"/>
              <a:t>2</a:t>
            </a:fld>
            <a:endParaRPr kumimoji="1" lang="ja-JP" altLang="en-US"/>
          </a:p>
        </p:txBody>
      </p:sp>
    </p:spTree>
    <p:extLst>
      <p:ext uri="{BB962C8B-B14F-4D97-AF65-F5344CB8AC3E}">
        <p14:creationId xmlns:p14="http://schemas.microsoft.com/office/powerpoint/2010/main" val="3424137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次に、現場活動と経営・顧客価値のつながりを考えます。現場での一つひとつの判断は、実は経営成果に直結しています。しかし現場では、「これは現場の話」「経営は別」と切り離して考えられがちです。</a:t>
            </a:r>
            <a:br>
              <a:rPr lang="ja-JP" altLang="en-US" dirty="0"/>
            </a:br>
            <a:r>
              <a:rPr lang="ja-JP" altLang="en-US" dirty="0"/>
              <a:t>たとえば、品質トラブルが起きれば、直接的なコストだけでなく、ブランドイメージや取引先からの信頼にも影響します。納期が乱れれば、顧客の販売計画にも影響し、結果として「この会社は使いづらい」という評価につながることもあります。</a:t>
            </a:r>
            <a:br>
              <a:rPr lang="ja-JP" altLang="en-US" dirty="0"/>
            </a:br>
            <a:r>
              <a:rPr lang="ja-JP" altLang="en-US" dirty="0"/>
              <a:t>顧客は、工場の中を見ているわけではありません。しかし、</a:t>
            </a:r>
            <a:r>
              <a:rPr lang="en-US" altLang="ja-JP" dirty="0"/>
              <a:t>QCDS</a:t>
            </a:r>
            <a:r>
              <a:rPr lang="ja-JP" altLang="en-US" dirty="0"/>
              <a:t>の結果を通じて、無意識のうちに評価しています。「いつも品質が安定している」「安心して任せられる」「約束を守ってくれる」。これらはすべて、現場活動の積み重ねです。</a:t>
            </a:r>
            <a:br>
              <a:rPr lang="ja-JP" altLang="en-US" dirty="0"/>
            </a:br>
            <a:r>
              <a:rPr lang="ja-JP" altLang="en-US" dirty="0"/>
              <a:t>管理職や総合職は、現場と経営をつなぐ存在です。現場で起きていることを、単なる作業の話で終わらせず、「この状態が続くと、どんな影響が出るのか」を言語化する。その役割を果たすことで、現場の改善が組織全体の成果につながります。</a:t>
            </a:r>
            <a:br>
              <a:rPr lang="ja-JP" altLang="en-US" dirty="0"/>
            </a:br>
            <a:r>
              <a:rPr lang="en-US" altLang="ja-JP" dirty="0"/>
              <a:t>QCDS</a:t>
            </a:r>
            <a:r>
              <a:rPr lang="ja-JP" altLang="en-US" dirty="0"/>
              <a:t>を理解することは、単に現場を知ることではありません。自分の判断が、顧客や会社全体にどう影響するかを理解することでもあります。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20</a:t>
            </a:fld>
            <a:endParaRPr kumimoji="1" lang="ja-JP" altLang="en-US"/>
          </a:p>
        </p:txBody>
      </p:sp>
    </p:spTree>
    <p:extLst>
      <p:ext uri="{BB962C8B-B14F-4D97-AF65-F5344CB8AC3E}">
        <p14:creationId xmlns:p14="http://schemas.microsoft.com/office/powerpoint/2010/main" val="851869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ここで、食品製造の現場でよく見られる例を一つ考えてみます。ある工場では、特急対応が常態化していました。急な変更や割り込みが多く、「とりあえず間に合わせる」文化が根付いていました。</a:t>
            </a:r>
            <a:br>
              <a:rPr lang="ja-JP" altLang="en-US" dirty="0"/>
            </a:br>
            <a:r>
              <a:rPr lang="ja-JP" altLang="en-US" dirty="0"/>
              <a:t>現場は頑張っています。段取りを詰め、手直しで対応し、残業もいとわない。その結果、短期的には納期は守られていました。しかし、よく見ると品質のばらつきが増え、手直しや廃棄が増加し、コストは上昇していました。作業者の疲労からヒヤリハットも増え、安全面の不安も出てきました。</a:t>
            </a:r>
            <a:br>
              <a:rPr lang="ja-JP" altLang="en-US" dirty="0"/>
            </a:br>
            <a:r>
              <a:rPr lang="ja-JP" altLang="en-US" dirty="0"/>
              <a:t>このケースで重要なのは、誰かが悪いわけではない、という点です。個々の判断は善意であり、「現場を止めたくない」「迷惑をかけたくない」という思いから来ています。問題は、その判断を生み出している構造です。</a:t>
            </a:r>
            <a:br>
              <a:rPr lang="ja-JP" altLang="en-US" dirty="0"/>
            </a:br>
            <a:r>
              <a:rPr lang="ja-JP" altLang="en-US" dirty="0"/>
              <a:t>管理職や総合職が見るべきなのは、「なぜ特急が常態化するのか」「なぜ手直しで乗り切る判断になるのか」という源流です。計画の立て方なのか、情報の流れなのか、判断基準が共有されていないのか。</a:t>
            </a:r>
            <a:br>
              <a:rPr lang="ja-JP" altLang="en-US" dirty="0"/>
            </a:br>
            <a:r>
              <a:rPr lang="ja-JP" altLang="en-US" dirty="0"/>
              <a:t>この事例は、</a:t>
            </a:r>
            <a:r>
              <a:rPr lang="en-US" altLang="ja-JP" dirty="0"/>
              <a:t>QCDS</a:t>
            </a:r>
            <a:r>
              <a:rPr lang="ja-JP" altLang="en-US" dirty="0"/>
              <a:t>を個別に見るのではなく、構造として捉える必要性を示しています。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21</a:t>
            </a:fld>
            <a:endParaRPr kumimoji="1" lang="ja-JP" altLang="en-US"/>
          </a:p>
        </p:txBody>
      </p:sp>
    </p:spTree>
    <p:extLst>
      <p:ext uri="{BB962C8B-B14F-4D97-AF65-F5344CB8AC3E}">
        <p14:creationId xmlns:p14="http://schemas.microsoft.com/office/powerpoint/2010/main" val="17221669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ここまで</a:t>
            </a:r>
            <a:r>
              <a:rPr lang="en-US" altLang="ja-JP" dirty="0"/>
              <a:t>QCDS</a:t>
            </a:r>
            <a:r>
              <a:rPr lang="ja-JP" altLang="en-US" dirty="0"/>
              <a:t>を構造として見てきましたが、最後に大事なのは「自分ごと」にすることです。</a:t>
            </a:r>
            <a:r>
              <a:rPr lang="en-US" altLang="ja-JP" dirty="0"/>
              <a:t>QCDS</a:t>
            </a:r>
            <a:r>
              <a:rPr lang="ja-JP" altLang="en-US" dirty="0"/>
              <a:t>は評価されるための指標ではなく、日々の判断を支える基準です。</a:t>
            </a:r>
            <a:br>
              <a:rPr lang="ja-JP" altLang="en-US" dirty="0"/>
            </a:br>
            <a:r>
              <a:rPr lang="ja-JP" altLang="en-US" dirty="0"/>
              <a:t>総合職や間接部門の仕事は、</a:t>
            </a:r>
            <a:r>
              <a:rPr lang="en-US" altLang="ja-JP" dirty="0"/>
              <a:t>QCDS</a:t>
            </a:r>
            <a:r>
              <a:rPr lang="ja-JP" altLang="en-US" dirty="0"/>
              <a:t>への影響が見えにくいことが多いです。たとえば、調整の仕方一つ、情報の伝え方一つで、現場の動きや判断は変わります。それが結果として、品質の安定や納期の守りやすさ、コスト構造に影響します。</a:t>
            </a:r>
            <a:br>
              <a:rPr lang="ja-JP" altLang="en-US" dirty="0"/>
            </a:br>
            <a:r>
              <a:rPr lang="ja-JP" altLang="en-US" dirty="0"/>
              <a:t>ここで意識してほしいのは、「自分の業務は、どの</a:t>
            </a:r>
            <a:r>
              <a:rPr lang="en-US" altLang="ja-JP" dirty="0"/>
              <a:t>QCDS</a:t>
            </a:r>
            <a:r>
              <a:rPr lang="ja-JP" altLang="en-US" dirty="0"/>
              <a:t>に影響しているか」です。一つの判断が、実は複数の</a:t>
            </a:r>
            <a:r>
              <a:rPr lang="en-US" altLang="ja-JP" dirty="0"/>
              <a:t>QCDS</a:t>
            </a:r>
            <a:r>
              <a:rPr lang="ja-JP" altLang="en-US" dirty="0"/>
              <a:t>に影響しているケースも多くあります。</a:t>
            </a:r>
            <a:br>
              <a:rPr lang="ja-JP" altLang="en-US" dirty="0"/>
            </a:br>
            <a:r>
              <a:rPr lang="ja-JP" altLang="en-US" dirty="0"/>
              <a:t>総合職に求められるのは、この“つなぎ目”を見る視点です。現場と管理、工程と工程、短期と中長期。</a:t>
            </a:r>
            <a:r>
              <a:rPr lang="en-US" altLang="ja-JP" dirty="0"/>
              <a:t>QCDS</a:t>
            </a:r>
            <a:r>
              <a:rPr lang="ja-JP" altLang="en-US" dirty="0"/>
              <a:t>を自分の仕事に結びつけて考えられるようになると、判断の質が一段上がります。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22</a:t>
            </a:fld>
            <a:endParaRPr kumimoji="1" lang="ja-JP" altLang="en-US"/>
          </a:p>
        </p:txBody>
      </p:sp>
    </p:spTree>
    <p:extLst>
      <p:ext uri="{BB962C8B-B14F-4D97-AF65-F5344CB8AC3E}">
        <p14:creationId xmlns:p14="http://schemas.microsoft.com/office/powerpoint/2010/main" val="41852340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ここでミニワークを行います。目的は、自部署の仕事を</a:t>
            </a:r>
            <a:r>
              <a:rPr lang="en-US" altLang="ja-JP" dirty="0"/>
              <a:t>QCDS</a:t>
            </a:r>
            <a:r>
              <a:rPr lang="ja-JP" altLang="en-US" dirty="0"/>
              <a:t>の視点で整理することです。まず、自分の部署や担当業務が、品質・コスト・納期・安全のそれぞれにどう影響しているかを書き出してみてください。</a:t>
            </a:r>
            <a:br>
              <a:rPr lang="ja-JP" altLang="en-US" dirty="0"/>
            </a:br>
            <a:r>
              <a:rPr lang="ja-JP" altLang="en-US" dirty="0"/>
              <a:t>次に、その中で「弱い」「気になる」と感じる要素を一つ選びます。完璧な分析をする必要はありません。違和感で構いません。</a:t>
            </a:r>
            <a:br>
              <a:rPr lang="ja-JP" altLang="en-US" dirty="0"/>
            </a:br>
            <a:r>
              <a:rPr lang="ja-JP" altLang="en-US" dirty="0"/>
              <a:t>管理職の方にとっては、部下がどこに課題を感じているのかを知る貴重な機会でもあります。若手の皆さんにとっては、自分の仕事が</a:t>
            </a:r>
            <a:r>
              <a:rPr lang="en-US" altLang="ja-JP" dirty="0"/>
              <a:t>QCDS</a:t>
            </a:r>
            <a:r>
              <a:rPr lang="ja-JP" altLang="en-US" dirty="0"/>
              <a:t>とどうつながっているかを言語化する練習になります。</a:t>
            </a:r>
            <a:br>
              <a:rPr lang="ja-JP" altLang="en-US" dirty="0"/>
            </a:br>
            <a:r>
              <a:rPr lang="ja-JP" altLang="en-US" dirty="0"/>
              <a:t>このワークのポイントは、すぐに答えを出すことではなく、「</a:t>
            </a:r>
            <a:r>
              <a:rPr lang="en-US" altLang="ja-JP" dirty="0"/>
              <a:t>QCDS</a:t>
            </a:r>
            <a:r>
              <a:rPr lang="ja-JP" altLang="en-US" dirty="0"/>
              <a:t>で考える癖」をつけることです。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23</a:t>
            </a:fld>
            <a:endParaRPr kumimoji="1" lang="ja-JP" altLang="en-US"/>
          </a:p>
        </p:txBody>
      </p:sp>
    </p:spTree>
    <p:extLst>
      <p:ext uri="{BB962C8B-B14F-4D97-AF65-F5344CB8AC3E}">
        <p14:creationId xmlns:p14="http://schemas.microsoft.com/office/powerpoint/2010/main" val="32792290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36F32-5E91-B74C-106F-62FC6787472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9BED3D-2E29-CB78-53EF-1F59DD76C7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08092C7-ADD2-67D3-E3A1-CF4B24BFEE94}"/>
              </a:ext>
            </a:extLst>
          </p:cNvPr>
          <p:cNvSpPr>
            <a:spLocks noGrp="1"/>
          </p:cNvSpPr>
          <p:nvPr>
            <p:ph type="body" idx="1"/>
          </p:nvPr>
        </p:nvSpPr>
        <p:spPr/>
        <p:txBody>
          <a:bodyPr/>
          <a:lstStyle/>
          <a:p>
            <a:r>
              <a:rPr lang="ja-JP" altLang="en-US" dirty="0"/>
              <a:t>最後にこの章をまとめます。</a:t>
            </a:r>
            <a:r>
              <a:rPr lang="en-US" altLang="ja-JP" dirty="0"/>
              <a:t>QCDS</a:t>
            </a:r>
            <a:r>
              <a:rPr lang="ja-JP" altLang="en-US" dirty="0"/>
              <a:t>は、製造現場における判断の共通言語です。品質、コスト、納期、安全を個別に追いかけるのではなく、連動した構造として捉えることが重要です。</a:t>
            </a:r>
            <a:br>
              <a:rPr lang="ja-JP" altLang="en-US" dirty="0"/>
            </a:br>
            <a:r>
              <a:rPr lang="en-US" altLang="ja-JP" dirty="0"/>
              <a:t>QCDS</a:t>
            </a:r>
            <a:r>
              <a:rPr lang="ja-JP" altLang="en-US" dirty="0"/>
              <a:t>はトレードオフではありません。短期的にはそう見える場面もありますが、時間軸を広げて考えると、本来は互いに支え合う関係にあります。</a:t>
            </a:r>
            <a:br>
              <a:rPr lang="ja-JP" altLang="en-US" dirty="0"/>
            </a:br>
            <a:r>
              <a:rPr lang="ja-JP" altLang="en-US" dirty="0"/>
              <a:t>総合職や管理職にとって、</a:t>
            </a:r>
            <a:r>
              <a:rPr lang="en-US" altLang="ja-JP" dirty="0"/>
              <a:t>QCDS</a:t>
            </a:r>
            <a:r>
              <a:rPr lang="ja-JP" altLang="en-US" dirty="0"/>
              <a:t>で判断を説明できるようになると、現場との会話の質が変わります。「なぜその判断なのか」が共有されると、現場は納得して動けるようになります。</a:t>
            </a:r>
            <a:br>
              <a:rPr lang="ja-JP" altLang="en-US" dirty="0"/>
            </a:br>
            <a:r>
              <a:rPr lang="ja-JP" altLang="en-US" dirty="0"/>
              <a:t>この後は、</a:t>
            </a:r>
            <a:r>
              <a:rPr lang="en-US" altLang="ja-JP" dirty="0"/>
              <a:t>5S</a:t>
            </a:r>
            <a:r>
              <a:rPr lang="ja-JP" altLang="en-US" dirty="0"/>
              <a:t>を通じて「現場の状態」をどう整えるかを具体的に見ていきます。</a:t>
            </a:r>
            <a:r>
              <a:rPr lang="en-US" altLang="ja-JP" dirty="0"/>
              <a:t>QCDS</a:t>
            </a:r>
            <a:r>
              <a:rPr lang="ja-JP" altLang="en-US" dirty="0"/>
              <a:t>という軸を持ったまま、次のテーマに進んでください。</a:t>
            </a:r>
            <a:endParaRPr kumimoji="1" lang="ja-JP" altLang="en-US" dirty="0"/>
          </a:p>
        </p:txBody>
      </p:sp>
      <p:sp>
        <p:nvSpPr>
          <p:cNvPr id="4" name="スライド番号プレースホルダー 3">
            <a:extLst>
              <a:ext uri="{FF2B5EF4-FFF2-40B4-BE49-F238E27FC236}">
                <a16:creationId xmlns:a16="http://schemas.microsoft.com/office/drawing/2014/main" id="{77804497-0DD2-8E2F-51EB-50462BE91077}"/>
              </a:ext>
            </a:extLst>
          </p:cNvPr>
          <p:cNvSpPr>
            <a:spLocks noGrp="1"/>
          </p:cNvSpPr>
          <p:nvPr>
            <p:ph type="sldNum" sz="quarter" idx="5"/>
          </p:nvPr>
        </p:nvSpPr>
        <p:spPr/>
        <p:txBody>
          <a:bodyPr/>
          <a:lstStyle/>
          <a:p>
            <a:fld id="{FCC2A414-6D03-B944-A560-2D87117064F2}" type="slidenum">
              <a:rPr kumimoji="1" lang="ja-JP" altLang="en-US" smtClean="0"/>
              <a:t>24</a:t>
            </a:fld>
            <a:endParaRPr kumimoji="1" lang="ja-JP" altLang="en-US"/>
          </a:p>
        </p:txBody>
      </p:sp>
    </p:spTree>
    <p:extLst>
      <p:ext uri="{BB962C8B-B14F-4D97-AF65-F5344CB8AC3E}">
        <p14:creationId xmlns:p14="http://schemas.microsoft.com/office/powerpoint/2010/main" val="17586674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00E97-F011-D07E-4718-A55ABDA37E9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95FBE87-6A22-2644-D359-BAD8F8B1379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556A9C-0D09-E3BC-9796-409365521CF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2672E4E-6C38-78A7-E0EA-41C83C21F45F}"/>
              </a:ext>
            </a:extLst>
          </p:cNvPr>
          <p:cNvSpPr>
            <a:spLocks noGrp="1"/>
          </p:cNvSpPr>
          <p:nvPr>
            <p:ph type="sldNum" sz="quarter" idx="5"/>
          </p:nvPr>
        </p:nvSpPr>
        <p:spPr/>
        <p:txBody>
          <a:bodyPr/>
          <a:lstStyle/>
          <a:p>
            <a:fld id="{FCC2A414-6D03-B944-A560-2D87117064F2}" type="slidenum">
              <a:rPr kumimoji="1" lang="ja-JP" altLang="en-US" smtClean="0"/>
              <a:t>25</a:t>
            </a:fld>
            <a:endParaRPr kumimoji="1" lang="ja-JP" altLang="en-US"/>
          </a:p>
        </p:txBody>
      </p:sp>
    </p:spTree>
    <p:extLst>
      <p:ext uri="{BB962C8B-B14F-4D97-AF65-F5344CB8AC3E}">
        <p14:creationId xmlns:p14="http://schemas.microsoft.com/office/powerpoint/2010/main" val="6342261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ここからは</a:t>
            </a:r>
            <a:r>
              <a:rPr lang="en-US" altLang="ja-JP" dirty="0"/>
              <a:t>5S</a:t>
            </a:r>
            <a:r>
              <a:rPr lang="ja-JP" altLang="en-US" dirty="0"/>
              <a:t>を扱います。</a:t>
            </a:r>
            <a:r>
              <a:rPr lang="en-US" altLang="ja-JP" dirty="0"/>
              <a:t>5S</a:t>
            </a:r>
            <a:r>
              <a:rPr lang="ja-JP" altLang="en-US" dirty="0"/>
              <a:t>は、多くの職場で「もう分かっている」「一通りやっている」と言われるテーマです。しかし、あえて今このタイミングで</a:t>
            </a:r>
            <a:r>
              <a:rPr lang="en-US" altLang="ja-JP" dirty="0"/>
              <a:t>5S</a:t>
            </a:r>
            <a:r>
              <a:rPr lang="ja-JP" altLang="en-US" dirty="0"/>
              <a:t>を改めて扱うのには理由があります。それは、多くの現場で</a:t>
            </a:r>
            <a:r>
              <a:rPr lang="en-US" altLang="ja-JP" dirty="0"/>
              <a:t>5S</a:t>
            </a:r>
            <a:r>
              <a:rPr lang="ja-JP" altLang="en-US" dirty="0"/>
              <a:t>が「やっているつもり」になっており、本来の力を発揮できていないケースが非常に多いからです。</a:t>
            </a:r>
            <a:br>
              <a:rPr lang="ja-JP" altLang="en-US" dirty="0"/>
            </a:br>
            <a:r>
              <a:rPr lang="ja-JP" altLang="en-US" dirty="0"/>
              <a:t>食品製造の現場では、日々の生産に追われる中で、「とりあえず置く」「後で片付ける」「忙しいから今日は省略する」といった判断が積み重なりがちです。その結果、物の置き場が曖昧になり、探す時間が増え、作業が属人化し、ミスが起きやすくなります。これらはすべて、改善以前の「土台」が崩れている状態です。</a:t>
            </a:r>
            <a:br>
              <a:rPr lang="ja-JP" altLang="en-US" dirty="0"/>
            </a:br>
            <a:r>
              <a:rPr lang="en-US" altLang="ja-JP" dirty="0"/>
              <a:t>5S</a:t>
            </a:r>
            <a:r>
              <a:rPr lang="ja-JP" altLang="en-US" dirty="0"/>
              <a:t>は、見た目をきれいにする活動ではありません。品質を安定させ、安全を守り、改善が回る状態を作るための基礎です。言い換えれば、</a:t>
            </a:r>
            <a:r>
              <a:rPr lang="en-US" altLang="ja-JP" dirty="0"/>
              <a:t>5S</a:t>
            </a:r>
            <a:r>
              <a:rPr lang="ja-JP" altLang="en-US" dirty="0"/>
              <a:t>が弱い現場では、どれだけ高度な改善手法を入れても長続きしません。</a:t>
            </a:r>
            <a:br>
              <a:rPr lang="ja-JP" altLang="en-US" dirty="0"/>
            </a:br>
            <a:r>
              <a:rPr lang="ja-JP" altLang="en-US" dirty="0"/>
              <a:t>特に重要なのは、総合職や管理職が</a:t>
            </a:r>
            <a:r>
              <a:rPr lang="en-US" altLang="ja-JP" dirty="0"/>
              <a:t>5S</a:t>
            </a:r>
            <a:r>
              <a:rPr lang="ja-JP" altLang="en-US" dirty="0"/>
              <a:t>をどう捉えているかです。「現場に任せている」「</a:t>
            </a:r>
            <a:r>
              <a:rPr lang="en-US" altLang="ja-JP" dirty="0"/>
              <a:t>5S</a:t>
            </a:r>
            <a:r>
              <a:rPr lang="ja-JP" altLang="en-US" dirty="0"/>
              <a:t>は若手の仕事」という認識があると、</a:t>
            </a:r>
            <a:r>
              <a:rPr lang="en-US" altLang="ja-JP" dirty="0"/>
              <a:t>5S</a:t>
            </a:r>
            <a:r>
              <a:rPr lang="ja-JP" altLang="en-US" dirty="0"/>
              <a:t>は形だけになりやすい。逆に、管理職が</a:t>
            </a:r>
            <a:r>
              <a:rPr lang="en-US" altLang="ja-JP" dirty="0"/>
              <a:t>5S</a:t>
            </a:r>
            <a:r>
              <a:rPr lang="ja-JP" altLang="en-US" dirty="0"/>
              <a:t>の意味を理解し、判断の基準として使っている現場では、</a:t>
            </a:r>
            <a:r>
              <a:rPr lang="en-US" altLang="ja-JP" dirty="0"/>
              <a:t>5S</a:t>
            </a:r>
            <a:r>
              <a:rPr lang="ja-JP" altLang="en-US" dirty="0"/>
              <a:t>が文化として根づきます。</a:t>
            </a:r>
            <a:br>
              <a:rPr lang="ja-JP" altLang="en-US" dirty="0"/>
            </a:br>
            <a:r>
              <a:rPr lang="ja-JP" altLang="en-US" dirty="0"/>
              <a:t>この章では、</a:t>
            </a:r>
            <a:r>
              <a:rPr lang="en-US" altLang="ja-JP" dirty="0"/>
              <a:t>5S</a:t>
            </a:r>
            <a:r>
              <a:rPr lang="ja-JP" altLang="en-US" dirty="0"/>
              <a:t>を単なるルールではなく、「成果を安定させるための考え方」として再確認していきます。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26</a:t>
            </a:fld>
            <a:endParaRPr kumimoji="1" lang="ja-JP" altLang="en-US"/>
          </a:p>
        </p:txBody>
      </p:sp>
    </p:spTree>
    <p:extLst>
      <p:ext uri="{BB962C8B-B14F-4D97-AF65-F5344CB8AC3E}">
        <p14:creationId xmlns:p14="http://schemas.microsoft.com/office/powerpoint/2010/main" val="3944819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a:t>
            </a:r>
            <a:r>
              <a:rPr lang="en-US" altLang="ja-JP" dirty="0"/>
              <a:t>5S</a:t>
            </a:r>
            <a:r>
              <a:rPr lang="ja-JP" altLang="en-US" dirty="0"/>
              <a:t>の目的をはっきりさせます。</a:t>
            </a:r>
            <a:r>
              <a:rPr lang="en-US" altLang="ja-JP" dirty="0"/>
              <a:t>5S</a:t>
            </a:r>
            <a:r>
              <a:rPr lang="ja-JP" altLang="en-US" dirty="0"/>
              <a:t>というと、「整理・整頓・清掃・清潔・躾」という言葉だけが先に立ち、「きれいにする活動」と誤解されがちです。しかし、</a:t>
            </a:r>
            <a:r>
              <a:rPr lang="en-US" altLang="ja-JP" dirty="0"/>
              <a:t>5S</a:t>
            </a:r>
            <a:r>
              <a:rPr lang="ja-JP" altLang="en-US" dirty="0"/>
              <a:t>の本当の目的は美化ではありません。</a:t>
            </a:r>
            <a:br>
              <a:rPr lang="ja-JP" altLang="en-US" dirty="0"/>
            </a:br>
            <a:r>
              <a:rPr lang="en-US" altLang="ja-JP" dirty="0"/>
              <a:t>5S</a:t>
            </a:r>
            <a:r>
              <a:rPr lang="ja-JP" altLang="en-US" dirty="0"/>
              <a:t>の目的は、「異常にすぐ気づける状態」を作ることです。物の置き場が決まっていれば、ないことにすぐ気づける。整頓されていれば、違和感に気づける。清掃されていれば、汚れや漏れが異常として見える。これが</a:t>
            </a:r>
            <a:r>
              <a:rPr lang="en-US" altLang="ja-JP" dirty="0"/>
              <a:t>5S</a:t>
            </a:r>
            <a:r>
              <a:rPr lang="ja-JP" altLang="en-US" dirty="0"/>
              <a:t>の本質です。</a:t>
            </a:r>
            <a:br>
              <a:rPr lang="ja-JP" altLang="en-US" dirty="0"/>
            </a:br>
            <a:r>
              <a:rPr lang="ja-JP" altLang="en-US" dirty="0"/>
              <a:t>食品工場では、異物混入、設備不具合、作業ミスなど、小さな異常を早く見つけることが品質と安全を守ります。</a:t>
            </a:r>
            <a:r>
              <a:rPr lang="en-US" altLang="ja-JP" dirty="0"/>
              <a:t>5S</a:t>
            </a:r>
            <a:r>
              <a:rPr lang="ja-JP" altLang="en-US" dirty="0"/>
              <a:t>が弱いと、異常が異常として認識されず、「いつものこと」「たまたま」として流されてしまいます。</a:t>
            </a:r>
            <a:br>
              <a:rPr lang="ja-JP" altLang="en-US" dirty="0"/>
            </a:br>
            <a:r>
              <a:rPr lang="ja-JP" altLang="en-US" dirty="0"/>
              <a:t>また、</a:t>
            </a:r>
            <a:r>
              <a:rPr lang="en-US" altLang="ja-JP" dirty="0"/>
              <a:t>5S</a:t>
            </a:r>
            <a:r>
              <a:rPr lang="ja-JP" altLang="en-US" dirty="0"/>
              <a:t>は作業標準を作る前提条件でもあります。置き場が決まっていない、やり方が人によって違う状態では、標準を守れと言っても守れません。つまり、</a:t>
            </a:r>
            <a:r>
              <a:rPr lang="en-US" altLang="ja-JP" dirty="0"/>
              <a:t>5S</a:t>
            </a:r>
            <a:r>
              <a:rPr lang="ja-JP" altLang="en-US" dirty="0"/>
              <a:t>が整っていない現場では、教育も改善も機能しにくいのです。</a:t>
            </a:r>
            <a:br>
              <a:rPr lang="ja-JP" altLang="en-US" dirty="0"/>
            </a:br>
            <a:r>
              <a:rPr lang="ja-JP" altLang="en-US" dirty="0"/>
              <a:t>ここで管理職や総合職に求められるのは、「</a:t>
            </a:r>
            <a:r>
              <a:rPr lang="en-US" altLang="ja-JP" dirty="0"/>
              <a:t>5S</a:t>
            </a:r>
            <a:r>
              <a:rPr lang="ja-JP" altLang="en-US" dirty="0"/>
              <a:t>をやれ」と指示することではなく、「なぜ</a:t>
            </a:r>
            <a:r>
              <a:rPr lang="en-US" altLang="ja-JP" dirty="0"/>
              <a:t>5S</a:t>
            </a:r>
            <a:r>
              <a:rPr lang="ja-JP" altLang="en-US" dirty="0"/>
              <a:t>が必要なのか」を語ることです。目的が共有されると、現場の受け止め方は大きく変わります。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27</a:t>
            </a:fld>
            <a:endParaRPr kumimoji="1" lang="ja-JP" altLang="en-US"/>
          </a:p>
        </p:txBody>
      </p:sp>
    </p:spTree>
    <p:extLst>
      <p:ext uri="{BB962C8B-B14F-4D97-AF65-F5344CB8AC3E}">
        <p14:creationId xmlns:p14="http://schemas.microsoft.com/office/powerpoint/2010/main" val="10794043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a:t>
            </a:r>
            <a:r>
              <a:rPr lang="en-US" altLang="ja-JP" dirty="0"/>
              <a:t>5S</a:t>
            </a:r>
            <a:r>
              <a:rPr lang="ja-JP" altLang="en-US" dirty="0"/>
              <a:t>の中でも特に重要な「整理・整頓・清掃」の本質を見ていきます。まず整理です。整理とは、必要なものと不要なものを分けることですが、これは単なる片付けではありません。「今、本当に必要か」「将来も使うのか」を判断する行為です。判断が曖昧だと、物は増え続け、現場は複雑になります。</a:t>
            </a:r>
            <a:br>
              <a:rPr lang="ja-JP" altLang="en-US" dirty="0"/>
            </a:br>
            <a:r>
              <a:rPr lang="ja-JP" altLang="en-US" dirty="0"/>
              <a:t>次に整頓です。整頓の目的は、誰がやっても同じ行動ができる状態を作ることです。特定の人しか分からない置き場やルールは、属人化の原因になります。整頓された現場では、新人でも迷わず動け、ミスが減ります。</a:t>
            </a:r>
            <a:br>
              <a:rPr lang="ja-JP" altLang="en-US" dirty="0"/>
            </a:br>
            <a:r>
              <a:rPr lang="ja-JP" altLang="en-US" dirty="0"/>
              <a:t>清掃は、単にきれいにする活動ではありません。清掃は設備や工程を知る活動です。拭く、見る、触ることで、異音、振動、汚れといった異常に気づきます。つまり清掃は点検と同じ意味を持ちます。</a:t>
            </a:r>
            <a:br>
              <a:rPr lang="ja-JP" altLang="en-US" dirty="0"/>
            </a:br>
            <a:r>
              <a:rPr lang="ja-JP" altLang="en-US" dirty="0"/>
              <a:t>これら</a:t>
            </a:r>
            <a:r>
              <a:rPr lang="en-US" altLang="ja-JP" dirty="0"/>
              <a:t>3</a:t>
            </a:r>
            <a:r>
              <a:rPr lang="ja-JP" altLang="en-US" dirty="0"/>
              <a:t>つに共通しているのは、「判断の質を高める」という点です。判断が早く、正確になると、品質・安全・効率が安定します。管理職や総合職は、</a:t>
            </a:r>
            <a:r>
              <a:rPr lang="en-US" altLang="ja-JP" dirty="0"/>
              <a:t>5S</a:t>
            </a:r>
            <a:r>
              <a:rPr lang="ja-JP" altLang="en-US" dirty="0"/>
              <a:t>を現場作業としてではなく、「判断を支える基盤」として捉える必要があります。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28</a:t>
            </a:fld>
            <a:endParaRPr kumimoji="1" lang="ja-JP" altLang="en-US"/>
          </a:p>
        </p:txBody>
      </p:sp>
    </p:spTree>
    <p:extLst>
      <p:ext uri="{BB962C8B-B14F-4D97-AF65-F5344CB8AC3E}">
        <p14:creationId xmlns:p14="http://schemas.microsoft.com/office/powerpoint/2010/main" val="4145338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a:t>
            </a:r>
            <a:r>
              <a:rPr lang="en-US" altLang="ja-JP" dirty="0"/>
              <a:t>5S</a:t>
            </a:r>
            <a:r>
              <a:rPr lang="ja-JP" altLang="en-US" dirty="0"/>
              <a:t>の後半である「清潔」と「躾」について考えます。整理・整頓・清掃は比較的イメージしやすい一方で、この清潔と躾が弱い現場は非常に多いです。なぜなら、ここから先は「やるかどうか」ではなく、「続くかどうか」の話になるからです。</a:t>
            </a:r>
            <a:br>
              <a:rPr lang="ja-JP" altLang="en-US" dirty="0"/>
            </a:br>
            <a:r>
              <a:rPr lang="ja-JP" altLang="en-US" dirty="0"/>
              <a:t>まず清潔とは、整理・整頓・清掃によって作られた良い状態を維持することです。ポイントは、「頑張らなくても維持できる状態」になっているかどうかです。人が変わるたびに状態が崩れる現場は、清潔が仕組み化されていません。</a:t>
            </a:r>
            <a:br>
              <a:rPr lang="ja-JP" altLang="en-US" dirty="0"/>
            </a:br>
            <a:r>
              <a:rPr lang="ja-JP" altLang="en-US" dirty="0"/>
              <a:t>次に躾です。躾という言葉は精神論に聞こえがちですが、ここで言う躾は「当たり前のことを、当たり前に続けられる状態」を指します。注意されないとやらない、忙しくなると省略される、という状態では躾ができているとは言えません。</a:t>
            </a:r>
            <a:br>
              <a:rPr lang="ja-JP" altLang="en-US" dirty="0"/>
            </a:br>
            <a:r>
              <a:rPr lang="ja-JP" altLang="en-US" dirty="0"/>
              <a:t>管理職や総合職に求められるのは、「もっとちゃんとやれ」と言うことではなく、「ちゃんとやれる形」を作ることです。チェックの仕組み、役割分担、ルールの明確化。続いている現場には、必ずそれを支える仕組みがあります。清潔と躾は、管理の領域であることを意識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29</a:t>
            </a:fld>
            <a:endParaRPr kumimoji="1" lang="ja-JP" altLang="en-US"/>
          </a:p>
        </p:txBody>
      </p:sp>
    </p:spTree>
    <p:extLst>
      <p:ext uri="{BB962C8B-B14F-4D97-AF65-F5344CB8AC3E}">
        <p14:creationId xmlns:p14="http://schemas.microsoft.com/office/powerpoint/2010/main" val="1534640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21D13-C663-0519-F80C-3FE6F48D2C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5CC7CB-1812-3998-2D30-96358BEFD9E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15B4FD-221D-DEDE-F610-8B30DCA7AB7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では、なぜ総合職に“俯瞰的視点”が求められるのか。理由はシンプルで、工場は「つながったシステム」だからです。どこか一か所で起きたことが、別の工程、別の部署、そして最終的には顧客価値や収益にまで波及します。ここを見誤ると、現場ではよくある「その場しのぎ」が増え、結果として全体が悪化します。</a:t>
            </a:r>
            <a:br>
              <a:rPr lang="ja-JP" altLang="en-US" dirty="0"/>
            </a:br>
            <a:r>
              <a:rPr lang="ja-JP" altLang="en-US" dirty="0"/>
              <a:t>たとえば、急ぎの注文が入ったからと、特急で段取り替えをした。短期的には納期を守れたように見えますが、段取り替えが増えればロスが増え、品質のばらつきも出やすくなります。手直しが増えれば後工程が詰まり、残業が増え、原価が上がる。さらに、火消しが続けば改善の時間が取れず、同じことが繰り返される。つまり、部分最適の判断が、全体としては“負け”を作ってしまうことがあるわけです。</a:t>
            </a:r>
            <a:br>
              <a:rPr lang="ja-JP" altLang="en-US" dirty="0"/>
            </a:br>
            <a:r>
              <a:rPr lang="ja-JP" altLang="en-US" dirty="0"/>
              <a:t>ここで言う俯瞰とは、単に「広く見る」ではありません。ポイントは</a:t>
            </a:r>
            <a:r>
              <a:rPr lang="en-US" altLang="ja-JP" dirty="0"/>
              <a:t>3</a:t>
            </a:r>
            <a:r>
              <a:rPr lang="ja-JP" altLang="en-US" dirty="0"/>
              <a:t>つあります。第一に影響範囲。今の判断は、どこまで波及するのか。第二に因果。なぜそれが起きるのか、何が変わるのか。第三に優先順位。今、何を守るべきなのか。品質なのか、安全なのか、納期なのか、あるいは改善の継続なのか。総合職は、この</a:t>
            </a:r>
            <a:r>
              <a:rPr lang="en-US" altLang="ja-JP" dirty="0"/>
              <a:t>3</a:t>
            </a:r>
            <a:r>
              <a:rPr lang="ja-JP" altLang="en-US" dirty="0"/>
              <a:t>点で考え、関係者と認識を揃え、判断を通していく役割です。</a:t>
            </a:r>
            <a:br>
              <a:rPr lang="ja-JP" altLang="en-US" dirty="0"/>
            </a:br>
            <a:r>
              <a:rPr lang="ja-JP" altLang="en-US" dirty="0"/>
              <a:t>今日の</a:t>
            </a:r>
            <a:r>
              <a:rPr lang="en-US" altLang="ja-JP" dirty="0"/>
              <a:t>1</a:t>
            </a:r>
            <a:r>
              <a:rPr lang="ja-JP" altLang="en-US" dirty="0"/>
              <a:t>日目は、まさにその土台を作ります。後半では</a:t>
            </a:r>
            <a:r>
              <a:rPr lang="en-US" altLang="ja-JP" dirty="0"/>
              <a:t>QCDS</a:t>
            </a:r>
            <a:r>
              <a:rPr lang="ja-JP" altLang="en-US" dirty="0"/>
              <a:t>、</a:t>
            </a:r>
            <a:r>
              <a:rPr lang="en-US" altLang="ja-JP" dirty="0"/>
              <a:t>5S</a:t>
            </a:r>
            <a:r>
              <a:rPr lang="ja-JP" altLang="en-US" dirty="0"/>
              <a:t>、そして工程・原価・改善の連動まで扱い、俯瞰して判断するための“見方”を増やします。明日のコミュニケーションや問題解決にもつながるので、ここはぜひ自分の実務に置き換えながら聞いてください。</a:t>
            </a:r>
          </a:p>
          <a:p>
            <a:endParaRPr kumimoji="1" lang="ja-JP" altLang="en-US" dirty="0"/>
          </a:p>
        </p:txBody>
      </p:sp>
      <p:sp>
        <p:nvSpPr>
          <p:cNvPr id="4" name="スライド番号プレースホルダー 3">
            <a:extLst>
              <a:ext uri="{FF2B5EF4-FFF2-40B4-BE49-F238E27FC236}">
                <a16:creationId xmlns:a16="http://schemas.microsoft.com/office/drawing/2014/main" id="{418477FF-90C8-BC6D-5C08-BC2AE7EE8271}"/>
              </a:ext>
            </a:extLst>
          </p:cNvPr>
          <p:cNvSpPr>
            <a:spLocks noGrp="1"/>
          </p:cNvSpPr>
          <p:nvPr>
            <p:ph type="sldNum" sz="quarter" idx="5"/>
          </p:nvPr>
        </p:nvSpPr>
        <p:spPr/>
        <p:txBody>
          <a:bodyPr/>
          <a:lstStyle/>
          <a:p>
            <a:fld id="{FCC2A414-6D03-B944-A560-2D87117064F2}" type="slidenum">
              <a:rPr kumimoji="1" lang="ja-JP" altLang="en-US" smtClean="0"/>
              <a:t>3</a:t>
            </a:fld>
            <a:endParaRPr kumimoji="1" lang="ja-JP" altLang="en-US"/>
          </a:p>
        </p:txBody>
      </p:sp>
    </p:spTree>
    <p:extLst>
      <p:ext uri="{BB962C8B-B14F-4D97-AF65-F5344CB8AC3E}">
        <p14:creationId xmlns:p14="http://schemas.microsoft.com/office/powerpoint/2010/main" val="6954059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a:t>
            </a:r>
            <a:r>
              <a:rPr lang="en-US" altLang="ja-JP" dirty="0"/>
              <a:t>5S</a:t>
            </a:r>
            <a:r>
              <a:rPr lang="ja-JP" altLang="en-US" dirty="0"/>
              <a:t>と</a:t>
            </a:r>
            <a:r>
              <a:rPr lang="en-US" altLang="ja-JP" dirty="0"/>
              <a:t>QCDS</a:t>
            </a:r>
            <a:r>
              <a:rPr lang="ja-JP" altLang="en-US" dirty="0"/>
              <a:t>の関係を改めて整理します。</a:t>
            </a:r>
            <a:r>
              <a:rPr lang="en-US" altLang="ja-JP" dirty="0"/>
              <a:t>5S</a:t>
            </a:r>
            <a:r>
              <a:rPr lang="ja-JP" altLang="en-US" dirty="0"/>
              <a:t>は単独の活動ではなく、安全・効率・品質、すべてに影響します。</a:t>
            </a:r>
            <a:br>
              <a:rPr lang="ja-JP" altLang="en-US" dirty="0"/>
            </a:br>
            <a:r>
              <a:rPr lang="ja-JP" altLang="en-US" dirty="0"/>
              <a:t>まず安全です。整理・整頓ができていない現場では、物が床に置かれ、通路が曖昧になり、危険源が見えません。</a:t>
            </a:r>
            <a:r>
              <a:rPr lang="en-US" altLang="ja-JP" dirty="0"/>
              <a:t>5S</a:t>
            </a:r>
            <a:r>
              <a:rPr lang="ja-JP" altLang="en-US" dirty="0"/>
              <a:t>ができている現場では、危険が「異常」として目に入ります。</a:t>
            </a:r>
            <a:br>
              <a:rPr lang="ja-JP" altLang="en-US" dirty="0"/>
            </a:br>
            <a:r>
              <a:rPr lang="ja-JP" altLang="en-US" dirty="0"/>
              <a:t>次に効率です。探す、迷う、取りに行くといったムダは、</a:t>
            </a:r>
            <a:r>
              <a:rPr lang="en-US" altLang="ja-JP" dirty="0"/>
              <a:t>5S</a:t>
            </a:r>
            <a:r>
              <a:rPr lang="ja-JP" altLang="en-US" dirty="0"/>
              <a:t>が弱いほど増えます。これらは一つひとつは小さく見えますが、積み重なると大きなロスになります。</a:t>
            </a:r>
            <a:br>
              <a:rPr lang="ja-JP" altLang="en-US" dirty="0"/>
            </a:br>
            <a:r>
              <a:rPr lang="ja-JP" altLang="en-US" dirty="0"/>
              <a:t>品質についても同様です。置き場や手順が曖昧だと、人によるばらつきが増え、ミスが起きやすくなります。</a:t>
            </a:r>
            <a:r>
              <a:rPr lang="en-US" altLang="ja-JP" dirty="0"/>
              <a:t>5S</a:t>
            </a:r>
            <a:r>
              <a:rPr lang="ja-JP" altLang="en-US" dirty="0"/>
              <a:t>は、品質を作り込む前段階の活動です。</a:t>
            </a:r>
            <a:br>
              <a:rPr lang="ja-JP" altLang="en-US" dirty="0"/>
            </a:br>
            <a:r>
              <a:rPr lang="ja-JP" altLang="en-US" dirty="0"/>
              <a:t>管理職や総合職にとって難しいのは、</a:t>
            </a:r>
            <a:r>
              <a:rPr lang="en-US" altLang="ja-JP" dirty="0"/>
              <a:t>5S</a:t>
            </a:r>
            <a:r>
              <a:rPr lang="ja-JP" altLang="en-US" dirty="0"/>
              <a:t>の効果が数字に表れにくい点です。しかし、現場をよく見ると、事故や不良が少ない職場ほど</a:t>
            </a:r>
            <a:r>
              <a:rPr lang="en-US" altLang="ja-JP" dirty="0"/>
              <a:t>5S</a:t>
            </a:r>
            <a:r>
              <a:rPr lang="ja-JP" altLang="en-US" dirty="0"/>
              <a:t>が徹底されています。管理職は、</a:t>
            </a:r>
            <a:r>
              <a:rPr lang="en-US" altLang="ja-JP" dirty="0"/>
              <a:t>5S</a:t>
            </a:r>
            <a:r>
              <a:rPr lang="ja-JP" altLang="en-US" dirty="0"/>
              <a:t>の価値を「安全・品質・効率につながる投資」として翻訳し、現場と共有する役割があります。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30</a:t>
            </a:fld>
            <a:endParaRPr kumimoji="1" lang="ja-JP" altLang="en-US"/>
          </a:p>
        </p:txBody>
      </p:sp>
    </p:spTree>
    <p:extLst>
      <p:ext uri="{BB962C8B-B14F-4D97-AF65-F5344CB8AC3E}">
        <p14:creationId xmlns:p14="http://schemas.microsoft.com/office/powerpoint/2010/main" val="16943591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最後に、この</a:t>
            </a:r>
            <a:r>
              <a:rPr lang="en-US" altLang="ja-JP" dirty="0"/>
              <a:t>3</a:t>
            </a:r>
            <a:r>
              <a:rPr lang="ja-JP" altLang="en-US" dirty="0"/>
              <a:t>ページでは「なぜ</a:t>
            </a:r>
            <a:r>
              <a:rPr lang="en-US" altLang="ja-JP" dirty="0"/>
              <a:t>5S</a:t>
            </a:r>
            <a:r>
              <a:rPr lang="ja-JP" altLang="en-US" dirty="0"/>
              <a:t>が形骸化するのか」を整理します。多くの現場で、「昔はちゃんとやっていた」「最初は盛り上がった」という話を聞きます。形骸化の原因は、現場のやる気不足ではありません。</a:t>
            </a:r>
            <a:br>
              <a:rPr lang="ja-JP" altLang="en-US" dirty="0"/>
            </a:br>
            <a:r>
              <a:rPr lang="ja-JP" altLang="en-US" dirty="0"/>
              <a:t>一つ目の原因は、目的が共有されていないことです。「</a:t>
            </a:r>
            <a:r>
              <a:rPr lang="en-US" altLang="ja-JP" dirty="0"/>
              <a:t>5S</a:t>
            </a:r>
            <a:r>
              <a:rPr lang="ja-JP" altLang="en-US" dirty="0"/>
              <a:t>をやれ」と言われても、「何のためにやるのか」が分からなければ、忙しくなったときに真っ先に省略されます。</a:t>
            </a:r>
            <a:br>
              <a:rPr lang="ja-JP" altLang="en-US" dirty="0"/>
            </a:br>
            <a:r>
              <a:rPr lang="ja-JP" altLang="en-US" dirty="0"/>
              <a:t>二つ目は、忙しさを理由に後回しにされることです。</a:t>
            </a:r>
            <a:r>
              <a:rPr lang="en-US" altLang="ja-JP" dirty="0"/>
              <a:t>5S</a:t>
            </a:r>
            <a:r>
              <a:rPr lang="ja-JP" altLang="en-US" dirty="0"/>
              <a:t>が業務の一部ではなく、「余裕があるときにやるもの」になっている現場は、必ず形骸化します。</a:t>
            </a:r>
            <a:br>
              <a:rPr lang="ja-JP" altLang="en-US" dirty="0"/>
            </a:br>
            <a:r>
              <a:rPr lang="ja-JP" altLang="en-US" dirty="0"/>
              <a:t>三つ目は、チェックが形式化していることです。見るべきポイントが曖昧なまま点検だけが残ると、意味を感じなくなります。</a:t>
            </a:r>
            <a:br>
              <a:rPr lang="ja-JP" altLang="en-US" dirty="0"/>
            </a:br>
            <a:r>
              <a:rPr lang="ja-JP" altLang="en-US" dirty="0"/>
              <a:t>そして最も大きいのが、管理職の関与が弱いことです。管理職が</a:t>
            </a:r>
            <a:r>
              <a:rPr lang="en-US" altLang="ja-JP" dirty="0"/>
              <a:t>5S</a:t>
            </a:r>
            <a:r>
              <a:rPr lang="ja-JP" altLang="en-US" dirty="0"/>
              <a:t>をどう見ているか、どう扱っているかは、現場に必ず伝わります。</a:t>
            </a:r>
            <a:r>
              <a:rPr lang="en-US" altLang="ja-JP" dirty="0"/>
              <a:t>5S</a:t>
            </a:r>
            <a:r>
              <a:rPr lang="ja-JP" altLang="en-US" dirty="0"/>
              <a:t>が形骸化している現場は、管理の関与の仕方を見直す必要があります。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31</a:t>
            </a:fld>
            <a:endParaRPr kumimoji="1" lang="ja-JP" altLang="en-US"/>
          </a:p>
        </p:txBody>
      </p:sp>
    </p:spTree>
    <p:extLst>
      <p:ext uri="{BB962C8B-B14F-4D97-AF65-F5344CB8AC3E}">
        <p14:creationId xmlns:p14="http://schemas.microsoft.com/office/powerpoint/2010/main" val="29481526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ここで扱うのは、「できているつもり」という落とし穴です。</a:t>
            </a:r>
            <a:r>
              <a:rPr lang="en-US" altLang="ja-JP" dirty="0"/>
              <a:t>5S</a:t>
            </a:r>
            <a:r>
              <a:rPr lang="ja-JP" altLang="en-US" dirty="0"/>
              <a:t>は、多くの現場で「一応やっている」「前よりは良くなった」と評価されがちです。しかし、この自己評価の高さが、改善を止めてしまう原因になることがあります。</a:t>
            </a:r>
            <a:br>
              <a:rPr lang="ja-JP" altLang="en-US" dirty="0"/>
            </a:br>
            <a:r>
              <a:rPr lang="ja-JP" altLang="en-US" dirty="0"/>
              <a:t>たとえば、以前より物は減った、通路も確保されている、掃除もしている。確かに改善は進んでいます。ただし、それが「誰が見ても異常に気づける状態」になっているかどうかは、別の話です。</a:t>
            </a:r>
            <a:r>
              <a:rPr lang="en-US" altLang="ja-JP" dirty="0"/>
              <a:t>5S</a:t>
            </a:r>
            <a:r>
              <a:rPr lang="ja-JP" altLang="en-US" dirty="0"/>
              <a:t>は相対評価ではなく、状態評価です。</a:t>
            </a:r>
            <a:br>
              <a:rPr lang="ja-JP" altLang="en-US" dirty="0"/>
            </a:br>
            <a:r>
              <a:rPr lang="ja-JP" altLang="en-US" dirty="0"/>
              <a:t>現場でよくあるのが、「昔よりは良いから大丈夫」という判断です。しかし、基準が曖昧なままだと、気づかないうちに少しずつ状態が悪化していきます。慣れは基準を下げます。</a:t>
            </a:r>
            <a:br>
              <a:rPr lang="ja-JP" altLang="en-US" dirty="0"/>
            </a:br>
            <a:r>
              <a:rPr lang="ja-JP" altLang="en-US" dirty="0"/>
              <a:t>管理職や総合職に求められるのは、「できているかどうか」を個人の感覚に委ねないことです。置き場は明確か、誰でも同じ動きができるか、異常が一目で分かるか。基準を言語化し、揃えることで、初めて</a:t>
            </a:r>
            <a:r>
              <a:rPr lang="en-US" altLang="ja-JP" dirty="0"/>
              <a:t>5S</a:t>
            </a:r>
            <a:r>
              <a:rPr lang="ja-JP" altLang="en-US" dirty="0"/>
              <a:t>は次の段階に進みます。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32</a:t>
            </a:fld>
            <a:endParaRPr kumimoji="1" lang="ja-JP" altLang="en-US"/>
          </a:p>
        </p:txBody>
      </p:sp>
    </p:spTree>
    <p:extLst>
      <p:ext uri="{BB962C8B-B14F-4D97-AF65-F5344CB8AC3E}">
        <p14:creationId xmlns:p14="http://schemas.microsoft.com/office/powerpoint/2010/main" val="6054218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次に、「説明できない</a:t>
            </a:r>
            <a:r>
              <a:rPr lang="en-US" altLang="ja-JP" dirty="0"/>
              <a:t>5S</a:t>
            </a:r>
            <a:r>
              <a:rPr lang="ja-JP" altLang="en-US" dirty="0"/>
              <a:t>は定着しない」という点です。</a:t>
            </a:r>
            <a:r>
              <a:rPr lang="en-US" altLang="ja-JP" dirty="0"/>
              <a:t>5S</a:t>
            </a:r>
            <a:r>
              <a:rPr lang="ja-JP" altLang="en-US" dirty="0"/>
              <a:t>がうまくいっていない現場では、「前からそうしている」「決まりだから」という説明が多く聞かれます。しかし、理由が説明できないルールは、必ず形骸化します。</a:t>
            </a:r>
            <a:br>
              <a:rPr lang="ja-JP" altLang="en-US" dirty="0"/>
            </a:br>
            <a:r>
              <a:rPr lang="ja-JP" altLang="en-US" dirty="0"/>
              <a:t>たとえば、新人が「なぜここに置くんですか」と聞いたときに、理由を説明できるでしょうか。「取りやすいから」「前工程とつながっているから」「異常にすぐ気づけるから」。こうした説明ができると、相手は納得して行動できます。</a:t>
            </a:r>
            <a:br>
              <a:rPr lang="ja-JP" altLang="en-US" dirty="0"/>
            </a:br>
            <a:r>
              <a:rPr lang="ja-JP" altLang="en-US" dirty="0"/>
              <a:t>管理職や総合職にとって重要なのは、</a:t>
            </a:r>
            <a:r>
              <a:rPr lang="en-US" altLang="ja-JP" dirty="0"/>
              <a:t>5S</a:t>
            </a:r>
            <a:r>
              <a:rPr lang="ja-JP" altLang="en-US" dirty="0"/>
              <a:t>の一つひとつに「なぜそうしているのか」を持つことです。説明の型があれば、指摘も単なる注意ではなく、教育になります。</a:t>
            </a:r>
            <a:br>
              <a:rPr lang="ja-JP" altLang="en-US" dirty="0"/>
            </a:br>
            <a:r>
              <a:rPr lang="ja-JP" altLang="en-US" dirty="0"/>
              <a:t>言語化されていない</a:t>
            </a:r>
            <a:r>
              <a:rPr lang="en-US" altLang="ja-JP" dirty="0"/>
              <a:t>5S</a:t>
            </a:r>
            <a:r>
              <a:rPr lang="ja-JP" altLang="en-US" dirty="0"/>
              <a:t>は、担当者が変わると崩れます。逆に、言葉で説明できる</a:t>
            </a:r>
            <a:r>
              <a:rPr lang="en-US" altLang="ja-JP" dirty="0"/>
              <a:t>5S</a:t>
            </a:r>
            <a:r>
              <a:rPr lang="ja-JP" altLang="en-US" dirty="0"/>
              <a:t>は、人が変わっても維持されます。定着の分かれ目は、ここにあります。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33</a:t>
            </a:fld>
            <a:endParaRPr kumimoji="1" lang="ja-JP" altLang="en-US"/>
          </a:p>
        </p:txBody>
      </p:sp>
    </p:spTree>
    <p:extLst>
      <p:ext uri="{BB962C8B-B14F-4D97-AF65-F5344CB8AC3E}">
        <p14:creationId xmlns:p14="http://schemas.microsoft.com/office/powerpoint/2010/main" val="28219858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最後に、この</a:t>
            </a:r>
            <a:r>
              <a:rPr lang="en-US" altLang="ja-JP" dirty="0"/>
              <a:t>3</a:t>
            </a:r>
            <a:r>
              <a:rPr lang="ja-JP" altLang="en-US" dirty="0"/>
              <a:t>ページでは「言語化」の重要性を強調します。</a:t>
            </a:r>
            <a:r>
              <a:rPr lang="en-US" altLang="ja-JP" dirty="0"/>
              <a:t>5S</a:t>
            </a:r>
            <a:r>
              <a:rPr lang="ja-JP" altLang="en-US" dirty="0"/>
              <a:t>は、見える化だけでは定着しません。見える化に加えて、「なぜそうしているのか」を言葉にすることで、初めて行動が揃います。</a:t>
            </a:r>
            <a:br>
              <a:rPr lang="ja-JP" altLang="en-US" dirty="0"/>
            </a:br>
            <a:r>
              <a:rPr lang="ja-JP" altLang="en-US" dirty="0"/>
              <a:t>写真やライン表示、掲示物は非常に有効ですが、それだけでは判断基準までは伝わりません。言語化することで、「何を良い状態とするのか」「どこからが異常なのか」が共有されます。</a:t>
            </a:r>
            <a:br>
              <a:rPr lang="ja-JP" altLang="en-US" dirty="0"/>
            </a:br>
            <a:r>
              <a:rPr lang="ja-JP" altLang="en-US" dirty="0"/>
              <a:t>言語化の効果は、改善の再現性に表れます。ある現場でうまくいった改善を、別の現場に展開するとき、言語化されていないと再現できません。</a:t>
            </a:r>
            <a:br>
              <a:rPr lang="ja-JP" altLang="en-US" dirty="0"/>
            </a:br>
            <a:r>
              <a:rPr lang="ja-JP" altLang="en-US" dirty="0"/>
              <a:t>管理職や総合職の役割は、現場に丸投げするのではなく、言語化を支援することです。良い取り組みを言葉にし、基準として残す。これができると、</a:t>
            </a:r>
            <a:r>
              <a:rPr lang="en-US" altLang="ja-JP" dirty="0"/>
              <a:t>5S</a:t>
            </a:r>
            <a:r>
              <a:rPr lang="ja-JP" altLang="en-US" dirty="0"/>
              <a:t>は単なる活動から、改善文化の基盤へと進化します。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34</a:t>
            </a:fld>
            <a:endParaRPr kumimoji="1" lang="ja-JP" altLang="en-US"/>
          </a:p>
        </p:txBody>
      </p:sp>
    </p:spTree>
    <p:extLst>
      <p:ext uri="{BB962C8B-B14F-4D97-AF65-F5344CB8AC3E}">
        <p14:creationId xmlns:p14="http://schemas.microsoft.com/office/powerpoint/2010/main" val="31024208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a:t>
            </a:r>
            <a:r>
              <a:rPr lang="en-US" altLang="ja-JP" dirty="0"/>
              <a:t>5S</a:t>
            </a:r>
            <a:r>
              <a:rPr lang="ja-JP" altLang="en-US" dirty="0"/>
              <a:t>を「指導・教育」の視点から捉え直します。多くの職場で</a:t>
            </a:r>
            <a:r>
              <a:rPr lang="en-US" altLang="ja-JP" dirty="0"/>
              <a:t>OJT</a:t>
            </a:r>
            <a:r>
              <a:rPr lang="ja-JP" altLang="en-US" dirty="0"/>
              <a:t>や現場教育が行われていますが、</a:t>
            </a:r>
            <a:r>
              <a:rPr lang="en-US" altLang="ja-JP" dirty="0"/>
              <a:t>5S</a:t>
            </a:r>
            <a:r>
              <a:rPr lang="ja-JP" altLang="en-US" dirty="0"/>
              <a:t>が弱い状態では、教育はうまく回りません。なぜなら、置き場やルールが曖昧な現場では、教える内容そのものが人によって変わってしまうからです。</a:t>
            </a:r>
            <a:br>
              <a:rPr lang="ja-JP" altLang="en-US" dirty="0"/>
            </a:br>
            <a:r>
              <a:rPr lang="ja-JP" altLang="en-US" dirty="0"/>
              <a:t>たとえば、「これはここに置く」「いや、あっちだ」と指導者ごとに言うことが違えば、教えられる側は混乱します。結果として、「誰に聞くか」でやり方が変わる属人化が進みます。これは教育の問題であると同時に、</a:t>
            </a:r>
            <a:r>
              <a:rPr lang="en-US" altLang="ja-JP" dirty="0"/>
              <a:t>5S</a:t>
            </a:r>
            <a:r>
              <a:rPr lang="ja-JP" altLang="en-US" dirty="0"/>
              <a:t>の問題です。</a:t>
            </a:r>
            <a:br>
              <a:rPr lang="ja-JP" altLang="en-US" dirty="0"/>
            </a:br>
            <a:r>
              <a:rPr lang="en-US" altLang="ja-JP" dirty="0"/>
              <a:t>5S</a:t>
            </a:r>
            <a:r>
              <a:rPr lang="ja-JP" altLang="en-US" dirty="0"/>
              <a:t>が整っている現場では、教える内容が揃います。置き場、順序、判断基準が共通になっているため、新人教育もスムーズに進みます。つまり、</a:t>
            </a:r>
            <a:r>
              <a:rPr lang="en-US" altLang="ja-JP" dirty="0"/>
              <a:t>5S</a:t>
            </a:r>
            <a:r>
              <a:rPr lang="ja-JP" altLang="en-US" dirty="0"/>
              <a:t>は作業教育の前提条件です。</a:t>
            </a:r>
            <a:br>
              <a:rPr lang="ja-JP" altLang="en-US" dirty="0"/>
            </a:br>
            <a:r>
              <a:rPr lang="ja-JP" altLang="en-US" dirty="0"/>
              <a:t>管理職や総合職に求められるのは、教育を現場任せにしないことです。「誰が教えても同じ内容になる状態」を作る。その土台として</a:t>
            </a:r>
            <a:r>
              <a:rPr lang="en-US" altLang="ja-JP" dirty="0"/>
              <a:t>5S</a:t>
            </a:r>
            <a:r>
              <a:rPr lang="ja-JP" altLang="en-US" dirty="0"/>
              <a:t>を位置づけることで、教育の質と効率は大きく向上します。</a:t>
            </a:r>
            <a:r>
              <a:rPr lang="en-US" altLang="ja-JP" dirty="0"/>
              <a:t>5S</a:t>
            </a:r>
            <a:r>
              <a:rPr lang="ja-JP" altLang="en-US" dirty="0"/>
              <a:t>は現場改善だけでなく、人材育成の基盤であることを意識してください。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35</a:t>
            </a:fld>
            <a:endParaRPr kumimoji="1" lang="ja-JP" altLang="en-US"/>
          </a:p>
        </p:txBody>
      </p:sp>
    </p:spTree>
    <p:extLst>
      <p:ext uri="{BB962C8B-B14F-4D97-AF65-F5344CB8AC3E}">
        <p14:creationId xmlns:p14="http://schemas.microsoft.com/office/powerpoint/2010/main" val="18996365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ここで、</a:t>
            </a:r>
            <a:r>
              <a:rPr lang="en-US" altLang="ja-JP" dirty="0"/>
              <a:t>5S</a:t>
            </a:r>
            <a:r>
              <a:rPr lang="ja-JP" altLang="en-US" dirty="0"/>
              <a:t>が機能している現場の汎用的な例を紹介します。この現場では、特別な設備や高価なツールを使っているわけではありません。しかし、置き場と基準が非常に明確です。</a:t>
            </a:r>
            <a:br>
              <a:rPr lang="ja-JP" altLang="en-US" dirty="0"/>
            </a:br>
            <a:r>
              <a:rPr lang="ja-JP" altLang="en-US" dirty="0"/>
              <a:t>物の置き場には理由があり、「なぜここなのか」を誰でも説明できます。新人が配属されても、「どこに何があるか」「何が正常な状態か」がすぐに分かり、迷いません。</a:t>
            </a:r>
            <a:br>
              <a:rPr lang="ja-JP" altLang="en-US" dirty="0"/>
            </a:br>
            <a:r>
              <a:rPr lang="ja-JP" altLang="en-US" dirty="0"/>
              <a:t>また、異常がすぐに分かる仕組みがあります。物が欠けていれば一目で分かる、汚れがあればすぐ気づく。だからトラブルが小さいうちに手が打てます。</a:t>
            </a:r>
            <a:br>
              <a:rPr lang="ja-JP" altLang="en-US" dirty="0"/>
            </a:br>
            <a:r>
              <a:rPr lang="ja-JP" altLang="en-US" dirty="0"/>
              <a:t>特徴的なのは、改善が自然に回っている点です。</a:t>
            </a:r>
            <a:r>
              <a:rPr lang="en-US" altLang="ja-JP" dirty="0"/>
              <a:t>5S</a:t>
            </a:r>
            <a:r>
              <a:rPr lang="ja-JP" altLang="en-US" dirty="0"/>
              <a:t>が整っていることで、「ここ、使いにくいですね」「この方が分かりやすいですね」という会話が生まれやすくなります。</a:t>
            </a:r>
            <a:br>
              <a:rPr lang="ja-JP" altLang="en-US" dirty="0"/>
            </a:br>
            <a:r>
              <a:rPr lang="ja-JP" altLang="en-US" dirty="0"/>
              <a:t>この現場の共通点は、管理職が</a:t>
            </a:r>
            <a:r>
              <a:rPr lang="en-US" altLang="ja-JP" dirty="0"/>
              <a:t>5S</a:t>
            </a:r>
            <a:r>
              <a:rPr lang="ja-JP" altLang="en-US" dirty="0"/>
              <a:t>に継続的に関与していることです。最初だけ関わるのではなく、「なぜそうしているのか」を問い続けています。これが、</a:t>
            </a:r>
            <a:r>
              <a:rPr lang="en-US" altLang="ja-JP" dirty="0"/>
              <a:t>5S</a:t>
            </a:r>
            <a:r>
              <a:rPr lang="ja-JP" altLang="en-US" dirty="0"/>
              <a:t>を文化として根づかせる要因です。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36</a:t>
            </a:fld>
            <a:endParaRPr kumimoji="1" lang="ja-JP" altLang="en-US"/>
          </a:p>
        </p:txBody>
      </p:sp>
    </p:spTree>
    <p:extLst>
      <p:ext uri="{BB962C8B-B14F-4D97-AF65-F5344CB8AC3E}">
        <p14:creationId xmlns:p14="http://schemas.microsoft.com/office/powerpoint/2010/main" val="31155167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ここでミニワークを行います。目的は、</a:t>
            </a:r>
            <a:r>
              <a:rPr lang="en-US" altLang="ja-JP" dirty="0"/>
              <a:t>5S</a:t>
            </a:r>
            <a:r>
              <a:rPr lang="ja-JP" altLang="en-US" dirty="0"/>
              <a:t>を「自分の言葉」で説明できるようになることです。想定する相手は、新しく配属された新人です。その人に対して、「なぜ</a:t>
            </a:r>
            <a:r>
              <a:rPr lang="en-US" altLang="ja-JP" dirty="0"/>
              <a:t>5S</a:t>
            </a:r>
            <a:r>
              <a:rPr lang="ja-JP" altLang="en-US" dirty="0"/>
              <a:t>が必要なのか」「この職場では何を大切にしているのか」を説明してみてください。</a:t>
            </a:r>
            <a:br>
              <a:rPr lang="ja-JP" altLang="en-US" dirty="0"/>
            </a:br>
            <a:r>
              <a:rPr lang="ja-JP" altLang="en-US" dirty="0"/>
              <a:t>ポイントは、教科書的な言葉を使わないことです。自部署の具体的な例を使いながら、「ここがこうなっていると、こう困る」「だからこのルールがある」と説明することが大切です。</a:t>
            </a:r>
            <a:br>
              <a:rPr lang="ja-JP" altLang="en-US" dirty="0"/>
            </a:br>
            <a:r>
              <a:rPr lang="ja-JP" altLang="en-US" dirty="0"/>
              <a:t>説明できるということは、理解できているということです。逆に、説明に詰まる部分は、自分自身がまだ腹落ちしていないポイントでもあります。</a:t>
            </a:r>
            <a:br>
              <a:rPr lang="ja-JP" altLang="en-US" dirty="0"/>
            </a:br>
            <a:r>
              <a:rPr lang="ja-JP" altLang="en-US" dirty="0"/>
              <a:t>管理職の方にとっては、部下がどのように</a:t>
            </a:r>
            <a:r>
              <a:rPr lang="en-US" altLang="ja-JP" dirty="0"/>
              <a:t>5S</a:t>
            </a:r>
            <a:r>
              <a:rPr lang="ja-JP" altLang="en-US" dirty="0"/>
              <a:t>を捉えているかを知る良い機会です。若手の皆さんにとっては、自分の理解を整理する場になります。このワークを通じて、</a:t>
            </a:r>
            <a:r>
              <a:rPr lang="en-US" altLang="ja-JP" dirty="0"/>
              <a:t>5S</a:t>
            </a:r>
            <a:r>
              <a:rPr lang="ja-JP" altLang="en-US" dirty="0"/>
              <a:t>を「自分のもの」にしてください。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37</a:t>
            </a:fld>
            <a:endParaRPr kumimoji="1" lang="ja-JP" altLang="en-US"/>
          </a:p>
        </p:txBody>
      </p:sp>
    </p:spTree>
    <p:extLst>
      <p:ext uri="{BB962C8B-B14F-4D97-AF65-F5344CB8AC3E}">
        <p14:creationId xmlns:p14="http://schemas.microsoft.com/office/powerpoint/2010/main" val="18149146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a:t>
            </a:r>
            <a:r>
              <a:rPr lang="en-US" altLang="ja-JP" dirty="0"/>
              <a:t>5S</a:t>
            </a:r>
            <a:r>
              <a:rPr lang="ja-JP" altLang="en-US" dirty="0"/>
              <a:t>の章をまとめます。</a:t>
            </a:r>
            <a:br>
              <a:rPr lang="ja-JP" altLang="en-US" dirty="0"/>
            </a:br>
            <a:r>
              <a:rPr lang="ja-JP" altLang="en-US" dirty="0"/>
              <a:t>この章を通じてお伝えしてきたのは、</a:t>
            </a:r>
            <a:r>
              <a:rPr lang="en-US" altLang="ja-JP" dirty="0"/>
              <a:t>5S</a:t>
            </a:r>
            <a:r>
              <a:rPr lang="ja-JP" altLang="en-US" dirty="0"/>
              <a:t>は「やること」や「守るルール」ではなく、</a:t>
            </a:r>
            <a:r>
              <a:rPr lang="ja-JP" altLang="en-US" b="1" dirty="0"/>
              <a:t>現場をどう見るか、どう判断するかという考え方そのもの</a:t>
            </a:r>
            <a:r>
              <a:rPr lang="ja-JP" altLang="en-US" dirty="0"/>
              <a:t>だという点です。</a:t>
            </a:r>
          </a:p>
          <a:p>
            <a:r>
              <a:rPr lang="en-US" altLang="ja-JP" dirty="0"/>
              <a:t>5S</a:t>
            </a:r>
            <a:r>
              <a:rPr lang="ja-JP" altLang="en-US" dirty="0"/>
              <a:t>の目的は、きれいにすることではありません。</a:t>
            </a:r>
            <a:br>
              <a:rPr lang="ja-JP" altLang="en-US" dirty="0"/>
            </a:br>
            <a:r>
              <a:rPr lang="ja-JP" altLang="en-US" dirty="0"/>
              <a:t>本当の目的は、「異常にすぐ気づける状態」を作ることです。</a:t>
            </a:r>
            <a:br>
              <a:rPr lang="ja-JP" altLang="en-US" dirty="0"/>
            </a:br>
            <a:r>
              <a:rPr lang="ja-JP" altLang="en-US" dirty="0"/>
              <a:t>物の置き場が決まり、基準が揃い、誰が見ても違和感に気づける。</a:t>
            </a:r>
            <a:br>
              <a:rPr lang="ja-JP" altLang="en-US" dirty="0"/>
            </a:br>
            <a:r>
              <a:rPr lang="ja-JP" altLang="en-US" dirty="0"/>
              <a:t>この状態があって初めて、安全が守られ、品質が安定し、改善が回り始めます。</a:t>
            </a:r>
          </a:p>
          <a:p>
            <a:r>
              <a:rPr lang="ja-JP" altLang="en-US" dirty="0"/>
              <a:t>また、</a:t>
            </a:r>
            <a:r>
              <a:rPr lang="en-US" altLang="ja-JP" dirty="0"/>
              <a:t>5S</a:t>
            </a:r>
            <a:r>
              <a:rPr lang="ja-JP" altLang="en-US" dirty="0"/>
              <a:t>は</a:t>
            </a:r>
            <a:r>
              <a:rPr lang="ja-JP" altLang="en-US" b="1" dirty="0"/>
              <a:t>言語化できて初めて定着する</a:t>
            </a:r>
            <a:r>
              <a:rPr lang="ja-JP" altLang="en-US" dirty="0"/>
              <a:t>という点も重要です。</a:t>
            </a:r>
            <a:br>
              <a:rPr lang="ja-JP" altLang="en-US" dirty="0"/>
            </a:br>
            <a:r>
              <a:rPr lang="ja-JP" altLang="en-US" dirty="0"/>
              <a:t>「前からそうしている」「決まりだから」では、人が変われば崩れます。</a:t>
            </a:r>
            <a:br>
              <a:rPr lang="ja-JP" altLang="en-US" dirty="0"/>
            </a:br>
            <a:r>
              <a:rPr lang="ja-JP" altLang="en-US" dirty="0"/>
              <a:t>なぜここに置くのか、なぜこのルールなのかを説明できることで、</a:t>
            </a:r>
            <a:br>
              <a:rPr lang="ja-JP" altLang="en-US" dirty="0"/>
            </a:br>
            <a:r>
              <a:rPr lang="en-US" altLang="ja-JP" dirty="0"/>
              <a:t>5S</a:t>
            </a:r>
            <a:r>
              <a:rPr lang="ja-JP" altLang="en-US" dirty="0"/>
              <a:t>は属人化せず、教育や改善につながっていきます。</a:t>
            </a:r>
          </a:p>
          <a:p>
            <a:r>
              <a:rPr lang="ja-JP" altLang="en-US" dirty="0"/>
              <a:t>ここで改めて強調したいのは、</a:t>
            </a:r>
            <a:br>
              <a:rPr lang="ja-JP" altLang="en-US" dirty="0"/>
            </a:br>
            <a:r>
              <a:rPr lang="en-US" altLang="ja-JP" dirty="0"/>
              <a:t>5S</a:t>
            </a:r>
            <a:r>
              <a:rPr lang="ja-JP" altLang="en-US" dirty="0"/>
              <a:t>の出来・不出来は、現場だけの問題ではない、ということです。</a:t>
            </a:r>
            <a:br>
              <a:rPr lang="ja-JP" altLang="en-US" dirty="0"/>
            </a:br>
            <a:r>
              <a:rPr lang="ja-JP" altLang="en-US" dirty="0"/>
              <a:t>管理職や総合職が、</a:t>
            </a:r>
          </a:p>
          <a:p>
            <a:r>
              <a:rPr lang="en-US" altLang="ja-JP" dirty="0"/>
              <a:t>5S</a:t>
            </a:r>
            <a:r>
              <a:rPr lang="ja-JP" altLang="en-US" dirty="0"/>
              <a:t>をどう捉えているか</a:t>
            </a:r>
          </a:p>
          <a:p>
            <a:r>
              <a:rPr lang="ja-JP" altLang="en-US" dirty="0"/>
              <a:t>どこまで関与しているか</a:t>
            </a:r>
          </a:p>
          <a:p>
            <a:r>
              <a:rPr lang="ja-JP" altLang="en-US" dirty="0"/>
              <a:t>目的を語れているか</a:t>
            </a:r>
          </a:p>
          <a:p>
            <a:r>
              <a:rPr lang="ja-JP" altLang="en-US" dirty="0"/>
              <a:t>これが、そのまま現場の姿勢に表れます。</a:t>
            </a:r>
            <a:br>
              <a:rPr lang="ja-JP" altLang="en-US" dirty="0"/>
            </a:br>
            <a:r>
              <a:rPr lang="en-US" altLang="ja-JP" dirty="0"/>
              <a:t>5S</a:t>
            </a:r>
            <a:r>
              <a:rPr lang="ja-JP" altLang="en-US" dirty="0"/>
              <a:t>が文化として根づいている現場には、必ず管理の関与があります。</a:t>
            </a:r>
          </a:p>
          <a:p>
            <a:r>
              <a:rPr lang="ja-JP" altLang="en-US" dirty="0"/>
              <a:t>この章で扱った内容は、特別なテクニックではありません。</a:t>
            </a:r>
            <a:br>
              <a:rPr lang="ja-JP" altLang="en-US" dirty="0"/>
            </a:br>
            <a:r>
              <a:rPr lang="ja-JP" altLang="en-US" dirty="0"/>
              <a:t>しかし、</a:t>
            </a:r>
            <a:r>
              <a:rPr lang="ja-JP" altLang="en-US" b="1" dirty="0"/>
              <a:t>現場の状態を安定させ、改善を回し続けるための土台</a:t>
            </a:r>
            <a:r>
              <a:rPr lang="ja-JP" altLang="en-US" dirty="0"/>
              <a:t>です。</a:t>
            </a:r>
            <a:br>
              <a:rPr lang="ja-JP" altLang="en-US" dirty="0"/>
            </a:br>
            <a:r>
              <a:rPr lang="ja-JP" altLang="en-US" dirty="0"/>
              <a:t>ぜひ、今日学んだ内容を</a:t>
            </a:r>
            <a:br>
              <a:rPr lang="ja-JP" altLang="en-US" dirty="0"/>
            </a:br>
            <a:r>
              <a:rPr lang="ja-JP" altLang="en-US" dirty="0"/>
              <a:t>「自分の職場では、どこが言語化できていないか」</a:t>
            </a:r>
            <a:br>
              <a:rPr lang="ja-JP" altLang="en-US" dirty="0"/>
            </a:br>
            <a:r>
              <a:rPr lang="ja-JP" altLang="en-US" dirty="0"/>
              <a:t>「どこが仕組みになっていないか」</a:t>
            </a:r>
            <a:br>
              <a:rPr lang="ja-JP" altLang="en-US" dirty="0"/>
            </a:br>
            <a:r>
              <a:rPr lang="ja-JP" altLang="en-US" dirty="0"/>
              <a:t>という視点で振り返ってみてください。</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38</a:t>
            </a:fld>
            <a:endParaRPr kumimoji="1" lang="ja-JP" altLang="en-US"/>
          </a:p>
        </p:txBody>
      </p:sp>
    </p:spTree>
    <p:extLst>
      <p:ext uri="{BB962C8B-B14F-4D97-AF65-F5344CB8AC3E}">
        <p14:creationId xmlns:p14="http://schemas.microsoft.com/office/powerpoint/2010/main" val="11711067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ここからは、工程・原価・生産・改善がどう連動しているかを見ていきます。まず最初に考えてほしいのは、「自分の仕事は工程のどこにあるのか」という問いです。</a:t>
            </a:r>
            <a:br>
              <a:rPr lang="ja-JP" altLang="en-US" dirty="0"/>
            </a:br>
            <a:r>
              <a:rPr lang="ja-JP" altLang="en-US" dirty="0"/>
              <a:t>工程というと、製造ラインや作業工程を思い浮かべる方が多いかもしれません。しかし実際には、計画を立てる、材料を手配する、情報を調整する、判断を下す。これらすべてが工程の一部です。</a:t>
            </a:r>
            <a:br>
              <a:rPr lang="ja-JP" altLang="en-US" dirty="0"/>
            </a:br>
            <a:r>
              <a:rPr lang="ja-JP" altLang="en-US" dirty="0"/>
              <a:t>総合職や管理職の仕事は、現場で形として見えにくい分、自分が工程の一部であるという意識が薄れがちです。しかし、計画の精度、指示の出し方、判断のタイミング一つで、現場の動きは大きく変わります。</a:t>
            </a:r>
            <a:br>
              <a:rPr lang="ja-JP" altLang="en-US" dirty="0"/>
            </a:br>
            <a:r>
              <a:rPr lang="ja-JP" altLang="en-US" dirty="0"/>
              <a:t>ここで重要なのは、前後工程を意識しているかどうかです。自分の判断が、次の工程にどんな影響を与えるのか。その逆に、前の工程で起きていることが、自分の仕事にどう影響しているのか。</a:t>
            </a:r>
            <a:br>
              <a:rPr lang="ja-JP" altLang="en-US" dirty="0"/>
            </a:br>
            <a:r>
              <a:rPr lang="ja-JP" altLang="en-US" dirty="0"/>
              <a:t>総合職に求められるのは、個別の仕事をこなすことではなく、「流れ」で仕事を見ることです。この視点が持てると、後で扱う原価や改善の話が一気につながってきます。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39</a:t>
            </a:fld>
            <a:endParaRPr kumimoji="1" lang="ja-JP" altLang="en-US"/>
          </a:p>
        </p:txBody>
      </p:sp>
    </p:spTree>
    <p:extLst>
      <p:ext uri="{BB962C8B-B14F-4D97-AF65-F5344CB8AC3E}">
        <p14:creationId xmlns:p14="http://schemas.microsoft.com/office/powerpoint/2010/main" val="2431679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E9B20-D01A-C96F-1666-10DB73FD98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F8D55F-E843-7957-DF4A-40EFC70A47C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319443E-112F-B967-57CB-7C685312483D}"/>
              </a:ext>
            </a:extLst>
          </p:cNvPr>
          <p:cNvSpPr>
            <a:spLocks noGrp="1"/>
          </p:cNvSpPr>
          <p:nvPr>
            <p:ph type="body" idx="1"/>
          </p:nvPr>
        </p:nvSpPr>
        <p:spPr/>
        <p:txBody>
          <a:bodyPr/>
          <a:lstStyle/>
          <a:p>
            <a:r>
              <a:rPr lang="ja-JP" altLang="en-US" dirty="0"/>
              <a:t>総合職に期待される役割は、大きく分けて</a:t>
            </a:r>
            <a:r>
              <a:rPr lang="en-US" altLang="ja-JP" dirty="0"/>
              <a:t>3</a:t>
            </a:r>
            <a:r>
              <a:rPr lang="ja-JP" altLang="en-US" dirty="0"/>
              <a:t>つあります。</a:t>
            </a:r>
            <a:r>
              <a:rPr lang="en-US" altLang="ja-JP" dirty="0"/>
              <a:t>1</a:t>
            </a:r>
            <a:r>
              <a:rPr lang="ja-JP" altLang="en-US" dirty="0"/>
              <a:t>つ目は、業務を確実に回す「遂行者」としての役割です。これは、日々の生産計画、調整、トラブル対応など、目の前の業務を止めないことです。特に食品工場では、少しの判断遅れが生産停止や廃棄につながるため、この役割は非常に重要です。</a:t>
            </a:r>
            <a:br>
              <a:rPr lang="ja-JP" altLang="en-US" dirty="0"/>
            </a:br>
            <a:r>
              <a:rPr lang="en-US" altLang="ja-JP" dirty="0"/>
              <a:t>2</a:t>
            </a:r>
            <a:r>
              <a:rPr lang="ja-JP" altLang="en-US" dirty="0"/>
              <a:t>つ目が、部門や工程をつなぐ「調整者」としての役割です。たとえば、原材料の納入遅れ、設備トラブル、品質指摘などが起きた際、製造だけでなく、購買、品質保証、物流などと連携しながら、最適解を探る必要があります。現場から見ると「誰に相談すればいいのか分からない」状況になりがちですが、総合職が間に入ることで、話が前に進みます。</a:t>
            </a:r>
            <a:br>
              <a:rPr lang="ja-JP" altLang="en-US" dirty="0"/>
            </a:br>
            <a:r>
              <a:rPr lang="en-US" altLang="ja-JP" dirty="0"/>
              <a:t>3</a:t>
            </a:r>
            <a:r>
              <a:rPr lang="ja-JP" altLang="en-US" dirty="0"/>
              <a:t>つ目が、将来を見据える「設計者」としての役割です。これは今日明日の対応ではなく、「同じ問題を繰り返さない仕組みをどう作るか」「半年後、一年後にどうなっていたいか」を考える視点です。たとえば、特定の人にしかできない段取りや判断があるなら、それ自体がリスクです。</a:t>
            </a:r>
            <a:br>
              <a:rPr lang="ja-JP" altLang="en-US" dirty="0"/>
            </a:br>
            <a:r>
              <a:rPr lang="ja-JP" altLang="en-US" dirty="0"/>
              <a:t>この</a:t>
            </a:r>
            <a:r>
              <a:rPr lang="en-US" altLang="ja-JP" dirty="0"/>
              <a:t>3</a:t>
            </a:r>
            <a:r>
              <a:rPr lang="ja-JP" altLang="en-US" dirty="0"/>
              <a:t>つはどれか一つをやればいいものではありません。現場が不安定なときは遂行者の比重が高まりますし、安定してきたら設計者としての役割が重要になります。総合職は、この役割を行き来しながら、全体の成果を作っていく存在だということを押さえてください。</a:t>
            </a:r>
            <a:endParaRPr kumimoji="1" lang="ja-JP" altLang="en-US" dirty="0"/>
          </a:p>
        </p:txBody>
      </p:sp>
      <p:sp>
        <p:nvSpPr>
          <p:cNvPr id="4" name="スライド番号プレースホルダー 3">
            <a:extLst>
              <a:ext uri="{FF2B5EF4-FFF2-40B4-BE49-F238E27FC236}">
                <a16:creationId xmlns:a16="http://schemas.microsoft.com/office/drawing/2014/main" id="{80580B7F-0964-46C7-675C-614ABB415160}"/>
              </a:ext>
            </a:extLst>
          </p:cNvPr>
          <p:cNvSpPr>
            <a:spLocks noGrp="1"/>
          </p:cNvSpPr>
          <p:nvPr>
            <p:ph type="sldNum" sz="quarter" idx="5"/>
          </p:nvPr>
        </p:nvSpPr>
        <p:spPr/>
        <p:txBody>
          <a:bodyPr/>
          <a:lstStyle/>
          <a:p>
            <a:fld id="{FCC2A414-6D03-B944-A560-2D87117064F2}" type="slidenum">
              <a:rPr kumimoji="1" lang="ja-JP" altLang="en-US" smtClean="0"/>
              <a:t>4</a:t>
            </a:fld>
            <a:endParaRPr kumimoji="1" lang="ja-JP" altLang="en-US"/>
          </a:p>
        </p:txBody>
      </p:sp>
    </p:spTree>
    <p:extLst>
      <p:ext uri="{BB962C8B-B14F-4D97-AF65-F5344CB8AC3E}">
        <p14:creationId xmlns:p14="http://schemas.microsoft.com/office/powerpoint/2010/main" val="19354770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次に、工程全体を俯瞰して見る視点です。現場では、どうしても自分の担当範囲だけに目が向きがちです。しかし、工程は点ではなく流れです。どこか一か所が詰まると、その影響は前後に必ず広がります。</a:t>
            </a:r>
            <a:br>
              <a:rPr lang="ja-JP" altLang="en-US" dirty="0"/>
            </a:br>
            <a:r>
              <a:rPr lang="ja-JP" altLang="en-US" dirty="0"/>
              <a:t>食品工場では、設備能力、段取り、検査、人の配置など、さまざまな要素が工程能力に影響します。全体を見ずに一部だけ改善しても、別の場所が詰まり、期待した効果が出ないことも少なくありません。</a:t>
            </a:r>
            <a:br>
              <a:rPr lang="ja-JP" altLang="en-US" dirty="0"/>
            </a:br>
            <a:r>
              <a:rPr lang="ja-JP" altLang="en-US" dirty="0"/>
              <a:t>ここで重要なのが、ボトルネックの考え方です。工程全体の能力は、最も弱い部分で決まります。管理職や総合職は、「どこが一番流れを止めているのか」「そこに手を打っているか」を常に考える必要があります。</a:t>
            </a:r>
            <a:br>
              <a:rPr lang="ja-JP" altLang="en-US" dirty="0"/>
            </a:br>
            <a:r>
              <a:rPr lang="ja-JP" altLang="en-US" dirty="0"/>
              <a:t>部分最適の改善は、一見成果が出たように見えても、全体としては負担を増やしていることがあります。俯瞰視点を持つことで、改善テーマの選び方そのものが変わってきます。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40</a:t>
            </a:fld>
            <a:endParaRPr kumimoji="1" lang="ja-JP" altLang="en-US"/>
          </a:p>
        </p:txBody>
      </p:sp>
    </p:spTree>
    <p:extLst>
      <p:ext uri="{BB962C8B-B14F-4D97-AF65-F5344CB8AC3E}">
        <p14:creationId xmlns:p14="http://schemas.microsoft.com/office/powerpoint/2010/main" val="33369278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最後に、この</a:t>
            </a:r>
            <a:r>
              <a:rPr lang="en-US" altLang="ja-JP" dirty="0"/>
              <a:t>3</a:t>
            </a:r>
            <a:r>
              <a:rPr lang="ja-JP" altLang="en-US" dirty="0"/>
              <a:t>ページ目では「小さな不具合」の影響を扱います。現場では、軽微なトラブルや違和感が日常的に発生します。その多くは、「その場で対応して終わり」になりがちです。</a:t>
            </a:r>
            <a:br>
              <a:rPr lang="ja-JP" altLang="en-US" dirty="0"/>
            </a:br>
            <a:r>
              <a:rPr lang="ja-JP" altLang="en-US" dirty="0"/>
              <a:t>しかし、小さな不具合ほど注意が必要です。一度は問題なく乗り切れても、それが繰り返されると、後工程に負担がかかり、手直しや待ちが増え、原価が上がり、納期が不安定になります。</a:t>
            </a:r>
            <a:br>
              <a:rPr lang="ja-JP" altLang="en-US" dirty="0"/>
            </a:br>
            <a:r>
              <a:rPr lang="ja-JP" altLang="en-US" dirty="0"/>
              <a:t>食品製造の現場では、「今回だけ」「今日は特別」という判断が積み重なりやすい。しかし、その場対応が常態化している状態こそが、構造的な問題です。</a:t>
            </a:r>
            <a:br>
              <a:rPr lang="ja-JP" altLang="en-US" dirty="0"/>
            </a:br>
            <a:r>
              <a:rPr lang="ja-JP" altLang="en-US" dirty="0"/>
              <a:t>管理職や総合職に求められるのは、不具合を結果として処理することではなく、「なぜ起きているのか」「なぜ繰り返されるのか」を構造で見ることです。不具合は、改善の入り口です。</a:t>
            </a:r>
            <a:br>
              <a:rPr lang="ja-JP" altLang="en-US" dirty="0"/>
            </a:br>
            <a:r>
              <a:rPr lang="ja-JP" altLang="en-US" dirty="0"/>
              <a:t>この視点を持つことで、後半で扱う原価や改善の話が、単なるコスト削減ではなく、「流れを良くするための取り組み」として理解できるようになります。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41</a:t>
            </a:fld>
            <a:endParaRPr kumimoji="1" lang="ja-JP" altLang="en-US"/>
          </a:p>
        </p:txBody>
      </p:sp>
    </p:spTree>
    <p:extLst>
      <p:ext uri="{BB962C8B-B14F-4D97-AF65-F5344CB8AC3E}">
        <p14:creationId xmlns:p14="http://schemas.microsoft.com/office/powerpoint/2010/main" val="34481547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現場トラブルとコストの関係を整理します。現場でトラブルが起きると、多くの場合「とりあえず対応する」ことでその場は収まります。しかし、ここで見落とされがちなのが、トラブル対応そのものがコストを生んでいるという点です。</a:t>
            </a:r>
            <a:br>
              <a:rPr lang="ja-JP" altLang="en-US" dirty="0"/>
            </a:br>
            <a:r>
              <a:rPr lang="ja-JP" altLang="en-US" dirty="0"/>
              <a:t>たとえば、設備の小さな不具合によって生産が一時停止したとします。止まっている時間だけがロスに見えがちですが、実際にはその前後で多くのコストが発生しています。段取りのやり直し、待機時間、手直し、検査の増加、特急対応による残業。これらは帳簿上では見えにくいですが、確実に原価を押し上げています。</a:t>
            </a:r>
            <a:br>
              <a:rPr lang="ja-JP" altLang="en-US" dirty="0"/>
            </a:br>
            <a:r>
              <a:rPr lang="ja-JP" altLang="en-US" dirty="0"/>
              <a:t>食品製造の現場では、品質を守るために追加作業が発生することも多く、その分、人・時間・材料が余計に使われます。トラブルが頻発する現場ほど、「忙しいのに利益が出ない」状態に陥りがちです。</a:t>
            </a:r>
            <a:br>
              <a:rPr lang="ja-JP" altLang="en-US" dirty="0"/>
            </a:br>
            <a:r>
              <a:rPr lang="ja-JP" altLang="en-US" dirty="0"/>
              <a:t>管理職や総合職に求められるのは、「今回いくら損をしたか」を計算することではありません。「なぜこのトラブルが起き、なぜこのコスト構造になっているのか」を見ることです。</a:t>
            </a:r>
            <a:br>
              <a:rPr lang="ja-JP" altLang="en-US" dirty="0"/>
            </a:br>
            <a:r>
              <a:rPr lang="ja-JP" altLang="en-US" dirty="0"/>
              <a:t>コストは削減するものではなく、生まれない状態を作るものです。そのためには、トラブルを個別事象として片付けず、工程全体の状態として捉える必要があります。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42</a:t>
            </a:fld>
            <a:endParaRPr kumimoji="1" lang="ja-JP" altLang="en-US"/>
          </a:p>
        </p:txBody>
      </p:sp>
    </p:spTree>
    <p:extLst>
      <p:ext uri="{BB962C8B-B14F-4D97-AF65-F5344CB8AC3E}">
        <p14:creationId xmlns:p14="http://schemas.microsoft.com/office/powerpoint/2010/main" val="25570779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生産と改善の関係について考えます。多くの現場で聞かれるのが、「今は忙しいから改善どころではない」という言葉です。しかし、この考え方こそが、現場をさらに忙しくしてしまう原因になります。</a:t>
            </a:r>
            <a:br>
              <a:rPr lang="ja-JP" altLang="en-US" dirty="0"/>
            </a:br>
            <a:r>
              <a:rPr lang="ja-JP" altLang="en-US" dirty="0"/>
              <a:t>改善は、余裕ができてからやるものではありません。むしろ、忙しいときほど必要です。なぜなら、改善とは生産を楽にするための活動だからです。</a:t>
            </a:r>
            <a:br>
              <a:rPr lang="ja-JP" altLang="en-US" dirty="0"/>
            </a:br>
            <a:r>
              <a:rPr lang="ja-JP" altLang="en-US" dirty="0"/>
              <a:t>食品工場では、生産量が増えると、段取り替え、手直し、トラブル対応が増えやすくなります。その結果、現場は疲弊し、改善に手を付ける余力がなくなります。この悪循環に入ると、忙しさは慢性化します。</a:t>
            </a:r>
            <a:br>
              <a:rPr lang="ja-JP" altLang="en-US" dirty="0"/>
            </a:br>
            <a:r>
              <a:rPr lang="ja-JP" altLang="en-US" dirty="0"/>
              <a:t>改善が機能している現場では、改善は特別な活動ではありません。日常の生産活動の一部として組み込まれています。たとえば、トラブルが起きたら「なぜ起きたか」を整理し、次に同じことが起きないように手を打つ。これが改善です。</a:t>
            </a:r>
            <a:br>
              <a:rPr lang="ja-JP" altLang="en-US" dirty="0"/>
            </a:br>
            <a:r>
              <a:rPr lang="ja-JP" altLang="en-US" dirty="0"/>
              <a:t>管理職や総合職にとって重要なのは、改善の時間を確保し、守ることです。改善が後回しになる現場は、必ずどこかで限界を迎えます。改善を止めない仕組みを作ることが、管理の役割です。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43</a:t>
            </a:fld>
            <a:endParaRPr kumimoji="1" lang="ja-JP" altLang="en-US"/>
          </a:p>
        </p:txBody>
      </p:sp>
    </p:spTree>
    <p:extLst>
      <p:ext uri="{BB962C8B-B14F-4D97-AF65-F5344CB8AC3E}">
        <p14:creationId xmlns:p14="http://schemas.microsoft.com/office/powerpoint/2010/main" val="32437249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ここでは、「改善＝現場任せ」になっている状態の問題点を整理します。現場改善は非常に重要です。しかし、それをすべて現場任せにすると、いくつかの問題が必ず出てきます。</a:t>
            </a:r>
            <a:br>
              <a:rPr lang="ja-JP" altLang="en-US" dirty="0"/>
            </a:br>
            <a:r>
              <a:rPr lang="ja-JP" altLang="en-US" dirty="0"/>
              <a:t>一つ目は、改善が属人化することです。熱心な人がいる現場では改善が進みますが、その人が異動すると止まってしまう。改善が仕組みではなく、個人の努力に依存している状態です。</a:t>
            </a:r>
            <a:br>
              <a:rPr lang="ja-JP" altLang="en-US" dirty="0"/>
            </a:br>
            <a:r>
              <a:rPr lang="ja-JP" altLang="en-US" dirty="0"/>
              <a:t>二つ目は、改善テーマがバラバラになることです。現場ごとに良かれと思って改善しても、全体として見ると方向性が揃っておらず、かえって工程全体を複雑にしてしまうことがあります。</a:t>
            </a:r>
            <a:br>
              <a:rPr lang="ja-JP" altLang="en-US" dirty="0"/>
            </a:br>
            <a:r>
              <a:rPr lang="ja-JP" altLang="en-US" dirty="0"/>
              <a:t>管理職や総合職の役割は、現場の改善意欲を否定することではありません。むしろ、それを活かすために、「どこを良くしたいのか」「今は何を優先するのか」という方向性を示すことです。</a:t>
            </a:r>
            <a:br>
              <a:rPr lang="ja-JP" altLang="en-US" dirty="0"/>
            </a:br>
            <a:r>
              <a:rPr lang="ja-JP" altLang="en-US" dirty="0"/>
              <a:t>改善は現場だけでも、管理だけでも回りません。両者が役割を分担し、同じ方向を向くことで、初めて成果につながります。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44</a:t>
            </a:fld>
            <a:endParaRPr kumimoji="1" lang="ja-JP" altLang="en-US"/>
          </a:p>
        </p:txBody>
      </p:sp>
    </p:spTree>
    <p:extLst>
      <p:ext uri="{BB962C8B-B14F-4D97-AF65-F5344CB8AC3E}">
        <p14:creationId xmlns:p14="http://schemas.microsoft.com/office/powerpoint/2010/main" val="8621939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ここで改めて、工程・原価・生産・改善の連動の中で、総合職が果たすべき役割を整理します。総合職は、単なる調整役ではありません。現場と管理の間に立ち、工程全体を見ながら判断を下す存在です。</a:t>
            </a:r>
            <a:br>
              <a:rPr lang="ja-JP" altLang="en-US" dirty="0"/>
            </a:br>
            <a:r>
              <a:rPr lang="ja-JP" altLang="en-US" dirty="0"/>
              <a:t>現場では、日々さまざまな問題が起きます。設備の不調、計画変更、人手不足。こうした状況で現場は、「どうするか」を判断してほしいと思っています。判断が曖昧だったり、先送りされたりすると、現場は自己判断で動かざるを得ません。その結果、部分最適が積み重なり、全体として不安定になります。</a:t>
            </a:r>
            <a:br>
              <a:rPr lang="ja-JP" altLang="en-US" dirty="0"/>
            </a:br>
            <a:r>
              <a:rPr lang="ja-JP" altLang="en-US" dirty="0"/>
              <a:t>総合職に求められるのは、「完璧な答え」ではなく、「今の状況でどこを優先するか」を決めきることです。その際、工程・原価・生産・改善のどこに影響が出るかを整理し、判断基準を言葉で示すことが重要になります。</a:t>
            </a:r>
            <a:br>
              <a:rPr lang="ja-JP" altLang="en-US" dirty="0"/>
            </a:br>
            <a:r>
              <a:rPr lang="ja-JP" altLang="en-US" dirty="0"/>
              <a:t>また、改善についても同様です。現場から出てきた改善案を、全体の流れの中で評価し、方向性を揃える。これも総合職の大切な役割です。判断を通じて現場が安心して動ける状態を作る。それが、総合職が果たすべき役割で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45</a:t>
            </a:fld>
            <a:endParaRPr kumimoji="1" lang="ja-JP" altLang="en-US"/>
          </a:p>
        </p:txBody>
      </p:sp>
    </p:spTree>
    <p:extLst>
      <p:ext uri="{BB962C8B-B14F-4D97-AF65-F5344CB8AC3E}">
        <p14:creationId xmlns:p14="http://schemas.microsoft.com/office/powerpoint/2010/main" val="13393816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先を見越した判断」とは何かを考えます。現場では、どうしても目先の対応が優先されます。今起きている問題をどう収めるか、今日の生産をどうやり切るか。これは必要な判断です。しかし、それだけでは同じ問題を繰り返します。</a:t>
            </a:r>
            <a:br>
              <a:rPr lang="ja-JP" altLang="en-US" dirty="0"/>
            </a:br>
            <a:r>
              <a:rPr lang="ja-JP" altLang="en-US" dirty="0"/>
              <a:t>先を見越した判断とは、未来を正確に予測することではありません。今の判断が、この先どんな影響を及ぼすかを想像することです。たとえば、今回も手直しで対応する。その判断が、来月、来期にどんな状態を作るのか。</a:t>
            </a:r>
            <a:br>
              <a:rPr lang="ja-JP" altLang="en-US" dirty="0"/>
            </a:br>
            <a:r>
              <a:rPr lang="ja-JP" altLang="en-US" dirty="0"/>
              <a:t>管理職や総合職は、短期と中長期を分けて考える必要があります。短期的にはやむを得ない対応でも、中長期的には手を打つ。その意識があるかどうかで、改善の進み方は大きく変わります。</a:t>
            </a:r>
            <a:br>
              <a:rPr lang="ja-JP" altLang="en-US" dirty="0"/>
            </a:br>
            <a:r>
              <a:rPr lang="ja-JP" altLang="en-US" dirty="0"/>
              <a:t>先を見越した判断を積み重ねることで、トラブルは減り、生産は安定し、改善の余地が生まれます。判断は単発ではなく、連続した流れの中にあることを意識してください。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46</a:t>
            </a:fld>
            <a:endParaRPr kumimoji="1" lang="ja-JP" altLang="en-US"/>
          </a:p>
        </p:txBody>
      </p:sp>
    </p:spTree>
    <p:extLst>
      <p:ext uri="{BB962C8B-B14F-4D97-AF65-F5344CB8AC3E}">
        <p14:creationId xmlns:p14="http://schemas.microsoft.com/office/powerpoint/2010/main" val="324721811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判断が遅れたことで問題が大きくなったケースを考えます。ある工場では、工程間での負荷の偏りが以前から指摘されていました。しかし、「今期は忙しいから」「様子を見よう」という判断が続き、対応が先送りされていました。</a:t>
            </a:r>
            <a:br>
              <a:rPr lang="ja-JP" altLang="en-US" dirty="0"/>
            </a:br>
            <a:r>
              <a:rPr lang="ja-JP" altLang="en-US" dirty="0"/>
              <a:t>その結果、現場は自己判断で対応するようになります。段取りを無理に詰める、手直しで対応する、人を一時的に応援に回す。短期的には生産は回っていましたが、品質のばらつき、残業の増加、トラブルの頻発が起き始めました。</a:t>
            </a:r>
            <a:br>
              <a:rPr lang="ja-JP" altLang="en-US" dirty="0"/>
            </a:br>
            <a:r>
              <a:rPr lang="ja-JP" altLang="en-US" dirty="0"/>
              <a:t>問題は、誰かが悪いわけではないという点です。判断が示されない状況では、現場は動くしかありません。判断しないこと自体が、一つの判断になってしまいます。</a:t>
            </a:r>
            <a:br>
              <a:rPr lang="ja-JP" altLang="en-US" dirty="0"/>
            </a:br>
            <a:r>
              <a:rPr lang="ja-JP" altLang="en-US" dirty="0"/>
              <a:t>管理職や総合職に求められるのは、迷ったときに立ち返る基準を持つことです。工程全体、原価構造、生産の安定、改善の継続。そのどこを守る判断なのかを明確にし、早めに示すことが、結果として現場を守ることにつなが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47</a:t>
            </a:fld>
            <a:endParaRPr kumimoji="1" lang="ja-JP" altLang="en-US"/>
          </a:p>
        </p:txBody>
      </p:sp>
    </p:spTree>
    <p:extLst>
      <p:ext uri="{BB962C8B-B14F-4D97-AF65-F5344CB8AC3E}">
        <p14:creationId xmlns:p14="http://schemas.microsoft.com/office/powerpoint/2010/main" val="35769972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は、先読み判断が効果を発揮したケースを見てみます。ある工場では、生産量が増える中で、特定工程の作業負荷が少しずつ高まっている兆候が見えていました。大きなトラブルは起きていませんが、段取り時間が伸び、残業が増え始めていました。</a:t>
            </a:r>
            <a:br>
              <a:rPr lang="ja-JP" altLang="en-US" dirty="0"/>
            </a:br>
            <a:r>
              <a:rPr lang="ja-JP" altLang="en-US" dirty="0"/>
              <a:t>この段階で、管理職と総合職は「今は回っているが、このままでは不安定になる」という認識を共有しました。重要だったのは、問題が起きてから動くのではなく、兆候の段階で判断したことです。</a:t>
            </a:r>
            <a:br>
              <a:rPr lang="ja-JP" altLang="en-US" dirty="0"/>
            </a:br>
            <a:r>
              <a:rPr lang="ja-JP" altLang="en-US" dirty="0"/>
              <a:t>具体的には、工程間の負荷調整、作業手順の見直し、改善テーマの優先順位付けを早めに行いました。その際、「今は品質と安全を最優先する」という判断基準が明確に示されていたため、現場も納得して動くことができました。</a:t>
            </a:r>
            <a:br>
              <a:rPr lang="ja-JP" altLang="en-US" dirty="0"/>
            </a:br>
            <a:r>
              <a:rPr lang="ja-JP" altLang="en-US" dirty="0"/>
              <a:t>結果として、大きなトラブルは起きず、生産は安定しました。改善も継続でき、忙しさが慢性化することもありませんでした。このケースが示しているのは、先読み判断とは特別な分析力ではなく、「違和感を放置しない姿勢」と「判断基準の共有」だという点です。</a:t>
            </a:r>
            <a:br>
              <a:rPr lang="ja-JP" altLang="en-US" dirty="0"/>
            </a:br>
            <a:r>
              <a:rPr lang="ja-JP" altLang="en-US" dirty="0"/>
              <a:t>管理職や総合職が早めに判断を示すことで、現場は安心して動けます。それが、全体の安定につながります。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48</a:t>
            </a:fld>
            <a:endParaRPr kumimoji="1" lang="ja-JP" altLang="en-US"/>
          </a:p>
        </p:txBody>
      </p:sp>
    </p:spTree>
    <p:extLst>
      <p:ext uri="{BB962C8B-B14F-4D97-AF65-F5344CB8AC3E}">
        <p14:creationId xmlns:p14="http://schemas.microsoft.com/office/powerpoint/2010/main" val="16551023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ここでミニワークを行います。目的は、自分の業務が工程・原価・生産・改善にどう影響しているかを整理することです。</a:t>
            </a:r>
            <a:br>
              <a:rPr lang="ja-JP" altLang="en-US" dirty="0"/>
            </a:br>
            <a:r>
              <a:rPr lang="ja-JP" altLang="en-US" dirty="0"/>
              <a:t>まず、自分が日常的に行っている業務を書き出してください。計画、調整、判断、資料作成、連絡。どんな業務でも構いません。</a:t>
            </a:r>
            <a:br>
              <a:rPr lang="ja-JP" altLang="en-US" dirty="0"/>
            </a:br>
            <a:r>
              <a:rPr lang="ja-JP" altLang="en-US" dirty="0"/>
              <a:t>次に、その業務が前後の工程にどんな影響を与えているかを考えます。情報が遅れるとどうなるか、判断が曖昧だと現場はどう動くか。</a:t>
            </a:r>
            <a:br>
              <a:rPr lang="ja-JP" altLang="en-US" dirty="0"/>
            </a:br>
            <a:r>
              <a:rPr lang="ja-JP" altLang="en-US" dirty="0"/>
              <a:t>さらに、原価や生産、改善への影響を見てみてください。直接的でなくても構いません。「この判断が続くと、改善が後回しになる」「この調整がうまくいくと、手直しが減る」といったレベルで十分です。</a:t>
            </a:r>
            <a:br>
              <a:rPr lang="ja-JP" altLang="en-US" dirty="0"/>
            </a:br>
            <a:r>
              <a:rPr lang="ja-JP" altLang="en-US" dirty="0"/>
              <a:t>最後に、その中で「気になる点」を一つ選びます。このワークの目的は、答えを出すことではありません。自分の仕事を工程の一部として捉える視点を持つことです。管理職の方にとっては、部下がどこに課題を感じているかを知る良い機会にもな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49</a:t>
            </a:fld>
            <a:endParaRPr kumimoji="1" lang="ja-JP" altLang="en-US"/>
          </a:p>
        </p:txBody>
      </p:sp>
    </p:spTree>
    <p:extLst>
      <p:ext uri="{BB962C8B-B14F-4D97-AF65-F5344CB8AC3E}">
        <p14:creationId xmlns:p14="http://schemas.microsoft.com/office/powerpoint/2010/main" val="3377372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BE4C9-BA2A-F66E-F62B-3FE07BAC759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7520400-5632-9E26-A065-A43631942D0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26A6975-F39B-4797-B9A4-4E0F262EA3E3}"/>
              </a:ext>
            </a:extLst>
          </p:cNvPr>
          <p:cNvSpPr>
            <a:spLocks noGrp="1"/>
          </p:cNvSpPr>
          <p:nvPr>
            <p:ph type="body" idx="1"/>
          </p:nvPr>
        </p:nvSpPr>
        <p:spPr/>
        <p:txBody>
          <a:bodyPr/>
          <a:lstStyle/>
          <a:p>
            <a:r>
              <a:rPr lang="ja-JP" altLang="en-US" dirty="0"/>
              <a:t>ここで、総合職に求められる行動・思考・スキルを整理します。まず行動です。総合職にとって最も大事なのは、資料や数字の前だけで考えないことです。実際に現場に行き、設備や作業、人の動きを見る。関係者と直接話す。この行動が、すべての出発点になります。</a:t>
            </a:r>
            <a:br>
              <a:rPr lang="ja-JP" altLang="en-US" dirty="0"/>
            </a:br>
            <a:r>
              <a:rPr lang="ja-JP" altLang="en-US" dirty="0"/>
              <a:t>次に思考です。現場で起きていることを、単なる事象としてではなく、「なぜ起きているのか」「この判断はどこに影響するのか」と因果で捉える力が求められます。たとえば、歩留まりが悪化したとき、それを作業者の問題にして終わらせるのか、条件変更や段取り、指示系統まで含めて考えるのかで、打ち手は大きく変わります。</a:t>
            </a:r>
            <a:br>
              <a:rPr lang="ja-JP" altLang="en-US" dirty="0"/>
            </a:br>
            <a:r>
              <a:rPr lang="ja-JP" altLang="en-US" dirty="0"/>
              <a:t>そしてスキルです。調整力、説明力、数値を読み解く力。これらは研修や経験で身につきますが、スキルだけを学んでも、行動が変わらなければ意味がありません。行動が変わると、見える情報が変わり、考え方が変わり、結果としてスキルが活きるようになります。この</a:t>
            </a:r>
            <a:r>
              <a:rPr lang="en-US" altLang="ja-JP" dirty="0"/>
              <a:t>3</a:t>
            </a:r>
            <a:r>
              <a:rPr lang="ja-JP" altLang="en-US" dirty="0"/>
              <a:t>つは切り離さず、セットで捉えてください。</a:t>
            </a:r>
            <a:endParaRPr kumimoji="1" lang="ja-JP" altLang="en-US" dirty="0"/>
          </a:p>
        </p:txBody>
      </p:sp>
      <p:sp>
        <p:nvSpPr>
          <p:cNvPr id="4" name="スライド番号プレースホルダー 3">
            <a:extLst>
              <a:ext uri="{FF2B5EF4-FFF2-40B4-BE49-F238E27FC236}">
                <a16:creationId xmlns:a16="http://schemas.microsoft.com/office/drawing/2014/main" id="{FDAB2AB5-FB66-BADD-D487-FFE625BE5173}"/>
              </a:ext>
            </a:extLst>
          </p:cNvPr>
          <p:cNvSpPr>
            <a:spLocks noGrp="1"/>
          </p:cNvSpPr>
          <p:nvPr>
            <p:ph type="sldNum" sz="quarter" idx="5"/>
          </p:nvPr>
        </p:nvSpPr>
        <p:spPr/>
        <p:txBody>
          <a:bodyPr/>
          <a:lstStyle/>
          <a:p>
            <a:fld id="{FCC2A414-6D03-B944-A560-2D87117064F2}" type="slidenum">
              <a:rPr kumimoji="1" lang="ja-JP" altLang="en-US" smtClean="0"/>
              <a:t>5</a:t>
            </a:fld>
            <a:endParaRPr kumimoji="1" lang="ja-JP" altLang="en-US"/>
          </a:p>
        </p:txBody>
      </p:sp>
    </p:spTree>
    <p:extLst>
      <p:ext uri="{BB962C8B-B14F-4D97-AF65-F5344CB8AC3E}">
        <p14:creationId xmlns:p14="http://schemas.microsoft.com/office/powerpoint/2010/main" val="422671165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この</a:t>
            </a:r>
            <a:r>
              <a:rPr lang="en-US" altLang="ja-JP" dirty="0"/>
              <a:t>3</a:t>
            </a:r>
            <a:r>
              <a:rPr lang="ja-JP" altLang="en-US" dirty="0"/>
              <a:t>ページの最後に、明日から意識してほしいポイントを整理します。まず一つ目は、「流れで仕事を見る」ことです。自分の業務を点で終わらせず、前後の工程とつなげて考えてみてください。</a:t>
            </a:r>
            <a:br>
              <a:rPr lang="ja-JP" altLang="en-US" dirty="0"/>
            </a:br>
            <a:r>
              <a:rPr lang="ja-JP" altLang="en-US" dirty="0"/>
              <a:t>二つ目は、小さな兆候を拾うことです。大きなトラブルが起きてからではなく、「最近忙しさが増えている」「同じ手直しが続いている」といった違和感に目を向けることが重要です。</a:t>
            </a:r>
            <a:br>
              <a:rPr lang="ja-JP" altLang="en-US" dirty="0"/>
            </a:br>
            <a:r>
              <a:rPr lang="ja-JP" altLang="en-US" dirty="0"/>
              <a:t>三つ目は、判断基準を言葉にすることです。迷ったときに、「今回は何を優先するのか」を自分の中で、あるいは現場に向けて言語化してください。それだけで、判断のブレは小さくなります。</a:t>
            </a:r>
            <a:br>
              <a:rPr lang="ja-JP" altLang="en-US" dirty="0"/>
            </a:br>
            <a:r>
              <a:rPr lang="ja-JP" altLang="en-US" dirty="0"/>
              <a:t>最後に、改善につなげることです。すべてを一気に変える必要はありません。一つの視点を変え、一つの行動を変える。その積み重ねが、工程を安定させ、原価を下げ、生産を楽にし、改善を回す力になります。</a:t>
            </a:r>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50</a:t>
            </a:fld>
            <a:endParaRPr kumimoji="1" lang="ja-JP" altLang="en-US"/>
          </a:p>
        </p:txBody>
      </p:sp>
    </p:spTree>
    <p:extLst>
      <p:ext uri="{BB962C8B-B14F-4D97-AF65-F5344CB8AC3E}">
        <p14:creationId xmlns:p14="http://schemas.microsoft.com/office/powerpoint/2010/main" val="29728036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この章の最後に、「全体最適で考える」という点を改めて整理します。</a:t>
            </a:r>
            <a:br>
              <a:rPr lang="ja-JP" altLang="en-US" dirty="0"/>
            </a:br>
            <a:r>
              <a:rPr lang="ja-JP" altLang="en-US" dirty="0"/>
              <a:t>ここまで見てきた通り、工程・原価・生産・改善は、それぞれ独立して存在しているわけではありません。現場での一つひとつの判断が、工程の流れを変え、原価構造を変え、生産の安定度を変え、改善が回るかどうかを左右します。</a:t>
            </a:r>
          </a:p>
          <a:p>
            <a:r>
              <a:rPr lang="ja-JP" altLang="en-US" dirty="0"/>
              <a:t>現場でよく起きるのが、「自分の担当範囲は最適化されている」という状態です。個別に見れば正しい判断をしているつもりでも、それが全体としてつながったときに、かえって不安定さを生んでしまうことがあります。これが部分最適です。</a:t>
            </a:r>
            <a:br>
              <a:rPr lang="ja-JP" altLang="en-US" dirty="0"/>
            </a:br>
            <a:r>
              <a:rPr lang="ja-JP" altLang="en-US" dirty="0"/>
              <a:t>部分最適が積み重なると、忙しさが増え、トラブルが増え、コストが上がり、「頑張っているのに楽にならない」状態になります。</a:t>
            </a:r>
          </a:p>
          <a:p>
            <a:r>
              <a:rPr lang="ja-JP" altLang="en-US" dirty="0"/>
              <a:t>全体最適で考えるというのは、すべてを平均的に良くすることではありません。今、工程全体の流れを止めているのはどこか。原価を押し上げている原因はどこか。改善が回らなくなっている要因は何か。</a:t>
            </a:r>
            <a:br>
              <a:rPr lang="ja-JP" altLang="en-US" dirty="0"/>
            </a:br>
            <a:r>
              <a:rPr lang="ja-JP" altLang="en-US" dirty="0"/>
              <a:t>そこに焦点を当て、最も効果が出るところに手を打つことが、全体最適です。</a:t>
            </a:r>
          </a:p>
          <a:p>
            <a:r>
              <a:rPr lang="ja-JP" altLang="en-US" dirty="0"/>
              <a:t>そのために重要なのが、「流れ」と「時間軸」です。</a:t>
            </a:r>
            <a:br>
              <a:rPr lang="ja-JP" altLang="en-US" dirty="0"/>
            </a:br>
            <a:r>
              <a:rPr lang="ja-JP" altLang="en-US" dirty="0"/>
              <a:t>目の前の対応だけで終わらせず、この判断が次の工程にどう影響するか、</a:t>
            </a:r>
            <a:r>
              <a:rPr lang="en-US" altLang="ja-JP" dirty="0"/>
              <a:t>1</a:t>
            </a:r>
            <a:r>
              <a:rPr lang="ja-JP" altLang="en-US" dirty="0"/>
              <a:t>か月後、半年後にどんな状態を作るかを考える。この視点を持つことで、判断の質は大きく変わります。</a:t>
            </a:r>
          </a:p>
          <a:p>
            <a:r>
              <a:rPr lang="ja-JP" altLang="en-US" dirty="0"/>
              <a:t>総合職や管理職に期待されているのは、現場の代わりにすべてを考えることではありません。現場が安心して動けるように、判断の軸を示し、方向性を揃えることです。</a:t>
            </a:r>
            <a:br>
              <a:rPr lang="ja-JP" altLang="en-US" dirty="0"/>
            </a:br>
            <a:r>
              <a:rPr lang="ja-JP" altLang="en-US" dirty="0"/>
              <a:t>全体最適の視点を持った判断が積み重なることで、現場は安定し、原価は抑えられ、生産は楽になり、改善が回り始めます。</a:t>
            </a:r>
          </a:p>
          <a:p>
            <a:r>
              <a:rPr lang="ja-JP" altLang="en-US" dirty="0"/>
              <a:t>この章で扱った内容は、特別な理論ではありません。</a:t>
            </a:r>
            <a:br>
              <a:rPr lang="ja-JP" altLang="en-US" dirty="0"/>
            </a:br>
            <a:r>
              <a:rPr lang="ja-JP" altLang="en-US" dirty="0"/>
              <a:t>しかし、</a:t>
            </a:r>
            <a:r>
              <a:rPr lang="ja-JP" altLang="en-US" b="1" dirty="0"/>
              <a:t>全体最適で考える視点を持つかどうか</a:t>
            </a:r>
            <a:r>
              <a:rPr lang="ja-JP" altLang="en-US" dirty="0"/>
              <a:t>が、成果の出る現場と、苦しい現場の分かれ目になります。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51</a:t>
            </a:fld>
            <a:endParaRPr kumimoji="1" lang="ja-JP" altLang="en-US"/>
          </a:p>
        </p:txBody>
      </p:sp>
    </p:spTree>
    <p:extLst>
      <p:ext uri="{BB962C8B-B14F-4D97-AF65-F5344CB8AC3E}">
        <p14:creationId xmlns:p14="http://schemas.microsoft.com/office/powerpoint/2010/main" val="26394205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A93F7-1BA6-5029-631A-F226BBB94C0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ABCE760-179E-2D29-D361-A838D138962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5EBC4C2-379B-89D6-0290-93778A8FCF1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4922B4A-9024-DCBF-ADB3-FC888D43D406}"/>
              </a:ext>
            </a:extLst>
          </p:cNvPr>
          <p:cNvSpPr>
            <a:spLocks noGrp="1"/>
          </p:cNvSpPr>
          <p:nvPr>
            <p:ph type="sldNum" sz="quarter" idx="5"/>
          </p:nvPr>
        </p:nvSpPr>
        <p:spPr/>
        <p:txBody>
          <a:bodyPr/>
          <a:lstStyle/>
          <a:p>
            <a:fld id="{FCC2A414-6D03-B944-A560-2D87117064F2}" type="slidenum">
              <a:rPr kumimoji="1" lang="ja-JP" altLang="en-US" smtClean="0"/>
              <a:t>52</a:t>
            </a:fld>
            <a:endParaRPr kumimoji="1" lang="ja-JP" altLang="en-US"/>
          </a:p>
        </p:txBody>
      </p:sp>
    </p:spTree>
    <p:extLst>
      <p:ext uri="{BB962C8B-B14F-4D97-AF65-F5344CB8AC3E}">
        <p14:creationId xmlns:p14="http://schemas.microsoft.com/office/powerpoint/2010/main" val="27077404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ここで、</a:t>
            </a:r>
            <a:r>
              <a:rPr lang="en-US" altLang="ja-JP" dirty="0"/>
              <a:t>1</a:t>
            </a:r>
            <a:r>
              <a:rPr lang="ja-JP" altLang="en-US" dirty="0"/>
              <a:t>日目の学びを整理します。</a:t>
            </a:r>
            <a:br>
              <a:rPr lang="ja-JP" altLang="en-US" dirty="0"/>
            </a:br>
            <a:r>
              <a:rPr lang="ja-JP" altLang="en-US" dirty="0"/>
              <a:t>今日一日を通してお伝えしてきたのは、新しい手法や特別なノウハウではありません。</a:t>
            </a:r>
            <a:r>
              <a:rPr lang="ja-JP" altLang="en-US" b="1" dirty="0"/>
              <a:t>現場をどう見るか、どう判断するか、その視点を揃えること</a:t>
            </a:r>
            <a:r>
              <a:rPr lang="ja-JP" altLang="en-US" dirty="0"/>
              <a:t>です。</a:t>
            </a:r>
          </a:p>
          <a:p>
            <a:r>
              <a:rPr lang="ja-JP" altLang="en-US" dirty="0"/>
              <a:t>まず、総合職に求められる役割について考えました。</a:t>
            </a:r>
            <a:br>
              <a:rPr lang="ja-JP" altLang="en-US" dirty="0"/>
            </a:br>
            <a:r>
              <a:rPr lang="ja-JP" altLang="en-US" dirty="0"/>
              <a:t>総合職は、単に業務をこなす存在ではなく、</a:t>
            </a:r>
            <a:r>
              <a:rPr lang="ja-JP" altLang="en-US" b="1" dirty="0"/>
              <a:t>成果が出る状態を作る役割</a:t>
            </a:r>
            <a:r>
              <a:rPr lang="ja-JP" altLang="en-US" dirty="0"/>
              <a:t>です。そのために、現場を点ではなく流れで見て、判断の軸を示すことが求められます。</a:t>
            </a:r>
          </a:p>
          <a:p>
            <a:r>
              <a:rPr lang="ja-JP" altLang="en-US" dirty="0"/>
              <a:t>次に、</a:t>
            </a:r>
            <a:r>
              <a:rPr lang="en-US" altLang="ja-JP" dirty="0"/>
              <a:t>QCDS</a:t>
            </a:r>
            <a:r>
              <a:rPr lang="ja-JP" altLang="en-US" dirty="0"/>
              <a:t>を扱いました。</a:t>
            </a:r>
            <a:br>
              <a:rPr lang="ja-JP" altLang="en-US" dirty="0"/>
            </a:br>
            <a:r>
              <a:rPr lang="ja-JP" altLang="en-US" dirty="0"/>
              <a:t>品質・コスト・納期・安全は、個別に追いかけるものではなく、</a:t>
            </a:r>
            <a:r>
              <a:rPr lang="ja-JP" altLang="en-US" b="1" dirty="0"/>
              <a:t>判断を説明するための共通言語</a:t>
            </a:r>
            <a:r>
              <a:rPr lang="ja-JP" altLang="en-US" dirty="0"/>
              <a:t>です。</a:t>
            </a:r>
            <a:br>
              <a:rPr lang="ja-JP" altLang="en-US" dirty="0"/>
            </a:br>
            <a:r>
              <a:rPr lang="ja-JP" altLang="en-US" dirty="0"/>
              <a:t>「今回は何を優先する判断なのか」を</a:t>
            </a:r>
            <a:r>
              <a:rPr lang="en-US" altLang="ja-JP" dirty="0"/>
              <a:t>QCDS</a:t>
            </a:r>
            <a:r>
              <a:rPr lang="ja-JP" altLang="en-US" dirty="0"/>
              <a:t>で語れるかどうかで、現場との会話の質は大きく変わります。</a:t>
            </a:r>
          </a:p>
          <a:p>
            <a:r>
              <a:rPr lang="en-US" altLang="ja-JP" dirty="0"/>
              <a:t>5S</a:t>
            </a:r>
            <a:r>
              <a:rPr lang="ja-JP" altLang="en-US" dirty="0"/>
              <a:t>のパートでは、</a:t>
            </a:r>
            <a:r>
              <a:rPr lang="en-US" altLang="ja-JP" dirty="0"/>
              <a:t>5S</a:t>
            </a:r>
            <a:r>
              <a:rPr lang="ja-JP" altLang="en-US" dirty="0"/>
              <a:t>を単なる整理整頓ではなく、</a:t>
            </a:r>
            <a:r>
              <a:rPr lang="ja-JP" altLang="en-US" b="1" dirty="0"/>
              <a:t>異常に気づける状態を作るための考え方</a:t>
            </a:r>
            <a:r>
              <a:rPr lang="ja-JP" altLang="en-US" dirty="0"/>
              <a:t>として捉え直しました。</a:t>
            </a:r>
            <a:br>
              <a:rPr lang="ja-JP" altLang="en-US" dirty="0"/>
            </a:br>
            <a:r>
              <a:rPr lang="ja-JP" altLang="en-US" dirty="0"/>
              <a:t>また、言語化できない</a:t>
            </a:r>
            <a:r>
              <a:rPr lang="en-US" altLang="ja-JP" dirty="0"/>
              <a:t>5S</a:t>
            </a:r>
            <a:r>
              <a:rPr lang="ja-JP" altLang="en-US" dirty="0"/>
              <a:t>は定着せず、管理職・総合職の関与の仕方が文化を左右することも確認しました。</a:t>
            </a:r>
          </a:p>
          <a:p>
            <a:r>
              <a:rPr lang="ja-JP" altLang="en-US" dirty="0"/>
              <a:t>そして最後に、工程・原価・生産・改善の連動を見ました。</a:t>
            </a:r>
            <a:br>
              <a:rPr lang="ja-JP" altLang="en-US" dirty="0"/>
            </a:br>
            <a:r>
              <a:rPr lang="ja-JP" altLang="en-US" dirty="0"/>
              <a:t>現場の小さな判断や不具合が、工程の流れを変え、原価を押し上げ、生産を不安定にし、改善を止めてしまう。</a:t>
            </a:r>
            <a:br>
              <a:rPr lang="ja-JP" altLang="en-US" dirty="0"/>
            </a:br>
            <a:r>
              <a:rPr lang="ja-JP" altLang="en-US" dirty="0"/>
              <a:t>逆に言えば、</a:t>
            </a:r>
            <a:r>
              <a:rPr lang="ja-JP" altLang="en-US" b="1" dirty="0"/>
              <a:t>全体最適の視点での判断が積み重なれば、現場は安定し、改善が回り始める</a:t>
            </a:r>
            <a:r>
              <a:rPr lang="ja-JP" altLang="en-US" dirty="0"/>
              <a:t>ということです。</a:t>
            </a:r>
          </a:p>
          <a:p>
            <a:r>
              <a:rPr lang="ja-JP" altLang="en-US" dirty="0"/>
              <a:t>今日学んだことを、すべて完璧に実行する必要はありません。</a:t>
            </a:r>
            <a:br>
              <a:rPr lang="ja-JP" altLang="en-US" dirty="0"/>
            </a:br>
            <a:r>
              <a:rPr lang="ja-JP" altLang="en-US" dirty="0"/>
              <a:t>大切なのは、「現場の見方が少し変わったか」「判断の基準を言葉にできそうか」という点です。</a:t>
            </a:r>
            <a:br>
              <a:rPr lang="ja-JP" altLang="en-US" dirty="0"/>
            </a:br>
            <a:r>
              <a:rPr lang="ja-JP" altLang="en-US" dirty="0"/>
              <a:t>それが、</a:t>
            </a:r>
            <a:r>
              <a:rPr lang="en-US" altLang="ja-JP" dirty="0"/>
              <a:t>1</a:t>
            </a:r>
            <a:r>
              <a:rPr lang="ja-JP" altLang="en-US" dirty="0"/>
              <a:t>日目の一番の成果です。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53</a:t>
            </a:fld>
            <a:endParaRPr kumimoji="1" lang="ja-JP" altLang="en-US"/>
          </a:p>
        </p:txBody>
      </p:sp>
    </p:spTree>
    <p:extLst>
      <p:ext uri="{BB962C8B-B14F-4D97-AF65-F5344CB8AC3E}">
        <p14:creationId xmlns:p14="http://schemas.microsoft.com/office/powerpoint/2010/main" val="11845753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明日のテーマは、コミュニケーションとリーダーシップ、そして問題解決です。一見すると、今日の内容とは別の話に見えるかもしれません。しかし、実際には</a:t>
            </a:r>
            <a:r>
              <a:rPr lang="ja-JP" altLang="en-US" b="1" dirty="0"/>
              <a:t>今日の学びがそのまま土台になります</a:t>
            </a:r>
            <a:r>
              <a:rPr lang="ja-JP" altLang="en-US" dirty="0"/>
              <a:t>。</a:t>
            </a:r>
          </a:p>
          <a:p>
            <a:r>
              <a:rPr lang="ja-JP" altLang="en-US" dirty="0"/>
              <a:t>今日扱ったのは、「現場をどう見るか」「どう判断するか」という視点でした。</a:t>
            </a:r>
            <a:br>
              <a:rPr lang="ja-JP" altLang="en-US" dirty="0"/>
            </a:br>
            <a:r>
              <a:rPr lang="ja-JP" altLang="en-US" dirty="0"/>
              <a:t>明日は、その判断を</a:t>
            </a:r>
            <a:r>
              <a:rPr lang="ja-JP" altLang="en-US" b="1" dirty="0"/>
              <a:t>どう伝えるか、どう周囲を動かすか</a:t>
            </a:r>
            <a:r>
              <a:rPr lang="ja-JP" altLang="en-US" dirty="0"/>
              <a:t>を扱います。</a:t>
            </a:r>
          </a:p>
          <a:p>
            <a:r>
              <a:rPr lang="ja-JP" altLang="en-US" dirty="0"/>
              <a:t>たとえば、</a:t>
            </a:r>
            <a:r>
              <a:rPr lang="en-US" altLang="ja-JP" dirty="0"/>
              <a:t>QCDS</a:t>
            </a:r>
            <a:r>
              <a:rPr lang="ja-JP" altLang="en-US" dirty="0"/>
              <a:t>で判断を整理できても、それを相手に伝えられなければ、現場は動きません。</a:t>
            </a:r>
            <a:br>
              <a:rPr lang="ja-JP" altLang="en-US" dirty="0"/>
            </a:br>
            <a:r>
              <a:rPr lang="ja-JP" altLang="en-US" dirty="0"/>
              <a:t>全体最適の視点を持っていても、納得感のあるコミュニケーションがなければ、部分最適の行動は止まりません。</a:t>
            </a:r>
          </a:p>
          <a:p>
            <a:r>
              <a:rPr lang="ja-JP" altLang="en-US" dirty="0"/>
              <a:t>また、問題解決や課題設定についても同様です。</a:t>
            </a:r>
            <a:br>
              <a:rPr lang="ja-JP" altLang="en-US" dirty="0"/>
            </a:br>
            <a:r>
              <a:rPr lang="ja-JP" altLang="en-US" dirty="0"/>
              <a:t>今日学んだ「流れで見る」「構造で考える」という視点がなければ、問題は対症療法に終わってしまいます。</a:t>
            </a:r>
            <a:br>
              <a:rPr lang="ja-JP" altLang="en-US" dirty="0"/>
            </a:br>
            <a:r>
              <a:rPr lang="ja-JP" altLang="en-US" dirty="0"/>
              <a:t>明日は、その視点を使って、</a:t>
            </a:r>
            <a:r>
              <a:rPr lang="ja-JP" altLang="en-US" b="1" dirty="0"/>
              <a:t>どの問題に取り組むべきか、どう整理するか</a:t>
            </a:r>
            <a:r>
              <a:rPr lang="ja-JP" altLang="en-US" dirty="0"/>
              <a:t>を具体的に扱います。</a:t>
            </a:r>
          </a:p>
          <a:p>
            <a:r>
              <a:rPr lang="ja-JP" altLang="en-US" dirty="0"/>
              <a:t>明日に向けて意識してほしいのは、</a:t>
            </a:r>
            <a:br>
              <a:rPr lang="ja-JP" altLang="en-US" dirty="0"/>
            </a:br>
            <a:r>
              <a:rPr lang="ja-JP" altLang="en-US" dirty="0"/>
              <a:t>「今日の内容を覚えておくこと」ではありません。</a:t>
            </a:r>
            <a:br>
              <a:rPr lang="ja-JP" altLang="en-US" dirty="0"/>
            </a:br>
            <a:r>
              <a:rPr lang="ja-JP" altLang="en-US" dirty="0"/>
              <a:t>「自分の職場では、どこが全体で見られていないか」</a:t>
            </a:r>
            <a:br>
              <a:rPr lang="ja-JP" altLang="en-US" dirty="0"/>
            </a:br>
            <a:r>
              <a:rPr lang="ja-JP" altLang="en-US" dirty="0"/>
              <a:t>「判断基準が言葉になっていない場面はどこか」</a:t>
            </a:r>
            <a:br>
              <a:rPr lang="ja-JP" altLang="en-US" dirty="0"/>
            </a:br>
            <a:r>
              <a:rPr lang="ja-JP" altLang="en-US" dirty="0"/>
              <a:t>これを少し考えながら、明日を迎えてください。</a:t>
            </a:r>
          </a:p>
          <a:p>
            <a:r>
              <a:rPr lang="ja-JP" altLang="en-US" dirty="0"/>
              <a:t>今日で、現場を見るための土台は整いました。</a:t>
            </a:r>
            <a:br>
              <a:rPr lang="ja-JP" altLang="en-US" dirty="0"/>
            </a:br>
            <a:r>
              <a:rPr lang="ja-JP" altLang="en-US" dirty="0"/>
              <a:t>明日は、それを</a:t>
            </a:r>
            <a:r>
              <a:rPr lang="ja-JP" altLang="en-US" b="1" dirty="0"/>
              <a:t>人と組織の動きにつなげる</a:t>
            </a:r>
            <a:r>
              <a:rPr lang="ja-JP" altLang="en-US" dirty="0"/>
              <a:t>一日になります。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FCC2A414-6D03-B944-A560-2D87117064F2}" type="slidenum">
              <a:rPr kumimoji="1" lang="ja-JP" altLang="en-US" smtClean="0"/>
              <a:t>54</a:t>
            </a:fld>
            <a:endParaRPr kumimoji="1" lang="ja-JP" altLang="en-US"/>
          </a:p>
        </p:txBody>
      </p:sp>
    </p:spTree>
    <p:extLst>
      <p:ext uri="{BB962C8B-B14F-4D97-AF65-F5344CB8AC3E}">
        <p14:creationId xmlns:p14="http://schemas.microsoft.com/office/powerpoint/2010/main" val="3866837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21738-230A-D660-9683-B9C268D7DA3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9715757-8AA8-35E6-61A8-A9F8D71D419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F8C2D43-3E74-877E-B0F0-05D39396FBD4}"/>
              </a:ext>
            </a:extLst>
          </p:cNvPr>
          <p:cNvSpPr>
            <a:spLocks noGrp="1"/>
          </p:cNvSpPr>
          <p:nvPr>
            <p:ph type="body" idx="1"/>
          </p:nvPr>
        </p:nvSpPr>
        <p:spPr/>
        <p:txBody>
          <a:bodyPr/>
          <a:lstStyle/>
          <a:p>
            <a:r>
              <a:rPr lang="ja-JP" altLang="en-US" dirty="0"/>
              <a:t>現場でよく見られるのが、「忙しい総合職」と「成果を出す総合職」の違いです。伸び悩む総合職は、トラブルが起きるたびに個別対応に追われます。現場から呼ばれ、関係部署に連絡し、その場を収める。本人は一生懸命ですが、対応は常に後追いになりがちです。</a:t>
            </a:r>
            <a:br>
              <a:rPr lang="ja-JP" altLang="en-US" dirty="0"/>
            </a:br>
            <a:r>
              <a:rPr lang="ja-JP" altLang="en-US" dirty="0"/>
              <a:t>一方で、できる総合職は、同じ状況でも動き方が違います。まず全体像を整理し、「今、何が起きていて、何を優先するのか」を関係者と共有します。判断軸が共有されているため、細かい確認が減り、現場も動きやすくなります。</a:t>
            </a:r>
            <a:br>
              <a:rPr lang="ja-JP" altLang="en-US" dirty="0"/>
            </a:br>
            <a:r>
              <a:rPr lang="ja-JP" altLang="en-US" dirty="0"/>
              <a:t>ここで重要なのは、情報量ではありません。むしろ情報は多すぎると混乱します。違いを生むのは「整理の質」です。どの情報が判断に必要で、どこまで見れば十分なのか。食品工場では判断の遅れが品質や安全に直結します。だからこそ、総合職には“速く、納得感のある判断”が求められます。</a:t>
            </a:r>
            <a:endParaRPr kumimoji="1" lang="ja-JP" altLang="en-US" dirty="0"/>
          </a:p>
        </p:txBody>
      </p:sp>
      <p:sp>
        <p:nvSpPr>
          <p:cNvPr id="4" name="スライド番号プレースホルダー 3">
            <a:extLst>
              <a:ext uri="{FF2B5EF4-FFF2-40B4-BE49-F238E27FC236}">
                <a16:creationId xmlns:a16="http://schemas.microsoft.com/office/drawing/2014/main" id="{E3D30313-5CBF-30DA-C017-01983B5E8718}"/>
              </a:ext>
            </a:extLst>
          </p:cNvPr>
          <p:cNvSpPr>
            <a:spLocks noGrp="1"/>
          </p:cNvSpPr>
          <p:nvPr>
            <p:ph type="sldNum" sz="quarter" idx="5"/>
          </p:nvPr>
        </p:nvSpPr>
        <p:spPr/>
        <p:txBody>
          <a:bodyPr/>
          <a:lstStyle/>
          <a:p>
            <a:fld id="{FCC2A414-6D03-B944-A560-2D87117064F2}" type="slidenum">
              <a:rPr kumimoji="1" lang="ja-JP" altLang="en-US" smtClean="0"/>
              <a:t>6</a:t>
            </a:fld>
            <a:endParaRPr kumimoji="1" lang="ja-JP" altLang="en-US"/>
          </a:p>
        </p:txBody>
      </p:sp>
    </p:spTree>
    <p:extLst>
      <p:ext uri="{BB962C8B-B14F-4D97-AF65-F5344CB8AC3E}">
        <p14:creationId xmlns:p14="http://schemas.microsoft.com/office/powerpoint/2010/main" val="2504291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F8C43-BF02-5926-7ADA-6A8766511B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88C7D3-ADF3-25DA-18C9-052764A2C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A52CDA-6236-199B-33AE-A1B94A826809}"/>
              </a:ext>
            </a:extLst>
          </p:cNvPr>
          <p:cNvSpPr>
            <a:spLocks noGrp="1"/>
          </p:cNvSpPr>
          <p:nvPr>
            <p:ph type="body" idx="1"/>
          </p:nvPr>
        </p:nvSpPr>
        <p:spPr/>
        <p:txBody>
          <a:bodyPr/>
          <a:lstStyle/>
          <a:p>
            <a:r>
              <a:rPr lang="ja-JP" altLang="en-US" dirty="0"/>
              <a:t>ここで、総合職のキャリアを少し長い目で見てみましょう。若手のうちは、まず現場理解と基礎固めが中心になります。現場で何が起きているのか、なぜそのルールになっているのかを理解する時期です。</a:t>
            </a:r>
            <a:br>
              <a:rPr lang="ja-JP" altLang="en-US" dirty="0"/>
            </a:br>
            <a:r>
              <a:rPr lang="ja-JP" altLang="en-US" dirty="0"/>
              <a:t>中堅になると、調整や改善の中核を担う場面が増えます。現場と管理、製造と他部門をつなぎながら、成果を出す役割です。そして将来的には、個別の案件対応ではなく、組織や仕組みそのものを動かす立場になります。</a:t>
            </a:r>
            <a:br>
              <a:rPr lang="ja-JP" altLang="en-US" dirty="0"/>
            </a:br>
            <a:r>
              <a:rPr lang="ja-JP" altLang="en-US" dirty="0"/>
              <a:t>ここで強調したいのは、キャリアは「役職が上がること」だけではないという点です。役割の幅が広がっているか、判断の影響範囲が広がっているかが重要です。食品製造では、現場を知らないまま上位判断をすると、現実とズレた決定になりやすい。だからこそ、今この段階での現場理解が、将来の自分を支える土台になります。</a:t>
            </a:r>
            <a:endParaRPr kumimoji="1" lang="ja-JP" altLang="en-US" dirty="0"/>
          </a:p>
        </p:txBody>
      </p:sp>
      <p:sp>
        <p:nvSpPr>
          <p:cNvPr id="4" name="スライド番号プレースホルダー 3">
            <a:extLst>
              <a:ext uri="{FF2B5EF4-FFF2-40B4-BE49-F238E27FC236}">
                <a16:creationId xmlns:a16="http://schemas.microsoft.com/office/drawing/2014/main" id="{42837960-3757-A11C-B7A3-EA84136A180E}"/>
              </a:ext>
            </a:extLst>
          </p:cNvPr>
          <p:cNvSpPr>
            <a:spLocks noGrp="1"/>
          </p:cNvSpPr>
          <p:nvPr>
            <p:ph type="sldNum" sz="quarter" idx="5"/>
          </p:nvPr>
        </p:nvSpPr>
        <p:spPr/>
        <p:txBody>
          <a:bodyPr/>
          <a:lstStyle/>
          <a:p>
            <a:fld id="{FCC2A414-6D03-B944-A560-2D87117064F2}" type="slidenum">
              <a:rPr kumimoji="1" lang="ja-JP" altLang="en-US" smtClean="0"/>
              <a:t>7</a:t>
            </a:fld>
            <a:endParaRPr kumimoji="1" lang="ja-JP" altLang="en-US"/>
          </a:p>
        </p:txBody>
      </p:sp>
    </p:spTree>
    <p:extLst>
      <p:ext uri="{BB962C8B-B14F-4D97-AF65-F5344CB8AC3E}">
        <p14:creationId xmlns:p14="http://schemas.microsoft.com/office/powerpoint/2010/main" val="3752611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0515C-3A17-F32C-6FDB-EF68BE1CCCF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679466-7658-BA9D-A67F-5D918EE6155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E022F3D-749E-BC38-E582-3DC4ECEE2306}"/>
              </a:ext>
            </a:extLst>
          </p:cNvPr>
          <p:cNvSpPr>
            <a:spLocks noGrp="1"/>
          </p:cNvSpPr>
          <p:nvPr>
            <p:ph type="body" idx="1"/>
          </p:nvPr>
        </p:nvSpPr>
        <p:spPr/>
        <p:txBody>
          <a:bodyPr/>
          <a:lstStyle/>
          <a:p>
            <a:r>
              <a:rPr lang="ja-JP" altLang="en-US" dirty="0"/>
              <a:t>皆さんの職場にも、「あの人に相談すれば話が早い」という人がいるはずです。そうしたロールモデルに共通するのは、判断の軸が明確で、現場と管理の両方の言葉を使えることです。トラブル時ほど感情的にならず、「なぜそう判断するのか」を説明できます。</a:t>
            </a:r>
            <a:br>
              <a:rPr lang="ja-JP" altLang="en-US" dirty="0"/>
            </a:br>
            <a:r>
              <a:rPr lang="ja-JP" altLang="en-US" dirty="0"/>
              <a:t>ロールモデルを真似るときに大切なのは、やり方ではなく考え方です。どんな情報を集め、どんな順番で整理し、どう判断しているのか。この視点を意識して観察してみてください。</a:t>
            </a:r>
            <a:endParaRPr kumimoji="1" lang="ja-JP" altLang="en-US" dirty="0"/>
          </a:p>
        </p:txBody>
      </p:sp>
      <p:sp>
        <p:nvSpPr>
          <p:cNvPr id="4" name="スライド番号プレースホルダー 3">
            <a:extLst>
              <a:ext uri="{FF2B5EF4-FFF2-40B4-BE49-F238E27FC236}">
                <a16:creationId xmlns:a16="http://schemas.microsoft.com/office/drawing/2014/main" id="{48E60286-8907-AC71-9697-BD9D49F33DD4}"/>
              </a:ext>
            </a:extLst>
          </p:cNvPr>
          <p:cNvSpPr>
            <a:spLocks noGrp="1"/>
          </p:cNvSpPr>
          <p:nvPr>
            <p:ph type="sldNum" sz="quarter" idx="5"/>
          </p:nvPr>
        </p:nvSpPr>
        <p:spPr/>
        <p:txBody>
          <a:bodyPr/>
          <a:lstStyle/>
          <a:p>
            <a:fld id="{FCC2A414-6D03-B944-A560-2D87117064F2}" type="slidenum">
              <a:rPr kumimoji="1" lang="ja-JP" altLang="en-US" smtClean="0"/>
              <a:t>8</a:t>
            </a:fld>
            <a:endParaRPr kumimoji="1" lang="ja-JP" altLang="en-US"/>
          </a:p>
        </p:txBody>
      </p:sp>
    </p:spTree>
    <p:extLst>
      <p:ext uri="{BB962C8B-B14F-4D97-AF65-F5344CB8AC3E}">
        <p14:creationId xmlns:p14="http://schemas.microsoft.com/office/powerpoint/2010/main" val="1320657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8436C-63B1-5807-26CB-718E007C28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7FC7CE6-53B0-E626-AAB2-4910D771F64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6C48DE-6EA1-B8D5-7C4F-849FAB91892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こからは、少し視点を未来に向けます。「将来像」と聞くと、役職や肩書きを思い浮かべがちですが、ここで考えてほしいのは、役職ではなく「どんな役割を果たしている人になりたいか」です。たとえば、難しい判断が必要な場面で頼られる人なのか、現場と管理の間に立って話を整理できる人なのか、あるいは仕組みを作って問題を減らせる人なのか。</a:t>
            </a:r>
            <a:br>
              <a:rPr lang="ja-JP" altLang="en-US" dirty="0"/>
            </a:br>
            <a:r>
              <a:rPr lang="ja-JP" altLang="en-US" dirty="0"/>
              <a:t>将来像は、今この時点で明確である必要はありません。ただし、「方向性」は持っておいてほしいと思います。方向性があると、日々の業務の見え方が変わります。たとえば、調整業務一つとっても、「ただの段取り」なのか、「将来、全体を見て判断する力を鍛える機会」なのかで、学びの質が変わります。</a:t>
            </a:r>
            <a:br>
              <a:rPr lang="ja-JP" altLang="en-US" dirty="0"/>
            </a:br>
            <a:r>
              <a:rPr lang="ja-JP" altLang="en-US" dirty="0"/>
              <a:t>また、将来像と現在地の間には必ずギャップがあります。そのギャップは、足りない点であると同時に、成長テーマでもあります。現場理解が足りないのか、説明力なのか、数字の見方なのか。この研修では、そのギャップに気づくきっかけを提供します。今日の学びを通じて、「自分はどこを伸ばすべきか」を意識しながら、次のワークに取り組んでください。</a:t>
            </a:r>
          </a:p>
          <a:p>
            <a:endParaRPr kumimoji="1" lang="ja-JP" altLang="en-US" dirty="0"/>
          </a:p>
        </p:txBody>
      </p:sp>
      <p:sp>
        <p:nvSpPr>
          <p:cNvPr id="4" name="スライド番号プレースホルダー 3">
            <a:extLst>
              <a:ext uri="{FF2B5EF4-FFF2-40B4-BE49-F238E27FC236}">
                <a16:creationId xmlns:a16="http://schemas.microsoft.com/office/drawing/2014/main" id="{0AF5D5A3-C9E5-D1E8-2FB6-A26956F80004}"/>
              </a:ext>
            </a:extLst>
          </p:cNvPr>
          <p:cNvSpPr>
            <a:spLocks noGrp="1"/>
          </p:cNvSpPr>
          <p:nvPr>
            <p:ph type="sldNum" sz="quarter" idx="5"/>
          </p:nvPr>
        </p:nvSpPr>
        <p:spPr/>
        <p:txBody>
          <a:bodyPr/>
          <a:lstStyle/>
          <a:p>
            <a:fld id="{FCC2A414-6D03-B944-A560-2D87117064F2}" type="slidenum">
              <a:rPr kumimoji="1" lang="ja-JP" altLang="en-US" smtClean="0"/>
              <a:t>9</a:t>
            </a:fld>
            <a:endParaRPr kumimoji="1" lang="ja-JP" altLang="en-US"/>
          </a:p>
        </p:txBody>
      </p:sp>
    </p:spTree>
    <p:extLst>
      <p:ext uri="{BB962C8B-B14F-4D97-AF65-F5344CB8AC3E}">
        <p14:creationId xmlns:p14="http://schemas.microsoft.com/office/powerpoint/2010/main" val="1155095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6" name="スライド番号プレースホルダー 3">
            <a:extLst>
              <a:ext uri="{FF2B5EF4-FFF2-40B4-BE49-F238E27FC236}">
                <a16:creationId xmlns:a16="http://schemas.microsoft.com/office/drawing/2014/main" id="{C2A60B1D-D782-B518-B180-C87E59D3EEE7}"/>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36656962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0CB68A-E554-EA5E-08AD-382E1C91250B}"/>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DA6699-0943-0FFC-0A61-6A5492B09BEE}"/>
              </a:ext>
            </a:extLst>
          </p:cNvPr>
          <p:cNvSpPr>
            <a:spLocks noGrp="1"/>
          </p:cNvSpPr>
          <p:nvPr>
            <p:ph type="body" orient="vert" idx="1"/>
          </p:nvPr>
        </p:nvSpPr>
        <p:spPr>
          <a:xfrm>
            <a:off x="838200" y="1825625"/>
            <a:ext cx="105156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984A48-DD79-5D9B-D5E0-EB5E7DB7F17B}"/>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5" name="フッター プレースホルダー 4">
            <a:extLst>
              <a:ext uri="{FF2B5EF4-FFF2-40B4-BE49-F238E27FC236}">
                <a16:creationId xmlns:a16="http://schemas.microsoft.com/office/drawing/2014/main" id="{AE686E19-E0B4-D55F-986E-16E2CA1BC11C}"/>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0" name="スライド番号プレースホルダー 3">
            <a:extLst>
              <a:ext uri="{FF2B5EF4-FFF2-40B4-BE49-F238E27FC236}">
                <a16:creationId xmlns:a16="http://schemas.microsoft.com/office/drawing/2014/main" id="{0DA8A079-03AB-D61E-ED01-0B12C0B94347}"/>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1169989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BA9CD15-D5D2-BCA7-7C85-E1CF4CB8B39C}"/>
              </a:ext>
            </a:extLst>
          </p:cNvPr>
          <p:cNvSpPr>
            <a:spLocks noGrp="1"/>
          </p:cNvSpPr>
          <p:nvPr>
            <p:ph type="title" orient="vert"/>
          </p:nvPr>
        </p:nvSpPr>
        <p:spPr>
          <a:xfrm>
            <a:off x="8724900" y="365125"/>
            <a:ext cx="2628900" cy="5811838"/>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0F50836-947C-1C09-A4D2-4E8E38AA4D4D}"/>
              </a:ext>
            </a:extLst>
          </p:cNvPr>
          <p:cNvSpPr>
            <a:spLocks noGrp="1"/>
          </p:cNvSpPr>
          <p:nvPr>
            <p:ph type="body" orient="vert" idx="1"/>
          </p:nvPr>
        </p:nvSpPr>
        <p:spPr>
          <a:xfrm>
            <a:off x="838200" y="365125"/>
            <a:ext cx="7734300"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685F95-0ADD-1EE4-C0EA-D56723D0B0B3}"/>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5" name="フッター プレースホルダー 4">
            <a:extLst>
              <a:ext uri="{FF2B5EF4-FFF2-40B4-BE49-F238E27FC236}">
                <a16:creationId xmlns:a16="http://schemas.microsoft.com/office/drawing/2014/main" id="{16247742-D2C5-6B40-20BC-367D0738E3AF}"/>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スライド番号プレースホルダー 3">
            <a:extLst>
              <a:ext uri="{FF2B5EF4-FFF2-40B4-BE49-F238E27FC236}">
                <a16:creationId xmlns:a16="http://schemas.microsoft.com/office/drawing/2014/main" id="{E2A2BBD7-F5A3-0891-5F40-C6897BB9C85A}"/>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21266984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B786DF-0FB1-351A-1A91-3E49B3F4939F}"/>
              </a:ext>
            </a:extLst>
          </p:cNvPr>
          <p:cNvSpPr>
            <a:spLocks noGrp="1"/>
          </p:cNvSpPr>
          <p:nvPr>
            <p:ph type="title"/>
          </p:nvPr>
        </p:nvSpPr>
        <p:spPr>
          <a:xfrm>
            <a:off x="838200" y="365125"/>
            <a:ext cx="10515600" cy="1325563"/>
          </a:xfrm>
          <a:prstGeom prst="rect">
            <a:avLst/>
          </a:prstGeom>
        </p:spPr>
        <p:txBody>
          <a:bodyPr/>
          <a:lstStyle>
            <a:lvl1pPr>
              <a:defRPr b="1" i="0">
                <a:latin typeface="Meiryo UI" panose="020B0604030504040204" pitchFamily="34" charset="-128"/>
                <a:ea typeface="Meiryo UI" panose="020B0604030504040204" pitchFamily="34"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997DA3F5-C61C-0F98-270B-7E1749E8F123}"/>
              </a:ext>
            </a:extLst>
          </p:cNvPr>
          <p:cNvSpPr>
            <a:spLocks noGrp="1"/>
          </p:cNvSpPr>
          <p:nvPr>
            <p:ph idx="1"/>
          </p:nvPr>
        </p:nvSpPr>
        <p:spPr>
          <a:xfrm>
            <a:off x="838200" y="1825625"/>
            <a:ext cx="10515600" cy="4351338"/>
          </a:xfrm>
          <a:prstGeom prst="rect">
            <a:avLst/>
          </a:prstGeom>
        </p:spPr>
        <p:txBody>
          <a:bodyPr/>
          <a:lstStyle>
            <a:lvl1pPr>
              <a:defRPr b="1" i="0">
                <a:latin typeface="Meiryo UI" panose="020B0604030504040204" pitchFamily="34" charset="-128"/>
                <a:ea typeface="Meiryo UI" panose="020B0604030504040204" pitchFamily="34" charset="-128"/>
              </a:defRPr>
            </a:lvl1pPr>
            <a:lvl2pPr>
              <a:defRPr b="1" i="0">
                <a:latin typeface="Meiryo UI" panose="020B0604030504040204" pitchFamily="34" charset="-128"/>
                <a:ea typeface="Meiryo UI" panose="020B0604030504040204" pitchFamily="34" charset="-128"/>
              </a:defRPr>
            </a:lvl2pPr>
            <a:lvl3pPr>
              <a:defRPr b="1" i="0">
                <a:latin typeface="Meiryo UI" panose="020B0604030504040204" pitchFamily="34" charset="-128"/>
                <a:ea typeface="Meiryo UI" panose="020B0604030504040204" pitchFamily="34" charset="-128"/>
              </a:defRPr>
            </a:lvl3pPr>
            <a:lvl4pPr>
              <a:defRPr b="1" i="0">
                <a:latin typeface="Meiryo UI" panose="020B0604030504040204" pitchFamily="34" charset="-128"/>
                <a:ea typeface="Meiryo UI" panose="020B0604030504040204" pitchFamily="34" charset="-128"/>
              </a:defRPr>
            </a:lvl4pPr>
            <a:lvl5pPr>
              <a:defRPr b="1" i="0">
                <a:latin typeface="Meiryo UI" panose="020B0604030504040204" pitchFamily="34" charset="-128"/>
                <a:ea typeface="Meiryo UI" panose="020B0604030504040204" pitchFamily="34"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709560D8-C3B9-04DF-7743-37D6EB98C995}"/>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5" name="フッター プレースホルダー 4">
            <a:extLst>
              <a:ext uri="{FF2B5EF4-FFF2-40B4-BE49-F238E27FC236}">
                <a16:creationId xmlns:a16="http://schemas.microsoft.com/office/drawing/2014/main" id="{4803A584-526E-7618-32BF-8D1B5BEFC016}"/>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1" name="スライド番号プレースホルダー 3">
            <a:extLst>
              <a:ext uri="{FF2B5EF4-FFF2-40B4-BE49-F238E27FC236}">
                <a16:creationId xmlns:a16="http://schemas.microsoft.com/office/drawing/2014/main" id="{CF8B625A-FFDA-6C79-5242-80C0A79B2D96}"/>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26408453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A6A24D-3D7A-DC21-28FF-C3080734490A}"/>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D2BD8E-5B76-CC0C-FAB8-651307D631B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E07981-BEC1-01C8-E27F-A8A3325EF66C}"/>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5" name="フッター プレースホルダー 4">
            <a:extLst>
              <a:ext uri="{FF2B5EF4-FFF2-40B4-BE49-F238E27FC236}">
                <a16:creationId xmlns:a16="http://schemas.microsoft.com/office/drawing/2014/main" id="{9508316C-5B9A-CD8E-F970-D0ACBF880BAA}"/>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0" name="スライド番号プレースホルダー 3">
            <a:extLst>
              <a:ext uri="{FF2B5EF4-FFF2-40B4-BE49-F238E27FC236}">
                <a16:creationId xmlns:a16="http://schemas.microsoft.com/office/drawing/2014/main" id="{7793ADFD-4F31-DE58-6544-5C2B93F9D25F}"/>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1050475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8E05CC-83D1-A228-16CF-AC3A5B69FAF5}"/>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05EA0F-6CFF-49F1-4F68-AE35BC030BCC}"/>
              </a:ext>
            </a:extLst>
          </p:cNvPr>
          <p:cNvSpPr>
            <a:spLocks noGrp="1"/>
          </p:cNvSpPr>
          <p:nvPr>
            <p:ph sz="half" idx="1"/>
          </p:nvPr>
        </p:nvSpPr>
        <p:spPr>
          <a:xfrm>
            <a:off x="838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9A732F-C36B-5624-7789-161DCCF484DD}"/>
              </a:ext>
            </a:extLst>
          </p:cNvPr>
          <p:cNvSpPr>
            <a:spLocks noGrp="1"/>
          </p:cNvSpPr>
          <p:nvPr>
            <p:ph sz="half" idx="2"/>
          </p:nvPr>
        </p:nvSpPr>
        <p:spPr>
          <a:xfrm>
            <a:off x="6172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BFD5CAC-5EDD-A0E4-0C89-992BC72410C3}"/>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6" name="フッター プレースホルダー 5">
            <a:extLst>
              <a:ext uri="{FF2B5EF4-FFF2-40B4-BE49-F238E27FC236}">
                <a16:creationId xmlns:a16="http://schemas.microsoft.com/office/drawing/2014/main" id="{72AD791C-63EA-2617-80A6-5F7D065F7955}"/>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1" name="スライド番号プレースホルダー 3">
            <a:extLst>
              <a:ext uri="{FF2B5EF4-FFF2-40B4-BE49-F238E27FC236}">
                <a16:creationId xmlns:a16="http://schemas.microsoft.com/office/drawing/2014/main" id="{1F49C0DC-24B0-282E-5798-A848AC687FE2}"/>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324644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59689-44C0-7032-953B-C9B2A167A65C}"/>
              </a:ext>
            </a:extLst>
          </p:cNvPr>
          <p:cNvSpPr>
            <a:spLocks noGrp="1"/>
          </p:cNvSpPr>
          <p:nvPr>
            <p:ph type="title"/>
          </p:nvPr>
        </p:nvSpPr>
        <p:spPr>
          <a:xfrm>
            <a:off x="839788" y="365125"/>
            <a:ext cx="10515600" cy="1325563"/>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F4F654-98AC-A990-E70D-0B7705EA0B4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70FC6A4-46C5-CCAB-6037-1CA77078E187}"/>
              </a:ext>
            </a:extLst>
          </p:cNvPr>
          <p:cNvSpPr>
            <a:spLocks noGrp="1"/>
          </p:cNvSpPr>
          <p:nvPr>
            <p:ph sz="half" idx="2"/>
          </p:nvPr>
        </p:nvSpPr>
        <p:spPr>
          <a:xfrm>
            <a:off x="839788" y="2505075"/>
            <a:ext cx="515778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8577331-FD41-AD71-AC52-9185A04E087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1B9C6CE-F7D6-CB1C-8B5B-C6F58168FDB8}"/>
              </a:ext>
            </a:extLst>
          </p:cNvPr>
          <p:cNvSpPr>
            <a:spLocks noGrp="1"/>
          </p:cNvSpPr>
          <p:nvPr>
            <p:ph sz="quarter" idx="4"/>
          </p:nvPr>
        </p:nvSpPr>
        <p:spPr>
          <a:xfrm>
            <a:off x="6172200" y="2505075"/>
            <a:ext cx="51831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864400-2060-741D-AE55-A90869F5D82A}"/>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8" name="フッター プレースホルダー 7">
            <a:extLst>
              <a:ext uri="{FF2B5EF4-FFF2-40B4-BE49-F238E27FC236}">
                <a16:creationId xmlns:a16="http://schemas.microsoft.com/office/drawing/2014/main" id="{9E80C2A8-AE9F-852C-D918-7164D4CFDE2C}"/>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3" name="スライド番号プレースホルダー 3">
            <a:extLst>
              <a:ext uri="{FF2B5EF4-FFF2-40B4-BE49-F238E27FC236}">
                <a16:creationId xmlns:a16="http://schemas.microsoft.com/office/drawing/2014/main" id="{3DA74BF1-8E05-C4AE-15EA-41A1F285AE1C}"/>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337161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スライド番号プレースホルダー 3">
            <a:extLst>
              <a:ext uri="{FF2B5EF4-FFF2-40B4-BE49-F238E27FC236}">
                <a16:creationId xmlns:a16="http://schemas.microsoft.com/office/drawing/2014/main" id="{9C7B9EBB-9554-72AE-1F03-0B4B5E849438}"/>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10260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C71E4D-A001-DF2E-EF43-94F28AEC50F3}"/>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3" name="フッター プレースホルダー 2">
            <a:extLst>
              <a:ext uri="{FF2B5EF4-FFF2-40B4-BE49-F238E27FC236}">
                <a16:creationId xmlns:a16="http://schemas.microsoft.com/office/drawing/2014/main" id="{E4F457DA-D77C-E6C8-AF74-65F8FFD5C639}"/>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4ECE069-FBD0-E19C-D9F9-61A57BE4880A}"/>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
        <p:nvSpPr>
          <p:cNvPr id="11" name="正方形/長方形 10">
            <a:extLst>
              <a:ext uri="{FF2B5EF4-FFF2-40B4-BE49-F238E27FC236}">
                <a16:creationId xmlns:a16="http://schemas.microsoft.com/office/drawing/2014/main" id="{DD04210E-BB52-3DC0-909D-3A96466D0D2A}"/>
              </a:ext>
            </a:extLst>
          </p:cNvPr>
          <p:cNvSpPr/>
          <p:nvPr userDrawn="1"/>
        </p:nvSpPr>
        <p:spPr>
          <a:xfrm>
            <a:off x="0" y="0"/>
            <a:ext cx="12192000" cy="886265"/>
          </a:xfrm>
          <a:prstGeom prst="rect">
            <a:avLst/>
          </a:prstGeom>
          <a:gradFill>
            <a:gsLst>
              <a:gs pos="100000">
                <a:srgbClr val="000000"/>
              </a:gs>
              <a:gs pos="0">
                <a:schemeClr val="tx1"/>
              </a:gs>
            </a:gsLst>
            <a:lin ang="21594000" scaled="0"/>
          </a:gradFill>
          <a:ln>
            <a:noFill/>
          </a:ln>
        </p:spPr>
        <p:style>
          <a:lnRef idx="0">
            <a:scrgbClr r="0" g="0" b="0"/>
          </a:lnRef>
          <a:fillRef idx="0">
            <a:scrgbClr r="0" g="0" b="0"/>
          </a:fillRef>
          <a:effectRef idx="0">
            <a:scrgbClr r="0" g="0" b="0"/>
          </a:effectRef>
          <a:fontRef idx="minor">
            <a:schemeClr val="lt1"/>
          </a:fontRef>
        </p:style>
        <p:txBody>
          <a:bodyPr rtlCol="0" anchor="ctr"/>
          <a:lstStyle/>
          <a:p>
            <a:pPr algn="l"/>
            <a:r>
              <a:rPr kumimoji="1" lang="ja-JP" altLang="en-US" sz="4400" b="1">
                <a:solidFill>
                  <a:schemeClr val="bg1"/>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3E8F3747-DDE2-7FB0-66FB-585D26725C11}"/>
              </a:ext>
            </a:extLst>
          </p:cNvPr>
          <p:cNvSpPr/>
          <p:nvPr userDrawn="1"/>
        </p:nvSpPr>
        <p:spPr>
          <a:xfrm>
            <a:off x="0" y="773723"/>
            <a:ext cx="1219200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C30FBFB-008D-BBFB-32E5-829D8FF47BA7}"/>
              </a:ext>
            </a:extLst>
          </p:cNvPr>
          <p:cNvSpPr txBox="1"/>
          <p:nvPr userDrawn="1"/>
        </p:nvSpPr>
        <p:spPr>
          <a:xfrm>
            <a:off x="1422400" y="1178560"/>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32071922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32CCD-9D66-B68E-C6F4-C2C794E3F9F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4BF2894-1103-34BC-2C66-7BFC5242421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7B7269-665A-8D99-AE09-94AD80ED606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F501BF7-549C-49C8-B859-BAFA32A1533B}"/>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6" name="フッター プレースホルダー 5">
            <a:extLst>
              <a:ext uri="{FF2B5EF4-FFF2-40B4-BE49-F238E27FC236}">
                <a16:creationId xmlns:a16="http://schemas.microsoft.com/office/drawing/2014/main" id="{CC2DC144-BC2C-9A8B-9673-A251C4A3E465}"/>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1" name="スライド番号プレースホルダー 3">
            <a:extLst>
              <a:ext uri="{FF2B5EF4-FFF2-40B4-BE49-F238E27FC236}">
                <a16:creationId xmlns:a16="http://schemas.microsoft.com/office/drawing/2014/main" id="{C8565931-C369-EDE6-E732-718650EA9A68}"/>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246805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CC5A66-FEBE-B4A3-CAF2-EB631CEB324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F41AB08-C98E-AD11-94E9-EAEEC35AC4BC}"/>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826017-6CA0-514A-D722-6665CF5726D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3DD8A72-2EC9-9BB7-BAF6-392012B5C738}"/>
              </a:ext>
            </a:extLst>
          </p:cNvPr>
          <p:cNvSpPr>
            <a:spLocks noGrp="1"/>
          </p:cNvSpPr>
          <p:nvPr>
            <p:ph type="dt" sz="half" idx="10"/>
          </p:nvPr>
        </p:nvSpPr>
        <p:spPr>
          <a:xfrm>
            <a:off x="838200" y="6356350"/>
            <a:ext cx="2743200" cy="365125"/>
          </a:xfrm>
          <a:prstGeom prst="rect">
            <a:avLst/>
          </a:prstGeom>
        </p:spPr>
        <p:txBody>
          <a:bodyPr/>
          <a:lstStyle/>
          <a:p>
            <a:endParaRPr kumimoji="1" lang="ja-JP" altLang="en-US"/>
          </a:p>
        </p:txBody>
      </p:sp>
      <p:sp>
        <p:nvSpPr>
          <p:cNvPr id="6" name="フッター プレースホルダー 5">
            <a:extLst>
              <a:ext uri="{FF2B5EF4-FFF2-40B4-BE49-F238E27FC236}">
                <a16:creationId xmlns:a16="http://schemas.microsoft.com/office/drawing/2014/main" id="{373D03B7-2016-1E3D-E219-0117EDF21D13}"/>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11" name="スライド番号プレースホルダー 3">
            <a:extLst>
              <a:ext uri="{FF2B5EF4-FFF2-40B4-BE49-F238E27FC236}">
                <a16:creationId xmlns:a16="http://schemas.microsoft.com/office/drawing/2014/main" id="{98B4F2FD-CD9A-327A-E1CC-195670E7A7AA}"/>
              </a:ext>
            </a:extLst>
          </p:cNvPr>
          <p:cNvSpPr>
            <a:spLocks noGrp="1"/>
          </p:cNvSpPr>
          <p:nvPr>
            <p:ph type="sldNum" sz="quarter" idx="12"/>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184500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D1C5D02-33B1-61B7-6F08-A6685106AA37}"/>
              </a:ext>
            </a:extLst>
          </p:cNvPr>
          <p:cNvSpPr txBox="1"/>
          <p:nvPr userDrawn="1"/>
        </p:nvSpPr>
        <p:spPr>
          <a:xfrm>
            <a:off x="3050275" y="2970747"/>
            <a:ext cx="6100548" cy="923330"/>
          </a:xfrm>
          <a:prstGeom prst="rect">
            <a:avLst/>
          </a:prstGeom>
          <a:noFill/>
        </p:spPr>
        <p:txBody>
          <a:bodyPr wrap="square">
            <a:spAutoFit/>
          </a:bodyPr>
          <a:lstStyle/>
          <a:p>
            <a:pPr algn="ctr" rtl="0">
              <a:spcBef>
                <a:spcPts val="0"/>
              </a:spcBef>
              <a:spcAft>
                <a:spcPts val="0"/>
              </a:spcAft>
            </a:pPr>
            <a:r>
              <a:rPr lang="ja-JP" altLang="en-US" sz="1800" b="1" i="0" u="none" strike="noStrike">
                <a:solidFill>
                  <a:srgbClr val="000000"/>
                </a:solidFill>
                <a:effectLst/>
                <a:latin typeface="Arial" panose="020B0604020202020204" pitchFamily="34" charset="0"/>
              </a:rPr>
              <a:t>　 </a:t>
            </a:r>
            <a:endParaRPr lang="ja-JP" altLang="en-US" b="0">
              <a:effectLst/>
            </a:endParaRPr>
          </a:p>
          <a:p>
            <a:br>
              <a:rPr lang="ja-JP" altLang="en-US" b="0">
                <a:effectLst/>
              </a:rPr>
            </a:br>
            <a:endParaRPr lang="ja-JP" altLang="en-US"/>
          </a:p>
        </p:txBody>
      </p:sp>
      <p:sp>
        <p:nvSpPr>
          <p:cNvPr id="2" name="正方形/長方形 1">
            <a:extLst>
              <a:ext uri="{FF2B5EF4-FFF2-40B4-BE49-F238E27FC236}">
                <a16:creationId xmlns:a16="http://schemas.microsoft.com/office/drawing/2014/main" id="{500CA48A-52CB-4199-EB3C-0EFCADE06F1D}"/>
              </a:ext>
            </a:extLst>
          </p:cNvPr>
          <p:cNvSpPr/>
          <p:nvPr userDrawn="1"/>
        </p:nvSpPr>
        <p:spPr>
          <a:xfrm>
            <a:off x="0" y="0"/>
            <a:ext cx="12192000" cy="185738"/>
          </a:xfrm>
          <a:prstGeom prst="rect">
            <a:avLst/>
          </a:prstGeom>
          <a:solidFill>
            <a:schemeClr val="tx1"/>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1FA10ED9-0BC7-3355-C8E7-F82920CBCF40}"/>
              </a:ext>
            </a:extLst>
          </p:cNvPr>
          <p:cNvSpPr/>
          <p:nvPr userDrawn="1"/>
        </p:nvSpPr>
        <p:spPr>
          <a:xfrm>
            <a:off x="0" y="6671627"/>
            <a:ext cx="12192000" cy="185738"/>
          </a:xfrm>
          <a:prstGeom prst="rect">
            <a:avLst/>
          </a:prstGeom>
          <a:solidFill>
            <a:schemeClr val="tx1"/>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422B4C71-EF44-968E-B45C-C781989AD958}"/>
              </a:ext>
            </a:extLst>
          </p:cNvPr>
          <p:cNvSpPr txBox="1"/>
          <p:nvPr userDrawn="1"/>
        </p:nvSpPr>
        <p:spPr>
          <a:xfrm>
            <a:off x="9566518" y="6672676"/>
            <a:ext cx="2779803" cy="200055"/>
          </a:xfrm>
          <a:prstGeom prst="rect">
            <a:avLst/>
          </a:prstGeom>
          <a:noFill/>
        </p:spPr>
        <p:txBody>
          <a:bodyPr wrap="square">
            <a:spAutoFit/>
          </a:bodyPr>
          <a:lstStyle/>
          <a:p>
            <a:r>
              <a:rPr lang="en" altLang="ja-JP" sz="700" i="0" dirty="0">
                <a:solidFill>
                  <a:schemeClr val="bg1">
                    <a:alpha val="73000"/>
                  </a:schemeClr>
                </a:solidFill>
                <a:effectLst/>
                <a:latin typeface="Arial" panose="020B0604020202020204" pitchFamily="34" charset="0"/>
                <a:cs typeface="Arial" panose="020B0604020202020204" pitchFamily="34" charset="0"/>
              </a:rPr>
              <a:t>Copyright 2026 GEMBA Consulting. All Rights Reserved.</a:t>
            </a:r>
            <a:endParaRPr lang="ja-JP" altLang="en-US" sz="700" dirty="0">
              <a:solidFill>
                <a:schemeClr val="bg1">
                  <a:alpha val="73000"/>
                </a:schemeClr>
              </a:solidFill>
              <a:latin typeface="Arial" panose="020B0604020202020204" pitchFamily="34" charset="0"/>
              <a:cs typeface="Arial" panose="020B0604020202020204" pitchFamily="34" charset="0"/>
            </a:endParaRPr>
          </a:p>
        </p:txBody>
      </p:sp>
      <p:sp>
        <p:nvSpPr>
          <p:cNvPr id="10" name="スライド番号プレースホルダー 3">
            <a:extLst>
              <a:ext uri="{FF2B5EF4-FFF2-40B4-BE49-F238E27FC236}">
                <a16:creationId xmlns:a16="http://schemas.microsoft.com/office/drawing/2014/main" id="{F08C00D1-5909-96C2-BFF8-CC808AAAD40D}"/>
              </a:ext>
            </a:extLst>
          </p:cNvPr>
          <p:cNvSpPr>
            <a:spLocks noGrp="1"/>
          </p:cNvSpPr>
          <p:nvPr>
            <p:ph type="sldNum" sz="quarter" idx="4"/>
          </p:nvPr>
        </p:nvSpPr>
        <p:spPr>
          <a:xfrm>
            <a:off x="11823006" y="6646001"/>
            <a:ext cx="375424" cy="220314"/>
          </a:xfrm>
          <a:prstGeom prst="rect">
            <a:avLst/>
          </a:prstGeom>
        </p:spPr>
        <p:txBody>
          <a:bodyPr/>
          <a:lstStyle>
            <a:lvl1pPr algn="r">
              <a:defRPr sz="1000">
                <a:solidFill>
                  <a:schemeClr val="bg1">
                    <a:lumMod val="85000"/>
                  </a:schemeClr>
                </a:solidFill>
              </a:defRPr>
            </a:lvl1pPr>
          </a:lstStyle>
          <a:p>
            <a:fld id="{CCE8A120-D37F-4A4B-AEC4-A3FAB9FD9F34}" type="slidenum">
              <a:rPr lang="ja-JP" altLang="en-US" smtClean="0"/>
              <a:pPr/>
              <a:t>‹#›</a:t>
            </a:fld>
            <a:endParaRPr lang="ja-JP" altLang="en-US"/>
          </a:p>
        </p:txBody>
      </p:sp>
    </p:spTree>
    <p:extLst>
      <p:ext uri="{BB962C8B-B14F-4D97-AF65-F5344CB8AC3E}">
        <p14:creationId xmlns:p14="http://schemas.microsoft.com/office/powerpoint/2010/main" val="3836958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60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086CA86C-11A0-9D01-1AA4-0F333E0298F5}"/>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1-1. </a:t>
            </a:r>
            <a:r>
              <a:rPr lang="ja-JP" altLang="en-US" sz="3600" b="1" dirty="0">
                <a:solidFill>
                  <a:schemeClr val="bg1"/>
                </a:solidFill>
                <a:latin typeface="Meiryo" panose="020B0604030504040204" pitchFamily="34" charset="-128"/>
                <a:ea typeface="Meiryo" panose="020B0604030504040204" pitchFamily="34" charset="-128"/>
              </a:rPr>
              <a:t>総合職とは何か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B3AD3DF3-70DF-4342-EECC-9D5A767F6D65}"/>
              </a:ext>
            </a:extLst>
          </p:cNvPr>
          <p:cNvSpPr>
            <a:spLocks noGrp="1"/>
          </p:cNvSpPr>
          <p:nvPr>
            <p:ph type="sldNum" sz="quarter" idx="12"/>
          </p:nvPr>
        </p:nvSpPr>
        <p:spPr/>
        <p:txBody>
          <a:bodyPr/>
          <a:lstStyle/>
          <a:p>
            <a:fld id="{CCE8A120-D37F-4A4B-AEC4-A3FAB9FD9F34}" type="slidenum">
              <a:rPr lang="ja-JP" altLang="en-US" smtClean="0"/>
              <a:pPr/>
              <a:t>1</a:t>
            </a:fld>
            <a:endParaRPr lang="ja-JP" altLang="en-US"/>
          </a:p>
        </p:txBody>
      </p:sp>
      <p:sp>
        <p:nvSpPr>
          <p:cNvPr id="11" name="Rectangle 4">
            <a:extLst>
              <a:ext uri="{FF2B5EF4-FFF2-40B4-BE49-F238E27FC236}">
                <a16:creationId xmlns:a16="http://schemas.microsoft.com/office/drawing/2014/main" id="{217A676F-CEED-816C-08A2-0366915DA2B2}"/>
              </a:ext>
            </a:extLst>
          </p:cNvPr>
          <p:cNvSpPr>
            <a:spLocks noChangeArrowheads="1"/>
          </p:cNvSpPr>
          <p:nvPr/>
        </p:nvSpPr>
        <p:spPr bwMode="auto">
          <a:xfrm>
            <a:off x="875071" y="2090171"/>
            <a:ext cx="667643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総合職＝「現場成果を、仕組みと連携で最大化する役割」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目の前の業務遂行 ＋ 全体最適の判断</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“正解を出す人”ではなく、“成果が出る状態をつくる人”</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今日のゴール：自分の役割を言語化できる状態へ</a:t>
            </a:r>
          </a:p>
        </p:txBody>
      </p:sp>
      <p:sp>
        <p:nvSpPr>
          <p:cNvPr id="12" name="Rectangle 5">
            <a:extLst>
              <a:ext uri="{FF2B5EF4-FFF2-40B4-BE49-F238E27FC236}">
                <a16:creationId xmlns:a16="http://schemas.microsoft.com/office/drawing/2014/main" id="{1CC85620-2C8E-6CC4-9AE8-0FDBE44D6FFE}"/>
              </a:ext>
            </a:extLst>
          </p:cNvPr>
          <p:cNvSpPr>
            <a:spLocks noChangeArrowheads="1"/>
          </p:cNvSpPr>
          <p:nvPr/>
        </p:nvSpPr>
        <p:spPr bwMode="auto">
          <a:xfrm>
            <a:off x="757084" y="4958577"/>
            <a:ext cx="1063850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総合職の価値は「個人の頑張り」より「関係者を動かし、再現性ある形に落とす」ことに出る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製造現場はQCDSが絡み合うため、部分最適の判断が全体に影響する。総合職はその“つなぎ目”に立つ</a:t>
            </a:r>
          </a:p>
        </p:txBody>
      </p:sp>
    </p:spTree>
    <p:extLst>
      <p:ext uri="{BB962C8B-B14F-4D97-AF65-F5344CB8AC3E}">
        <p14:creationId xmlns:p14="http://schemas.microsoft.com/office/powerpoint/2010/main" val="321089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E43EE-A07B-3FAE-4662-682F4C4ECD46}"/>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D6E9138D-46DB-EB78-CF6A-A01A6B14485D}"/>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1-10.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ミニワーク：今の自分／目指す姿</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D1BD3371-C009-DBFC-8A98-DC4AF64E0045}"/>
              </a:ext>
            </a:extLst>
          </p:cNvPr>
          <p:cNvSpPr>
            <a:spLocks noGrp="1"/>
          </p:cNvSpPr>
          <p:nvPr>
            <p:ph type="sldNum" sz="quarter" idx="12"/>
          </p:nvPr>
        </p:nvSpPr>
        <p:spPr/>
        <p:txBody>
          <a:bodyPr/>
          <a:lstStyle/>
          <a:p>
            <a:fld id="{CCE8A120-D37F-4A4B-AEC4-A3FAB9FD9F34}" type="slidenum">
              <a:rPr lang="ja-JP" altLang="en-US" smtClean="0"/>
              <a:pPr/>
              <a:t>10</a:t>
            </a:fld>
            <a:endParaRPr lang="ja-JP" altLang="en-US"/>
          </a:p>
        </p:txBody>
      </p:sp>
      <p:sp>
        <p:nvSpPr>
          <p:cNvPr id="2" name="Rectangle 1">
            <a:extLst>
              <a:ext uri="{FF2B5EF4-FFF2-40B4-BE49-F238E27FC236}">
                <a16:creationId xmlns:a16="http://schemas.microsoft.com/office/drawing/2014/main" id="{6946BE5B-9ACA-C5FB-8DF9-AD83D7F2B15D}"/>
              </a:ext>
            </a:extLst>
          </p:cNvPr>
          <p:cNvSpPr>
            <a:spLocks noChangeArrowheads="1"/>
          </p:cNvSpPr>
          <p:nvPr/>
        </p:nvSpPr>
        <p:spPr bwMode="auto">
          <a:xfrm>
            <a:off x="432619" y="1479357"/>
            <a:ext cx="593868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ワーク目的：役割認識を言語化する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問い① 今、自分は何を期待されているか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問い② 3〜5年後、どんな役割を果たしたいか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問い③ そのために伸ばすべき点は何か</a:t>
            </a:r>
          </a:p>
        </p:txBody>
      </p:sp>
      <p:sp>
        <p:nvSpPr>
          <p:cNvPr id="3" name="Rectangle 2">
            <a:extLst>
              <a:ext uri="{FF2B5EF4-FFF2-40B4-BE49-F238E27FC236}">
                <a16:creationId xmlns:a16="http://schemas.microsoft.com/office/drawing/2014/main" id="{870B1EE3-01E8-FA03-3E48-CCC54C179935}"/>
              </a:ext>
            </a:extLst>
          </p:cNvPr>
          <p:cNvSpPr>
            <a:spLocks noChangeArrowheads="1"/>
          </p:cNvSpPr>
          <p:nvPr/>
        </p:nvSpPr>
        <p:spPr bwMode="auto">
          <a:xfrm>
            <a:off x="1858297" y="4016927"/>
            <a:ext cx="466049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正解はない／評価もしない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他者と共有することで視点が広がる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書ける範囲でよい（抽象的でOK）</a:t>
            </a:r>
          </a:p>
        </p:txBody>
      </p:sp>
    </p:spTree>
    <p:extLst>
      <p:ext uri="{BB962C8B-B14F-4D97-AF65-F5344CB8AC3E}">
        <p14:creationId xmlns:p14="http://schemas.microsoft.com/office/powerpoint/2010/main" val="2328291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FB949-A4FD-F8C8-BBA6-F75D8E712003}"/>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1D14FD99-6875-E069-EA66-F87D3A162F85}"/>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1-10.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ミニワーク：今の自分／目指す姿（メモ）</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E8F58E37-3A93-8425-8550-9373A7CCC7CC}"/>
              </a:ext>
            </a:extLst>
          </p:cNvPr>
          <p:cNvSpPr>
            <a:spLocks noGrp="1"/>
          </p:cNvSpPr>
          <p:nvPr>
            <p:ph type="sldNum" sz="quarter" idx="12"/>
          </p:nvPr>
        </p:nvSpPr>
        <p:spPr/>
        <p:txBody>
          <a:bodyPr/>
          <a:lstStyle/>
          <a:p>
            <a:fld id="{CCE8A120-D37F-4A4B-AEC4-A3FAB9FD9F34}" type="slidenum">
              <a:rPr lang="ja-JP" altLang="en-US" smtClean="0"/>
              <a:pPr/>
              <a:t>11</a:t>
            </a:fld>
            <a:endParaRPr lang="ja-JP" altLang="en-US"/>
          </a:p>
        </p:txBody>
      </p:sp>
      <p:sp>
        <p:nvSpPr>
          <p:cNvPr id="2" name="Rectangle 1">
            <a:extLst>
              <a:ext uri="{FF2B5EF4-FFF2-40B4-BE49-F238E27FC236}">
                <a16:creationId xmlns:a16="http://schemas.microsoft.com/office/drawing/2014/main" id="{168BFCB7-BB59-AFDF-2CA7-37A3F6501C17}"/>
              </a:ext>
            </a:extLst>
          </p:cNvPr>
          <p:cNvSpPr>
            <a:spLocks noChangeArrowheads="1"/>
          </p:cNvSpPr>
          <p:nvPr/>
        </p:nvSpPr>
        <p:spPr bwMode="auto">
          <a:xfrm>
            <a:off x="904568" y="1449861"/>
            <a:ext cx="511277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ワーク目的：役割認識を言語化する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問い① 今、自分は何を期待されているか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問い② 3〜5年後、どんな役割を果たしたいか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問い③ そのために伸ばすべき点は何か</a:t>
            </a:r>
          </a:p>
        </p:txBody>
      </p:sp>
      <p:sp>
        <p:nvSpPr>
          <p:cNvPr id="3" name="Rectangle 2">
            <a:extLst>
              <a:ext uri="{FF2B5EF4-FFF2-40B4-BE49-F238E27FC236}">
                <a16:creationId xmlns:a16="http://schemas.microsoft.com/office/drawing/2014/main" id="{C8AAC0FC-0D69-58E0-FBE3-8CD21E7D7D77}"/>
              </a:ext>
            </a:extLst>
          </p:cNvPr>
          <p:cNvSpPr>
            <a:spLocks noChangeArrowheads="1"/>
          </p:cNvSpPr>
          <p:nvPr/>
        </p:nvSpPr>
        <p:spPr bwMode="auto">
          <a:xfrm>
            <a:off x="1258529" y="3186499"/>
            <a:ext cx="475881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正解はない／評価もしない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他者と共有することで視点が広がる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書ける範囲でよい（抽象的でOK）</a:t>
            </a:r>
          </a:p>
        </p:txBody>
      </p:sp>
    </p:spTree>
    <p:extLst>
      <p:ext uri="{BB962C8B-B14F-4D97-AF65-F5344CB8AC3E}">
        <p14:creationId xmlns:p14="http://schemas.microsoft.com/office/powerpoint/2010/main" val="1295667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55C98-FBD7-7B5C-B75C-E06F7E12A749}"/>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2618906E-3490-7DF0-1548-9AF452FC0FC1}"/>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1-11.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まとめ：総合職としての土台</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6AB24E3B-D504-9F73-D376-9945808E806A}"/>
              </a:ext>
            </a:extLst>
          </p:cNvPr>
          <p:cNvSpPr>
            <a:spLocks noGrp="1"/>
          </p:cNvSpPr>
          <p:nvPr>
            <p:ph type="sldNum" sz="quarter" idx="12"/>
          </p:nvPr>
        </p:nvSpPr>
        <p:spPr/>
        <p:txBody>
          <a:bodyPr/>
          <a:lstStyle/>
          <a:p>
            <a:fld id="{CCE8A120-D37F-4A4B-AEC4-A3FAB9FD9F34}" type="slidenum">
              <a:rPr lang="ja-JP" altLang="en-US" smtClean="0"/>
              <a:pPr/>
              <a:t>12</a:t>
            </a:fld>
            <a:endParaRPr lang="ja-JP" altLang="en-US"/>
          </a:p>
        </p:txBody>
      </p:sp>
      <p:sp>
        <p:nvSpPr>
          <p:cNvPr id="2" name="Rectangle 1">
            <a:extLst>
              <a:ext uri="{FF2B5EF4-FFF2-40B4-BE49-F238E27FC236}">
                <a16:creationId xmlns:a16="http://schemas.microsoft.com/office/drawing/2014/main" id="{2D77F32F-B49C-696A-46D8-401238C7E056}"/>
              </a:ext>
            </a:extLst>
          </p:cNvPr>
          <p:cNvSpPr>
            <a:spLocks noChangeArrowheads="1"/>
          </p:cNvSpPr>
          <p:nvPr/>
        </p:nvSpPr>
        <p:spPr bwMode="auto">
          <a:xfrm>
            <a:off x="1150374" y="2610067"/>
            <a:ext cx="723654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総合職の役割は「成果が出る状態をつくること」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俯瞰視点が判断の質を高める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行動・思考・スキルはセット</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今日の学びを現場で試す</a:t>
            </a:r>
          </a:p>
        </p:txBody>
      </p:sp>
      <p:sp>
        <p:nvSpPr>
          <p:cNvPr id="3" name="Rectangle 2">
            <a:extLst>
              <a:ext uri="{FF2B5EF4-FFF2-40B4-BE49-F238E27FC236}">
                <a16:creationId xmlns:a16="http://schemas.microsoft.com/office/drawing/2014/main" id="{3A4D2591-5BE0-09A0-D2A9-22EC6B7A47BA}"/>
              </a:ext>
            </a:extLst>
          </p:cNvPr>
          <p:cNvSpPr>
            <a:spLocks noChangeArrowheads="1"/>
          </p:cNvSpPr>
          <p:nvPr/>
        </p:nvSpPr>
        <p:spPr bwMode="auto">
          <a:xfrm>
            <a:off x="1602658" y="4790004"/>
            <a:ext cx="794446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この後のQCDS・5S・工程理解は、すべてこの土台の上に積み上がる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1日目後半は「現場をどう見るか」を具体化していく</a:t>
            </a:r>
          </a:p>
        </p:txBody>
      </p:sp>
    </p:spTree>
    <p:extLst>
      <p:ext uri="{BB962C8B-B14F-4D97-AF65-F5344CB8AC3E}">
        <p14:creationId xmlns:p14="http://schemas.microsoft.com/office/powerpoint/2010/main" val="545941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E5987-7EA5-3C1F-85FB-E14FF8062019}"/>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6288FCA-51E9-120D-3547-6DB7F003BEAF}"/>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とは何か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A571DA54-1024-7045-426D-C3BC93E0B8B4}"/>
              </a:ext>
            </a:extLst>
          </p:cNvPr>
          <p:cNvSpPr>
            <a:spLocks noGrp="1"/>
          </p:cNvSpPr>
          <p:nvPr>
            <p:ph type="sldNum" sz="quarter" idx="12"/>
          </p:nvPr>
        </p:nvSpPr>
        <p:spPr/>
        <p:txBody>
          <a:bodyPr/>
          <a:lstStyle/>
          <a:p>
            <a:fld id="{CCE8A120-D37F-4A4B-AEC4-A3FAB9FD9F34}" type="slidenum">
              <a:rPr lang="ja-JP" altLang="en-US" smtClean="0"/>
              <a:pPr/>
              <a:t>13</a:t>
            </a:fld>
            <a:endParaRPr lang="ja-JP" altLang="en-US"/>
          </a:p>
        </p:txBody>
      </p:sp>
      <p:sp>
        <p:nvSpPr>
          <p:cNvPr id="3" name="Rectangle 1">
            <a:extLst>
              <a:ext uri="{FF2B5EF4-FFF2-40B4-BE49-F238E27FC236}">
                <a16:creationId xmlns:a16="http://schemas.microsoft.com/office/drawing/2014/main" id="{83E0E20A-726F-41EF-F277-226B62476C37}"/>
              </a:ext>
            </a:extLst>
          </p:cNvPr>
          <p:cNvSpPr>
            <a:spLocks noChangeArrowheads="1"/>
          </p:cNvSpPr>
          <p:nvPr/>
        </p:nvSpPr>
        <p:spPr bwMode="auto">
          <a:xfrm>
            <a:off x="816077" y="1980802"/>
            <a:ext cx="572237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QCDS＝品質・コスト・納期・安全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製造現場の成果を測る「共通言語」</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個別指標ではなく「判断の軸」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総合職・管理職はQCDSで会話する</a:t>
            </a:r>
          </a:p>
        </p:txBody>
      </p:sp>
      <p:sp>
        <p:nvSpPr>
          <p:cNvPr id="6" name="Rectangle 2">
            <a:extLst>
              <a:ext uri="{FF2B5EF4-FFF2-40B4-BE49-F238E27FC236}">
                <a16:creationId xmlns:a16="http://schemas.microsoft.com/office/drawing/2014/main" id="{CA844F2D-C8D0-0007-B64E-0CC2EEB223E5}"/>
              </a:ext>
            </a:extLst>
          </p:cNvPr>
          <p:cNvSpPr>
            <a:spLocks noChangeArrowheads="1"/>
          </p:cNvSpPr>
          <p:nvPr/>
        </p:nvSpPr>
        <p:spPr bwMode="auto">
          <a:xfrm>
            <a:off x="1956619" y="4395865"/>
            <a:ext cx="612549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QCDSは管理部門・現場・経営をつなぐ共通フレーム</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「何を守る判断か」をQCDSで説明できることが重要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管理職はQCDSの優先順位を示す役割を持つ</a:t>
            </a:r>
          </a:p>
        </p:txBody>
      </p:sp>
    </p:spTree>
    <p:extLst>
      <p:ext uri="{BB962C8B-B14F-4D97-AF65-F5344CB8AC3E}">
        <p14:creationId xmlns:p14="http://schemas.microsoft.com/office/powerpoint/2010/main" val="1677230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ADE46-3D0A-B319-6D66-E70C45E69599}"/>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F620477-6F74-798E-A62D-C20A9B0C8599}"/>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：品質の意味と指標</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4D329ABC-675D-FF9B-C9D4-03F1521A2B2A}"/>
              </a:ext>
            </a:extLst>
          </p:cNvPr>
          <p:cNvSpPr>
            <a:spLocks noGrp="1"/>
          </p:cNvSpPr>
          <p:nvPr>
            <p:ph type="sldNum" sz="quarter" idx="12"/>
          </p:nvPr>
        </p:nvSpPr>
        <p:spPr/>
        <p:txBody>
          <a:bodyPr/>
          <a:lstStyle/>
          <a:p>
            <a:fld id="{CCE8A120-D37F-4A4B-AEC4-A3FAB9FD9F34}" type="slidenum">
              <a:rPr lang="ja-JP" altLang="en-US" smtClean="0"/>
              <a:pPr/>
              <a:t>14</a:t>
            </a:fld>
            <a:endParaRPr lang="ja-JP" altLang="en-US"/>
          </a:p>
        </p:txBody>
      </p:sp>
      <p:sp>
        <p:nvSpPr>
          <p:cNvPr id="2" name="Rectangle 1">
            <a:extLst>
              <a:ext uri="{FF2B5EF4-FFF2-40B4-BE49-F238E27FC236}">
                <a16:creationId xmlns:a16="http://schemas.microsoft.com/office/drawing/2014/main" id="{CF23AA1A-6324-CD52-7A07-43CEB4120845}"/>
              </a:ext>
            </a:extLst>
          </p:cNvPr>
          <p:cNvSpPr>
            <a:spLocks noChangeArrowheads="1"/>
          </p:cNvSpPr>
          <p:nvPr/>
        </p:nvSpPr>
        <p:spPr bwMode="auto">
          <a:xfrm>
            <a:off x="1396181" y="2438003"/>
            <a:ext cx="574203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品質＝「顧客が安心して選び続けられる状態」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規格遵守だけでは不十分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バラつき・再発・不安定は品質問題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管理職の品質責任は“未然防止”</a:t>
            </a:r>
          </a:p>
        </p:txBody>
      </p:sp>
      <p:sp>
        <p:nvSpPr>
          <p:cNvPr id="3" name="Rectangle 2">
            <a:extLst>
              <a:ext uri="{FF2B5EF4-FFF2-40B4-BE49-F238E27FC236}">
                <a16:creationId xmlns:a16="http://schemas.microsoft.com/office/drawing/2014/main" id="{DC890197-FAAA-65D0-4AFD-281632005D36}"/>
              </a:ext>
            </a:extLst>
          </p:cNvPr>
          <p:cNvSpPr>
            <a:spLocks noChangeArrowheads="1"/>
          </p:cNvSpPr>
          <p:nvPr/>
        </p:nvSpPr>
        <p:spPr bwMode="auto">
          <a:xfrm>
            <a:off x="2399071" y="5049314"/>
            <a:ext cx="606650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食品製造における品質は「安全・安心・一貫性」</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クレームは氷山の一角</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管理職・総合職は「結果」より「状態」を見る</a:t>
            </a:r>
          </a:p>
        </p:txBody>
      </p:sp>
    </p:spTree>
    <p:extLst>
      <p:ext uri="{BB962C8B-B14F-4D97-AF65-F5344CB8AC3E}">
        <p14:creationId xmlns:p14="http://schemas.microsoft.com/office/powerpoint/2010/main" val="697846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92905-9FC2-E05B-7828-4C966821B72A}"/>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5716068-E6B6-5F44-720C-000C62C6FF11}"/>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C</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：コストの考え方（原価構造）</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5FF72353-0043-CD77-8C4E-2FB6F02524DD}"/>
              </a:ext>
            </a:extLst>
          </p:cNvPr>
          <p:cNvSpPr>
            <a:spLocks noGrp="1"/>
          </p:cNvSpPr>
          <p:nvPr>
            <p:ph type="sldNum" sz="quarter" idx="12"/>
          </p:nvPr>
        </p:nvSpPr>
        <p:spPr/>
        <p:txBody>
          <a:bodyPr/>
          <a:lstStyle/>
          <a:p>
            <a:fld id="{CCE8A120-D37F-4A4B-AEC4-A3FAB9FD9F34}" type="slidenum">
              <a:rPr lang="ja-JP" altLang="en-US" smtClean="0"/>
              <a:pPr/>
              <a:t>15</a:t>
            </a:fld>
            <a:endParaRPr lang="ja-JP" altLang="en-US"/>
          </a:p>
        </p:txBody>
      </p:sp>
      <p:sp>
        <p:nvSpPr>
          <p:cNvPr id="2" name="Rectangle 1">
            <a:extLst>
              <a:ext uri="{FF2B5EF4-FFF2-40B4-BE49-F238E27FC236}">
                <a16:creationId xmlns:a16="http://schemas.microsoft.com/office/drawing/2014/main" id="{36190810-ECBE-0EA4-2515-ACFD47CD63A8}"/>
              </a:ext>
            </a:extLst>
          </p:cNvPr>
          <p:cNvSpPr>
            <a:spLocks noChangeArrowheads="1"/>
          </p:cNvSpPr>
          <p:nvPr/>
        </p:nvSpPr>
        <p:spPr bwMode="auto">
          <a:xfrm>
            <a:off x="688258" y="2418338"/>
            <a:ext cx="41393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コスト＝材料費＋加工費＋ロス</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見えにくいコストが一番大きい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手直し・待ち・特急対応＝コスト</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管理職は“構造”でコストを見る</a:t>
            </a:r>
          </a:p>
        </p:txBody>
      </p:sp>
      <p:sp>
        <p:nvSpPr>
          <p:cNvPr id="3" name="Rectangle 2">
            <a:extLst>
              <a:ext uri="{FF2B5EF4-FFF2-40B4-BE49-F238E27FC236}">
                <a16:creationId xmlns:a16="http://schemas.microsoft.com/office/drawing/2014/main" id="{D7917F53-6CB9-31C6-8502-CEB891219504}"/>
              </a:ext>
            </a:extLst>
          </p:cNvPr>
          <p:cNvSpPr>
            <a:spLocks noChangeArrowheads="1"/>
          </p:cNvSpPr>
          <p:nvPr/>
        </p:nvSpPr>
        <p:spPr bwMode="auto">
          <a:xfrm>
            <a:off x="2408903" y="4670774"/>
            <a:ext cx="495545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原価は現場判断の積み重ねで決まる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コストダウン＝削減ではない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ムダ・再発・不安定はすべて原価に乗る</a:t>
            </a:r>
          </a:p>
        </p:txBody>
      </p:sp>
    </p:spTree>
    <p:extLst>
      <p:ext uri="{BB962C8B-B14F-4D97-AF65-F5344CB8AC3E}">
        <p14:creationId xmlns:p14="http://schemas.microsoft.com/office/powerpoint/2010/main" val="2464842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DA4CB-2CDC-11A0-7CAB-CC12347FCF70}"/>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BB9FECE-9747-8BC7-AFDB-312429EE86C1}"/>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D</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：納期と信頼の関係</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3848D214-AD20-216F-ABCE-72010FF7E5DD}"/>
              </a:ext>
            </a:extLst>
          </p:cNvPr>
          <p:cNvSpPr>
            <a:spLocks noGrp="1"/>
          </p:cNvSpPr>
          <p:nvPr>
            <p:ph type="sldNum" sz="quarter" idx="12"/>
          </p:nvPr>
        </p:nvSpPr>
        <p:spPr/>
        <p:txBody>
          <a:bodyPr/>
          <a:lstStyle/>
          <a:p>
            <a:fld id="{CCE8A120-D37F-4A4B-AEC4-A3FAB9FD9F34}" type="slidenum">
              <a:rPr lang="ja-JP" altLang="en-US" smtClean="0"/>
              <a:pPr/>
              <a:t>16</a:t>
            </a:fld>
            <a:endParaRPr lang="ja-JP" altLang="en-US"/>
          </a:p>
        </p:txBody>
      </p:sp>
      <p:sp>
        <p:nvSpPr>
          <p:cNvPr id="2" name="Rectangle 1">
            <a:extLst>
              <a:ext uri="{FF2B5EF4-FFF2-40B4-BE49-F238E27FC236}">
                <a16:creationId xmlns:a16="http://schemas.microsoft.com/office/drawing/2014/main" id="{E041E9DC-2130-3A90-F4E8-214E59DB53DD}"/>
              </a:ext>
            </a:extLst>
          </p:cNvPr>
          <p:cNvSpPr>
            <a:spLocks noChangeArrowheads="1"/>
          </p:cNvSpPr>
          <p:nvPr/>
        </p:nvSpPr>
        <p:spPr bwMode="auto">
          <a:xfrm>
            <a:off x="943897" y="1828439"/>
            <a:ext cx="557489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納期＝「約束を守る力」</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守れない納期は信頼を失う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無理な前倒し・特急は別のQCDSを壊す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管理職は“納期の守り方”を設計する</a:t>
            </a:r>
          </a:p>
        </p:txBody>
      </p:sp>
      <p:sp>
        <p:nvSpPr>
          <p:cNvPr id="3" name="Rectangle 2">
            <a:extLst>
              <a:ext uri="{FF2B5EF4-FFF2-40B4-BE49-F238E27FC236}">
                <a16:creationId xmlns:a16="http://schemas.microsoft.com/office/drawing/2014/main" id="{7046C4E0-1E59-78DA-73FB-A97837B4D705}"/>
              </a:ext>
            </a:extLst>
          </p:cNvPr>
          <p:cNvSpPr>
            <a:spLocks noChangeArrowheads="1"/>
          </p:cNvSpPr>
          <p:nvPr/>
        </p:nvSpPr>
        <p:spPr bwMode="auto">
          <a:xfrm>
            <a:off x="2812026" y="4158197"/>
            <a:ext cx="504394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納期は営業・物流・製造をつなぐ指標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一度崩れた信頼は回復に時間がかかる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現場任せの納期調整はリスクが高い</a:t>
            </a:r>
          </a:p>
        </p:txBody>
      </p:sp>
    </p:spTree>
    <p:extLst>
      <p:ext uri="{BB962C8B-B14F-4D97-AF65-F5344CB8AC3E}">
        <p14:creationId xmlns:p14="http://schemas.microsoft.com/office/powerpoint/2010/main" val="2888019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24F2-C691-3CCE-5C84-04C80C820CA4}"/>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74A8DE06-E58F-7F88-9DEA-93FD17E8B8BD}"/>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：安全の優先順位</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E456E108-4A6A-62BA-0BE6-EB7A46B49AFF}"/>
              </a:ext>
            </a:extLst>
          </p:cNvPr>
          <p:cNvSpPr>
            <a:spLocks noGrp="1"/>
          </p:cNvSpPr>
          <p:nvPr>
            <p:ph type="sldNum" sz="quarter" idx="12"/>
          </p:nvPr>
        </p:nvSpPr>
        <p:spPr/>
        <p:txBody>
          <a:bodyPr/>
          <a:lstStyle/>
          <a:p>
            <a:fld id="{CCE8A120-D37F-4A4B-AEC4-A3FAB9FD9F34}" type="slidenum">
              <a:rPr lang="ja-JP" altLang="en-US" smtClean="0"/>
              <a:pPr/>
              <a:t>17</a:t>
            </a:fld>
            <a:endParaRPr lang="ja-JP" altLang="en-US"/>
          </a:p>
        </p:txBody>
      </p:sp>
      <p:sp>
        <p:nvSpPr>
          <p:cNvPr id="2" name="Rectangle 1">
            <a:extLst>
              <a:ext uri="{FF2B5EF4-FFF2-40B4-BE49-F238E27FC236}">
                <a16:creationId xmlns:a16="http://schemas.microsoft.com/office/drawing/2014/main" id="{6FE14CA3-0DE0-4F32-3874-15897F163D18}"/>
              </a:ext>
            </a:extLst>
          </p:cNvPr>
          <p:cNvSpPr>
            <a:spLocks noChangeArrowheads="1"/>
          </p:cNvSpPr>
          <p:nvPr/>
        </p:nvSpPr>
        <p:spPr bwMode="auto">
          <a:xfrm>
            <a:off x="226142" y="2585487"/>
            <a:ext cx="626314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安全はQCDSの土台</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「慣れ」「急ぎ」が事故を生む</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無事故＝安全ではない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管理職の役割は“止める判断”</a:t>
            </a:r>
          </a:p>
        </p:txBody>
      </p:sp>
      <p:sp>
        <p:nvSpPr>
          <p:cNvPr id="3" name="Rectangle 2">
            <a:extLst>
              <a:ext uri="{FF2B5EF4-FFF2-40B4-BE49-F238E27FC236}">
                <a16:creationId xmlns:a16="http://schemas.microsoft.com/office/drawing/2014/main" id="{E902B23D-8CE6-F612-E5A9-AD3CCD950AE6}"/>
              </a:ext>
            </a:extLst>
          </p:cNvPr>
          <p:cNvSpPr>
            <a:spLocks noChangeArrowheads="1"/>
          </p:cNvSpPr>
          <p:nvPr/>
        </p:nvSpPr>
        <p:spPr bwMode="auto">
          <a:xfrm>
            <a:off x="3431459" y="4753970"/>
            <a:ext cx="510964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安全は個人注意では守れない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ヒヤリハットは重要な兆候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優先順位を示すのは管理職の責任</a:t>
            </a:r>
          </a:p>
        </p:txBody>
      </p:sp>
    </p:spTree>
    <p:extLst>
      <p:ext uri="{BB962C8B-B14F-4D97-AF65-F5344CB8AC3E}">
        <p14:creationId xmlns:p14="http://schemas.microsoft.com/office/powerpoint/2010/main" val="2119697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11F6D-E45B-B6FD-9F11-2B8B5F90BF66}"/>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1042BAD-B99F-6F99-5AAE-FFBDCA416725}"/>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-6.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なぜ</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はトレードオフに見えるのか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E393BF26-E782-3A18-56AD-E54A1522796C}"/>
              </a:ext>
            </a:extLst>
          </p:cNvPr>
          <p:cNvSpPr>
            <a:spLocks noGrp="1"/>
          </p:cNvSpPr>
          <p:nvPr>
            <p:ph type="sldNum" sz="quarter" idx="12"/>
          </p:nvPr>
        </p:nvSpPr>
        <p:spPr/>
        <p:txBody>
          <a:bodyPr/>
          <a:lstStyle/>
          <a:p>
            <a:fld id="{CCE8A120-D37F-4A4B-AEC4-A3FAB9FD9F34}" type="slidenum">
              <a:rPr lang="ja-JP" altLang="en-US" smtClean="0"/>
              <a:pPr/>
              <a:t>18</a:t>
            </a:fld>
            <a:endParaRPr lang="ja-JP" altLang="en-US"/>
          </a:p>
        </p:txBody>
      </p:sp>
      <p:sp>
        <p:nvSpPr>
          <p:cNvPr id="2" name="Rectangle 1">
            <a:extLst>
              <a:ext uri="{FF2B5EF4-FFF2-40B4-BE49-F238E27FC236}">
                <a16:creationId xmlns:a16="http://schemas.microsoft.com/office/drawing/2014/main" id="{DDB868DA-5791-60CF-140F-6DA54FC78C9E}"/>
              </a:ext>
            </a:extLst>
          </p:cNvPr>
          <p:cNvSpPr>
            <a:spLocks noChangeArrowheads="1"/>
          </p:cNvSpPr>
          <p:nvPr/>
        </p:nvSpPr>
        <p:spPr bwMode="auto">
          <a:xfrm>
            <a:off x="844062" y="2720815"/>
            <a:ext cx="507441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一部だけを見るとトレードオフに見える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短期視点が原因</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部分最適が全体を悪化させる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管理職は“時間軸”で判断する</a:t>
            </a:r>
          </a:p>
        </p:txBody>
      </p:sp>
      <p:sp>
        <p:nvSpPr>
          <p:cNvPr id="3" name="Rectangle 2">
            <a:extLst>
              <a:ext uri="{FF2B5EF4-FFF2-40B4-BE49-F238E27FC236}">
                <a16:creationId xmlns:a16="http://schemas.microsoft.com/office/drawing/2014/main" id="{82315453-DB56-73B2-1CB2-539CFA20345E}"/>
              </a:ext>
            </a:extLst>
          </p:cNvPr>
          <p:cNvSpPr>
            <a:spLocks noChangeArrowheads="1"/>
          </p:cNvSpPr>
          <p:nvPr/>
        </p:nvSpPr>
        <p:spPr bwMode="auto">
          <a:xfrm>
            <a:off x="2642716" y="4921515"/>
            <a:ext cx="462332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QCDSは本来トレードオフではない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問題は「どの時間軸で見ているか」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改善は短期・中期・長期で分けて考える</a:t>
            </a:r>
          </a:p>
        </p:txBody>
      </p:sp>
    </p:spTree>
    <p:extLst>
      <p:ext uri="{BB962C8B-B14F-4D97-AF65-F5344CB8AC3E}">
        <p14:creationId xmlns:p14="http://schemas.microsoft.com/office/powerpoint/2010/main" val="407086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71B73-5BDB-1682-D01E-237F555F501C}"/>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6FB9F90-AC9B-4626-5598-177C14EE2F34}"/>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-7.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本来の</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の関係性（連動構造）</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94069408-DAFF-F37D-E333-CE91D93091AC}"/>
              </a:ext>
            </a:extLst>
          </p:cNvPr>
          <p:cNvSpPr>
            <a:spLocks noGrp="1"/>
          </p:cNvSpPr>
          <p:nvPr>
            <p:ph type="sldNum" sz="quarter" idx="12"/>
          </p:nvPr>
        </p:nvSpPr>
        <p:spPr/>
        <p:txBody>
          <a:bodyPr/>
          <a:lstStyle/>
          <a:p>
            <a:fld id="{CCE8A120-D37F-4A4B-AEC4-A3FAB9FD9F34}" type="slidenum">
              <a:rPr lang="ja-JP" altLang="en-US" smtClean="0"/>
              <a:pPr/>
              <a:t>19</a:t>
            </a:fld>
            <a:endParaRPr lang="ja-JP" altLang="en-US"/>
          </a:p>
        </p:txBody>
      </p:sp>
      <p:sp>
        <p:nvSpPr>
          <p:cNvPr id="2" name="Rectangle 1">
            <a:extLst>
              <a:ext uri="{FF2B5EF4-FFF2-40B4-BE49-F238E27FC236}">
                <a16:creationId xmlns:a16="http://schemas.microsoft.com/office/drawing/2014/main" id="{9F1E8996-3750-6393-4036-B811E583DB19}"/>
              </a:ext>
            </a:extLst>
          </p:cNvPr>
          <p:cNvSpPr>
            <a:spLocks noChangeArrowheads="1"/>
          </p:cNvSpPr>
          <p:nvPr/>
        </p:nvSpPr>
        <p:spPr bwMode="auto">
          <a:xfrm>
            <a:off x="344129" y="2143035"/>
            <a:ext cx="664660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QCDSはバラバラではなく連動している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安全 → 品質 → コスト → 納期 の順で安定する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崩れは連鎖する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管理職は「どこから立て直すか」を判断する</a:t>
            </a:r>
          </a:p>
        </p:txBody>
      </p:sp>
      <p:sp>
        <p:nvSpPr>
          <p:cNvPr id="3" name="Rectangle 2">
            <a:extLst>
              <a:ext uri="{FF2B5EF4-FFF2-40B4-BE49-F238E27FC236}">
                <a16:creationId xmlns:a16="http://schemas.microsoft.com/office/drawing/2014/main" id="{53B3668B-E6C3-1C9D-C2B2-A56AA4CCB571}"/>
              </a:ext>
            </a:extLst>
          </p:cNvPr>
          <p:cNvSpPr>
            <a:spLocks noChangeArrowheads="1"/>
          </p:cNvSpPr>
          <p:nvPr/>
        </p:nvSpPr>
        <p:spPr bwMode="auto">
          <a:xfrm>
            <a:off x="1091381" y="4936641"/>
            <a:ext cx="675476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QCDSは「積み木」のような関係</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下位（安全・品質）が崩れると上位は成立しない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改善は必ず下流ではなく「源流」から考える</a:t>
            </a:r>
          </a:p>
        </p:txBody>
      </p:sp>
    </p:spTree>
    <p:extLst>
      <p:ext uri="{BB962C8B-B14F-4D97-AF65-F5344CB8AC3E}">
        <p14:creationId xmlns:p14="http://schemas.microsoft.com/office/powerpoint/2010/main" val="2839958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C65AA-E7FE-F284-D290-ADE0F167597E}"/>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A1A96CB6-02B8-E782-B054-EA63748542F5}"/>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1-2.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現場職との違い</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B929C8AD-DDCA-1B60-C02E-79808BBDAE83}"/>
              </a:ext>
            </a:extLst>
          </p:cNvPr>
          <p:cNvSpPr>
            <a:spLocks noGrp="1"/>
          </p:cNvSpPr>
          <p:nvPr>
            <p:ph type="sldNum" sz="quarter" idx="12"/>
          </p:nvPr>
        </p:nvSpPr>
        <p:spPr/>
        <p:txBody>
          <a:bodyPr/>
          <a:lstStyle/>
          <a:p>
            <a:fld id="{CCE8A120-D37F-4A4B-AEC4-A3FAB9FD9F34}" type="slidenum">
              <a:rPr lang="ja-JP" altLang="en-US" smtClean="0"/>
              <a:pPr/>
              <a:t>2</a:t>
            </a:fld>
            <a:endParaRPr lang="ja-JP" altLang="en-US"/>
          </a:p>
        </p:txBody>
      </p:sp>
      <p:sp>
        <p:nvSpPr>
          <p:cNvPr id="2" name="Rectangle 1">
            <a:extLst>
              <a:ext uri="{FF2B5EF4-FFF2-40B4-BE49-F238E27FC236}">
                <a16:creationId xmlns:a16="http://schemas.microsoft.com/office/drawing/2014/main" id="{D0BDA40A-7FE7-17E0-92FD-4F80B39EA537}"/>
              </a:ext>
            </a:extLst>
          </p:cNvPr>
          <p:cNvSpPr>
            <a:spLocks noChangeArrowheads="1"/>
          </p:cNvSpPr>
          <p:nvPr/>
        </p:nvSpPr>
        <p:spPr bwMode="auto">
          <a:xfrm>
            <a:off x="1042219" y="1886548"/>
            <a:ext cx="6705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現場職：標準を守り、安定稼働を作る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総合職：全体の設計・改善・連携で成果を伸ばす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見る範囲の違い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点（自工程）→ 線（前後工程）→ 面（工場全体）</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“現場を分かる”＝作業ができる、ではない</a:t>
            </a:r>
          </a:p>
        </p:txBody>
      </p:sp>
      <p:sp>
        <p:nvSpPr>
          <p:cNvPr id="3" name="Rectangle 2">
            <a:extLst>
              <a:ext uri="{FF2B5EF4-FFF2-40B4-BE49-F238E27FC236}">
                <a16:creationId xmlns:a16="http://schemas.microsoft.com/office/drawing/2014/main" id="{3A60B222-415B-C5EE-CAF6-E4599E5F0A3A}"/>
              </a:ext>
            </a:extLst>
          </p:cNvPr>
          <p:cNvSpPr>
            <a:spLocks noChangeArrowheads="1"/>
          </p:cNvSpPr>
          <p:nvPr/>
        </p:nvSpPr>
        <p:spPr bwMode="auto">
          <a:xfrm>
            <a:off x="668594" y="4774860"/>
            <a:ext cx="1009772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「現場理解」は“作業経験の有無”ではなく、QCDSや工程の因果で説明できること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現場の価値を尊重した上で、総合職は“橋渡し”と“意思決定支援”を担う</a:t>
            </a:r>
          </a:p>
        </p:txBody>
      </p:sp>
    </p:spTree>
    <p:extLst>
      <p:ext uri="{BB962C8B-B14F-4D97-AF65-F5344CB8AC3E}">
        <p14:creationId xmlns:p14="http://schemas.microsoft.com/office/powerpoint/2010/main" val="426909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22916-DF18-E457-2400-58C24DE06DF3}"/>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88B24D4-F819-F982-E604-1BAB635417B0}"/>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-8.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現場活動と経営・顧客価値のつながり</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91927CA1-3BDC-7C99-4196-25953B42A8AC}"/>
              </a:ext>
            </a:extLst>
          </p:cNvPr>
          <p:cNvSpPr>
            <a:spLocks noGrp="1"/>
          </p:cNvSpPr>
          <p:nvPr>
            <p:ph type="sldNum" sz="quarter" idx="12"/>
          </p:nvPr>
        </p:nvSpPr>
        <p:spPr/>
        <p:txBody>
          <a:bodyPr/>
          <a:lstStyle/>
          <a:p>
            <a:fld id="{CCE8A120-D37F-4A4B-AEC4-A3FAB9FD9F34}" type="slidenum">
              <a:rPr lang="ja-JP" altLang="en-US" smtClean="0"/>
              <a:pPr/>
              <a:t>20</a:t>
            </a:fld>
            <a:endParaRPr lang="ja-JP" altLang="en-US"/>
          </a:p>
        </p:txBody>
      </p:sp>
      <p:sp>
        <p:nvSpPr>
          <p:cNvPr id="2" name="Rectangle 1">
            <a:extLst>
              <a:ext uri="{FF2B5EF4-FFF2-40B4-BE49-F238E27FC236}">
                <a16:creationId xmlns:a16="http://schemas.microsoft.com/office/drawing/2014/main" id="{B7F42BBA-8A8B-259F-3931-022F1D04FFB3}"/>
              </a:ext>
            </a:extLst>
          </p:cNvPr>
          <p:cNvSpPr>
            <a:spLocks noChangeArrowheads="1"/>
          </p:cNvSpPr>
          <p:nvPr/>
        </p:nvSpPr>
        <p:spPr bwMode="auto">
          <a:xfrm>
            <a:off x="540774" y="2688725"/>
            <a:ext cx="539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現場判断は経営成果に直結する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QCDSは「現場の話」で終わらない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顧客はQCDSを“体感”している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管理職は現場と経営をつなぐ存在</a:t>
            </a:r>
          </a:p>
        </p:txBody>
      </p:sp>
      <p:sp>
        <p:nvSpPr>
          <p:cNvPr id="3" name="Rectangle 2">
            <a:extLst>
              <a:ext uri="{FF2B5EF4-FFF2-40B4-BE49-F238E27FC236}">
                <a16:creationId xmlns:a16="http://schemas.microsoft.com/office/drawing/2014/main" id="{595FDE50-BB9F-88EF-3F50-AAEA71629B68}"/>
              </a:ext>
            </a:extLst>
          </p:cNvPr>
          <p:cNvSpPr>
            <a:spLocks noChangeArrowheads="1"/>
          </p:cNvSpPr>
          <p:nvPr/>
        </p:nvSpPr>
        <p:spPr bwMode="auto">
          <a:xfrm>
            <a:off x="717755" y="5496683"/>
            <a:ext cx="660727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経営指標（利益・信頼・ブランド）は現場で作られる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顧客は工場を見ていなくても、結果で評価する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総合職は現場の言葉を経営の言葉に翻訳する役割</a:t>
            </a:r>
          </a:p>
        </p:txBody>
      </p:sp>
    </p:spTree>
    <p:extLst>
      <p:ext uri="{BB962C8B-B14F-4D97-AF65-F5344CB8AC3E}">
        <p14:creationId xmlns:p14="http://schemas.microsoft.com/office/powerpoint/2010/main" val="2022462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6B139-BFBC-03FD-DFCE-BDF4B59B45C5}"/>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0B29859-55D2-FEBE-239A-E19125CA0435}"/>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-9.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具体事例（よくある現場例）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BEE3DADA-9089-F61A-F513-DE46C8004807}"/>
              </a:ext>
            </a:extLst>
          </p:cNvPr>
          <p:cNvSpPr>
            <a:spLocks noGrp="1"/>
          </p:cNvSpPr>
          <p:nvPr>
            <p:ph type="sldNum" sz="quarter" idx="12"/>
          </p:nvPr>
        </p:nvSpPr>
        <p:spPr/>
        <p:txBody>
          <a:bodyPr/>
          <a:lstStyle/>
          <a:p>
            <a:fld id="{CCE8A120-D37F-4A4B-AEC4-A3FAB9FD9F34}" type="slidenum">
              <a:rPr lang="ja-JP" altLang="en-US" smtClean="0"/>
              <a:pPr/>
              <a:t>21</a:t>
            </a:fld>
            <a:endParaRPr lang="ja-JP" altLang="en-US"/>
          </a:p>
        </p:txBody>
      </p:sp>
      <p:sp>
        <p:nvSpPr>
          <p:cNvPr id="2" name="Rectangle 1">
            <a:extLst>
              <a:ext uri="{FF2B5EF4-FFF2-40B4-BE49-F238E27FC236}">
                <a16:creationId xmlns:a16="http://schemas.microsoft.com/office/drawing/2014/main" id="{9A8D6958-7674-FC12-4532-CDAA1CB3FA28}"/>
              </a:ext>
            </a:extLst>
          </p:cNvPr>
          <p:cNvSpPr>
            <a:spLocks noChangeArrowheads="1"/>
          </p:cNvSpPr>
          <p:nvPr/>
        </p:nvSpPr>
        <p:spPr bwMode="auto">
          <a:xfrm>
            <a:off x="432619" y="1902144"/>
            <a:ext cx="410988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特急対応が常態化している現場</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手直しで乗り切る文化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属人化した判断</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結果：QCDSすべてが不安定</a:t>
            </a:r>
          </a:p>
        </p:txBody>
      </p:sp>
      <p:sp>
        <p:nvSpPr>
          <p:cNvPr id="3" name="Rectangle 2">
            <a:extLst>
              <a:ext uri="{FF2B5EF4-FFF2-40B4-BE49-F238E27FC236}">
                <a16:creationId xmlns:a16="http://schemas.microsoft.com/office/drawing/2014/main" id="{FA940928-13B9-59E1-4387-6A55356841AA}"/>
              </a:ext>
            </a:extLst>
          </p:cNvPr>
          <p:cNvSpPr>
            <a:spLocks noChangeArrowheads="1"/>
          </p:cNvSpPr>
          <p:nvPr/>
        </p:nvSpPr>
        <p:spPr bwMode="auto">
          <a:xfrm>
            <a:off x="993058" y="4380721"/>
            <a:ext cx="492596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多くの食品工場で見られる典型例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個々の判断は善意だが、構造が問題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「誰が悪いか」ではなく「なぜ起きるか」</a:t>
            </a:r>
          </a:p>
        </p:txBody>
      </p:sp>
    </p:spTree>
    <p:extLst>
      <p:ext uri="{BB962C8B-B14F-4D97-AF65-F5344CB8AC3E}">
        <p14:creationId xmlns:p14="http://schemas.microsoft.com/office/powerpoint/2010/main" val="1800869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850EC-22FB-6C1D-9401-0FA2F88C4431}"/>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02F12DF-66EC-7C39-5616-F898D007EB64}"/>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-10.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を“自分ごと”にする視点</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802B06F7-BFF4-C118-6A83-6B9CA62DF32A}"/>
              </a:ext>
            </a:extLst>
          </p:cNvPr>
          <p:cNvSpPr>
            <a:spLocks noGrp="1"/>
          </p:cNvSpPr>
          <p:nvPr>
            <p:ph type="sldNum" sz="quarter" idx="12"/>
          </p:nvPr>
        </p:nvSpPr>
        <p:spPr/>
        <p:txBody>
          <a:bodyPr/>
          <a:lstStyle/>
          <a:p>
            <a:fld id="{CCE8A120-D37F-4A4B-AEC4-A3FAB9FD9F34}" type="slidenum">
              <a:rPr lang="ja-JP" altLang="en-US" smtClean="0"/>
              <a:pPr/>
              <a:t>22</a:t>
            </a:fld>
            <a:endParaRPr lang="ja-JP" altLang="en-US"/>
          </a:p>
        </p:txBody>
      </p:sp>
      <p:sp>
        <p:nvSpPr>
          <p:cNvPr id="2" name="Rectangle 1">
            <a:extLst>
              <a:ext uri="{FF2B5EF4-FFF2-40B4-BE49-F238E27FC236}">
                <a16:creationId xmlns:a16="http://schemas.microsoft.com/office/drawing/2014/main" id="{D306BD9D-E2B7-8F51-6158-3DC7C149F709}"/>
              </a:ext>
            </a:extLst>
          </p:cNvPr>
          <p:cNvSpPr>
            <a:spLocks noChangeArrowheads="1"/>
          </p:cNvSpPr>
          <p:nvPr/>
        </p:nvSpPr>
        <p:spPr bwMode="auto">
          <a:xfrm>
            <a:off x="688258" y="2077896"/>
            <a:ext cx="519143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QCDSは評価指標ではなく「判断基準」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自分の業務はどのQCDSに影響するか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一つの判断が複数に影響する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総合職は「つなぎ目」を見る</a:t>
            </a:r>
          </a:p>
        </p:txBody>
      </p:sp>
      <p:sp>
        <p:nvSpPr>
          <p:cNvPr id="3" name="Rectangle 2">
            <a:extLst>
              <a:ext uri="{FF2B5EF4-FFF2-40B4-BE49-F238E27FC236}">
                <a16:creationId xmlns:a16="http://schemas.microsoft.com/office/drawing/2014/main" id="{4885E317-60F4-CD7D-9DEF-ED9F87EFCB73}"/>
              </a:ext>
            </a:extLst>
          </p:cNvPr>
          <p:cNvSpPr>
            <a:spLocks noChangeArrowheads="1"/>
          </p:cNvSpPr>
          <p:nvPr/>
        </p:nvSpPr>
        <p:spPr bwMode="auto">
          <a:xfrm>
            <a:off x="1317522" y="4395469"/>
            <a:ext cx="572237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自部署のKPIはQCDSの一部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間接部門・総合職ほど影響は見えにくい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見えにくい影響を言語化できると判断の質が上がる</a:t>
            </a:r>
          </a:p>
        </p:txBody>
      </p:sp>
    </p:spTree>
    <p:extLst>
      <p:ext uri="{BB962C8B-B14F-4D97-AF65-F5344CB8AC3E}">
        <p14:creationId xmlns:p14="http://schemas.microsoft.com/office/powerpoint/2010/main" val="1024635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E91AD-049A-4E1E-F83B-69BF44A7589B}"/>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35D97E8-6979-BF90-8B9C-CB6263FB031F}"/>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-11.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ミニワーク：自部署の</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B87B36F4-19F0-80D6-5741-B9927CB578B8}"/>
              </a:ext>
            </a:extLst>
          </p:cNvPr>
          <p:cNvSpPr>
            <a:spLocks noGrp="1"/>
          </p:cNvSpPr>
          <p:nvPr>
            <p:ph type="sldNum" sz="quarter" idx="12"/>
          </p:nvPr>
        </p:nvSpPr>
        <p:spPr/>
        <p:txBody>
          <a:bodyPr/>
          <a:lstStyle/>
          <a:p>
            <a:fld id="{CCE8A120-D37F-4A4B-AEC4-A3FAB9FD9F34}" type="slidenum">
              <a:rPr lang="ja-JP" altLang="en-US" smtClean="0"/>
              <a:pPr/>
              <a:t>23</a:t>
            </a:fld>
            <a:endParaRPr lang="ja-JP" altLang="en-US"/>
          </a:p>
        </p:txBody>
      </p:sp>
      <p:sp>
        <p:nvSpPr>
          <p:cNvPr id="2" name="Rectangle 1">
            <a:extLst>
              <a:ext uri="{FF2B5EF4-FFF2-40B4-BE49-F238E27FC236}">
                <a16:creationId xmlns:a16="http://schemas.microsoft.com/office/drawing/2014/main" id="{589CE445-D033-E560-4B5A-515B82C990EC}"/>
              </a:ext>
            </a:extLst>
          </p:cNvPr>
          <p:cNvSpPr>
            <a:spLocks noChangeArrowheads="1"/>
          </p:cNvSpPr>
          <p:nvPr/>
        </p:nvSpPr>
        <p:spPr bwMode="auto">
          <a:xfrm>
            <a:off x="825909" y="2231526"/>
            <a:ext cx="424753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自部署のQCDSを書き出す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影響している業務・判断を整理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弱い要素・気になる点を一つ選ぶ</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改善の入り口を考える</a:t>
            </a:r>
          </a:p>
        </p:txBody>
      </p:sp>
      <p:sp>
        <p:nvSpPr>
          <p:cNvPr id="3" name="Rectangle 2">
            <a:extLst>
              <a:ext uri="{FF2B5EF4-FFF2-40B4-BE49-F238E27FC236}">
                <a16:creationId xmlns:a16="http://schemas.microsoft.com/office/drawing/2014/main" id="{1C8DCD32-3CF0-1E97-5389-35ACA295DA00}"/>
              </a:ext>
            </a:extLst>
          </p:cNvPr>
          <p:cNvSpPr>
            <a:spLocks noChangeArrowheads="1"/>
          </p:cNvSpPr>
          <p:nvPr/>
        </p:nvSpPr>
        <p:spPr bwMode="auto">
          <a:xfrm>
            <a:off x="668593" y="4656024"/>
            <a:ext cx="449334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完璧な分析は不要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気づきを得ることが目的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管理職は部下の視点を知る機会</a:t>
            </a:r>
          </a:p>
        </p:txBody>
      </p:sp>
    </p:spTree>
    <p:extLst>
      <p:ext uri="{BB962C8B-B14F-4D97-AF65-F5344CB8AC3E}">
        <p14:creationId xmlns:p14="http://schemas.microsoft.com/office/powerpoint/2010/main" val="148742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9738F-56F8-4AF5-507A-7F14A70A8575}"/>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C45D09C-2E3A-525E-8181-72670B9EE6C2}"/>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-12.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まとめ：</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QCSD</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を軸に考える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492FBAD7-1C3B-DAAF-D51A-2ABEFBE1FB22}"/>
              </a:ext>
            </a:extLst>
          </p:cNvPr>
          <p:cNvSpPr>
            <a:spLocks noGrp="1"/>
          </p:cNvSpPr>
          <p:nvPr>
            <p:ph type="sldNum" sz="quarter" idx="12"/>
          </p:nvPr>
        </p:nvSpPr>
        <p:spPr/>
        <p:txBody>
          <a:bodyPr/>
          <a:lstStyle/>
          <a:p>
            <a:fld id="{CCE8A120-D37F-4A4B-AEC4-A3FAB9FD9F34}" type="slidenum">
              <a:rPr lang="ja-JP" altLang="en-US" smtClean="0"/>
              <a:pPr/>
              <a:t>24</a:t>
            </a:fld>
            <a:endParaRPr lang="ja-JP" altLang="en-US"/>
          </a:p>
        </p:txBody>
      </p:sp>
      <p:sp>
        <p:nvSpPr>
          <p:cNvPr id="4" name="Rectangle 1">
            <a:extLst>
              <a:ext uri="{FF2B5EF4-FFF2-40B4-BE49-F238E27FC236}">
                <a16:creationId xmlns:a16="http://schemas.microsoft.com/office/drawing/2014/main" id="{BFAC01B5-1334-73AC-6F41-2A8D7E944587}"/>
              </a:ext>
            </a:extLst>
          </p:cNvPr>
          <p:cNvSpPr>
            <a:spLocks noChangeArrowheads="1"/>
          </p:cNvSpPr>
          <p:nvPr/>
        </p:nvSpPr>
        <p:spPr bwMode="auto">
          <a:xfrm>
            <a:off x="589936" y="1936558"/>
            <a:ext cx="501445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QCDSは判断の共通言語</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トレードオフではなく連動構造</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短期ではなく時間軸で考える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明日からQCDSで会話する</a:t>
            </a:r>
          </a:p>
        </p:txBody>
      </p:sp>
      <p:sp>
        <p:nvSpPr>
          <p:cNvPr id="6" name="Rectangle 2">
            <a:extLst>
              <a:ext uri="{FF2B5EF4-FFF2-40B4-BE49-F238E27FC236}">
                <a16:creationId xmlns:a16="http://schemas.microsoft.com/office/drawing/2014/main" id="{C9EDA78B-C0B1-9314-C45F-16F385FEE653}"/>
              </a:ext>
            </a:extLst>
          </p:cNvPr>
          <p:cNvSpPr>
            <a:spLocks noChangeArrowheads="1"/>
          </p:cNvSpPr>
          <p:nvPr/>
        </p:nvSpPr>
        <p:spPr bwMode="auto">
          <a:xfrm>
            <a:off x="589936" y="4346705"/>
            <a:ext cx="461132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QCDSで説明できる判断はブレにくい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会話の質が変わると現場が変わる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次は5Sで「現場の状態」を具体化する</a:t>
            </a:r>
          </a:p>
        </p:txBody>
      </p:sp>
    </p:spTree>
    <p:extLst>
      <p:ext uri="{BB962C8B-B14F-4D97-AF65-F5344CB8AC3E}">
        <p14:creationId xmlns:p14="http://schemas.microsoft.com/office/powerpoint/2010/main" val="3246738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C0D13-B5F8-720B-CE46-CBB588F2E7BE}"/>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323686C-2AE5-082D-1A8C-51DE3D881617}"/>
              </a:ext>
            </a:extLst>
          </p:cNvPr>
          <p:cNvSpPr txBox="1"/>
          <p:nvPr/>
        </p:nvSpPr>
        <p:spPr>
          <a:xfrm>
            <a:off x="90974" y="101329"/>
            <a:ext cx="12101026"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-13.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ワーク（</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QCDS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判断）ルールとゴール</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6" name="スライド番号プレースホルダー 15">
            <a:extLst>
              <a:ext uri="{FF2B5EF4-FFF2-40B4-BE49-F238E27FC236}">
                <a16:creationId xmlns:a16="http://schemas.microsoft.com/office/drawing/2014/main" id="{6EFEEEA8-EA92-7045-D8D7-CE171F89B14F}"/>
              </a:ext>
            </a:extLst>
          </p:cNvPr>
          <p:cNvSpPr>
            <a:spLocks noGrp="1"/>
          </p:cNvSpPr>
          <p:nvPr>
            <p:ph type="sldNum" sz="quarter" idx="12"/>
          </p:nvPr>
        </p:nvSpPr>
        <p:spPr/>
        <p:txBody>
          <a:bodyPr/>
          <a:lstStyle/>
          <a:p>
            <a:fld id="{CCE8A120-D37F-4A4B-AEC4-A3FAB9FD9F34}" type="slidenum">
              <a:rPr lang="ja-JP" altLang="en-US" smtClean="0"/>
              <a:pPr/>
              <a:t>25</a:t>
            </a:fld>
            <a:endParaRPr lang="ja-JP" altLang="en-US"/>
          </a:p>
        </p:txBody>
      </p:sp>
      <p:sp>
        <p:nvSpPr>
          <p:cNvPr id="4" name="テキスト ボックス 3">
            <a:extLst>
              <a:ext uri="{FF2B5EF4-FFF2-40B4-BE49-F238E27FC236}">
                <a16:creationId xmlns:a16="http://schemas.microsoft.com/office/drawing/2014/main" id="{104220A9-B5A5-292D-D34A-CFFE7694DA8B}"/>
              </a:ext>
            </a:extLst>
          </p:cNvPr>
          <p:cNvSpPr txBox="1"/>
          <p:nvPr/>
        </p:nvSpPr>
        <p:spPr>
          <a:xfrm>
            <a:off x="553065" y="1182231"/>
            <a:ext cx="4835012" cy="2246769"/>
          </a:xfrm>
          <a:prstGeom prst="rect">
            <a:avLst/>
          </a:prstGeom>
          <a:noFill/>
        </p:spPr>
        <p:txBody>
          <a:bodyPr wrap="square">
            <a:spAutoFit/>
          </a:bodyPr>
          <a:lstStyle/>
          <a:p>
            <a:pPr>
              <a:buNone/>
            </a:pPr>
            <a:r>
              <a:rPr lang="ja-JP" altLang="en-US" sz="1400" b="1" dirty="0"/>
              <a:t>このワークでやってもらうこと</a:t>
            </a:r>
          </a:p>
          <a:p>
            <a:pPr>
              <a:buFont typeface="Arial" panose="020B0604020202020204" pitchFamily="34" charset="0"/>
              <a:buChar char="•"/>
            </a:pPr>
            <a:r>
              <a:rPr lang="ja-JP" altLang="en-US" sz="1400" dirty="0"/>
              <a:t>与件文を</a:t>
            </a:r>
            <a:r>
              <a:rPr lang="ja-JP" altLang="en-US" sz="1400" b="1" dirty="0"/>
              <a:t>そのまま信じずに読み解く</a:t>
            </a:r>
            <a:endParaRPr lang="ja-JP" altLang="en-US" sz="1400" dirty="0"/>
          </a:p>
          <a:p>
            <a:pPr>
              <a:buFont typeface="Arial" panose="020B0604020202020204" pitchFamily="34" charset="0"/>
              <a:buChar char="•"/>
            </a:pPr>
            <a:r>
              <a:rPr lang="ja-JP" altLang="en-US" sz="1400" dirty="0"/>
              <a:t>まず</a:t>
            </a:r>
          </a:p>
          <a:p>
            <a:pPr marL="742950" lvl="1" indent="-285750">
              <a:buFont typeface="Arial" panose="020B0604020202020204" pitchFamily="34" charset="0"/>
              <a:buChar char="•"/>
            </a:pPr>
            <a:r>
              <a:rPr lang="ja-JP" altLang="en-US" sz="1400" dirty="0"/>
              <a:t>何が起きているのか</a:t>
            </a:r>
          </a:p>
          <a:p>
            <a:pPr marL="742950" lvl="1" indent="-285750">
              <a:buFont typeface="Arial" panose="020B0604020202020204" pitchFamily="34" charset="0"/>
              <a:buChar char="•"/>
            </a:pPr>
            <a:r>
              <a:rPr lang="ja-JP" altLang="en-US" sz="1400" dirty="0"/>
              <a:t>何が分かっていて／分かっていないのか</a:t>
            </a:r>
            <a:br>
              <a:rPr lang="ja-JP" altLang="en-US" sz="1400" dirty="0"/>
            </a:br>
            <a:r>
              <a:rPr lang="ja-JP" altLang="en-US" sz="1400" dirty="0"/>
              <a:t>を整理する</a:t>
            </a:r>
          </a:p>
          <a:p>
            <a:pPr>
              <a:buFont typeface="Arial" panose="020B0604020202020204" pitchFamily="34" charset="0"/>
              <a:buChar char="•"/>
            </a:pPr>
            <a:r>
              <a:rPr lang="ja-JP" altLang="en-US" sz="1400" dirty="0"/>
              <a:t>そのうえで</a:t>
            </a:r>
            <a:br>
              <a:rPr lang="ja-JP" altLang="en-US" sz="1400" dirty="0"/>
            </a:br>
            <a:r>
              <a:rPr lang="en-US" altLang="ja-JP" sz="1400" b="1" dirty="0"/>
              <a:t>QCDS</a:t>
            </a:r>
            <a:r>
              <a:rPr lang="ja-JP" altLang="en-US" sz="1400" b="1" dirty="0"/>
              <a:t>を使って判断を考える</a:t>
            </a:r>
            <a:endParaRPr lang="ja-JP" altLang="en-US" sz="1400" dirty="0"/>
          </a:p>
          <a:p>
            <a:pPr>
              <a:buFont typeface="Arial" panose="020B0604020202020204" pitchFamily="34" charset="0"/>
              <a:buChar char="•"/>
            </a:pPr>
            <a:r>
              <a:rPr lang="ja-JP" altLang="en-US" sz="1400" dirty="0"/>
              <a:t>判断の「中身」より</a:t>
            </a:r>
            <a:br>
              <a:rPr lang="ja-JP" altLang="en-US" sz="1400" dirty="0"/>
            </a:br>
            <a:r>
              <a:rPr lang="ja-JP" altLang="en-US" sz="1400" b="1" dirty="0"/>
              <a:t>考え方・説明の仕方</a:t>
            </a:r>
            <a:r>
              <a:rPr lang="ja-JP" altLang="en-US" sz="1400" dirty="0"/>
              <a:t>を重視する</a:t>
            </a:r>
          </a:p>
        </p:txBody>
      </p:sp>
      <p:sp>
        <p:nvSpPr>
          <p:cNvPr id="7" name="テキスト ボックス 6">
            <a:extLst>
              <a:ext uri="{FF2B5EF4-FFF2-40B4-BE49-F238E27FC236}">
                <a16:creationId xmlns:a16="http://schemas.microsoft.com/office/drawing/2014/main" id="{0BF7415E-9653-F305-C5D3-62829FF562CC}"/>
              </a:ext>
            </a:extLst>
          </p:cNvPr>
          <p:cNvSpPr txBox="1"/>
          <p:nvPr/>
        </p:nvSpPr>
        <p:spPr>
          <a:xfrm>
            <a:off x="5953434" y="1227562"/>
            <a:ext cx="4930876" cy="2246769"/>
          </a:xfrm>
          <a:prstGeom prst="rect">
            <a:avLst/>
          </a:prstGeom>
          <a:noFill/>
        </p:spPr>
        <p:txBody>
          <a:bodyPr wrap="square">
            <a:spAutoFit/>
          </a:bodyPr>
          <a:lstStyle/>
          <a:p>
            <a:pPr>
              <a:buNone/>
            </a:pPr>
            <a:r>
              <a:rPr lang="ja-JP" altLang="en-US" sz="1400" b="1" dirty="0"/>
              <a:t>ワークの進め方（全体像）</a:t>
            </a:r>
          </a:p>
          <a:p>
            <a:pPr>
              <a:buFont typeface="Arial" panose="020B0604020202020204" pitchFamily="34" charset="0"/>
              <a:buChar char="•"/>
            </a:pPr>
            <a:r>
              <a:rPr lang="en-US" altLang="ja-JP" sz="1400" dirty="0"/>
              <a:t>STEP0</a:t>
            </a:r>
            <a:r>
              <a:rPr lang="ja-JP" altLang="en-US" sz="1400" dirty="0"/>
              <a:t>：状況整理</a:t>
            </a:r>
            <a:br>
              <a:rPr lang="ja-JP" altLang="en-US" sz="1400" dirty="0"/>
            </a:br>
            <a:r>
              <a:rPr lang="ja-JP" altLang="en-US" sz="1400" dirty="0"/>
              <a:t>→ 事実・推測・感情を切り分ける</a:t>
            </a:r>
          </a:p>
          <a:p>
            <a:pPr>
              <a:buFont typeface="Arial" panose="020B0604020202020204" pitchFamily="34" charset="0"/>
              <a:buChar char="•"/>
            </a:pPr>
            <a:r>
              <a:rPr lang="en-US" altLang="ja-JP" sz="1400" dirty="0"/>
              <a:t>STEP1</a:t>
            </a:r>
            <a:r>
              <a:rPr lang="ja-JP" altLang="en-US" sz="1400" dirty="0"/>
              <a:t>：論点整理</a:t>
            </a:r>
            <a:br>
              <a:rPr lang="ja-JP" altLang="en-US" sz="1400" dirty="0"/>
            </a:br>
            <a:r>
              <a:rPr lang="ja-JP" altLang="en-US" sz="1400" dirty="0"/>
              <a:t>→ 何が問題か、人によって違うことを確認する</a:t>
            </a:r>
          </a:p>
          <a:p>
            <a:pPr>
              <a:buFont typeface="Arial" panose="020B0604020202020204" pitchFamily="34" charset="0"/>
              <a:buChar char="•"/>
            </a:pPr>
            <a:r>
              <a:rPr lang="en-US" altLang="ja-JP" sz="1400" dirty="0"/>
              <a:t>STEP2</a:t>
            </a:r>
            <a:r>
              <a:rPr lang="ja-JP" altLang="en-US" sz="1400" dirty="0"/>
              <a:t>：</a:t>
            </a:r>
            <a:r>
              <a:rPr lang="en-US" altLang="ja-JP" sz="1400" dirty="0"/>
              <a:t>QCDS</a:t>
            </a:r>
            <a:r>
              <a:rPr lang="ja-JP" altLang="en-US" sz="1400" dirty="0"/>
              <a:t>への翻訳</a:t>
            </a:r>
            <a:br>
              <a:rPr lang="ja-JP" altLang="en-US" sz="1400" dirty="0"/>
            </a:br>
            <a:r>
              <a:rPr lang="ja-JP" altLang="en-US" sz="1400" dirty="0"/>
              <a:t>→ モヤモヤを判断軸に落とす</a:t>
            </a:r>
          </a:p>
          <a:p>
            <a:pPr>
              <a:buFont typeface="Arial" panose="020B0604020202020204" pitchFamily="34" charset="0"/>
              <a:buChar char="•"/>
            </a:pPr>
            <a:r>
              <a:rPr lang="en-US" altLang="ja-JP" sz="1400" dirty="0"/>
              <a:t>STEP3</a:t>
            </a:r>
            <a:r>
              <a:rPr lang="ja-JP" altLang="en-US" sz="1400" dirty="0"/>
              <a:t>：判断と説明</a:t>
            </a:r>
            <a:br>
              <a:rPr lang="ja-JP" altLang="en-US" sz="1400" dirty="0"/>
            </a:br>
            <a:r>
              <a:rPr lang="ja-JP" altLang="en-US" sz="1400" dirty="0"/>
              <a:t>→ 正解のない判断を言葉にする</a:t>
            </a:r>
          </a:p>
          <a:p>
            <a:pPr>
              <a:buNone/>
            </a:pPr>
            <a:r>
              <a:rPr lang="en-US" altLang="ja-JP" sz="1400" dirty="0"/>
              <a:t>※ </a:t>
            </a:r>
            <a:r>
              <a:rPr lang="ja-JP" altLang="en-US" sz="1400" b="1" dirty="0"/>
              <a:t>いきなり結論を出さないこと</a:t>
            </a:r>
            <a:endParaRPr lang="ja-JP" altLang="en-US" sz="1400" dirty="0"/>
          </a:p>
        </p:txBody>
      </p:sp>
      <p:sp>
        <p:nvSpPr>
          <p:cNvPr id="10" name="テキスト ボックス 9">
            <a:extLst>
              <a:ext uri="{FF2B5EF4-FFF2-40B4-BE49-F238E27FC236}">
                <a16:creationId xmlns:a16="http://schemas.microsoft.com/office/drawing/2014/main" id="{B9F34274-BAF5-099A-4E51-A6B4C246B2EB}"/>
              </a:ext>
            </a:extLst>
          </p:cNvPr>
          <p:cNvSpPr txBox="1"/>
          <p:nvPr/>
        </p:nvSpPr>
        <p:spPr>
          <a:xfrm>
            <a:off x="956188" y="4245443"/>
            <a:ext cx="5277464" cy="1384995"/>
          </a:xfrm>
          <a:prstGeom prst="rect">
            <a:avLst/>
          </a:prstGeom>
          <a:noFill/>
        </p:spPr>
        <p:txBody>
          <a:bodyPr wrap="square">
            <a:spAutoFit/>
          </a:bodyPr>
          <a:lstStyle/>
          <a:p>
            <a:pPr>
              <a:buNone/>
            </a:pPr>
            <a:r>
              <a:rPr lang="ja-JP" altLang="en-US" sz="1400" b="1" dirty="0"/>
              <a:t>ワークのルール（重要）</a:t>
            </a:r>
          </a:p>
          <a:p>
            <a:pPr>
              <a:buFont typeface="Arial" panose="020B0604020202020204" pitchFamily="34" charset="0"/>
              <a:buChar char="•"/>
            </a:pPr>
            <a:r>
              <a:rPr lang="ja-JP" altLang="en-US" sz="1400" dirty="0"/>
              <a:t>✔ 正解はありません</a:t>
            </a:r>
          </a:p>
          <a:p>
            <a:pPr>
              <a:buFont typeface="Arial" panose="020B0604020202020204" pitchFamily="34" charset="0"/>
              <a:buChar char="•"/>
            </a:pPr>
            <a:r>
              <a:rPr lang="ja-JP" altLang="en-US" sz="1400" dirty="0"/>
              <a:t>✔ 意見が割れる前提です</a:t>
            </a:r>
          </a:p>
          <a:p>
            <a:pPr>
              <a:buFont typeface="Arial" panose="020B0604020202020204" pitchFamily="34" charset="0"/>
              <a:buChar char="•"/>
            </a:pPr>
            <a:r>
              <a:rPr lang="ja-JP" altLang="en-US" sz="1400" dirty="0"/>
              <a:t>✔ 「現場が悪い」「誰かが悪い」は使わない</a:t>
            </a:r>
          </a:p>
          <a:p>
            <a:pPr>
              <a:buFont typeface="Arial" panose="020B0604020202020204" pitchFamily="34" charset="0"/>
              <a:buChar char="•"/>
            </a:pPr>
            <a:r>
              <a:rPr lang="ja-JP" altLang="en-US" sz="1400" dirty="0"/>
              <a:t>✔ 立場・前提・軸が違えば判断が変わることを認める</a:t>
            </a:r>
          </a:p>
          <a:p>
            <a:pPr>
              <a:buFont typeface="Arial" panose="020B0604020202020204" pitchFamily="34" charset="0"/>
              <a:buChar char="•"/>
            </a:pPr>
            <a:r>
              <a:rPr lang="ja-JP" altLang="en-US" sz="1400" dirty="0"/>
              <a:t>✔ </a:t>
            </a:r>
            <a:r>
              <a:rPr lang="ja-JP" altLang="en-US" sz="1400" b="1" dirty="0"/>
              <a:t>結論よりも、考え方を言語化する</a:t>
            </a:r>
            <a:endParaRPr lang="ja-JP" altLang="en-US" sz="1400" dirty="0"/>
          </a:p>
        </p:txBody>
      </p:sp>
      <p:sp>
        <p:nvSpPr>
          <p:cNvPr id="12" name="テキスト ボックス 11">
            <a:extLst>
              <a:ext uri="{FF2B5EF4-FFF2-40B4-BE49-F238E27FC236}">
                <a16:creationId xmlns:a16="http://schemas.microsoft.com/office/drawing/2014/main" id="{56195A79-EDD2-76FF-7014-5DC14C9DBDCC}"/>
              </a:ext>
            </a:extLst>
          </p:cNvPr>
          <p:cNvSpPr txBox="1"/>
          <p:nvPr/>
        </p:nvSpPr>
        <p:spPr>
          <a:xfrm>
            <a:off x="5953434" y="4134465"/>
            <a:ext cx="6238566" cy="2246769"/>
          </a:xfrm>
          <a:prstGeom prst="rect">
            <a:avLst/>
          </a:prstGeom>
          <a:noFill/>
        </p:spPr>
        <p:txBody>
          <a:bodyPr wrap="square">
            <a:spAutoFit/>
          </a:bodyPr>
          <a:lstStyle/>
          <a:p>
            <a:pPr>
              <a:buNone/>
            </a:pPr>
            <a:r>
              <a:rPr lang="ja-JP" altLang="en-US" sz="1400" b="1" dirty="0"/>
              <a:t>ワークのゴール</a:t>
            </a:r>
          </a:p>
          <a:p>
            <a:pPr>
              <a:buFont typeface="Arial" panose="020B0604020202020204" pitchFamily="34" charset="0"/>
              <a:buChar char="•"/>
            </a:pPr>
            <a:r>
              <a:rPr lang="en-US" altLang="ja-JP" sz="1400" dirty="0"/>
              <a:t>QCDS</a:t>
            </a:r>
            <a:r>
              <a:rPr lang="ja-JP" altLang="en-US" sz="1400" dirty="0"/>
              <a:t>は</a:t>
            </a:r>
            <a:br>
              <a:rPr lang="ja-JP" altLang="en-US" sz="1400" dirty="0"/>
            </a:br>
            <a:r>
              <a:rPr lang="ja-JP" altLang="en-US" sz="1400" dirty="0"/>
              <a:t>**評価指標ではなく「判断の軸」**だと理解する</a:t>
            </a:r>
          </a:p>
          <a:p>
            <a:pPr>
              <a:buFont typeface="Arial" panose="020B0604020202020204" pitchFamily="34" charset="0"/>
              <a:buChar char="•"/>
            </a:pPr>
            <a:r>
              <a:rPr lang="ja-JP" altLang="en-US" sz="1400" dirty="0"/>
              <a:t>すぐに決めるのではなく</a:t>
            </a:r>
            <a:br>
              <a:rPr lang="ja-JP" altLang="en-US" sz="1400" dirty="0"/>
            </a:br>
            <a:r>
              <a:rPr lang="ja-JP" altLang="en-US" sz="1400" b="1" dirty="0"/>
              <a:t>整理 → 翻訳 → 判断</a:t>
            </a:r>
            <a:r>
              <a:rPr lang="ja-JP" altLang="en-US" sz="1400" dirty="0"/>
              <a:t>の順で考える癖をつける</a:t>
            </a:r>
          </a:p>
          <a:p>
            <a:pPr>
              <a:buFont typeface="Arial" panose="020B0604020202020204" pitchFamily="34" charset="0"/>
              <a:buChar char="•"/>
            </a:pPr>
            <a:r>
              <a:rPr lang="ja-JP" altLang="en-US" sz="1400" dirty="0"/>
              <a:t>自分が</a:t>
            </a:r>
          </a:p>
          <a:p>
            <a:pPr marL="742950" lvl="1" indent="-285750">
              <a:buFont typeface="Arial" panose="020B0604020202020204" pitchFamily="34" charset="0"/>
              <a:buChar char="•"/>
            </a:pPr>
            <a:r>
              <a:rPr lang="ja-JP" altLang="en-US" sz="1400" dirty="0"/>
              <a:t>何を重視しがちか</a:t>
            </a:r>
          </a:p>
          <a:p>
            <a:pPr marL="742950" lvl="1" indent="-285750">
              <a:buFont typeface="Arial" panose="020B0604020202020204" pitchFamily="34" charset="0"/>
              <a:buChar char="•"/>
            </a:pPr>
            <a:r>
              <a:rPr lang="ja-JP" altLang="en-US" sz="1400" dirty="0"/>
              <a:t>何を見落としやすいか</a:t>
            </a:r>
            <a:br>
              <a:rPr lang="ja-JP" altLang="en-US" sz="1400" dirty="0"/>
            </a:br>
            <a:r>
              <a:rPr lang="ja-JP" altLang="en-US" sz="1400" dirty="0"/>
              <a:t>に気づく</a:t>
            </a:r>
          </a:p>
          <a:p>
            <a:pPr>
              <a:buFont typeface="Arial" panose="020B0604020202020204" pitchFamily="34" charset="0"/>
              <a:buChar char="•"/>
            </a:pPr>
            <a:r>
              <a:rPr lang="ja-JP" altLang="en-US" sz="1400" dirty="0"/>
              <a:t>「判断には説明責任が伴う」ことを体感する</a:t>
            </a:r>
          </a:p>
        </p:txBody>
      </p:sp>
    </p:spTree>
    <p:extLst>
      <p:ext uri="{BB962C8B-B14F-4D97-AF65-F5344CB8AC3E}">
        <p14:creationId xmlns:p14="http://schemas.microsoft.com/office/powerpoint/2010/main" val="1552338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0725F-FBA3-E8CD-1FE5-F90D74948E7D}"/>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F0E5B7B-B785-C5A3-F65A-3CD04389CC57}"/>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3-1.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なぜ今、</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を改めて扱うのか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B82DD5ED-6AC0-019E-5768-F639A38FE97E}"/>
              </a:ext>
            </a:extLst>
          </p:cNvPr>
          <p:cNvSpPr>
            <a:spLocks noGrp="1"/>
          </p:cNvSpPr>
          <p:nvPr>
            <p:ph type="sldNum" sz="quarter" idx="12"/>
          </p:nvPr>
        </p:nvSpPr>
        <p:spPr/>
        <p:txBody>
          <a:bodyPr/>
          <a:lstStyle/>
          <a:p>
            <a:fld id="{CCE8A120-D37F-4A4B-AEC4-A3FAB9FD9F34}" type="slidenum">
              <a:rPr lang="ja-JP" altLang="en-US" smtClean="0"/>
              <a:pPr/>
              <a:t>26</a:t>
            </a:fld>
            <a:endParaRPr lang="ja-JP" altLang="en-US" dirty="0"/>
          </a:p>
        </p:txBody>
      </p:sp>
      <p:sp>
        <p:nvSpPr>
          <p:cNvPr id="2" name="Rectangle 1">
            <a:extLst>
              <a:ext uri="{FF2B5EF4-FFF2-40B4-BE49-F238E27FC236}">
                <a16:creationId xmlns:a16="http://schemas.microsoft.com/office/drawing/2014/main" id="{8412B5CE-164F-AE2C-FAA0-822675100872}"/>
              </a:ext>
            </a:extLst>
          </p:cNvPr>
          <p:cNvSpPr>
            <a:spLocks noChangeArrowheads="1"/>
          </p:cNvSpPr>
          <p:nvPr/>
        </p:nvSpPr>
        <p:spPr bwMode="auto">
          <a:xfrm>
            <a:off x="314633" y="2053315"/>
            <a:ext cx="40902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5Sは「やっている」では足りない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形だけの5Sが増えている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5Sはすべての改善の土台</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総合職・管理職こそ理解が必要</a:t>
            </a:r>
          </a:p>
        </p:txBody>
      </p:sp>
      <p:sp>
        <p:nvSpPr>
          <p:cNvPr id="4" name="Rectangle 2">
            <a:extLst>
              <a:ext uri="{FF2B5EF4-FFF2-40B4-BE49-F238E27FC236}">
                <a16:creationId xmlns:a16="http://schemas.microsoft.com/office/drawing/2014/main" id="{3A950E86-A83D-B93E-71A0-9BA51C79CC6E}"/>
              </a:ext>
            </a:extLst>
          </p:cNvPr>
          <p:cNvSpPr>
            <a:spLocks noChangeArrowheads="1"/>
          </p:cNvSpPr>
          <p:nvPr/>
        </p:nvSpPr>
        <p:spPr bwMode="auto">
          <a:xfrm>
            <a:off x="422788" y="4120167"/>
            <a:ext cx="611566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5Sは古いテーマではなく、成果を安定させる基礎</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現場が忙しいほど5Sは後回しにされやすい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管理職の5S理解が現場の本気度を左右する</a:t>
            </a:r>
          </a:p>
        </p:txBody>
      </p:sp>
    </p:spTree>
    <p:extLst>
      <p:ext uri="{BB962C8B-B14F-4D97-AF65-F5344CB8AC3E}">
        <p14:creationId xmlns:p14="http://schemas.microsoft.com/office/powerpoint/2010/main" val="3675000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CBFDE-0F71-AD17-C450-C0166A342C4F}"/>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5D926F0-D29B-512F-EA53-F61CD1FB6453}"/>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3-2.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の目的（単なる美化ではない）</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ADF605B4-EC2C-267E-4D84-B54EC8654729}"/>
              </a:ext>
            </a:extLst>
          </p:cNvPr>
          <p:cNvSpPr>
            <a:spLocks noGrp="1"/>
          </p:cNvSpPr>
          <p:nvPr>
            <p:ph type="sldNum" sz="quarter" idx="12"/>
          </p:nvPr>
        </p:nvSpPr>
        <p:spPr/>
        <p:txBody>
          <a:bodyPr/>
          <a:lstStyle/>
          <a:p>
            <a:fld id="{CCE8A120-D37F-4A4B-AEC4-A3FAB9FD9F34}" type="slidenum">
              <a:rPr lang="ja-JP" altLang="en-US" smtClean="0"/>
              <a:pPr/>
              <a:t>27</a:t>
            </a:fld>
            <a:endParaRPr lang="ja-JP" altLang="en-US" dirty="0"/>
          </a:p>
        </p:txBody>
      </p:sp>
      <p:sp>
        <p:nvSpPr>
          <p:cNvPr id="2" name="Rectangle 1">
            <a:extLst>
              <a:ext uri="{FF2B5EF4-FFF2-40B4-BE49-F238E27FC236}">
                <a16:creationId xmlns:a16="http://schemas.microsoft.com/office/drawing/2014/main" id="{8023E516-B0CD-18D7-27F3-5E1336D2C661}"/>
              </a:ext>
            </a:extLst>
          </p:cNvPr>
          <p:cNvSpPr>
            <a:spLocks noChangeArrowheads="1"/>
          </p:cNvSpPr>
          <p:nvPr/>
        </p:nvSpPr>
        <p:spPr bwMode="auto">
          <a:xfrm>
            <a:off x="307283" y="1802992"/>
            <a:ext cx="460884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5Sの目的＝異常に気づける状態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探さない・迷わない・間違えない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作業を標準化する前提条件</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管理職は「目的」を語る</a:t>
            </a:r>
          </a:p>
        </p:txBody>
      </p:sp>
      <p:sp>
        <p:nvSpPr>
          <p:cNvPr id="4" name="Rectangle 2">
            <a:extLst>
              <a:ext uri="{FF2B5EF4-FFF2-40B4-BE49-F238E27FC236}">
                <a16:creationId xmlns:a16="http://schemas.microsoft.com/office/drawing/2014/main" id="{51EE510B-63A4-77EA-3E86-4FBFCFBA8843}"/>
              </a:ext>
            </a:extLst>
          </p:cNvPr>
          <p:cNvSpPr>
            <a:spLocks noChangeArrowheads="1"/>
          </p:cNvSpPr>
          <p:nvPr/>
        </p:nvSpPr>
        <p:spPr bwMode="auto">
          <a:xfrm>
            <a:off x="307283" y="4174243"/>
            <a:ext cx="475633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5SはQCDSすべてに影響する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美化が目的になると形骸化する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目的が共有されると現場の行動が変わる</a:t>
            </a:r>
          </a:p>
        </p:txBody>
      </p:sp>
    </p:spTree>
    <p:extLst>
      <p:ext uri="{BB962C8B-B14F-4D97-AF65-F5344CB8AC3E}">
        <p14:creationId xmlns:p14="http://schemas.microsoft.com/office/powerpoint/2010/main" val="27699276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A8887-E8C4-D524-BE2B-9E7215CC20B0}"/>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BD679D14-64F9-9598-EFB3-CF0F2C395577}"/>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3-3.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整理・整頓・清掃の本質</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790BDAFA-CF7C-DCE2-2B28-7C9A2645CFDD}"/>
              </a:ext>
            </a:extLst>
          </p:cNvPr>
          <p:cNvSpPr>
            <a:spLocks noGrp="1"/>
          </p:cNvSpPr>
          <p:nvPr>
            <p:ph type="sldNum" sz="quarter" idx="12"/>
          </p:nvPr>
        </p:nvSpPr>
        <p:spPr/>
        <p:txBody>
          <a:bodyPr/>
          <a:lstStyle/>
          <a:p>
            <a:fld id="{CCE8A120-D37F-4A4B-AEC4-A3FAB9FD9F34}" type="slidenum">
              <a:rPr lang="ja-JP" altLang="en-US" smtClean="0"/>
              <a:pPr/>
              <a:t>28</a:t>
            </a:fld>
            <a:endParaRPr lang="ja-JP" altLang="en-US" dirty="0"/>
          </a:p>
        </p:txBody>
      </p:sp>
      <p:sp>
        <p:nvSpPr>
          <p:cNvPr id="2" name="Rectangle 1">
            <a:extLst>
              <a:ext uri="{FF2B5EF4-FFF2-40B4-BE49-F238E27FC236}">
                <a16:creationId xmlns:a16="http://schemas.microsoft.com/office/drawing/2014/main" id="{92625379-7E03-1E39-1055-EC12894651CE}"/>
              </a:ext>
            </a:extLst>
          </p:cNvPr>
          <p:cNvSpPr>
            <a:spLocks noChangeArrowheads="1"/>
          </p:cNvSpPr>
          <p:nvPr/>
        </p:nvSpPr>
        <p:spPr bwMode="auto">
          <a:xfrm>
            <a:off x="393290" y="1666170"/>
            <a:ext cx="463099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整理：必要・不要を分ける判断</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整頓：誰でも同じ行動ができる状態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清掃：設備・工程を知る活動</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すべて「判断の質」を高める</a:t>
            </a:r>
          </a:p>
        </p:txBody>
      </p:sp>
      <p:sp>
        <p:nvSpPr>
          <p:cNvPr id="4" name="Rectangle 2">
            <a:extLst>
              <a:ext uri="{FF2B5EF4-FFF2-40B4-BE49-F238E27FC236}">
                <a16:creationId xmlns:a16="http://schemas.microsoft.com/office/drawing/2014/main" id="{61B87696-6AE0-F42F-4D53-B6479DFE4F9C}"/>
              </a:ext>
            </a:extLst>
          </p:cNvPr>
          <p:cNvSpPr>
            <a:spLocks noChangeArrowheads="1"/>
          </p:cNvSpPr>
          <p:nvPr/>
        </p:nvSpPr>
        <p:spPr bwMode="auto">
          <a:xfrm>
            <a:off x="393290" y="4365972"/>
            <a:ext cx="570271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5Sは作業ではなく判断</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整理ができないとモノが増える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清掃は点検と同義</a:t>
            </a:r>
          </a:p>
        </p:txBody>
      </p:sp>
    </p:spTree>
    <p:extLst>
      <p:ext uri="{BB962C8B-B14F-4D97-AF65-F5344CB8AC3E}">
        <p14:creationId xmlns:p14="http://schemas.microsoft.com/office/powerpoint/2010/main" val="605639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85C25-5A67-8A50-6E20-A56031669E75}"/>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4F80911-433C-0E7C-3E69-158F8B72114A}"/>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3-4.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清潔・躾が意味するもの</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F7CA5018-5CF0-D254-A75D-68959B501B66}"/>
              </a:ext>
            </a:extLst>
          </p:cNvPr>
          <p:cNvSpPr>
            <a:spLocks noGrp="1"/>
          </p:cNvSpPr>
          <p:nvPr>
            <p:ph type="sldNum" sz="quarter" idx="12"/>
          </p:nvPr>
        </p:nvSpPr>
        <p:spPr/>
        <p:txBody>
          <a:bodyPr/>
          <a:lstStyle/>
          <a:p>
            <a:fld id="{CCE8A120-D37F-4A4B-AEC4-A3FAB9FD9F34}" type="slidenum">
              <a:rPr lang="ja-JP" altLang="en-US" smtClean="0"/>
              <a:pPr/>
              <a:t>29</a:t>
            </a:fld>
            <a:endParaRPr lang="ja-JP" altLang="en-US" dirty="0"/>
          </a:p>
        </p:txBody>
      </p:sp>
      <p:sp>
        <p:nvSpPr>
          <p:cNvPr id="2" name="Rectangle 1">
            <a:extLst>
              <a:ext uri="{FF2B5EF4-FFF2-40B4-BE49-F238E27FC236}">
                <a16:creationId xmlns:a16="http://schemas.microsoft.com/office/drawing/2014/main" id="{5E31B193-6B40-7D36-8465-90CF198B23B2}"/>
              </a:ext>
            </a:extLst>
          </p:cNvPr>
          <p:cNvSpPr>
            <a:spLocks noChangeArrowheads="1"/>
          </p:cNvSpPr>
          <p:nvPr/>
        </p:nvSpPr>
        <p:spPr bwMode="auto">
          <a:xfrm>
            <a:off x="511277" y="2216777"/>
            <a:ext cx="58403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清潔：良い状態を「維持」する仕組み</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躾：当たり前を当たり前に続ける力</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個人任せでは続かない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管理職は「続く形」を作る</a:t>
            </a:r>
          </a:p>
        </p:txBody>
      </p:sp>
      <p:sp>
        <p:nvSpPr>
          <p:cNvPr id="4" name="Rectangle 2">
            <a:extLst>
              <a:ext uri="{FF2B5EF4-FFF2-40B4-BE49-F238E27FC236}">
                <a16:creationId xmlns:a16="http://schemas.microsoft.com/office/drawing/2014/main" id="{0ED06C43-2DDE-D85E-1A64-5BFCEAE2DB24}"/>
              </a:ext>
            </a:extLst>
          </p:cNvPr>
          <p:cNvSpPr>
            <a:spLocks noChangeArrowheads="1"/>
          </p:cNvSpPr>
          <p:nvPr/>
        </p:nvSpPr>
        <p:spPr bwMode="auto">
          <a:xfrm>
            <a:off x="993058" y="4316793"/>
            <a:ext cx="584036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清潔はルール化・見える化が鍵</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躾は指導ではなく「環境設計」</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続いている現場には必ず仕組みがある</a:t>
            </a:r>
          </a:p>
        </p:txBody>
      </p:sp>
    </p:spTree>
    <p:extLst>
      <p:ext uri="{BB962C8B-B14F-4D97-AF65-F5344CB8AC3E}">
        <p14:creationId xmlns:p14="http://schemas.microsoft.com/office/powerpoint/2010/main" val="4066698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78BC6-66E1-E4F8-6C05-5D07326A99C9}"/>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6DCD798C-983C-8DA0-889A-61C42DA60ACC}"/>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1-3.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なぜ“俯瞰的視点”が求められるのか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B61428ED-EFEE-86B2-2C24-D7815CF5D0E6}"/>
              </a:ext>
            </a:extLst>
          </p:cNvPr>
          <p:cNvSpPr>
            <a:spLocks noGrp="1"/>
          </p:cNvSpPr>
          <p:nvPr>
            <p:ph type="sldNum" sz="quarter" idx="12"/>
          </p:nvPr>
        </p:nvSpPr>
        <p:spPr/>
        <p:txBody>
          <a:bodyPr/>
          <a:lstStyle/>
          <a:p>
            <a:fld id="{CCE8A120-D37F-4A4B-AEC4-A3FAB9FD9F34}" type="slidenum">
              <a:rPr lang="ja-JP" altLang="en-US" smtClean="0"/>
              <a:pPr/>
              <a:t>3</a:t>
            </a:fld>
            <a:endParaRPr lang="ja-JP" altLang="en-US"/>
          </a:p>
        </p:txBody>
      </p:sp>
      <p:sp>
        <p:nvSpPr>
          <p:cNvPr id="2" name="Rectangle 1">
            <a:extLst>
              <a:ext uri="{FF2B5EF4-FFF2-40B4-BE49-F238E27FC236}">
                <a16:creationId xmlns:a16="http://schemas.microsoft.com/office/drawing/2014/main" id="{76F3C9DD-45DA-9F77-B963-5F3641443372}"/>
              </a:ext>
            </a:extLst>
          </p:cNvPr>
          <p:cNvSpPr>
            <a:spLocks noChangeArrowheads="1"/>
          </p:cNvSpPr>
          <p:nvPr/>
        </p:nvSpPr>
        <p:spPr bwMode="auto">
          <a:xfrm>
            <a:off x="1022555" y="1725164"/>
            <a:ext cx="830825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工場は“つながったシステム”</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部分最適の判断が全体を悪化させる（例：急ぎ対応、手直し、特急段取り）</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俯瞰＝「影響範囲・因果・優先順位」で考えること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総合職は“後工程・原価・改善”まで見て判断する</a:t>
            </a:r>
          </a:p>
        </p:txBody>
      </p:sp>
      <p:sp>
        <p:nvSpPr>
          <p:cNvPr id="3" name="Rectangle 2">
            <a:extLst>
              <a:ext uri="{FF2B5EF4-FFF2-40B4-BE49-F238E27FC236}">
                <a16:creationId xmlns:a16="http://schemas.microsoft.com/office/drawing/2014/main" id="{2B0BA78E-8969-041C-1A04-68E8333C72C9}"/>
              </a:ext>
            </a:extLst>
          </p:cNvPr>
          <p:cNvSpPr>
            <a:spLocks noChangeArrowheads="1"/>
          </p:cNvSpPr>
          <p:nvPr/>
        </p:nvSpPr>
        <p:spPr bwMode="auto">
          <a:xfrm>
            <a:off x="1120877" y="4418355"/>
            <a:ext cx="746268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俯瞰視点の3点セット</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ja-JP" altLang="ja-JP" sz="1800" b="0" i="0" u="none" strike="noStrike" cap="none" normalizeH="0" baseline="0">
                <a:ln>
                  <a:noFill/>
                </a:ln>
                <a:solidFill>
                  <a:schemeClr val="tx1"/>
                </a:solidFill>
                <a:effectLst/>
                <a:latin typeface="Arial" panose="020B0604020202020204" pitchFamily="34" charset="0"/>
              </a:rPr>
              <a:t>影響範囲（どこまで波及するか）</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ja-JP" altLang="ja-JP" sz="1800" b="0" i="0" u="none" strike="noStrike" cap="none" normalizeH="0" baseline="0">
                <a:ln>
                  <a:noFill/>
                </a:ln>
                <a:solidFill>
                  <a:schemeClr val="tx1"/>
                </a:solidFill>
                <a:effectLst/>
                <a:latin typeface="Arial" panose="020B0604020202020204" pitchFamily="34" charset="0"/>
              </a:rPr>
              <a:t>因果（なぜ起きる／何が変わる）</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ja-JP" altLang="ja-JP" sz="1800" b="0" i="0" u="none" strike="noStrike" cap="none" normalizeH="0" baseline="0">
                <a:ln>
                  <a:noFill/>
                </a:ln>
                <a:solidFill>
                  <a:schemeClr val="tx1"/>
                </a:solidFill>
                <a:effectLst/>
                <a:latin typeface="Arial" panose="020B0604020202020204" pitchFamily="34" charset="0"/>
              </a:rPr>
              <a:t>優先順位（今、何を守るべきか）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これは2日目の「問題解決・課題設定」にも直結する基礎になる</a:t>
            </a:r>
          </a:p>
        </p:txBody>
      </p:sp>
    </p:spTree>
    <p:extLst>
      <p:ext uri="{BB962C8B-B14F-4D97-AF65-F5344CB8AC3E}">
        <p14:creationId xmlns:p14="http://schemas.microsoft.com/office/powerpoint/2010/main" val="1939158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1B559-0B41-E58C-2A3A-7569047041E0}"/>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598D322-1765-E447-D011-6CAD2B41E885}"/>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3-5.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と安全・効率・品質の関係</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F15C1C27-FF61-D55B-9857-4C13FD53347A}"/>
              </a:ext>
            </a:extLst>
          </p:cNvPr>
          <p:cNvSpPr>
            <a:spLocks noGrp="1"/>
          </p:cNvSpPr>
          <p:nvPr>
            <p:ph type="sldNum" sz="quarter" idx="12"/>
          </p:nvPr>
        </p:nvSpPr>
        <p:spPr/>
        <p:txBody>
          <a:bodyPr/>
          <a:lstStyle/>
          <a:p>
            <a:fld id="{CCE8A120-D37F-4A4B-AEC4-A3FAB9FD9F34}" type="slidenum">
              <a:rPr lang="ja-JP" altLang="en-US" smtClean="0"/>
              <a:pPr/>
              <a:t>30</a:t>
            </a:fld>
            <a:endParaRPr lang="ja-JP" altLang="en-US" dirty="0"/>
          </a:p>
        </p:txBody>
      </p:sp>
      <p:sp>
        <p:nvSpPr>
          <p:cNvPr id="4" name="テキスト ボックス 3">
            <a:extLst>
              <a:ext uri="{FF2B5EF4-FFF2-40B4-BE49-F238E27FC236}">
                <a16:creationId xmlns:a16="http://schemas.microsoft.com/office/drawing/2014/main" id="{F092D30B-5C3E-8286-A7EA-2D7945AD2196}"/>
              </a:ext>
            </a:extLst>
          </p:cNvPr>
          <p:cNvSpPr txBox="1"/>
          <p:nvPr/>
        </p:nvSpPr>
        <p:spPr>
          <a:xfrm>
            <a:off x="1221658" y="2683810"/>
            <a:ext cx="6238566" cy="1200329"/>
          </a:xfrm>
          <a:prstGeom prst="rect">
            <a:avLst/>
          </a:prstGeom>
          <a:noFill/>
        </p:spPr>
        <p:txBody>
          <a:bodyPr wrap="square">
            <a:spAutoFit/>
          </a:bodyPr>
          <a:lstStyle/>
          <a:p>
            <a:pPr>
              <a:buFont typeface="Arial" panose="020B0604020202020204" pitchFamily="34" charset="0"/>
              <a:buChar char="•"/>
            </a:pPr>
            <a:r>
              <a:rPr lang="en-US" altLang="ja-JP" dirty="0"/>
              <a:t>5S</a:t>
            </a:r>
            <a:r>
              <a:rPr lang="ja-JP" altLang="en-US" dirty="0"/>
              <a:t>は</a:t>
            </a:r>
            <a:r>
              <a:rPr lang="en-US" altLang="ja-JP" dirty="0"/>
              <a:t>QCDS</a:t>
            </a:r>
            <a:r>
              <a:rPr lang="ja-JP" altLang="en-US" dirty="0"/>
              <a:t>すべてに効く</a:t>
            </a:r>
          </a:p>
          <a:p>
            <a:pPr>
              <a:buFont typeface="Arial" panose="020B0604020202020204" pitchFamily="34" charset="0"/>
              <a:buChar char="•"/>
            </a:pPr>
            <a:r>
              <a:rPr lang="ja-JP" altLang="en-US" dirty="0"/>
              <a:t>安全：危険源が見える</a:t>
            </a:r>
          </a:p>
          <a:p>
            <a:pPr>
              <a:buFont typeface="Arial" panose="020B0604020202020204" pitchFamily="34" charset="0"/>
              <a:buChar char="•"/>
            </a:pPr>
            <a:r>
              <a:rPr lang="ja-JP" altLang="en-US" dirty="0"/>
              <a:t>効率：探す・迷うが減る</a:t>
            </a:r>
          </a:p>
          <a:p>
            <a:pPr>
              <a:buFont typeface="Arial" panose="020B0604020202020204" pitchFamily="34" charset="0"/>
              <a:buChar char="•"/>
            </a:pPr>
            <a:r>
              <a:rPr lang="ja-JP" altLang="en-US" dirty="0"/>
              <a:t>品質：ばらつき・ミスを防ぐ</a:t>
            </a:r>
          </a:p>
        </p:txBody>
      </p:sp>
      <p:sp>
        <p:nvSpPr>
          <p:cNvPr id="5" name="Rectangle 1">
            <a:extLst>
              <a:ext uri="{FF2B5EF4-FFF2-40B4-BE49-F238E27FC236}">
                <a16:creationId xmlns:a16="http://schemas.microsoft.com/office/drawing/2014/main" id="{588DD373-2E7B-029E-80EE-30BBFF72012C}"/>
              </a:ext>
            </a:extLst>
          </p:cNvPr>
          <p:cNvSpPr>
            <a:spLocks noChangeArrowheads="1"/>
          </p:cNvSpPr>
          <p:nvPr/>
        </p:nvSpPr>
        <p:spPr bwMode="auto">
          <a:xfrm>
            <a:off x="1022555" y="4380722"/>
            <a:ext cx="590918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5Sは改善テーマではなく前提条件</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数値に出にくいが効果は大きい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管理職は5Sの価値を翻訳する役割</a:t>
            </a:r>
          </a:p>
        </p:txBody>
      </p:sp>
    </p:spTree>
    <p:extLst>
      <p:ext uri="{BB962C8B-B14F-4D97-AF65-F5344CB8AC3E}">
        <p14:creationId xmlns:p14="http://schemas.microsoft.com/office/powerpoint/2010/main" val="6457847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0F1C1-5369-87FF-3A73-7E5915B05E92}"/>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D2A56C54-76B8-5F86-809A-BA61C9AD2AC9}"/>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3-6. </a:t>
            </a:r>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が形骸化する理由</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E89A9266-B311-29A9-EFE7-D2A242407F81}"/>
              </a:ext>
            </a:extLst>
          </p:cNvPr>
          <p:cNvSpPr>
            <a:spLocks noGrp="1"/>
          </p:cNvSpPr>
          <p:nvPr>
            <p:ph type="sldNum" sz="quarter" idx="12"/>
          </p:nvPr>
        </p:nvSpPr>
        <p:spPr/>
        <p:txBody>
          <a:bodyPr/>
          <a:lstStyle/>
          <a:p>
            <a:fld id="{CCE8A120-D37F-4A4B-AEC4-A3FAB9FD9F34}" type="slidenum">
              <a:rPr lang="ja-JP" altLang="en-US" smtClean="0"/>
              <a:pPr/>
              <a:t>31</a:t>
            </a:fld>
            <a:endParaRPr lang="ja-JP" altLang="en-US" dirty="0"/>
          </a:p>
        </p:txBody>
      </p:sp>
      <p:sp>
        <p:nvSpPr>
          <p:cNvPr id="2" name="Rectangle 1">
            <a:extLst>
              <a:ext uri="{FF2B5EF4-FFF2-40B4-BE49-F238E27FC236}">
                <a16:creationId xmlns:a16="http://schemas.microsoft.com/office/drawing/2014/main" id="{DC110266-A23E-AD9F-C3D4-4642D1A5A005}"/>
              </a:ext>
            </a:extLst>
          </p:cNvPr>
          <p:cNvSpPr>
            <a:spLocks noChangeArrowheads="1"/>
          </p:cNvSpPr>
          <p:nvPr/>
        </p:nvSpPr>
        <p:spPr bwMode="auto">
          <a:xfrm>
            <a:off x="1071716" y="2087728"/>
            <a:ext cx="35297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目的が共有されていない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忙しさを理由に後回し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チェックが形式化している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管理職の関与が弱い</a:t>
            </a:r>
          </a:p>
        </p:txBody>
      </p:sp>
      <p:sp>
        <p:nvSpPr>
          <p:cNvPr id="4" name="Rectangle 2">
            <a:extLst>
              <a:ext uri="{FF2B5EF4-FFF2-40B4-BE49-F238E27FC236}">
                <a16:creationId xmlns:a16="http://schemas.microsoft.com/office/drawing/2014/main" id="{D22E5CA0-7F2C-7710-C155-C905E0C4B119}"/>
              </a:ext>
            </a:extLst>
          </p:cNvPr>
          <p:cNvSpPr>
            <a:spLocks noChangeArrowheads="1"/>
          </p:cNvSpPr>
          <p:nvPr/>
        </p:nvSpPr>
        <p:spPr bwMode="auto">
          <a:xfrm>
            <a:off x="825910" y="4572847"/>
            <a:ext cx="572237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5Sは「やらされ感」が出やすい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形骸化は現場の問題ではない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管理の関与の仕方が問われる</a:t>
            </a:r>
          </a:p>
        </p:txBody>
      </p:sp>
    </p:spTree>
    <p:extLst>
      <p:ext uri="{BB962C8B-B14F-4D97-AF65-F5344CB8AC3E}">
        <p14:creationId xmlns:p14="http://schemas.microsoft.com/office/powerpoint/2010/main" val="1012231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DFA13-F3E5-0CE1-3574-4F283EB0B34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A5C7E81-A215-A98B-AF2C-0CDFE40B1714}"/>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3-7.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「できているつもり」の落とし穴</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50BA3C07-AECB-28F9-740E-F5A6F23DB959}"/>
              </a:ext>
            </a:extLst>
          </p:cNvPr>
          <p:cNvSpPr>
            <a:spLocks noGrp="1"/>
          </p:cNvSpPr>
          <p:nvPr>
            <p:ph type="sldNum" sz="quarter" idx="12"/>
          </p:nvPr>
        </p:nvSpPr>
        <p:spPr/>
        <p:txBody>
          <a:bodyPr/>
          <a:lstStyle/>
          <a:p>
            <a:fld id="{CCE8A120-D37F-4A4B-AEC4-A3FAB9FD9F34}" type="slidenum">
              <a:rPr lang="ja-JP" altLang="en-US" smtClean="0"/>
              <a:pPr/>
              <a:t>32</a:t>
            </a:fld>
            <a:endParaRPr lang="ja-JP" altLang="en-US" dirty="0"/>
          </a:p>
        </p:txBody>
      </p:sp>
      <p:sp>
        <p:nvSpPr>
          <p:cNvPr id="2" name="Rectangle 1">
            <a:extLst>
              <a:ext uri="{FF2B5EF4-FFF2-40B4-BE49-F238E27FC236}">
                <a16:creationId xmlns:a16="http://schemas.microsoft.com/office/drawing/2014/main" id="{81AF2B2E-3AB0-7DC4-57FB-7086986C53F5}"/>
              </a:ext>
            </a:extLst>
          </p:cNvPr>
          <p:cNvSpPr>
            <a:spLocks noChangeArrowheads="1"/>
          </p:cNvSpPr>
          <p:nvPr/>
        </p:nvSpPr>
        <p:spPr bwMode="auto">
          <a:xfrm>
            <a:off x="235974" y="2231525"/>
            <a:ext cx="477847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5Sは自己評価が高くなりがち</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「昔より良い」は判断基準にならない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できているかは“状態”で見る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管理職は基準を揃える役割</a:t>
            </a:r>
          </a:p>
        </p:txBody>
      </p:sp>
      <p:sp>
        <p:nvSpPr>
          <p:cNvPr id="4" name="Rectangle 2">
            <a:extLst>
              <a:ext uri="{FF2B5EF4-FFF2-40B4-BE49-F238E27FC236}">
                <a16:creationId xmlns:a16="http://schemas.microsoft.com/office/drawing/2014/main" id="{2933F84B-C18D-5844-92BB-B923B6AE74A7}"/>
              </a:ext>
            </a:extLst>
          </p:cNvPr>
          <p:cNvSpPr>
            <a:spLocks noChangeArrowheads="1"/>
          </p:cNvSpPr>
          <p:nvPr/>
        </p:nvSpPr>
        <p:spPr bwMode="auto">
          <a:xfrm>
            <a:off x="353961" y="4656024"/>
            <a:ext cx="492596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慣れは基準を下げる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外から見ると違和感が分かりやすい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「できているつもり」が改善を止める</a:t>
            </a:r>
          </a:p>
        </p:txBody>
      </p:sp>
    </p:spTree>
    <p:extLst>
      <p:ext uri="{BB962C8B-B14F-4D97-AF65-F5344CB8AC3E}">
        <p14:creationId xmlns:p14="http://schemas.microsoft.com/office/powerpoint/2010/main" val="1497112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1D6FA-51BF-3304-60AF-8128E8F8EC1D}"/>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B058EE1-C4A8-D483-EF0E-E45D08D48DEF}"/>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3-8.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他者に説明できない</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は定着しない</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5699E8F5-4760-97F2-41CD-2E0221DEC608}"/>
              </a:ext>
            </a:extLst>
          </p:cNvPr>
          <p:cNvSpPr>
            <a:spLocks noGrp="1"/>
          </p:cNvSpPr>
          <p:nvPr>
            <p:ph type="sldNum" sz="quarter" idx="12"/>
          </p:nvPr>
        </p:nvSpPr>
        <p:spPr/>
        <p:txBody>
          <a:bodyPr/>
          <a:lstStyle/>
          <a:p>
            <a:fld id="{CCE8A120-D37F-4A4B-AEC4-A3FAB9FD9F34}" type="slidenum">
              <a:rPr lang="ja-JP" altLang="en-US" smtClean="0"/>
              <a:pPr/>
              <a:t>33</a:t>
            </a:fld>
            <a:endParaRPr lang="ja-JP" altLang="en-US" dirty="0"/>
          </a:p>
        </p:txBody>
      </p:sp>
      <p:sp>
        <p:nvSpPr>
          <p:cNvPr id="2" name="Rectangle 1">
            <a:extLst>
              <a:ext uri="{FF2B5EF4-FFF2-40B4-BE49-F238E27FC236}">
                <a16:creationId xmlns:a16="http://schemas.microsoft.com/office/drawing/2014/main" id="{8602613E-CC56-D00A-1BA6-49AA476BF6DC}"/>
              </a:ext>
            </a:extLst>
          </p:cNvPr>
          <p:cNvSpPr>
            <a:spLocks noChangeArrowheads="1"/>
          </p:cNvSpPr>
          <p:nvPr/>
        </p:nvSpPr>
        <p:spPr bwMode="auto">
          <a:xfrm>
            <a:off x="393290" y="1931641"/>
            <a:ext cx="47588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理由を説明できるか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新人に伝えられるか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指摘されたときに答えられるか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管理職は「説明の型」を持つ</a:t>
            </a:r>
          </a:p>
        </p:txBody>
      </p:sp>
      <p:sp>
        <p:nvSpPr>
          <p:cNvPr id="4" name="Rectangle 2">
            <a:extLst>
              <a:ext uri="{FF2B5EF4-FFF2-40B4-BE49-F238E27FC236}">
                <a16:creationId xmlns:a16="http://schemas.microsoft.com/office/drawing/2014/main" id="{6B1DBF84-C5F8-515C-6A88-A420839CC4C3}"/>
              </a:ext>
            </a:extLst>
          </p:cNvPr>
          <p:cNvSpPr>
            <a:spLocks noChangeArrowheads="1"/>
          </p:cNvSpPr>
          <p:nvPr/>
        </p:nvSpPr>
        <p:spPr bwMode="auto">
          <a:xfrm>
            <a:off x="393290" y="4287314"/>
            <a:ext cx="500462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説明できないルールは守られない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暗黙知は属人化を生む</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言葉にすることで改善が回る</a:t>
            </a:r>
          </a:p>
        </p:txBody>
      </p:sp>
    </p:spTree>
    <p:extLst>
      <p:ext uri="{BB962C8B-B14F-4D97-AF65-F5344CB8AC3E}">
        <p14:creationId xmlns:p14="http://schemas.microsoft.com/office/powerpoint/2010/main" val="38514937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82906-317A-3BFE-2A4C-72AFB3562722}"/>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EF46CF4-8656-A944-DBF9-AD9548080CB5}"/>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3-9.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言語化の重要性</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9AB22B9E-F17C-1C95-3B3D-96C4E32D0991}"/>
              </a:ext>
            </a:extLst>
          </p:cNvPr>
          <p:cNvSpPr>
            <a:spLocks noGrp="1"/>
          </p:cNvSpPr>
          <p:nvPr>
            <p:ph type="sldNum" sz="quarter" idx="12"/>
          </p:nvPr>
        </p:nvSpPr>
        <p:spPr/>
        <p:txBody>
          <a:bodyPr/>
          <a:lstStyle/>
          <a:p>
            <a:fld id="{CCE8A120-D37F-4A4B-AEC4-A3FAB9FD9F34}" type="slidenum">
              <a:rPr lang="ja-JP" altLang="en-US" smtClean="0"/>
              <a:pPr/>
              <a:t>34</a:t>
            </a:fld>
            <a:endParaRPr lang="ja-JP" altLang="en-US" dirty="0"/>
          </a:p>
        </p:txBody>
      </p:sp>
      <p:sp>
        <p:nvSpPr>
          <p:cNvPr id="2" name="Rectangle 1">
            <a:extLst>
              <a:ext uri="{FF2B5EF4-FFF2-40B4-BE49-F238E27FC236}">
                <a16:creationId xmlns:a16="http://schemas.microsoft.com/office/drawing/2014/main" id="{8828A079-A999-8137-64F1-4A8337C19065}"/>
              </a:ext>
            </a:extLst>
          </p:cNvPr>
          <p:cNvSpPr>
            <a:spLocks noChangeArrowheads="1"/>
          </p:cNvSpPr>
          <p:nvPr/>
        </p:nvSpPr>
        <p:spPr bwMode="auto">
          <a:xfrm>
            <a:off x="560439" y="2261022"/>
            <a:ext cx="657778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見える化＋言語化で定着する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判断基準が共有される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改善の再現性が高まる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管理職は言語化を支援する</a:t>
            </a:r>
          </a:p>
        </p:txBody>
      </p:sp>
      <p:sp>
        <p:nvSpPr>
          <p:cNvPr id="4" name="Rectangle 2">
            <a:extLst>
              <a:ext uri="{FF2B5EF4-FFF2-40B4-BE49-F238E27FC236}">
                <a16:creationId xmlns:a16="http://schemas.microsoft.com/office/drawing/2014/main" id="{DD6317F4-2A72-AFCB-1C7B-AEEBCEBDAFEE}"/>
              </a:ext>
            </a:extLst>
          </p:cNvPr>
          <p:cNvSpPr>
            <a:spLocks noChangeArrowheads="1"/>
          </p:cNvSpPr>
          <p:nvPr/>
        </p:nvSpPr>
        <p:spPr bwMode="auto">
          <a:xfrm>
            <a:off x="285136" y="4307376"/>
            <a:ext cx="650895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写真や図だけでは不十分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言語化は思考を揃える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改善文化の基盤になる</a:t>
            </a:r>
          </a:p>
        </p:txBody>
      </p:sp>
    </p:spTree>
    <p:extLst>
      <p:ext uri="{BB962C8B-B14F-4D97-AF65-F5344CB8AC3E}">
        <p14:creationId xmlns:p14="http://schemas.microsoft.com/office/powerpoint/2010/main" val="2592011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039CD-947D-E224-C02A-BC0F6399344D}"/>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226A9C8-C035-E9B7-91E6-25C6265FA45B}"/>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3-10.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指導・教育の観点での</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AA54BE9A-3384-B108-3124-70347E7EE190}"/>
              </a:ext>
            </a:extLst>
          </p:cNvPr>
          <p:cNvSpPr>
            <a:spLocks noGrp="1"/>
          </p:cNvSpPr>
          <p:nvPr>
            <p:ph type="sldNum" sz="quarter" idx="12"/>
          </p:nvPr>
        </p:nvSpPr>
        <p:spPr/>
        <p:txBody>
          <a:bodyPr/>
          <a:lstStyle/>
          <a:p>
            <a:fld id="{CCE8A120-D37F-4A4B-AEC4-A3FAB9FD9F34}" type="slidenum">
              <a:rPr lang="ja-JP" altLang="en-US" smtClean="0"/>
              <a:pPr/>
              <a:t>35</a:t>
            </a:fld>
            <a:endParaRPr lang="ja-JP" altLang="en-US" dirty="0"/>
          </a:p>
        </p:txBody>
      </p:sp>
      <p:sp>
        <p:nvSpPr>
          <p:cNvPr id="2" name="Rectangle 1">
            <a:extLst>
              <a:ext uri="{FF2B5EF4-FFF2-40B4-BE49-F238E27FC236}">
                <a16:creationId xmlns:a16="http://schemas.microsoft.com/office/drawing/2014/main" id="{F51E4A86-FB89-9EC7-C4F1-A135F76602D4}"/>
              </a:ext>
            </a:extLst>
          </p:cNvPr>
          <p:cNvSpPr>
            <a:spLocks noChangeArrowheads="1"/>
          </p:cNvSpPr>
          <p:nvPr/>
        </p:nvSpPr>
        <p:spPr bwMode="auto">
          <a:xfrm>
            <a:off x="560438" y="1784158"/>
            <a:ext cx="55355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5Sは教育の入口</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5Sが弱いとOJTは回らない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指導内容が人によって変わる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管理職は教育の土台を作る</a:t>
            </a:r>
          </a:p>
        </p:txBody>
      </p:sp>
      <p:sp>
        <p:nvSpPr>
          <p:cNvPr id="4" name="Rectangle 2">
            <a:extLst>
              <a:ext uri="{FF2B5EF4-FFF2-40B4-BE49-F238E27FC236}">
                <a16:creationId xmlns:a16="http://schemas.microsoft.com/office/drawing/2014/main" id="{032C55C3-F1AA-CF9D-C72D-5A820A5C1D04}"/>
              </a:ext>
            </a:extLst>
          </p:cNvPr>
          <p:cNvSpPr>
            <a:spLocks noChangeArrowheads="1"/>
          </p:cNvSpPr>
          <p:nvPr/>
        </p:nvSpPr>
        <p:spPr bwMode="auto">
          <a:xfrm>
            <a:off x="471949" y="4149662"/>
            <a:ext cx="578136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作業教育の前に5S教育が必要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5Sは「考え方」を教える題材</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教え方が揃うと現場が安定する</a:t>
            </a:r>
          </a:p>
        </p:txBody>
      </p:sp>
    </p:spTree>
    <p:extLst>
      <p:ext uri="{BB962C8B-B14F-4D97-AF65-F5344CB8AC3E}">
        <p14:creationId xmlns:p14="http://schemas.microsoft.com/office/powerpoint/2010/main" val="44307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1D3E9-A0ED-A3FB-9FDE-6B168AF9D064}"/>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BD33F948-3370-0CDC-4DA7-B82FBC86052B}"/>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3-11.</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 ケース：</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が機能している現場</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A38A819F-4F8E-E222-2FB7-6E85D3540362}"/>
              </a:ext>
            </a:extLst>
          </p:cNvPr>
          <p:cNvSpPr>
            <a:spLocks noGrp="1"/>
          </p:cNvSpPr>
          <p:nvPr>
            <p:ph type="sldNum" sz="quarter" idx="12"/>
          </p:nvPr>
        </p:nvSpPr>
        <p:spPr/>
        <p:txBody>
          <a:bodyPr/>
          <a:lstStyle/>
          <a:p>
            <a:fld id="{CCE8A120-D37F-4A4B-AEC4-A3FAB9FD9F34}" type="slidenum">
              <a:rPr lang="ja-JP" altLang="en-US" smtClean="0"/>
              <a:pPr/>
              <a:t>36</a:t>
            </a:fld>
            <a:endParaRPr lang="ja-JP" altLang="en-US" dirty="0"/>
          </a:p>
        </p:txBody>
      </p:sp>
      <p:sp>
        <p:nvSpPr>
          <p:cNvPr id="2" name="Rectangle 1">
            <a:extLst>
              <a:ext uri="{FF2B5EF4-FFF2-40B4-BE49-F238E27FC236}">
                <a16:creationId xmlns:a16="http://schemas.microsoft.com/office/drawing/2014/main" id="{D4CB7905-F12F-5665-981D-6C10A1B77B7C}"/>
              </a:ext>
            </a:extLst>
          </p:cNvPr>
          <p:cNvSpPr>
            <a:spLocks noChangeArrowheads="1"/>
          </p:cNvSpPr>
          <p:nvPr/>
        </p:nvSpPr>
        <p:spPr bwMode="auto">
          <a:xfrm>
            <a:off x="609600" y="2128286"/>
            <a:ext cx="452283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置き場・基準が明確</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新人でも迷わない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異常がすぐ分かる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改善が自然に回る</a:t>
            </a:r>
          </a:p>
        </p:txBody>
      </p:sp>
      <p:sp>
        <p:nvSpPr>
          <p:cNvPr id="4" name="Rectangle 2">
            <a:extLst>
              <a:ext uri="{FF2B5EF4-FFF2-40B4-BE49-F238E27FC236}">
                <a16:creationId xmlns:a16="http://schemas.microsoft.com/office/drawing/2014/main" id="{7124776C-766D-C1B7-06C2-B9162D386A76}"/>
              </a:ext>
            </a:extLst>
          </p:cNvPr>
          <p:cNvSpPr>
            <a:spLocks noChangeArrowheads="1"/>
          </p:cNvSpPr>
          <p:nvPr/>
        </p:nvSpPr>
        <p:spPr bwMode="auto">
          <a:xfrm>
            <a:off x="609600" y="4321727"/>
            <a:ext cx="480797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特別な設備は使っていない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ルールはシンプル</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管理職の関与が継続している</a:t>
            </a:r>
          </a:p>
        </p:txBody>
      </p:sp>
    </p:spTree>
    <p:extLst>
      <p:ext uri="{BB962C8B-B14F-4D97-AF65-F5344CB8AC3E}">
        <p14:creationId xmlns:p14="http://schemas.microsoft.com/office/powerpoint/2010/main" val="8866722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281CA-6FEB-A75E-134C-13072600DEAF}"/>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7A2A5BA-AC1B-BE83-D561-45EFFFFB2228}"/>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3-12.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ミニワーク：自分の言葉で</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を説明する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CA1D7186-82D8-1B48-9BAD-AF6C84518FED}"/>
              </a:ext>
            </a:extLst>
          </p:cNvPr>
          <p:cNvSpPr>
            <a:spLocks noGrp="1"/>
          </p:cNvSpPr>
          <p:nvPr>
            <p:ph type="sldNum" sz="quarter" idx="12"/>
          </p:nvPr>
        </p:nvSpPr>
        <p:spPr/>
        <p:txBody>
          <a:bodyPr/>
          <a:lstStyle/>
          <a:p>
            <a:fld id="{CCE8A120-D37F-4A4B-AEC4-A3FAB9FD9F34}" type="slidenum">
              <a:rPr lang="ja-JP" altLang="en-US" smtClean="0"/>
              <a:pPr/>
              <a:t>37</a:t>
            </a:fld>
            <a:endParaRPr lang="ja-JP" altLang="en-US" dirty="0"/>
          </a:p>
        </p:txBody>
      </p:sp>
      <p:sp>
        <p:nvSpPr>
          <p:cNvPr id="2" name="Rectangle 1">
            <a:extLst>
              <a:ext uri="{FF2B5EF4-FFF2-40B4-BE49-F238E27FC236}">
                <a16:creationId xmlns:a16="http://schemas.microsoft.com/office/drawing/2014/main" id="{AE8BC123-A964-61D9-4CDF-AE5E6E81DCF5}"/>
              </a:ext>
            </a:extLst>
          </p:cNvPr>
          <p:cNvSpPr>
            <a:spLocks noChangeArrowheads="1"/>
          </p:cNvSpPr>
          <p:nvPr/>
        </p:nvSpPr>
        <p:spPr bwMode="auto">
          <a:xfrm>
            <a:off x="658762" y="2305267"/>
            <a:ext cx="56142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5Sを一言で説明する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なぜ必要かを言語化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自部署の例を使う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相手は新人を想定</a:t>
            </a:r>
          </a:p>
        </p:txBody>
      </p:sp>
      <p:sp>
        <p:nvSpPr>
          <p:cNvPr id="4" name="Rectangle 2">
            <a:extLst>
              <a:ext uri="{FF2B5EF4-FFF2-40B4-BE49-F238E27FC236}">
                <a16:creationId xmlns:a16="http://schemas.microsoft.com/office/drawing/2014/main" id="{2F5A4D70-E0EF-94A0-46D8-763ECED31384}"/>
              </a:ext>
            </a:extLst>
          </p:cNvPr>
          <p:cNvSpPr>
            <a:spLocks noChangeArrowheads="1"/>
          </p:cNvSpPr>
          <p:nvPr/>
        </p:nvSpPr>
        <p:spPr bwMode="auto">
          <a:xfrm>
            <a:off x="658762" y="4503624"/>
            <a:ext cx="522092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正解は一つではない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説明できる＝理解できている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管理職は部下の理解度を知る機会</a:t>
            </a:r>
          </a:p>
        </p:txBody>
      </p:sp>
    </p:spTree>
    <p:extLst>
      <p:ext uri="{BB962C8B-B14F-4D97-AF65-F5344CB8AC3E}">
        <p14:creationId xmlns:p14="http://schemas.microsoft.com/office/powerpoint/2010/main" val="5021032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114A8-A455-FFE3-F0BE-6BC54C0C1587}"/>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2C15EDB-F9BF-0912-1C17-481E28E817C5}"/>
              </a:ext>
            </a:extLst>
          </p:cNvPr>
          <p:cNvSpPr txBox="1"/>
          <p:nvPr/>
        </p:nvSpPr>
        <p:spPr>
          <a:xfrm>
            <a:off x="90974" y="101329"/>
            <a:ext cx="120322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3-13.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まとめ：</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5S</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を“使える知識”にする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0" name="スライド番号プレースホルダー 9">
            <a:extLst>
              <a:ext uri="{FF2B5EF4-FFF2-40B4-BE49-F238E27FC236}">
                <a16:creationId xmlns:a16="http://schemas.microsoft.com/office/drawing/2014/main" id="{164B93A1-592B-7924-64C5-AD0824055120}"/>
              </a:ext>
            </a:extLst>
          </p:cNvPr>
          <p:cNvSpPr>
            <a:spLocks noGrp="1"/>
          </p:cNvSpPr>
          <p:nvPr>
            <p:ph type="sldNum" sz="quarter" idx="12"/>
          </p:nvPr>
        </p:nvSpPr>
        <p:spPr/>
        <p:txBody>
          <a:bodyPr/>
          <a:lstStyle/>
          <a:p>
            <a:fld id="{CCE8A120-D37F-4A4B-AEC4-A3FAB9FD9F34}" type="slidenum">
              <a:rPr lang="ja-JP" altLang="en-US" smtClean="0"/>
              <a:pPr/>
              <a:t>38</a:t>
            </a:fld>
            <a:endParaRPr lang="ja-JP" altLang="en-US" dirty="0"/>
          </a:p>
        </p:txBody>
      </p:sp>
      <p:sp>
        <p:nvSpPr>
          <p:cNvPr id="2" name="Rectangle 1">
            <a:extLst>
              <a:ext uri="{FF2B5EF4-FFF2-40B4-BE49-F238E27FC236}">
                <a16:creationId xmlns:a16="http://schemas.microsoft.com/office/drawing/2014/main" id="{D9BC919E-2C94-9C54-FC4C-55E15E0E26CD}"/>
              </a:ext>
            </a:extLst>
          </p:cNvPr>
          <p:cNvSpPr>
            <a:spLocks noChangeArrowheads="1"/>
          </p:cNvSpPr>
          <p:nvPr/>
        </p:nvSpPr>
        <p:spPr bwMode="auto">
          <a:xfrm>
            <a:off x="727587" y="1984490"/>
            <a:ext cx="560438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5Sは「やること」ではなく「考え方」</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目的は異常に気づける状態を作ること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言語化できて初めて定着する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管理職・総合職が文化を作る</a:t>
            </a:r>
          </a:p>
        </p:txBody>
      </p:sp>
      <p:sp>
        <p:nvSpPr>
          <p:cNvPr id="4" name="Rectangle 2">
            <a:extLst>
              <a:ext uri="{FF2B5EF4-FFF2-40B4-BE49-F238E27FC236}">
                <a16:creationId xmlns:a16="http://schemas.microsoft.com/office/drawing/2014/main" id="{F08A28F4-3356-283E-452A-0400621A14F3}"/>
              </a:ext>
            </a:extLst>
          </p:cNvPr>
          <p:cNvSpPr>
            <a:spLocks noChangeArrowheads="1"/>
          </p:cNvSpPr>
          <p:nvPr/>
        </p:nvSpPr>
        <p:spPr bwMode="auto">
          <a:xfrm>
            <a:off x="324464" y="3870122"/>
            <a:ext cx="980276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5Sは単独の改善テーマではなく、</a:t>
            </a:r>
            <a:r>
              <a:rPr kumimoji="0" lang="ja-JP" altLang="ja-JP" sz="1800" b="1" i="0" u="none" strike="noStrike" cap="none" normalizeH="0" baseline="0" dirty="0">
                <a:ln>
                  <a:noFill/>
                </a:ln>
                <a:solidFill>
                  <a:schemeClr val="tx1"/>
                </a:solidFill>
                <a:effectLst/>
                <a:latin typeface="Arial" panose="020B0604020202020204" pitchFamily="34" charset="0"/>
              </a:rPr>
              <a:t>安全・品質・効率・教育すべての土台</a:t>
            </a:r>
            <a:endParaRPr kumimoji="0" lang="ja-JP" altLang="ja-JP"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形だけの5Sは一時的に良く見えても、忙しくなると必ず崩れる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「なぜこのルールなのか」を説明できる状態が、属人化を防ぎ、改善を回す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管理職・総合職の関与の仕方が、5Sを</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一過性の活動にするか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組織文化にするか</a:t>
            </a:r>
            <a:br>
              <a:rPr kumimoji="0" lang="ja-JP" altLang="ja-JP" sz="1800" b="0" i="0" u="none" strike="noStrike" cap="none" normalizeH="0" baseline="0" dirty="0">
                <a:ln>
                  <a:noFill/>
                </a:ln>
                <a:solidFill>
                  <a:schemeClr val="tx1"/>
                </a:solidFill>
                <a:effectLst/>
                <a:latin typeface="Arial" panose="020B0604020202020204" pitchFamily="34" charset="0"/>
              </a:rPr>
            </a:br>
            <a:r>
              <a:rPr kumimoji="0" lang="ja-JP" altLang="ja-JP" sz="1800" b="0" i="0" u="none" strike="noStrike" cap="none" normalizeH="0" baseline="0" dirty="0">
                <a:ln>
                  <a:noFill/>
                </a:ln>
                <a:solidFill>
                  <a:schemeClr val="tx1"/>
                </a:solidFill>
                <a:effectLst/>
                <a:latin typeface="Arial" panose="020B0604020202020204" pitchFamily="34" charset="0"/>
              </a:rPr>
              <a:t>を分ける</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15794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59212-3B56-FDDE-D676-11996E6AAC70}"/>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0FFFC713-7ECA-5234-426E-9C3446EA93D1}"/>
              </a:ext>
            </a:extLst>
          </p:cNvPr>
          <p:cNvSpPr>
            <a:spLocks noGrp="1"/>
          </p:cNvSpPr>
          <p:nvPr>
            <p:ph type="sldNum" sz="quarter" idx="12"/>
          </p:nvPr>
        </p:nvSpPr>
        <p:spPr/>
        <p:txBody>
          <a:bodyPr/>
          <a:lstStyle/>
          <a:p>
            <a:fld id="{CCE8A120-D37F-4A4B-AEC4-A3FAB9FD9F34}" type="slidenum">
              <a:rPr lang="ja-JP" altLang="en-US" smtClean="0"/>
              <a:pPr/>
              <a:t>39</a:t>
            </a:fld>
            <a:endParaRPr lang="ja-JP" altLang="en-US"/>
          </a:p>
        </p:txBody>
      </p:sp>
      <p:sp>
        <p:nvSpPr>
          <p:cNvPr id="73" name="テキスト ボックス 72">
            <a:extLst>
              <a:ext uri="{FF2B5EF4-FFF2-40B4-BE49-F238E27FC236}">
                <a16:creationId xmlns:a16="http://schemas.microsoft.com/office/drawing/2014/main" id="{C4FD4991-D55B-01E8-00F0-BBD382973CF8}"/>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自分の仕事は工程のどこにあるか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0E28C6F9-3847-0147-5D55-1A7752400227}"/>
              </a:ext>
            </a:extLst>
          </p:cNvPr>
          <p:cNvSpPr>
            <a:spLocks noChangeArrowheads="1"/>
          </p:cNvSpPr>
          <p:nvPr/>
        </p:nvSpPr>
        <p:spPr bwMode="auto">
          <a:xfrm>
            <a:off x="1366684" y="1567847"/>
            <a:ext cx="544707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工程は一人ひとりの仕事でつながっている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自分の仕事＝工程の一部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前後工程を意識しているか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総合職は「流れ」で仕事を見る</a:t>
            </a:r>
          </a:p>
        </p:txBody>
      </p:sp>
      <p:sp>
        <p:nvSpPr>
          <p:cNvPr id="3" name="Rectangle 2">
            <a:extLst>
              <a:ext uri="{FF2B5EF4-FFF2-40B4-BE49-F238E27FC236}">
                <a16:creationId xmlns:a16="http://schemas.microsoft.com/office/drawing/2014/main" id="{D868D91E-0479-4851-41D5-34FE564887ED}"/>
              </a:ext>
            </a:extLst>
          </p:cNvPr>
          <p:cNvSpPr>
            <a:spLocks noChangeArrowheads="1"/>
          </p:cNvSpPr>
          <p:nvPr/>
        </p:nvSpPr>
        <p:spPr bwMode="auto">
          <a:xfrm>
            <a:off x="1297858" y="3736708"/>
            <a:ext cx="653845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工程は製造ラインだけを指さない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計画・手配・調整・判断も工程の一部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見えない工程ほど影響が大きいことがある</a:t>
            </a:r>
          </a:p>
        </p:txBody>
      </p:sp>
    </p:spTree>
    <p:extLst>
      <p:ext uri="{BB962C8B-B14F-4D97-AF65-F5344CB8AC3E}">
        <p14:creationId xmlns:p14="http://schemas.microsoft.com/office/powerpoint/2010/main" val="1047186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B696A-AC02-022E-336A-3BB5EE33AC77}"/>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27DFAF67-E14C-B94B-73E6-A6C5E9F8694A}"/>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1-4.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総合職に期待される</a:t>
            </a:r>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3</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つの役割</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C376881B-CAEE-ADB0-B166-BDC97E4114C7}"/>
              </a:ext>
            </a:extLst>
          </p:cNvPr>
          <p:cNvSpPr>
            <a:spLocks noGrp="1"/>
          </p:cNvSpPr>
          <p:nvPr>
            <p:ph type="sldNum" sz="quarter" idx="12"/>
          </p:nvPr>
        </p:nvSpPr>
        <p:spPr/>
        <p:txBody>
          <a:bodyPr/>
          <a:lstStyle/>
          <a:p>
            <a:fld id="{CCE8A120-D37F-4A4B-AEC4-A3FAB9FD9F34}" type="slidenum">
              <a:rPr lang="ja-JP" altLang="en-US" smtClean="0"/>
              <a:pPr/>
              <a:t>4</a:t>
            </a:fld>
            <a:endParaRPr lang="ja-JP" altLang="en-US"/>
          </a:p>
        </p:txBody>
      </p:sp>
      <p:sp>
        <p:nvSpPr>
          <p:cNvPr id="4" name="Rectangle 3">
            <a:extLst>
              <a:ext uri="{FF2B5EF4-FFF2-40B4-BE49-F238E27FC236}">
                <a16:creationId xmlns:a16="http://schemas.microsoft.com/office/drawing/2014/main" id="{6F74DDC6-4312-7E62-DBCB-ECF8F933CC4A}"/>
              </a:ext>
            </a:extLst>
          </p:cNvPr>
          <p:cNvSpPr>
            <a:spLocks noChangeArrowheads="1"/>
          </p:cNvSpPr>
          <p:nvPr/>
        </p:nvSpPr>
        <p:spPr bwMode="auto">
          <a:xfrm rot="10800000" flipH="1" flipV="1">
            <a:off x="609601" y="2730894"/>
            <a:ext cx="144534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業務遂行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調整・橋渡し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将来への布石</a:t>
            </a:r>
          </a:p>
        </p:txBody>
      </p:sp>
      <p:sp>
        <p:nvSpPr>
          <p:cNvPr id="5" name="Rectangle 4">
            <a:extLst>
              <a:ext uri="{FF2B5EF4-FFF2-40B4-BE49-F238E27FC236}">
                <a16:creationId xmlns:a16="http://schemas.microsoft.com/office/drawing/2014/main" id="{F557B3CA-B4E8-D4B8-C3A1-71DCBF360CCE}"/>
              </a:ext>
            </a:extLst>
          </p:cNvPr>
          <p:cNvSpPr>
            <a:spLocks noChangeArrowheads="1"/>
          </p:cNvSpPr>
          <p:nvPr/>
        </p:nvSpPr>
        <p:spPr bwMode="auto">
          <a:xfrm>
            <a:off x="2772697" y="1478946"/>
            <a:ext cx="418854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① 業務を確実に回す「遂行者」</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② 部門・工程をつなぐ「調整者」</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③ 将来を見据える「設計者」</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3つは同時に求められる</a:t>
            </a:r>
          </a:p>
        </p:txBody>
      </p:sp>
      <p:sp>
        <p:nvSpPr>
          <p:cNvPr id="6" name="Rectangle 5">
            <a:extLst>
              <a:ext uri="{FF2B5EF4-FFF2-40B4-BE49-F238E27FC236}">
                <a16:creationId xmlns:a16="http://schemas.microsoft.com/office/drawing/2014/main" id="{8EEBE92E-AF0A-EA29-33A3-666A832F8231}"/>
              </a:ext>
            </a:extLst>
          </p:cNvPr>
          <p:cNvSpPr>
            <a:spLocks noChangeArrowheads="1"/>
          </p:cNvSpPr>
          <p:nvPr/>
        </p:nvSpPr>
        <p:spPr bwMode="auto">
          <a:xfrm>
            <a:off x="2772697" y="3894873"/>
            <a:ext cx="795429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総合職は「どれか一つ」ではなく、状況に応じて役割の比重を変える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現場が不安定な時ほど①、改善・変革期ほど③の比重が高まる</a:t>
            </a:r>
          </a:p>
        </p:txBody>
      </p:sp>
    </p:spTree>
    <p:extLst>
      <p:ext uri="{BB962C8B-B14F-4D97-AF65-F5344CB8AC3E}">
        <p14:creationId xmlns:p14="http://schemas.microsoft.com/office/powerpoint/2010/main" val="27902756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61822-EED1-3475-0281-4B5491F3529F}"/>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CCCBE1F8-ED71-1139-3CA9-3958505E4FF4}"/>
              </a:ext>
            </a:extLst>
          </p:cNvPr>
          <p:cNvSpPr>
            <a:spLocks noGrp="1"/>
          </p:cNvSpPr>
          <p:nvPr>
            <p:ph type="sldNum" sz="quarter" idx="12"/>
          </p:nvPr>
        </p:nvSpPr>
        <p:spPr/>
        <p:txBody>
          <a:bodyPr/>
          <a:lstStyle/>
          <a:p>
            <a:fld id="{CCE8A120-D37F-4A4B-AEC4-A3FAB9FD9F34}" type="slidenum">
              <a:rPr lang="ja-JP" altLang="en-US" smtClean="0"/>
              <a:pPr/>
              <a:t>40</a:t>
            </a:fld>
            <a:endParaRPr lang="ja-JP" altLang="en-US"/>
          </a:p>
        </p:txBody>
      </p:sp>
      <p:sp>
        <p:nvSpPr>
          <p:cNvPr id="73" name="テキスト ボックス 72">
            <a:extLst>
              <a:ext uri="{FF2B5EF4-FFF2-40B4-BE49-F238E27FC236}">
                <a16:creationId xmlns:a16="http://schemas.microsoft.com/office/drawing/2014/main" id="{37D815DD-F1C9-1845-71A7-27726F535DD7}"/>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4-2.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工程全体の流れを俯瞰する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3D8DE314-06CE-C840-4952-19506AFF9B32}"/>
              </a:ext>
            </a:extLst>
          </p:cNvPr>
          <p:cNvSpPr>
            <a:spLocks noChangeArrowheads="1"/>
          </p:cNvSpPr>
          <p:nvPr/>
        </p:nvSpPr>
        <p:spPr bwMode="auto">
          <a:xfrm>
            <a:off x="1071716" y="1872648"/>
            <a:ext cx="673509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工程は「点」ではなく「流れ」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ボトルネックはどこか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滞りは必ずどこかに現れる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管理職は全体を見て判断する</a:t>
            </a:r>
          </a:p>
        </p:txBody>
      </p:sp>
      <p:sp>
        <p:nvSpPr>
          <p:cNvPr id="3" name="Rectangle 2">
            <a:extLst>
              <a:ext uri="{FF2B5EF4-FFF2-40B4-BE49-F238E27FC236}">
                <a16:creationId xmlns:a16="http://schemas.microsoft.com/office/drawing/2014/main" id="{F3E27146-ECA7-59A8-DEBC-6FA140F7A88B}"/>
              </a:ext>
            </a:extLst>
          </p:cNvPr>
          <p:cNvSpPr>
            <a:spLocks noChangeArrowheads="1"/>
          </p:cNvSpPr>
          <p:nvPr/>
        </p:nvSpPr>
        <p:spPr bwMode="auto">
          <a:xfrm>
            <a:off x="934065" y="4144748"/>
            <a:ext cx="663677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工程は最も弱い部分で能力が決まる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部分最適は全体を悪化させる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俯瞰視点が改善テーマを変える</a:t>
            </a:r>
          </a:p>
        </p:txBody>
      </p:sp>
    </p:spTree>
    <p:extLst>
      <p:ext uri="{BB962C8B-B14F-4D97-AF65-F5344CB8AC3E}">
        <p14:creationId xmlns:p14="http://schemas.microsoft.com/office/powerpoint/2010/main" val="30731344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37237-8137-175B-1D65-568661FB5C5B}"/>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BCA3FA19-BC9D-90B2-7B4B-CE20E1FB9632}"/>
              </a:ext>
            </a:extLst>
          </p:cNvPr>
          <p:cNvSpPr>
            <a:spLocks noGrp="1"/>
          </p:cNvSpPr>
          <p:nvPr>
            <p:ph type="sldNum" sz="quarter" idx="12"/>
          </p:nvPr>
        </p:nvSpPr>
        <p:spPr/>
        <p:txBody>
          <a:bodyPr/>
          <a:lstStyle/>
          <a:p>
            <a:fld id="{CCE8A120-D37F-4A4B-AEC4-A3FAB9FD9F34}" type="slidenum">
              <a:rPr lang="ja-JP" altLang="en-US" smtClean="0"/>
              <a:pPr/>
              <a:t>41</a:t>
            </a:fld>
            <a:endParaRPr lang="ja-JP" altLang="en-US"/>
          </a:p>
        </p:txBody>
      </p:sp>
      <p:sp>
        <p:nvSpPr>
          <p:cNvPr id="73" name="テキスト ボックス 72">
            <a:extLst>
              <a:ext uri="{FF2B5EF4-FFF2-40B4-BE49-F238E27FC236}">
                <a16:creationId xmlns:a16="http://schemas.microsoft.com/office/drawing/2014/main" id="{CB1135FD-E093-1FAB-7682-18C53170E084}"/>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4-3.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小さな不具合が与える影響</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72018998-B67B-5055-7888-F3E3C24A90C2}"/>
              </a:ext>
            </a:extLst>
          </p:cNvPr>
          <p:cNvSpPr>
            <a:spLocks noChangeArrowheads="1"/>
          </p:cNvSpPr>
          <p:nvPr/>
        </p:nvSpPr>
        <p:spPr bwMode="auto">
          <a:xfrm>
            <a:off x="8003459" y="1898112"/>
            <a:ext cx="281202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後工程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原価</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納期</a:t>
            </a:r>
          </a:p>
        </p:txBody>
      </p:sp>
      <p:sp>
        <p:nvSpPr>
          <p:cNvPr id="3" name="Rectangle 1">
            <a:extLst>
              <a:ext uri="{FF2B5EF4-FFF2-40B4-BE49-F238E27FC236}">
                <a16:creationId xmlns:a16="http://schemas.microsoft.com/office/drawing/2014/main" id="{B808D25F-A721-28D6-54DC-2912376C2F65}"/>
              </a:ext>
            </a:extLst>
          </p:cNvPr>
          <p:cNvSpPr>
            <a:spLocks noChangeArrowheads="1"/>
          </p:cNvSpPr>
          <p:nvPr/>
        </p:nvSpPr>
        <p:spPr bwMode="auto">
          <a:xfrm>
            <a:off x="353961" y="1916893"/>
            <a:ext cx="634180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小さな不具合は見過ごされやすい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後工程・原価・納期に波及する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「その場対応」が常態化する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管理職は不具合を構造で見る</a:t>
            </a:r>
          </a:p>
        </p:txBody>
      </p:sp>
      <p:sp>
        <p:nvSpPr>
          <p:cNvPr id="4" name="Rectangle 2">
            <a:extLst>
              <a:ext uri="{FF2B5EF4-FFF2-40B4-BE49-F238E27FC236}">
                <a16:creationId xmlns:a16="http://schemas.microsoft.com/office/drawing/2014/main" id="{155C8260-75FB-B0B4-FB46-6EC73C736D6C}"/>
              </a:ext>
            </a:extLst>
          </p:cNvPr>
          <p:cNvSpPr>
            <a:spLocks noChangeArrowheads="1"/>
          </p:cNvSpPr>
          <p:nvPr/>
        </p:nvSpPr>
        <p:spPr bwMode="auto">
          <a:xfrm>
            <a:off x="599768" y="4454462"/>
            <a:ext cx="808211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不具合は結果ではなく兆候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繰り返す不具合は必ず原因がある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改善は不具合の“後始末”ではない</a:t>
            </a:r>
          </a:p>
        </p:txBody>
      </p:sp>
    </p:spTree>
    <p:extLst>
      <p:ext uri="{BB962C8B-B14F-4D97-AF65-F5344CB8AC3E}">
        <p14:creationId xmlns:p14="http://schemas.microsoft.com/office/powerpoint/2010/main" val="2234519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92502-2A06-F86C-A001-85605FA1C2DC}"/>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84E0CAED-2D8C-F00C-36CF-6FF2D69A245C}"/>
              </a:ext>
            </a:extLst>
          </p:cNvPr>
          <p:cNvSpPr>
            <a:spLocks noGrp="1"/>
          </p:cNvSpPr>
          <p:nvPr>
            <p:ph type="sldNum" sz="quarter" idx="12"/>
          </p:nvPr>
        </p:nvSpPr>
        <p:spPr/>
        <p:txBody>
          <a:bodyPr/>
          <a:lstStyle/>
          <a:p>
            <a:fld id="{CCE8A120-D37F-4A4B-AEC4-A3FAB9FD9F34}" type="slidenum">
              <a:rPr lang="ja-JP" altLang="en-US" smtClean="0"/>
              <a:pPr/>
              <a:t>42</a:t>
            </a:fld>
            <a:endParaRPr lang="ja-JP" altLang="en-US"/>
          </a:p>
        </p:txBody>
      </p:sp>
      <p:sp>
        <p:nvSpPr>
          <p:cNvPr id="73" name="テキスト ボックス 72">
            <a:extLst>
              <a:ext uri="{FF2B5EF4-FFF2-40B4-BE49-F238E27FC236}">
                <a16:creationId xmlns:a16="http://schemas.microsoft.com/office/drawing/2014/main" id="{8CE60C8B-D3AE-65E8-0B5B-FF2FAADAEBE4}"/>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4-4.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なぜ現場トラブルはコストに直結するのか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B16BF046-9F3B-A427-6DDB-D79E219C012A}"/>
              </a:ext>
            </a:extLst>
          </p:cNvPr>
          <p:cNvSpPr>
            <a:spLocks noChangeArrowheads="1"/>
          </p:cNvSpPr>
          <p:nvPr/>
        </p:nvSpPr>
        <p:spPr bwMode="auto">
          <a:xfrm>
            <a:off x="806245" y="2108622"/>
            <a:ext cx="648929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トラブル＝一時的な問題ではない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見えないコストが積み重なる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手直し・待ち・特急は原価を押し上げる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管理職は「構造コスト」を見る</a:t>
            </a:r>
          </a:p>
        </p:txBody>
      </p:sp>
      <p:sp>
        <p:nvSpPr>
          <p:cNvPr id="3" name="Rectangle 2">
            <a:extLst>
              <a:ext uri="{FF2B5EF4-FFF2-40B4-BE49-F238E27FC236}">
                <a16:creationId xmlns:a16="http://schemas.microsoft.com/office/drawing/2014/main" id="{DD681707-AB8B-CE8D-5593-85006B62246D}"/>
              </a:ext>
            </a:extLst>
          </p:cNvPr>
          <p:cNvSpPr>
            <a:spLocks noChangeArrowheads="1"/>
          </p:cNvSpPr>
          <p:nvPr/>
        </p:nvSpPr>
        <p:spPr bwMode="auto">
          <a:xfrm>
            <a:off x="806245" y="4508540"/>
            <a:ext cx="918332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原価は結果であり、原因は現場の状態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トラブル対応は必ず追加コストを生む</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コストは「削減」ではなく「生まれない状態」を作る</a:t>
            </a:r>
          </a:p>
        </p:txBody>
      </p:sp>
    </p:spTree>
    <p:extLst>
      <p:ext uri="{BB962C8B-B14F-4D97-AF65-F5344CB8AC3E}">
        <p14:creationId xmlns:p14="http://schemas.microsoft.com/office/powerpoint/2010/main" val="19884962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3469C-57A6-6B84-5837-78DA36853264}"/>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AFE047A-500C-8FA0-624F-906BBA43267D}"/>
              </a:ext>
            </a:extLst>
          </p:cNvPr>
          <p:cNvSpPr>
            <a:spLocks noGrp="1"/>
          </p:cNvSpPr>
          <p:nvPr>
            <p:ph type="sldNum" sz="quarter" idx="12"/>
          </p:nvPr>
        </p:nvSpPr>
        <p:spPr/>
        <p:txBody>
          <a:bodyPr/>
          <a:lstStyle/>
          <a:p>
            <a:fld id="{CCE8A120-D37F-4A4B-AEC4-A3FAB9FD9F34}" type="slidenum">
              <a:rPr lang="ja-JP" altLang="en-US" smtClean="0"/>
              <a:pPr/>
              <a:t>43</a:t>
            </a:fld>
            <a:endParaRPr lang="ja-JP" altLang="en-US"/>
          </a:p>
        </p:txBody>
      </p:sp>
      <p:sp>
        <p:nvSpPr>
          <p:cNvPr id="73" name="テキスト ボックス 72">
            <a:extLst>
              <a:ext uri="{FF2B5EF4-FFF2-40B4-BE49-F238E27FC236}">
                <a16:creationId xmlns:a16="http://schemas.microsoft.com/office/drawing/2014/main" id="{E3933390-4CA2-9E95-818E-32AB4AB9E4D5}"/>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4-5.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生産と改善の関係</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8A9BC76E-4CE8-F982-F315-94955B1E161C}"/>
              </a:ext>
            </a:extLst>
          </p:cNvPr>
          <p:cNvSpPr>
            <a:spLocks noChangeArrowheads="1"/>
          </p:cNvSpPr>
          <p:nvPr/>
        </p:nvSpPr>
        <p:spPr bwMode="auto">
          <a:xfrm>
            <a:off x="580103" y="2033651"/>
            <a:ext cx="732503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生産が忙しいほど改善が止まる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改善は余裕があってからでは遅い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改善は生産を楽にするためのもの</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管理職は改善の時間を守る</a:t>
            </a:r>
          </a:p>
        </p:txBody>
      </p:sp>
      <p:sp>
        <p:nvSpPr>
          <p:cNvPr id="3" name="Rectangle 2">
            <a:extLst>
              <a:ext uri="{FF2B5EF4-FFF2-40B4-BE49-F238E27FC236}">
                <a16:creationId xmlns:a16="http://schemas.microsoft.com/office/drawing/2014/main" id="{828FDAD7-D0A8-4B4D-CF11-C592F50AB7F2}"/>
              </a:ext>
            </a:extLst>
          </p:cNvPr>
          <p:cNvSpPr>
            <a:spLocks noChangeArrowheads="1"/>
          </p:cNvSpPr>
          <p:nvPr/>
        </p:nvSpPr>
        <p:spPr bwMode="auto">
          <a:xfrm>
            <a:off x="580103" y="3948101"/>
            <a:ext cx="799362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改善が止まると必ずトラブルが増える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「忙しいから改善できない」は危険信号</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改善は生産活動の一部</a:t>
            </a:r>
          </a:p>
        </p:txBody>
      </p:sp>
    </p:spTree>
    <p:extLst>
      <p:ext uri="{BB962C8B-B14F-4D97-AF65-F5344CB8AC3E}">
        <p14:creationId xmlns:p14="http://schemas.microsoft.com/office/powerpoint/2010/main" val="20663479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5BCD7-6242-4A7A-9071-4D517B4F2AD3}"/>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08E5850D-CA26-7305-1D2A-1B92A7D36601}"/>
              </a:ext>
            </a:extLst>
          </p:cNvPr>
          <p:cNvSpPr>
            <a:spLocks noGrp="1"/>
          </p:cNvSpPr>
          <p:nvPr>
            <p:ph type="sldNum" sz="quarter" idx="12"/>
          </p:nvPr>
        </p:nvSpPr>
        <p:spPr/>
        <p:txBody>
          <a:bodyPr/>
          <a:lstStyle/>
          <a:p>
            <a:fld id="{CCE8A120-D37F-4A4B-AEC4-A3FAB9FD9F34}" type="slidenum">
              <a:rPr lang="ja-JP" altLang="en-US" smtClean="0"/>
              <a:pPr/>
              <a:t>44</a:t>
            </a:fld>
            <a:endParaRPr lang="ja-JP" altLang="en-US"/>
          </a:p>
        </p:txBody>
      </p:sp>
      <p:sp>
        <p:nvSpPr>
          <p:cNvPr id="73" name="テキスト ボックス 72">
            <a:extLst>
              <a:ext uri="{FF2B5EF4-FFF2-40B4-BE49-F238E27FC236}">
                <a16:creationId xmlns:a16="http://schemas.microsoft.com/office/drawing/2014/main" id="{64CDC445-C18F-6AC5-E72D-AC8833AA45CB}"/>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4-6.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改善＝現場任せの問題点</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C6F8F78D-BE97-6A2E-A978-01A6561A02AC}"/>
              </a:ext>
            </a:extLst>
          </p:cNvPr>
          <p:cNvSpPr>
            <a:spLocks noChangeArrowheads="1"/>
          </p:cNvSpPr>
          <p:nvPr/>
        </p:nvSpPr>
        <p:spPr bwMode="auto">
          <a:xfrm>
            <a:off x="471949" y="1666170"/>
            <a:ext cx="708905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改善が属人化しやすい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現場任せは限界がある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改善テーマがバラバラになる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管理職は方向性を示す</a:t>
            </a:r>
          </a:p>
        </p:txBody>
      </p:sp>
      <p:sp>
        <p:nvSpPr>
          <p:cNvPr id="3" name="Rectangle 2">
            <a:extLst>
              <a:ext uri="{FF2B5EF4-FFF2-40B4-BE49-F238E27FC236}">
                <a16:creationId xmlns:a16="http://schemas.microsoft.com/office/drawing/2014/main" id="{BAE92E9C-2C1E-E0CD-4441-BF380888E997}"/>
              </a:ext>
            </a:extLst>
          </p:cNvPr>
          <p:cNvSpPr>
            <a:spLocks noChangeArrowheads="1"/>
          </p:cNvSpPr>
          <p:nvPr/>
        </p:nvSpPr>
        <p:spPr bwMode="auto">
          <a:xfrm>
            <a:off x="471949" y="3805932"/>
            <a:ext cx="580103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現場改善は重要だが万能ではない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改善には全体視点が必要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管理が関与しない改善は続かない</a:t>
            </a:r>
          </a:p>
        </p:txBody>
      </p:sp>
    </p:spTree>
    <p:extLst>
      <p:ext uri="{BB962C8B-B14F-4D97-AF65-F5344CB8AC3E}">
        <p14:creationId xmlns:p14="http://schemas.microsoft.com/office/powerpoint/2010/main" val="853033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460F0-D52B-4FC4-B7F9-D9E31614F9A2}"/>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25CE35A4-8070-9E0D-924C-FE3479597831}"/>
              </a:ext>
            </a:extLst>
          </p:cNvPr>
          <p:cNvSpPr>
            <a:spLocks noGrp="1"/>
          </p:cNvSpPr>
          <p:nvPr>
            <p:ph type="sldNum" sz="quarter" idx="12"/>
          </p:nvPr>
        </p:nvSpPr>
        <p:spPr/>
        <p:txBody>
          <a:bodyPr/>
          <a:lstStyle/>
          <a:p>
            <a:fld id="{CCE8A120-D37F-4A4B-AEC4-A3FAB9FD9F34}" type="slidenum">
              <a:rPr lang="ja-JP" altLang="en-US" smtClean="0"/>
              <a:pPr/>
              <a:t>45</a:t>
            </a:fld>
            <a:endParaRPr lang="ja-JP" altLang="en-US"/>
          </a:p>
        </p:txBody>
      </p:sp>
      <p:sp>
        <p:nvSpPr>
          <p:cNvPr id="73" name="テキスト ボックス 72">
            <a:extLst>
              <a:ext uri="{FF2B5EF4-FFF2-40B4-BE49-F238E27FC236}">
                <a16:creationId xmlns:a16="http://schemas.microsoft.com/office/drawing/2014/main" id="{FE8747A7-0BDB-0AE7-B0F7-C4E548E16DB9}"/>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4-7.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総合職が果たすべき役割</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B06D3532-272E-0802-908C-77FA6CB56454}"/>
              </a:ext>
            </a:extLst>
          </p:cNvPr>
          <p:cNvSpPr>
            <a:spLocks noChangeArrowheads="1"/>
          </p:cNvSpPr>
          <p:nvPr/>
        </p:nvSpPr>
        <p:spPr bwMode="auto">
          <a:xfrm>
            <a:off x="560438" y="1931642"/>
            <a:ext cx="597801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現場と管理をつなぐ存在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工程全体を見て判断する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改善の方向性を示す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「決めきる」ことも役割</a:t>
            </a:r>
          </a:p>
        </p:txBody>
      </p:sp>
      <p:sp>
        <p:nvSpPr>
          <p:cNvPr id="4" name="テキスト ボックス 3">
            <a:extLst>
              <a:ext uri="{FF2B5EF4-FFF2-40B4-BE49-F238E27FC236}">
                <a16:creationId xmlns:a16="http://schemas.microsoft.com/office/drawing/2014/main" id="{79EC343D-36E2-31FB-72D2-033B6F35DF8A}"/>
              </a:ext>
            </a:extLst>
          </p:cNvPr>
          <p:cNvSpPr txBox="1"/>
          <p:nvPr/>
        </p:nvSpPr>
        <p:spPr>
          <a:xfrm>
            <a:off x="1162665" y="3792733"/>
            <a:ext cx="6238566" cy="923330"/>
          </a:xfrm>
          <a:prstGeom prst="rect">
            <a:avLst/>
          </a:prstGeom>
          <a:noFill/>
        </p:spPr>
        <p:txBody>
          <a:bodyPr wrap="square">
            <a:spAutoFit/>
          </a:bodyPr>
          <a:lstStyle/>
          <a:p>
            <a:pPr>
              <a:buFont typeface="Arial" panose="020B0604020202020204" pitchFamily="34" charset="0"/>
              <a:buChar char="•"/>
            </a:pPr>
            <a:r>
              <a:rPr lang="ja-JP" altLang="en-US" dirty="0"/>
              <a:t>総合職は調整役で終わらない</a:t>
            </a:r>
          </a:p>
          <a:p>
            <a:pPr>
              <a:buFont typeface="Arial" panose="020B0604020202020204" pitchFamily="34" charset="0"/>
              <a:buChar char="•"/>
            </a:pPr>
            <a:r>
              <a:rPr lang="ja-JP" altLang="en-US" dirty="0"/>
              <a:t>判断を先送りしないことが重要</a:t>
            </a:r>
          </a:p>
          <a:p>
            <a:pPr>
              <a:buFont typeface="Arial" panose="020B0604020202020204" pitchFamily="34" charset="0"/>
              <a:buChar char="•"/>
            </a:pPr>
            <a:r>
              <a:rPr lang="ja-JP" altLang="en-US" dirty="0"/>
              <a:t>判断基準を明確にすることで現場が動く</a:t>
            </a:r>
          </a:p>
        </p:txBody>
      </p:sp>
    </p:spTree>
    <p:extLst>
      <p:ext uri="{BB962C8B-B14F-4D97-AF65-F5344CB8AC3E}">
        <p14:creationId xmlns:p14="http://schemas.microsoft.com/office/powerpoint/2010/main" val="33788515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CE22E-933F-9C07-7CEC-AEBB2A18EC9D}"/>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D141498-5A46-13A9-DB0A-316DD912E166}"/>
              </a:ext>
            </a:extLst>
          </p:cNvPr>
          <p:cNvSpPr>
            <a:spLocks noGrp="1"/>
          </p:cNvSpPr>
          <p:nvPr>
            <p:ph type="sldNum" sz="quarter" idx="12"/>
          </p:nvPr>
        </p:nvSpPr>
        <p:spPr/>
        <p:txBody>
          <a:bodyPr/>
          <a:lstStyle/>
          <a:p>
            <a:fld id="{CCE8A120-D37F-4A4B-AEC4-A3FAB9FD9F34}" type="slidenum">
              <a:rPr lang="ja-JP" altLang="en-US" smtClean="0"/>
              <a:pPr/>
              <a:t>46</a:t>
            </a:fld>
            <a:endParaRPr lang="ja-JP" altLang="en-US"/>
          </a:p>
        </p:txBody>
      </p:sp>
      <p:sp>
        <p:nvSpPr>
          <p:cNvPr id="73" name="テキスト ボックス 72">
            <a:extLst>
              <a:ext uri="{FF2B5EF4-FFF2-40B4-BE49-F238E27FC236}">
                <a16:creationId xmlns:a16="http://schemas.microsoft.com/office/drawing/2014/main" id="{6C3574E7-B6EC-E9F0-D69B-EC24CF42AE7A}"/>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4-8.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先を見越した判断とは何か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F8EF7A71-66F2-6C20-5857-70FABCA72D0D}"/>
              </a:ext>
            </a:extLst>
          </p:cNvPr>
          <p:cNvSpPr>
            <a:spLocks noChangeArrowheads="1"/>
          </p:cNvSpPr>
          <p:nvPr/>
        </p:nvSpPr>
        <p:spPr bwMode="auto">
          <a:xfrm>
            <a:off x="717755" y="1979573"/>
            <a:ext cx="394273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目先の対応と先読み判断の違い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短期と中長期を分けて考える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同じ問題を繰り返さない視点</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管理職は時間軸で判断する</a:t>
            </a:r>
          </a:p>
        </p:txBody>
      </p:sp>
      <p:sp>
        <p:nvSpPr>
          <p:cNvPr id="3" name="Rectangle 2">
            <a:extLst>
              <a:ext uri="{FF2B5EF4-FFF2-40B4-BE49-F238E27FC236}">
                <a16:creationId xmlns:a16="http://schemas.microsoft.com/office/drawing/2014/main" id="{6231AAB6-90B5-103F-E3AF-910AB472C7B2}"/>
              </a:ext>
            </a:extLst>
          </p:cNvPr>
          <p:cNvSpPr>
            <a:spLocks noChangeArrowheads="1"/>
          </p:cNvSpPr>
          <p:nvPr/>
        </p:nvSpPr>
        <p:spPr bwMode="auto">
          <a:xfrm>
            <a:off x="717755" y="3992745"/>
            <a:ext cx="537824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先を見越す＝予測することではない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判断の影響を想像する力</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改善につながる判断を積み重ねる</a:t>
            </a:r>
          </a:p>
        </p:txBody>
      </p:sp>
    </p:spTree>
    <p:extLst>
      <p:ext uri="{BB962C8B-B14F-4D97-AF65-F5344CB8AC3E}">
        <p14:creationId xmlns:p14="http://schemas.microsoft.com/office/powerpoint/2010/main" val="3410455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AEA1E-D6F5-A38A-D82A-3CF9E18FD955}"/>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AA2AF5CE-6BA6-56A1-6683-6FCFF64CA9FE}"/>
              </a:ext>
            </a:extLst>
          </p:cNvPr>
          <p:cNvSpPr>
            <a:spLocks noGrp="1"/>
          </p:cNvSpPr>
          <p:nvPr>
            <p:ph type="sldNum" sz="quarter" idx="12"/>
          </p:nvPr>
        </p:nvSpPr>
        <p:spPr/>
        <p:txBody>
          <a:bodyPr/>
          <a:lstStyle/>
          <a:p>
            <a:fld id="{CCE8A120-D37F-4A4B-AEC4-A3FAB9FD9F34}" type="slidenum">
              <a:rPr lang="ja-JP" altLang="en-US" smtClean="0"/>
              <a:pPr/>
              <a:t>47</a:t>
            </a:fld>
            <a:endParaRPr lang="ja-JP" altLang="en-US"/>
          </a:p>
        </p:txBody>
      </p:sp>
      <p:sp>
        <p:nvSpPr>
          <p:cNvPr id="73" name="テキスト ボックス 72">
            <a:extLst>
              <a:ext uri="{FF2B5EF4-FFF2-40B4-BE49-F238E27FC236}">
                <a16:creationId xmlns:a16="http://schemas.microsoft.com/office/drawing/2014/main" id="{B73D7DE1-9C57-C1B5-8A31-BF71BF66E0D3}"/>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4-9.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ケース：判断が遅れた結果</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E1502B0E-6A7B-CBCC-6C6B-3CB39103152F}"/>
              </a:ext>
            </a:extLst>
          </p:cNvPr>
          <p:cNvSpPr>
            <a:spLocks noChangeArrowheads="1"/>
          </p:cNvSpPr>
          <p:nvPr/>
        </p:nvSpPr>
        <p:spPr bwMode="auto">
          <a:xfrm>
            <a:off x="639096" y="1887794"/>
            <a:ext cx="5594556" cy="1229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判断が先送りされた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現場が自己判断で対応</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部分最適が積み重なった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結果：全体が不安定に</a:t>
            </a:r>
          </a:p>
        </p:txBody>
      </p:sp>
      <p:sp>
        <p:nvSpPr>
          <p:cNvPr id="3" name="Rectangle 2">
            <a:extLst>
              <a:ext uri="{FF2B5EF4-FFF2-40B4-BE49-F238E27FC236}">
                <a16:creationId xmlns:a16="http://schemas.microsoft.com/office/drawing/2014/main" id="{72354775-CD45-9CC3-6DE5-AB8C87330858}"/>
              </a:ext>
            </a:extLst>
          </p:cNvPr>
          <p:cNvSpPr>
            <a:spLocks noChangeArrowheads="1"/>
          </p:cNvSpPr>
          <p:nvPr/>
        </p:nvSpPr>
        <p:spPr bwMode="auto">
          <a:xfrm>
            <a:off x="757084" y="3859612"/>
            <a:ext cx="523076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判断しないことも判断</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現場は待てない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迷ったら基準に立ち返る</a:t>
            </a:r>
          </a:p>
        </p:txBody>
      </p:sp>
    </p:spTree>
    <p:extLst>
      <p:ext uri="{BB962C8B-B14F-4D97-AF65-F5344CB8AC3E}">
        <p14:creationId xmlns:p14="http://schemas.microsoft.com/office/powerpoint/2010/main" val="36177049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3AE7A-9FE1-9C75-76C0-9AFFA55382B2}"/>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25591A6B-22F8-0869-7753-469EDD9A99F0}"/>
              </a:ext>
            </a:extLst>
          </p:cNvPr>
          <p:cNvSpPr>
            <a:spLocks noGrp="1"/>
          </p:cNvSpPr>
          <p:nvPr>
            <p:ph type="sldNum" sz="quarter" idx="12"/>
          </p:nvPr>
        </p:nvSpPr>
        <p:spPr/>
        <p:txBody>
          <a:bodyPr/>
          <a:lstStyle/>
          <a:p>
            <a:fld id="{CCE8A120-D37F-4A4B-AEC4-A3FAB9FD9F34}" type="slidenum">
              <a:rPr lang="ja-JP" altLang="en-US" smtClean="0"/>
              <a:pPr/>
              <a:t>48</a:t>
            </a:fld>
            <a:endParaRPr lang="ja-JP" altLang="en-US"/>
          </a:p>
        </p:txBody>
      </p:sp>
      <p:sp>
        <p:nvSpPr>
          <p:cNvPr id="73" name="テキスト ボックス 72">
            <a:extLst>
              <a:ext uri="{FF2B5EF4-FFF2-40B4-BE49-F238E27FC236}">
                <a16:creationId xmlns:a16="http://schemas.microsoft.com/office/drawing/2014/main" id="{F8EBDF96-031E-7D57-EEEE-33D34C8E780E}"/>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4-10.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ケース：先読み判断の効果</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6A36D711-C038-2C90-83D3-8434B320C237}"/>
              </a:ext>
            </a:extLst>
          </p:cNvPr>
          <p:cNvSpPr>
            <a:spLocks noChangeArrowheads="1"/>
          </p:cNvSpPr>
          <p:nvPr/>
        </p:nvSpPr>
        <p:spPr bwMode="auto">
          <a:xfrm>
            <a:off x="668594" y="1975886"/>
            <a:ext cx="46998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兆候の段階で手を打った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判断基準が共有されていた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現場が安心して動けた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結果：全体が安定</a:t>
            </a:r>
          </a:p>
        </p:txBody>
      </p:sp>
      <p:sp>
        <p:nvSpPr>
          <p:cNvPr id="3" name="Rectangle 2">
            <a:extLst>
              <a:ext uri="{FF2B5EF4-FFF2-40B4-BE49-F238E27FC236}">
                <a16:creationId xmlns:a16="http://schemas.microsoft.com/office/drawing/2014/main" id="{78D20608-55C9-5E85-9338-7E60541FB7FE}"/>
              </a:ext>
            </a:extLst>
          </p:cNvPr>
          <p:cNvSpPr>
            <a:spLocks noChangeArrowheads="1"/>
          </p:cNvSpPr>
          <p:nvPr/>
        </p:nvSpPr>
        <p:spPr bwMode="auto">
          <a:xfrm>
            <a:off x="560439" y="4090670"/>
            <a:ext cx="708905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先読み判断は特別な分析ではない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日常の違和感を放置しないこと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判断の「早さ」が結果を分ける</a:t>
            </a:r>
          </a:p>
        </p:txBody>
      </p:sp>
    </p:spTree>
    <p:extLst>
      <p:ext uri="{BB962C8B-B14F-4D97-AF65-F5344CB8AC3E}">
        <p14:creationId xmlns:p14="http://schemas.microsoft.com/office/powerpoint/2010/main" val="11595386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EE86E-3A46-032A-5BC7-F2760FB4FC08}"/>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E91C7E6C-1BCB-B302-6A8E-CCBBC27CCB1C}"/>
              </a:ext>
            </a:extLst>
          </p:cNvPr>
          <p:cNvSpPr>
            <a:spLocks noGrp="1"/>
          </p:cNvSpPr>
          <p:nvPr>
            <p:ph type="sldNum" sz="quarter" idx="12"/>
          </p:nvPr>
        </p:nvSpPr>
        <p:spPr/>
        <p:txBody>
          <a:bodyPr/>
          <a:lstStyle/>
          <a:p>
            <a:fld id="{CCE8A120-D37F-4A4B-AEC4-A3FAB9FD9F34}" type="slidenum">
              <a:rPr lang="ja-JP" altLang="en-US" smtClean="0"/>
              <a:pPr/>
              <a:t>49</a:t>
            </a:fld>
            <a:endParaRPr lang="ja-JP" altLang="en-US"/>
          </a:p>
        </p:txBody>
      </p:sp>
      <p:sp>
        <p:nvSpPr>
          <p:cNvPr id="73" name="テキスト ボックス 72">
            <a:extLst>
              <a:ext uri="{FF2B5EF4-FFF2-40B4-BE49-F238E27FC236}">
                <a16:creationId xmlns:a16="http://schemas.microsoft.com/office/drawing/2014/main" id="{BCC9C6BC-F601-1AB0-E74C-E0C67F5583BE}"/>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4-11.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ミニワーク：自業務の影響整理</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99334CC0-54F5-0955-2333-621B1450CB18}"/>
              </a:ext>
            </a:extLst>
          </p:cNvPr>
          <p:cNvSpPr>
            <a:spLocks noChangeArrowheads="1"/>
          </p:cNvSpPr>
          <p:nvPr/>
        </p:nvSpPr>
        <p:spPr bwMode="auto">
          <a:xfrm>
            <a:off x="422787" y="1833318"/>
            <a:ext cx="451300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自分の業務を書き出す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前後工程への影響を考える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原価・生産・改善への影響を見る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気になる点を一つ選ぶ</a:t>
            </a:r>
          </a:p>
        </p:txBody>
      </p:sp>
      <p:sp>
        <p:nvSpPr>
          <p:cNvPr id="3" name="Rectangle 2">
            <a:extLst>
              <a:ext uri="{FF2B5EF4-FFF2-40B4-BE49-F238E27FC236}">
                <a16:creationId xmlns:a16="http://schemas.microsoft.com/office/drawing/2014/main" id="{317E5FAE-F5D2-2A51-A5F2-F3F2C9F2D983}"/>
              </a:ext>
            </a:extLst>
          </p:cNvPr>
          <p:cNvSpPr>
            <a:spLocks noChangeArrowheads="1"/>
          </p:cNvSpPr>
          <p:nvPr/>
        </p:nvSpPr>
        <p:spPr bwMode="auto">
          <a:xfrm>
            <a:off x="501445" y="3962851"/>
            <a:ext cx="510294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完璧な分析は不要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視点を広げることが目的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管理職は部下の認識を知る機会</a:t>
            </a:r>
          </a:p>
        </p:txBody>
      </p:sp>
    </p:spTree>
    <p:extLst>
      <p:ext uri="{BB962C8B-B14F-4D97-AF65-F5344CB8AC3E}">
        <p14:creationId xmlns:p14="http://schemas.microsoft.com/office/powerpoint/2010/main" val="1546769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601EC-64DA-9134-F460-06C434476F66}"/>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43380608-B1BD-F3DB-399B-33C4F5B9F88B}"/>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1-5.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行動・思考・スキルの全体像</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289F6080-A31E-829F-C679-A220B5C13368}"/>
              </a:ext>
            </a:extLst>
          </p:cNvPr>
          <p:cNvSpPr>
            <a:spLocks noGrp="1"/>
          </p:cNvSpPr>
          <p:nvPr>
            <p:ph type="sldNum" sz="quarter" idx="12"/>
          </p:nvPr>
        </p:nvSpPr>
        <p:spPr/>
        <p:txBody>
          <a:bodyPr/>
          <a:lstStyle/>
          <a:p>
            <a:fld id="{CCE8A120-D37F-4A4B-AEC4-A3FAB9FD9F34}" type="slidenum">
              <a:rPr lang="ja-JP" altLang="en-US" smtClean="0"/>
              <a:pPr/>
              <a:t>5</a:t>
            </a:fld>
            <a:endParaRPr lang="ja-JP" altLang="en-US"/>
          </a:p>
        </p:txBody>
      </p:sp>
      <p:sp>
        <p:nvSpPr>
          <p:cNvPr id="2" name="Rectangle 1">
            <a:extLst>
              <a:ext uri="{FF2B5EF4-FFF2-40B4-BE49-F238E27FC236}">
                <a16:creationId xmlns:a16="http://schemas.microsoft.com/office/drawing/2014/main" id="{531AD010-342C-1461-B4D9-8BFDAA0F88FA}"/>
              </a:ext>
            </a:extLst>
          </p:cNvPr>
          <p:cNvSpPr>
            <a:spLocks noChangeArrowheads="1"/>
          </p:cNvSpPr>
          <p:nvPr/>
        </p:nvSpPr>
        <p:spPr bwMode="auto">
          <a:xfrm>
            <a:off x="1091381" y="2452751"/>
            <a:ext cx="53684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行動：現場に出る／関係者と話す／事実を見る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思考：因果で考える／全体で判断する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スキル：調整力／説明力／数値理解</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「行動→思考→スキル」は連動する</a:t>
            </a:r>
          </a:p>
        </p:txBody>
      </p:sp>
      <p:sp>
        <p:nvSpPr>
          <p:cNvPr id="3" name="Rectangle 2">
            <a:extLst>
              <a:ext uri="{FF2B5EF4-FFF2-40B4-BE49-F238E27FC236}">
                <a16:creationId xmlns:a16="http://schemas.microsoft.com/office/drawing/2014/main" id="{FD811285-EFE1-E422-8C39-E3EB533F2144}"/>
              </a:ext>
            </a:extLst>
          </p:cNvPr>
          <p:cNvSpPr>
            <a:spLocks noChangeArrowheads="1"/>
          </p:cNvSpPr>
          <p:nvPr/>
        </p:nvSpPr>
        <p:spPr bwMode="auto">
          <a:xfrm>
            <a:off x="2094271" y="4951840"/>
            <a:ext cx="74331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スキルだけを学んでも行動が変わらなければ意味がない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行動が変わると、見える情報と判断の質が変わる</a:t>
            </a:r>
          </a:p>
        </p:txBody>
      </p:sp>
    </p:spTree>
    <p:extLst>
      <p:ext uri="{BB962C8B-B14F-4D97-AF65-F5344CB8AC3E}">
        <p14:creationId xmlns:p14="http://schemas.microsoft.com/office/powerpoint/2010/main" val="11647630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A1252-41C4-A998-CCEE-5046AB0C5234}"/>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D06DAFC9-4B30-D40E-891E-4F10BD05438E}"/>
              </a:ext>
            </a:extLst>
          </p:cNvPr>
          <p:cNvSpPr>
            <a:spLocks noGrp="1"/>
          </p:cNvSpPr>
          <p:nvPr>
            <p:ph type="sldNum" sz="quarter" idx="12"/>
          </p:nvPr>
        </p:nvSpPr>
        <p:spPr/>
        <p:txBody>
          <a:bodyPr/>
          <a:lstStyle/>
          <a:p>
            <a:fld id="{CCE8A120-D37F-4A4B-AEC4-A3FAB9FD9F34}" type="slidenum">
              <a:rPr lang="ja-JP" altLang="en-US" smtClean="0"/>
              <a:pPr/>
              <a:t>50</a:t>
            </a:fld>
            <a:endParaRPr lang="ja-JP" altLang="en-US"/>
          </a:p>
        </p:txBody>
      </p:sp>
      <p:sp>
        <p:nvSpPr>
          <p:cNvPr id="73" name="テキスト ボックス 72">
            <a:extLst>
              <a:ext uri="{FF2B5EF4-FFF2-40B4-BE49-F238E27FC236}">
                <a16:creationId xmlns:a16="http://schemas.microsoft.com/office/drawing/2014/main" id="{FFAF18B4-B60D-F35B-848E-4DB1C60F88FF}"/>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4-12.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明日から意識すべきポイント</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2D106DC0-E0A3-9B9D-8C41-795AB50773B4}"/>
              </a:ext>
            </a:extLst>
          </p:cNvPr>
          <p:cNvSpPr>
            <a:spLocks noChangeArrowheads="1"/>
          </p:cNvSpPr>
          <p:nvPr/>
        </p:nvSpPr>
        <p:spPr bwMode="auto">
          <a:xfrm>
            <a:off x="540775" y="2305267"/>
            <a:ext cx="486696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流れで仕事を見る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小さな兆候を拾う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判断基準を言葉にする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改善につなげる</a:t>
            </a:r>
          </a:p>
        </p:txBody>
      </p:sp>
      <p:sp>
        <p:nvSpPr>
          <p:cNvPr id="3" name="Rectangle 2">
            <a:extLst>
              <a:ext uri="{FF2B5EF4-FFF2-40B4-BE49-F238E27FC236}">
                <a16:creationId xmlns:a16="http://schemas.microsoft.com/office/drawing/2014/main" id="{B50F7BF8-ED5F-2757-B99A-DA61E8CF0B97}"/>
              </a:ext>
            </a:extLst>
          </p:cNvPr>
          <p:cNvSpPr>
            <a:spLocks noChangeArrowheads="1"/>
          </p:cNvSpPr>
          <p:nvPr/>
        </p:nvSpPr>
        <p:spPr bwMode="auto">
          <a:xfrm>
            <a:off x="422788" y="4189389"/>
            <a:ext cx="960611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全部やろうとしない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一つ視点を変えるだけでよい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判断の積み重ねが現場を変える</a:t>
            </a:r>
          </a:p>
        </p:txBody>
      </p:sp>
    </p:spTree>
    <p:extLst>
      <p:ext uri="{BB962C8B-B14F-4D97-AF65-F5344CB8AC3E}">
        <p14:creationId xmlns:p14="http://schemas.microsoft.com/office/powerpoint/2010/main" val="31373522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F5EB0-AC1A-A9D0-97BC-E4C17D99AF6A}"/>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017A2445-A52A-CEC8-2A46-6FC7C7944619}"/>
              </a:ext>
            </a:extLst>
          </p:cNvPr>
          <p:cNvSpPr>
            <a:spLocks noGrp="1"/>
          </p:cNvSpPr>
          <p:nvPr>
            <p:ph type="sldNum" sz="quarter" idx="12"/>
          </p:nvPr>
        </p:nvSpPr>
        <p:spPr/>
        <p:txBody>
          <a:bodyPr/>
          <a:lstStyle/>
          <a:p>
            <a:fld id="{CCE8A120-D37F-4A4B-AEC4-A3FAB9FD9F34}" type="slidenum">
              <a:rPr lang="ja-JP" altLang="en-US" smtClean="0"/>
              <a:pPr/>
              <a:t>51</a:t>
            </a:fld>
            <a:endParaRPr lang="ja-JP" altLang="en-US"/>
          </a:p>
        </p:txBody>
      </p:sp>
      <p:sp>
        <p:nvSpPr>
          <p:cNvPr id="73" name="テキスト ボックス 72">
            <a:extLst>
              <a:ext uri="{FF2B5EF4-FFF2-40B4-BE49-F238E27FC236}">
                <a16:creationId xmlns:a16="http://schemas.microsoft.com/office/drawing/2014/main" id="{67A73330-A252-EC20-CED1-CB31143D085B}"/>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4-13.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まとめ：全体最適で考える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6CFD912B-A4E7-5C0C-6C45-B11EC47CF438}"/>
              </a:ext>
            </a:extLst>
          </p:cNvPr>
          <p:cNvSpPr>
            <a:spLocks noChangeArrowheads="1"/>
          </p:cNvSpPr>
          <p:nvPr/>
        </p:nvSpPr>
        <p:spPr bwMode="auto">
          <a:xfrm>
            <a:off x="511277" y="2162699"/>
            <a:ext cx="543723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部分最適は全体を不安定にする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工程・原価・生産・改善は連動している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判断は「流れ」と「時間軸」で行う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総合職・管理職が全体最適を作る</a:t>
            </a:r>
          </a:p>
        </p:txBody>
      </p:sp>
      <p:sp>
        <p:nvSpPr>
          <p:cNvPr id="3" name="Rectangle 2">
            <a:extLst>
              <a:ext uri="{FF2B5EF4-FFF2-40B4-BE49-F238E27FC236}">
                <a16:creationId xmlns:a16="http://schemas.microsoft.com/office/drawing/2014/main" id="{03C94F84-2A48-2833-2533-DAD1FE58F91D}"/>
              </a:ext>
            </a:extLst>
          </p:cNvPr>
          <p:cNvSpPr>
            <a:spLocks noChangeArrowheads="1"/>
          </p:cNvSpPr>
          <p:nvPr/>
        </p:nvSpPr>
        <p:spPr bwMode="auto">
          <a:xfrm>
            <a:off x="353961" y="4276635"/>
            <a:ext cx="104123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工程のどこか一部だけを良くしても、全体の成果にはつながらない場合がある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トラブル・コスト・忙しさの多くは、</a:t>
            </a:r>
            <a:r>
              <a:rPr kumimoji="0" lang="ja-JP" altLang="ja-JP" sz="1800" b="1" i="0" u="none" strike="noStrike" cap="none" normalizeH="0" baseline="0">
                <a:ln>
                  <a:noFill/>
                </a:ln>
                <a:solidFill>
                  <a:schemeClr val="tx1"/>
                </a:solidFill>
                <a:effectLst/>
                <a:latin typeface="Arial" panose="020B0604020202020204" pitchFamily="34" charset="0"/>
              </a:rPr>
              <a:t>個別判断の積み重ね</a:t>
            </a:r>
            <a:r>
              <a:rPr kumimoji="0" lang="ja-JP" altLang="ja-JP" sz="1800" b="0" i="0" u="none" strike="noStrike" cap="none" normalizeH="0" baseline="0">
                <a:ln>
                  <a:noFill/>
                </a:ln>
                <a:solidFill>
                  <a:schemeClr val="tx1"/>
                </a:solidFill>
                <a:effectLst/>
                <a:latin typeface="Arial" panose="020B0604020202020204" pitchFamily="34" charset="0"/>
              </a:rPr>
              <a:t>から生まれる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全体最適とは「全員が我慢すること」ではなく、「最も効果が出るところに手を打つこと」</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総合職・管理職の判断の質が、現場の安定度を左右する</a:t>
            </a:r>
          </a:p>
        </p:txBody>
      </p:sp>
    </p:spTree>
    <p:extLst>
      <p:ext uri="{BB962C8B-B14F-4D97-AF65-F5344CB8AC3E}">
        <p14:creationId xmlns:p14="http://schemas.microsoft.com/office/powerpoint/2010/main" val="19712957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06CC0-37E6-B6F3-2810-7822D4BCFC0A}"/>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D3E7414F-1BE3-61F3-EC01-45009B769591}"/>
              </a:ext>
            </a:extLst>
          </p:cNvPr>
          <p:cNvSpPr>
            <a:spLocks noGrp="1"/>
          </p:cNvSpPr>
          <p:nvPr>
            <p:ph type="sldNum" sz="quarter" idx="12"/>
          </p:nvPr>
        </p:nvSpPr>
        <p:spPr/>
        <p:txBody>
          <a:bodyPr/>
          <a:lstStyle/>
          <a:p>
            <a:fld id="{CCE8A120-D37F-4A4B-AEC4-A3FAB9FD9F34}" type="slidenum">
              <a:rPr lang="ja-JP" altLang="en-US" smtClean="0"/>
              <a:pPr/>
              <a:t>52</a:t>
            </a:fld>
            <a:endParaRPr lang="ja-JP" altLang="en-US"/>
          </a:p>
        </p:txBody>
      </p:sp>
      <p:sp>
        <p:nvSpPr>
          <p:cNvPr id="73" name="テキスト ボックス 72">
            <a:extLst>
              <a:ext uri="{FF2B5EF4-FFF2-40B4-BE49-F238E27FC236}">
                <a16:creationId xmlns:a16="http://schemas.microsoft.com/office/drawing/2014/main" id="{204F569A-0FDC-8469-1B27-556C79904B15}"/>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4-14. </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工程連動レビュー・ワーク</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11" name="テキスト ボックス 10">
            <a:extLst>
              <a:ext uri="{FF2B5EF4-FFF2-40B4-BE49-F238E27FC236}">
                <a16:creationId xmlns:a16="http://schemas.microsoft.com/office/drawing/2014/main" id="{80DDE4BC-231A-7A08-A0F2-37080D92F2FE}"/>
              </a:ext>
            </a:extLst>
          </p:cNvPr>
          <p:cNvSpPr txBox="1"/>
          <p:nvPr/>
        </p:nvSpPr>
        <p:spPr>
          <a:xfrm>
            <a:off x="700549" y="1283390"/>
            <a:ext cx="6238566" cy="2031325"/>
          </a:xfrm>
          <a:prstGeom prst="rect">
            <a:avLst/>
          </a:prstGeom>
          <a:noFill/>
        </p:spPr>
        <p:txBody>
          <a:bodyPr wrap="square">
            <a:spAutoFit/>
          </a:bodyPr>
          <a:lstStyle/>
          <a:p>
            <a:pPr>
              <a:buNone/>
            </a:pPr>
            <a:r>
              <a:rPr lang="ja-JP" altLang="en-US" b="1" dirty="0"/>
              <a:t>このワークで見てほしいこと</a:t>
            </a:r>
          </a:p>
          <a:p>
            <a:pPr>
              <a:buFont typeface="Arial" panose="020B0604020202020204" pitchFamily="34" charset="0"/>
              <a:buChar char="•"/>
            </a:pPr>
            <a:r>
              <a:rPr lang="ja-JP" altLang="en-US" dirty="0"/>
              <a:t>与件文に書かれている</a:t>
            </a:r>
            <a:br>
              <a:rPr lang="ja-JP" altLang="en-US" dirty="0"/>
            </a:br>
            <a:r>
              <a:rPr lang="ja-JP" altLang="en-US" b="1" dirty="0"/>
              <a:t>現場・工程の状態変化</a:t>
            </a:r>
            <a:r>
              <a:rPr lang="ja-JP" altLang="en-US" dirty="0"/>
              <a:t>をそのまま拾う</a:t>
            </a:r>
          </a:p>
          <a:p>
            <a:pPr>
              <a:buFont typeface="Arial" panose="020B0604020202020204" pitchFamily="34" charset="0"/>
              <a:buChar char="•"/>
            </a:pPr>
            <a:r>
              <a:rPr lang="ja-JP" altLang="en-US" dirty="0"/>
              <a:t>一部の出来事ではなく</a:t>
            </a:r>
            <a:br>
              <a:rPr lang="ja-JP" altLang="en-US" dirty="0"/>
            </a:br>
            <a:r>
              <a:rPr lang="ja-JP" altLang="en-US" b="1" dirty="0"/>
              <a:t>工程全体の流れ</a:t>
            </a:r>
            <a:r>
              <a:rPr lang="ja-JP" altLang="en-US" dirty="0"/>
              <a:t>で捉える</a:t>
            </a:r>
          </a:p>
          <a:p>
            <a:pPr>
              <a:buFont typeface="Arial" panose="020B0604020202020204" pitchFamily="34" charset="0"/>
              <a:buChar char="•"/>
            </a:pPr>
            <a:r>
              <a:rPr lang="en-US" altLang="ja-JP" dirty="0"/>
              <a:t>5S</a:t>
            </a:r>
            <a:r>
              <a:rPr lang="ja-JP" altLang="en-US" dirty="0"/>
              <a:t>・工程・生産・原価・改善が</a:t>
            </a:r>
            <a:br>
              <a:rPr lang="ja-JP" altLang="en-US" dirty="0"/>
            </a:br>
            <a:r>
              <a:rPr lang="ja-JP" altLang="en-US" b="1" dirty="0"/>
              <a:t>どう連動して崩れていったか</a:t>
            </a:r>
            <a:r>
              <a:rPr lang="ja-JP" altLang="en-US" dirty="0"/>
              <a:t>を考える</a:t>
            </a:r>
          </a:p>
        </p:txBody>
      </p:sp>
      <p:sp>
        <p:nvSpPr>
          <p:cNvPr id="13" name="テキスト ボックス 12">
            <a:extLst>
              <a:ext uri="{FF2B5EF4-FFF2-40B4-BE49-F238E27FC236}">
                <a16:creationId xmlns:a16="http://schemas.microsoft.com/office/drawing/2014/main" id="{D13870EE-B30E-BF91-B79C-F2A6D1D30987}"/>
              </a:ext>
            </a:extLst>
          </p:cNvPr>
          <p:cNvSpPr txBox="1"/>
          <p:nvPr/>
        </p:nvSpPr>
        <p:spPr>
          <a:xfrm>
            <a:off x="769375" y="3820284"/>
            <a:ext cx="6238566" cy="1754326"/>
          </a:xfrm>
          <a:prstGeom prst="rect">
            <a:avLst/>
          </a:prstGeom>
          <a:noFill/>
        </p:spPr>
        <p:txBody>
          <a:bodyPr wrap="square">
            <a:spAutoFit/>
          </a:bodyPr>
          <a:lstStyle/>
          <a:p>
            <a:pPr>
              <a:buNone/>
            </a:pPr>
            <a:r>
              <a:rPr lang="ja-JP" altLang="en-US" b="1" dirty="0"/>
              <a:t>このワークで「やらないこと」</a:t>
            </a:r>
          </a:p>
          <a:p>
            <a:pPr>
              <a:buFont typeface="Arial" panose="020B0604020202020204" pitchFamily="34" charset="0"/>
              <a:buChar char="•"/>
            </a:pPr>
            <a:r>
              <a:rPr lang="ja-JP" altLang="en-US" dirty="0"/>
              <a:t>✔ 誰が悪いかを探さない</a:t>
            </a:r>
          </a:p>
          <a:p>
            <a:pPr>
              <a:buFont typeface="Arial" panose="020B0604020202020204" pitchFamily="34" charset="0"/>
              <a:buChar char="•"/>
            </a:pPr>
            <a:r>
              <a:rPr lang="ja-JP" altLang="en-US" dirty="0"/>
              <a:t>✔ どう判断すべきだったかを議論しない</a:t>
            </a:r>
          </a:p>
          <a:p>
            <a:pPr>
              <a:buFont typeface="Arial" panose="020B0604020202020204" pitchFamily="34" charset="0"/>
              <a:buChar char="•"/>
            </a:pPr>
            <a:r>
              <a:rPr lang="ja-JP" altLang="en-US" dirty="0"/>
              <a:t>✔ 対策・改善案を出さない</a:t>
            </a:r>
          </a:p>
          <a:p>
            <a:pPr>
              <a:buFont typeface="Arial" panose="020B0604020202020204" pitchFamily="34" charset="0"/>
              <a:buChar char="•"/>
            </a:pPr>
            <a:r>
              <a:rPr lang="ja-JP" altLang="en-US" dirty="0"/>
              <a:t>✔ 正解を決めない</a:t>
            </a:r>
          </a:p>
          <a:p>
            <a:pPr>
              <a:buNone/>
            </a:pPr>
            <a:r>
              <a:rPr lang="ja-JP" altLang="en-US" dirty="0"/>
              <a:t>👉 </a:t>
            </a:r>
            <a:r>
              <a:rPr lang="ja-JP" altLang="en-US" b="1" dirty="0"/>
              <a:t>今日は「振り返って構造を見る」ワークです</a:t>
            </a:r>
            <a:endParaRPr lang="ja-JP" altLang="en-US" dirty="0"/>
          </a:p>
        </p:txBody>
      </p:sp>
      <p:sp>
        <p:nvSpPr>
          <p:cNvPr id="15" name="テキスト ボックス 14">
            <a:extLst>
              <a:ext uri="{FF2B5EF4-FFF2-40B4-BE49-F238E27FC236}">
                <a16:creationId xmlns:a16="http://schemas.microsoft.com/office/drawing/2014/main" id="{53BE2B1F-C4EF-9191-D35B-328C9912A934}"/>
              </a:ext>
            </a:extLst>
          </p:cNvPr>
          <p:cNvSpPr txBox="1"/>
          <p:nvPr/>
        </p:nvSpPr>
        <p:spPr>
          <a:xfrm>
            <a:off x="5911646" y="1184220"/>
            <a:ext cx="4658032" cy="2862322"/>
          </a:xfrm>
          <a:prstGeom prst="rect">
            <a:avLst/>
          </a:prstGeom>
          <a:noFill/>
        </p:spPr>
        <p:txBody>
          <a:bodyPr wrap="square">
            <a:spAutoFit/>
          </a:bodyPr>
          <a:lstStyle/>
          <a:p>
            <a:pPr>
              <a:buNone/>
            </a:pPr>
            <a:r>
              <a:rPr lang="ja-JP" altLang="en-US" b="1" dirty="0"/>
              <a:t>ワークの進め方（全体像）</a:t>
            </a:r>
          </a:p>
          <a:p>
            <a:pPr>
              <a:buFont typeface="Arial" panose="020B0604020202020204" pitchFamily="34" charset="0"/>
              <a:buChar char="•"/>
            </a:pPr>
            <a:r>
              <a:rPr lang="en-US" altLang="ja-JP" dirty="0"/>
              <a:t>STEP1</a:t>
            </a:r>
            <a:br>
              <a:rPr lang="en-US" altLang="ja-JP" dirty="0"/>
            </a:br>
            <a:r>
              <a:rPr lang="ja-JP" altLang="en-US" dirty="0"/>
              <a:t>工程の状態変化を拾い出す</a:t>
            </a:r>
          </a:p>
          <a:p>
            <a:pPr>
              <a:buFont typeface="Arial" panose="020B0604020202020204" pitchFamily="34" charset="0"/>
              <a:buChar char="•"/>
            </a:pPr>
            <a:r>
              <a:rPr lang="en-US" altLang="ja-JP" dirty="0"/>
              <a:t>STEP2</a:t>
            </a:r>
            <a:br>
              <a:rPr lang="en-US" altLang="ja-JP" dirty="0"/>
            </a:br>
            <a:r>
              <a:rPr lang="ja-JP" altLang="en-US" dirty="0"/>
              <a:t>その状態が生産の回し方に</a:t>
            </a:r>
            <a:br>
              <a:rPr lang="ja-JP" altLang="en-US" dirty="0"/>
            </a:br>
            <a:r>
              <a:rPr lang="ja-JP" altLang="en-US" dirty="0"/>
              <a:t>どう影響したかを見る</a:t>
            </a:r>
          </a:p>
          <a:p>
            <a:pPr>
              <a:buFont typeface="Arial" panose="020B0604020202020204" pitchFamily="34" charset="0"/>
              <a:buChar char="•"/>
            </a:pPr>
            <a:r>
              <a:rPr lang="en-US" altLang="ja-JP" dirty="0"/>
              <a:t>STEP3</a:t>
            </a:r>
            <a:br>
              <a:rPr lang="en-US" altLang="ja-JP" dirty="0"/>
            </a:br>
            <a:r>
              <a:rPr lang="ja-JP" altLang="en-US" dirty="0"/>
              <a:t>見えにくい原価・ムダを言葉にする</a:t>
            </a:r>
          </a:p>
          <a:p>
            <a:pPr>
              <a:buFont typeface="Arial" panose="020B0604020202020204" pitchFamily="34" charset="0"/>
              <a:buChar char="•"/>
            </a:pPr>
            <a:r>
              <a:rPr lang="en-US" altLang="ja-JP" dirty="0"/>
              <a:t>STEP4</a:t>
            </a:r>
            <a:br>
              <a:rPr lang="en-US" altLang="ja-JP" dirty="0"/>
            </a:br>
            <a:r>
              <a:rPr lang="ja-JP" altLang="en-US" dirty="0"/>
              <a:t>なぜ改善・</a:t>
            </a:r>
            <a:r>
              <a:rPr lang="en-US" altLang="ja-JP" dirty="0"/>
              <a:t>5S</a:t>
            </a:r>
            <a:r>
              <a:rPr lang="ja-JP" altLang="en-US" dirty="0"/>
              <a:t>が回らなくなったかを考える</a:t>
            </a:r>
          </a:p>
        </p:txBody>
      </p:sp>
      <p:sp>
        <p:nvSpPr>
          <p:cNvPr id="17" name="テキスト ボックス 16">
            <a:extLst>
              <a:ext uri="{FF2B5EF4-FFF2-40B4-BE49-F238E27FC236}">
                <a16:creationId xmlns:a16="http://schemas.microsoft.com/office/drawing/2014/main" id="{AE9BB38E-DF6F-F8DA-3A6F-B1411955D734}"/>
              </a:ext>
            </a:extLst>
          </p:cNvPr>
          <p:cNvSpPr txBox="1"/>
          <p:nvPr/>
        </p:nvSpPr>
        <p:spPr>
          <a:xfrm>
            <a:off x="5950361" y="4145712"/>
            <a:ext cx="6060357" cy="2308324"/>
          </a:xfrm>
          <a:prstGeom prst="rect">
            <a:avLst/>
          </a:prstGeom>
          <a:noFill/>
        </p:spPr>
        <p:txBody>
          <a:bodyPr wrap="square">
            <a:spAutoFit/>
          </a:bodyPr>
          <a:lstStyle/>
          <a:p>
            <a:pPr>
              <a:buNone/>
            </a:pPr>
            <a:r>
              <a:rPr lang="ja-JP" altLang="en-US" b="1" dirty="0"/>
              <a:t>ワークのゴール</a:t>
            </a:r>
          </a:p>
          <a:p>
            <a:pPr>
              <a:buFont typeface="Arial" panose="020B0604020202020204" pitchFamily="34" charset="0"/>
              <a:buChar char="•"/>
            </a:pPr>
            <a:r>
              <a:rPr lang="ja-JP" altLang="en-US" dirty="0"/>
              <a:t>「止まっていない」＝</a:t>
            </a:r>
            <a:br>
              <a:rPr lang="ja-JP" altLang="en-US" dirty="0"/>
            </a:br>
            <a:r>
              <a:rPr lang="ja-JP" altLang="en-US" b="1" dirty="0"/>
              <a:t>「工程が安定している」ではない</a:t>
            </a:r>
            <a:r>
              <a:rPr lang="ja-JP" altLang="en-US" dirty="0"/>
              <a:t>と理解する</a:t>
            </a:r>
          </a:p>
          <a:p>
            <a:pPr>
              <a:buFont typeface="Arial" panose="020B0604020202020204" pitchFamily="34" charset="0"/>
              <a:buChar char="•"/>
            </a:pPr>
            <a:r>
              <a:rPr lang="en-US" altLang="ja-JP" dirty="0"/>
              <a:t>5S</a:t>
            </a:r>
            <a:r>
              <a:rPr lang="ja-JP" altLang="en-US" dirty="0"/>
              <a:t>は</a:t>
            </a:r>
            <a:br>
              <a:rPr lang="ja-JP" altLang="en-US" dirty="0"/>
            </a:br>
            <a:r>
              <a:rPr lang="ja-JP" altLang="en-US" b="1" dirty="0"/>
              <a:t>現場をきれいにする活動ではなく</a:t>
            </a:r>
            <a:br>
              <a:rPr lang="ja-JP" altLang="en-US" b="1" dirty="0"/>
            </a:br>
            <a:r>
              <a:rPr lang="ja-JP" altLang="en-US" b="1" dirty="0"/>
              <a:t>工程を安定させる土台</a:t>
            </a:r>
            <a:r>
              <a:rPr lang="ja-JP" altLang="en-US" dirty="0"/>
              <a:t>だと腹落ちする</a:t>
            </a:r>
          </a:p>
          <a:p>
            <a:pPr>
              <a:buFont typeface="Arial" panose="020B0604020202020204" pitchFamily="34" charset="0"/>
              <a:buChar char="•"/>
            </a:pPr>
            <a:r>
              <a:rPr lang="ja-JP" altLang="en-US" dirty="0"/>
              <a:t>工程の小さな乱れが</a:t>
            </a:r>
            <a:br>
              <a:rPr lang="ja-JP" altLang="en-US" dirty="0"/>
            </a:br>
            <a:r>
              <a:rPr lang="ja-JP" altLang="en-US" b="1" dirty="0"/>
              <a:t>生産・原価・改善に連動する</a:t>
            </a:r>
            <a:r>
              <a:rPr lang="ja-JP" altLang="en-US" dirty="0"/>
              <a:t>と説明できるようになる</a:t>
            </a:r>
          </a:p>
        </p:txBody>
      </p:sp>
    </p:spTree>
    <p:extLst>
      <p:ext uri="{BB962C8B-B14F-4D97-AF65-F5344CB8AC3E}">
        <p14:creationId xmlns:p14="http://schemas.microsoft.com/office/powerpoint/2010/main" val="19988154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781B9-6C38-7788-9A75-B3195B972C74}"/>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0D89C226-75CF-0548-BF8C-E518C1417650}"/>
              </a:ext>
            </a:extLst>
          </p:cNvPr>
          <p:cNvSpPr>
            <a:spLocks noGrp="1"/>
          </p:cNvSpPr>
          <p:nvPr>
            <p:ph type="sldNum" sz="quarter" idx="12"/>
          </p:nvPr>
        </p:nvSpPr>
        <p:spPr/>
        <p:txBody>
          <a:bodyPr/>
          <a:lstStyle/>
          <a:p>
            <a:fld id="{CCE8A120-D37F-4A4B-AEC4-A3FAB9FD9F34}" type="slidenum">
              <a:rPr lang="ja-JP" altLang="en-US" smtClean="0"/>
              <a:pPr/>
              <a:t>53</a:t>
            </a:fld>
            <a:endParaRPr lang="ja-JP" altLang="en-US"/>
          </a:p>
        </p:txBody>
      </p:sp>
      <p:sp>
        <p:nvSpPr>
          <p:cNvPr id="73" name="テキスト ボックス 72">
            <a:extLst>
              <a:ext uri="{FF2B5EF4-FFF2-40B4-BE49-F238E27FC236}">
                <a16:creationId xmlns:a16="http://schemas.microsoft.com/office/drawing/2014/main" id="{BC58D225-ECEC-9F8C-804D-7AEABC2DA4A3}"/>
              </a:ext>
            </a:extLst>
          </p:cNvPr>
          <p:cNvSpPr txBox="1"/>
          <p:nvPr/>
        </p:nvSpPr>
        <p:spPr>
          <a:xfrm>
            <a:off x="90973" y="101329"/>
            <a:ext cx="12101027" cy="707886"/>
          </a:xfrm>
          <a:prstGeom prst="rect">
            <a:avLst/>
          </a:prstGeom>
          <a:noFill/>
        </p:spPr>
        <p:txBody>
          <a:bodyPr wrap="square" rtlCol="0" anchor="ctr">
            <a:spAutoFit/>
          </a:bodyPr>
          <a:lstStyle/>
          <a:p>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今日の学びの整理</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75ABB6AE-C453-51B4-6C84-DACF2DA28FE7}"/>
              </a:ext>
            </a:extLst>
          </p:cNvPr>
          <p:cNvSpPr>
            <a:spLocks noChangeArrowheads="1"/>
          </p:cNvSpPr>
          <p:nvPr/>
        </p:nvSpPr>
        <p:spPr bwMode="auto">
          <a:xfrm>
            <a:off x="589936" y="1897228"/>
            <a:ext cx="740369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総合職に求められる役割と視点</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QCDSを判断の軸として捉える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5Sは現場の状態を作る土台</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工程・原価・生産・改善は連動している</a:t>
            </a:r>
          </a:p>
        </p:txBody>
      </p:sp>
      <p:sp>
        <p:nvSpPr>
          <p:cNvPr id="3" name="Rectangle 2">
            <a:extLst>
              <a:ext uri="{FF2B5EF4-FFF2-40B4-BE49-F238E27FC236}">
                <a16:creationId xmlns:a16="http://schemas.microsoft.com/office/drawing/2014/main" id="{EAAD0A48-9A78-686D-B9F5-797A811045A5}"/>
              </a:ext>
            </a:extLst>
          </p:cNvPr>
          <p:cNvSpPr>
            <a:spLocks noChangeArrowheads="1"/>
          </p:cNvSpPr>
          <p:nvPr/>
        </p:nvSpPr>
        <p:spPr bwMode="auto">
          <a:xfrm>
            <a:off x="658762" y="3731792"/>
            <a:ext cx="832792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今日の研修は「知識習得」ではなく「見方を変える」ことが目的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現場を見る視点・判断の考え方・言語化の重要性を扱った</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明日からすべてを変える必要はないが、</a:t>
            </a:r>
            <a:r>
              <a:rPr kumimoji="0" lang="ja-JP" altLang="ja-JP" sz="1800" b="1" i="0" u="none" strike="noStrike" cap="none" normalizeH="0" baseline="0">
                <a:ln>
                  <a:noFill/>
                </a:ln>
                <a:solidFill>
                  <a:schemeClr val="tx1"/>
                </a:solidFill>
                <a:effectLst/>
                <a:latin typeface="Arial" panose="020B0604020202020204" pitchFamily="34" charset="0"/>
              </a:rPr>
              <a:t>見方は今日から変えられる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738707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D4BDB-7EB9-BDB6-E213-668558F6E67E}"/>
            </a:ext>
          </a:extLst>
        </p:cNvPr>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50F4465D-33C3-F31D-6766-9B73D2ECB638}"/>
              </a:ext>
            </a:extLst>
          </p:cNvPr>
          <p:cNvSpPr>
            <a:spLocks noGrp="1"/>
          </p:cNvSpPr>
          <p:nvPr>
            <p:ph type="sldNum" sz="quarter" idx="12"/>
          </p:nvPr>
        </p:nvSpPr>
        <p:spPr/>
        <p:txBody>
          <a:bodyPr/>
          <a:lstStyle/>
          <a:p>
            <a:fld id="{CCE8A120-D37F-4A4B-AEC4-A3FAB9FD9F34}" type="slidenum">
              <a:rPr lang="ja-JP" altLang="en-US" smtClean="0"/>
              <a:pPr/>
              <a:t>54</a:t>
            </a:fld>
            <a:endParaRPr lang="ja-JP" altLang="en-US"/>
          </a:p>
        </p:txBody>
      </p:sp>
      <p:sp>
        <p:nvSpPr>
          <p:cNvPr id="73" name="テキスト ボックス 72">
            <a:extLst>
              <a:ext uri="{FF2B5EF4-FFF2-40B4-BE49-F238E27FC236}">
                <a16:creationId xmlns:a16="http://schemas.microsoft.com/office/drawing/2014/main" id="{9C7FF5B8-5413-E881-3798-A26F5445D8F7}"/>
              </a:ext>
            </a:extLst>
          </p:cNvPr>
          <p:cNvSpPr txBox="1"/>
          <p:nvPr/>
        </p:nvSpPr>
        <p:spPr>
          <a:xfrm>
            <a:off x="90973" y="101329"/>
            <a:ext cx="12101027" cy="707886"/>
          </a:xfrm>
          <a:prstGeom prst="rect">
            <a:avLst/>
          </a:prstGeom>
          <a:noFill/>
        </p:spPr>
        <p:txBody>
          <a:bodyPr wrap="square" rtlCol="0" anchor="ctr">
            <a:spAutoFit/>
          </a:bodyPr>
          <a:lstStyle/>
          <a:p>
            <a:r>
              <a:rPr kumimoji="1"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2</a:t>
            </a:r>
            <a:r>
              <a:rPr kumimoji="1"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日目へのつながり</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2" name="Rectangle 1">
            <a:extLst>
              <a:ext uri="{FF2B5EF4-FFF2-40B4-BE49-F238E27FC236}">
                <a16:creationId xmlns:a16="http://schemas.microsoft.com/office/drawing/2014/main" id="{13234783-7455-D27C-2A80-109BD144AC52}"/>
              </a:ext>
            </a:extLst>
          </p:cNvPr>
          <p:cNvSpPr>
            <a:spLocks noChangeArrowheads="1"/>
          </p:cNvSpPr>
          <p:nvPr/>
        </p:nvSpPr>
        <p:spPr bwMode="auto">
          <a:xfrm>
            <a:off x="599768" y="1931641"/>
            <a:ext cx="664660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明日は「人と組織」をテーマにする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コミュニケーションとリーダーシップ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問題解決・課題設定につなげる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今日の視点をそのまま持ってくる</a:t>
            </a:r>
          </a:p>
        </p:txBody>
      </p:sp>
      <p:sp>
        <p:nvSpPr>
          <p:cNvPr id="3" name="Rectangle 2">
            <a:extLst>
              <a:ext uri="{FF2B5EF4-FFF2-40B4-BE49-F238E27FC236}">
                <a16:creationId xmlns:a16="http://schemas.microsoft.com/office/drawing/2014/main" id="{60B6D796-4F01-BB38-8B40-225EFC83DB55}"/>
              </a:ext>
            </a:extLst>
          </p:cNvPr>
          <p:cNvSpPr>
            <a:spLocks noChangeArrowheads="1"/>
          </p:cNvSpPr>
          <p:nvPr/>
        </p:nvSpPr>
        <p:spPr bwMode="auto">
          <a:xfrm>
            <a:off x="1042220" y="4067614"/>
            <a:ext cx="8298425"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明日は「どう伝え、どう動かすか」を扱う</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今日学んだ</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俯瞰視点</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QCDS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全体最適</a:t>
            </a:r>
            <a:br>
              <a:rPr kumimoji="0" lang="ja-JP" altLang="ja-JP" sz="1800" b="0" i="0" u="none" strike="noStrike" cap="none" normalizeH="0" baseline="0">
                <a:ln>
                  <a:noFill/>
                </a:ln>
                <a:solidFill>
                  <a:schemeClr val="tx1"/>
                </a:solidFill>
                <a:effectLst/>
                <a:latin typeface="Arial" panose="020B0604020202020204" pitchFamily="34" charset="0"/>
              </a:rPr>
            </a:br>
            <a:r>
              <a:rPr kumimoji="0" lang="ja-JP" altLang="ja-JP" sz="1800" b="0" i="0" u="none" strike="noStrike" cap="none" normalizeH="0" baseline="0">
                <a:ln>
                  <a:noFill/>
                </a:ln>
                <a:solidFill>
                  <a:schemeClr val="tx1"/>
                </a:solidFill>
                <a:effectLst/>
                <a:latin typeface="Arial" panose="020B0604020202020204" pitchFamily="34" charset="0"/>
              </a:rPr>
              <a:t>がベースになる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技法ではなく「考え方」をつなげる</a:t>
            </a:r>
          </a:p>
        </p:txBody>
      </p:sp>
    </p:spTree>
    <p:extLst>
      <p:ext uri="{BB962C8B-B14F-4D97-AF65-F5344CB8AC3E}">
        <p14:creationId xmlns:p14="http://schemas.microsoft.com/office/powerpoint/2010/main" val="2679159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85023-0100-3620-AABA-8B4C92B6564A}"/>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50CCCCED-5EB2-A790-895E-186351999C60}"/>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1-6.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「できる総合職」と「伸び悩む総合職」</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2E666AB4-7EB4-5245-9744-02A6074411C7}"/>
              </a:ext>
            </a:extLst>
          </p:cNvPr>
          <p:cNvSpPr>
            <a:spLocks noGrp="1"/>
          </p:cNvSpPr>
          <p:nvPr>
            <p:ph type="sldNum" sz="quarter" idx="12"/>
          </p:nvPr>
        </p:nvSpPr>
        <p:spPr/>
        <p:txBody>
          <a:bodyPr/>
          <a:lstStyle/>
          <a:p>
            <a:fld id="{CCE8A120-D37F-4A4B-AEC4-A3FAB9FD9F34}" type="slidenum">
              <a:rPr lang="ja-JP" altLang="en-US" smtClean="0"/>
              <a:pPr/>
              <a:t>6</a:t>
            </a:fld>
            <a:endParaRPr lang="ja-JP" altLang="en-US"/>
          </a:p>
        </p:txBody>
      </p:sp>
      <p:sp>
        <p:nvSpPr>
          <p:cNvPr id="2" name="Rectangle 1">
            <a:extLst>
              <a:ext uri="{FF2B5EF4-FFF2-40B4-BE49-F238E27FC236}">
                <a16:creationId xmlns:a16="http://schemas.microsoft.com/office/drawing/2014/main" id="{360D2AEA-99B4-0E92-144C-8B3BA11E0C98}"/>
              </a:ext>
            </a:extLst>
          </p:cNvPr>
          <p:cNvSpPr>
            <a:spLocks noChangeArrowheads="1"/>
          </p:cNvSpPr>
          <p:nvPr/>
        </p:nvSpPr>
        <p:spPr bwMode="auto">
          <a:xfrm>
            <a:off x="757084" y="2448683"/>
            <a:ext cx="557489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できる：全体像を示し、判断軸を共有する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伸び悩む：部分対応・後追い対応が多い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情報量より「整理の質」が違う</a:t>
            </a:r>
          </a:p>
        </p:txBody>
      </p:sp>
      <p:sp>
        <p:nvSpPr>
          <p:cNvPr id="3" name="Rectangle 2">
            <a:extLst>
              <a:ext uri="{FF2B5EF4-FFF2-40B4-BE49-F238E27FC236}">
                <a16:creationId xmlns:a16="http://schemas.microsoft.com/office/drawing/2014/main" id="{045E7C2A-DB22-9F05-D6F1-4322E5B19266}"/>
              </a:ext>
            </a:extLst>
          </p:cNvPr>
          <p:cNvSpPr>
            <a:spLocks noChangeArrowheads="1"/>
          </p:cNvSpPr>
          <p:nvPr/>
        </p:nvSpPr>
        <p:spPr bwMode="auto">
          <a:xfrm>
            <a:off x="1877961" y="4365523"/>
            <a:ext cx="614516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現場では「忙しい人」より「判断が早い人」が信頼される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判断の早さは、事前整理と俯瞰視点から生まれる</a:t>
            </a:r>
          </a:p>
        </p:txBody>
      </p:sp>
    </p:spTree>
    <p:extLst>
      <p:ext uri="{BB962C8B-B14F-4D97-AF65-F5344CB8AC3E}">
        <p14:creationId xmlns:p14="http://schemas.microsoft.com/office/powerpoint/2010/main" val="1205954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11B93-A2F4-3BD8-35A3-18F0F260F666}"/>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404F7693-DF14-0964-12E9-D8816262FA4F}"/>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1-7.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キャリアステップの考え方</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ED43EF49-91F7-E527-2842-2D073ABF7450}"/>
              </a:ext>
            </a:extLst>
          </p:cNvPr>
          <p:cNvSpPr>
            <a:spLocks noGrp="1"/>
          </p:cNvSpPr>
          <p:nvPr>
            <p:ph type="sldNum" sz="quarter" idx="12"/>
          </p:nvPr>
        </p:nvSpPr>
        <p:spPr/>
        <p:txBody>
          <a:bodyPr/>
          <a:lstStyle/>
          <a:p>
            <a:fld id="{CCE8A120-D37F-4A4B-AEC4-A3FAB9FD9F34}" type="slidenum">
              <a:rPr lang="ja-JP" altLang="en-US" smtClean="0"/>
              <a:pPr/>
              <a:t>7</a:t>
            </a:fld>
            <a:endParaRPr lang="ja-JP" altLang="en-US"/>
          </a:p>
        </p:txBody>
      </p:sp>
      <p:sp>
        <p:nvSpPr>
          <p:cNvPr id="2" name="Rectangle 1">
            <a:extLst>
              <a:ext uri="{FF2B5EF4-FFF2-40B4-BE49-F238E27FC236}">
                <a16:creationId xmlns:a16="http://schemas.microsoft.com/office/drawing/2014/main" id="{50161FC7-040C-E83B-7E0F-8EA2A429EAB2}"/>
              </a:ext>
            </a:extLst>
          </p:cNvPr>
          <p:cNvSpPr>
            <a:spLocks noChangeArrowheads="1"/>
          </p:cNvSpPr>
          <p:nvPr/>
        </p:nvSpPr>
        <p:spPr bwMode="auto">
          <a:xfrm>
            <a:off x="599768" y="2206114"/>
            <a:ext cx="451300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若手期：現場理解・基礎固め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中堅期：調整・改善の中核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将来：組織・仕組みを動かす立場</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役割は段階的に変わる</a:t>
            </a:r>
          </a:p>
        </p:txBody>
      </p:sp>
      <p:sp>
        <p:nvSpPr>
          <p:cNvPr id="3" name="Rectangle 2">
            <a:extLst>
              <a:ext uri="{FF2B5EF4-FFF2-40B4-BE49-F238E27FC236}">
                <a16:creationId xmlns:a16="http://schemas.microsoft.com/office/drawing/2014/main" id="{1BAAFD06-7FF7-10C7-1035-E762F5DA655C}"/>
              </a:ext>
            </a:extLst>
          </p:cNvPr>
          <p:cNvSpPr>
            <a:spLocks noChangeArrowheads="1"/>
          </p:cNvSpPr>
          <p:nvPr/>
        </p:nvSpPr>
        <p:spPr bwMode="auto">
          <a:xfrm>
            <a:off x="4227871" y="3880161"/>
            <a:ext cx="660727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早く上に行くことより、「役割の幅」を広げることが重要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現場を理解していないと、上位判断の質が下がる</a:t>
            </a:r>
          </a:p>
        </p:txBody>
      </p:sp>
    </p:spTree>
    <p:extLst>
      <p:ext uri="{BB962C8B-B14F-4D97-AF65-F5344CB8AC3E}">
        <p14:creationId xmlns:p14="http://schemas.microsoft.com/office/powerpoint/2010/main" val="2347902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EFC45-F4B7-C2BB-D81E-37712E112BB7}"/>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E569158E-A014-6874-2F26-D6BE87F0837E}"/>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1-8.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ロールモデル紹介</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70F5FA9F-C8FA-1881-26A0-1072D8B431F1}"/>
              </a:ext>
            </a:extLst>
          </p:cNvPr>
          <p:cNvSpPr>
            <a:spLocks noGrp="1"/>
          </p:cNvSpPr>
          <p:nvPr>
            <p:ph type="sldNum" sz="quarter" idx="12"/>
          </p:nvPr>
        </p:nvSpPr>
        <p:spPr/>
        <p:txBody>
          <a:bodyPr/>
          <a:lstStyle/>
          <a:p>
            <a:fld id="{CCE8A120-D37F-4A4B-AEC4-A3FAB9FD9F34}" type="slidenum">
              <a:rPr lang="ja-JP" altLang="en-US" smtClean="0"/>
              <a:pPr/>
              <a:t>8</a:t>
            </a:fld>
            <a:endParaRPr lang="ja-JP" altLang="en-US"/>
          </a:p>
        </p:txBody>
      </p:sp>
      <p:sp>
        <p:nvSpPr>
          <p:cNvPr id="2" name="Rectangle 1">
            <a:extLst>
              <a:ext uri="{FF2B5EF4-FFF2-40B4-BE49-F238E27FC236}">
                <a16:creationId xmlns:a16="http://schemas.microsoft.com/office/drawing/2014/main" id="{C681F94E-64A1-9D13-DBCD-B36118BEE7F7}"/>
              </a:ext>
            </a:extLst>
          </p:cNvPr>
          <p:cNvSpPr>
            <a:spLocks noChangeArrowheads="1"/>
          </p:cNvSpPr>
          <p:nvPr/>
        </p:nvSpPr>
        <p:spPr bwMode="auto">
          <a:xfrm>
            <a:off x="934064" y="2107774"/>
            <a:ext cx="351011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判断の軸が明確</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現場・管理の両方の言葉を使える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トラブル時ほど冷静</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「なぜ」を説明できる</a:t>
            </a:r>
          </a:p>
        </p:txBody>
      </p:sp>
    </p:spTree>
    <p:extLst>
      <p:ext uri="{BB962C8B-B14F-4D97-AF65-F5344CB8AC3E}">
        <p14:creationId xmlns:p14="http://schemas.microsoft.com/office/powerpoint/2010/main" val="2113446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DAED9-266D-A796-24A1-D69FA4120874}"/>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5A11DC10-4898-3407-725A-2B333AC2F49B}"/>
              </a:ext>
            </a:extLst>
          </p:cNvPr>
          <p:cNvSpPr txBox="1"/>
          <p:nvPr/>
        </p:nvSpPr>
        <p:spPr>
          <a:xfrm>
            <a:off x="85310" y="101329"/>
            <a:ext cx="12192000" cy="707886"/>
          </a:xfrm>
          <a:prstGeom prst="rect">
            <a:avLst/>
          </a:prstGeom>
          <a:noFill/>
        </p:spPr>
        <p:txBody>
          <a:bodyPr wrap="square" rtlCol="0" anchor="ctr">
            <a:spAutoFit/>
          </a:bodyPr>
          <a:lstStyle/>
          <a:p>
            <a:r>
              <a:rPr lang="en-US" altLang="ja-JP" sz="4000" b="1" dirty="0">
                <a:solidFill>
                  <a:schemeClr val="bg1"/>
                </a:solidFill>
                <a:latin typeface="Meiryo" panose="020B0604030504040204" pitchFamily="34" charset="-128"/>
                <a:ea typeface="Meiryo" panose="020B0604030504040204" pitchFamily="34" charset="-128"/>
                <a:cs typeface="Arial" panose="020B0604020202020204" pitchFamily="34" charset="0"/>
              </a:rPr>
              <a:t>1-9. </a:t>
            </a:r>
            <a:r>
              <a:rPr lang="ja-JP" altLang="en-US" sz="4000" b="1" dirty="0">
                <a:solidFill>
                  <a:schemeClr val="bg1"/>
                </a:solidFill>
                <a:latin typeface="Meiryo" panose="020B0604030504040204" pitchFamily="34" charset="-128"/>
                <a:ea typeface="Meiryo" panose="020B0604030504040204" pitchFamily="34" charset="-128"/>
                <a:cs typeface="Arial" panose="020B0604020202020204" pitchFamily="34" charset="0"/>
              </a:rPr>
              <a:t>自身の将来像を考える視点</a:t>
            </a:r>
            <a:endParaRPr kumimoji="1" lang="ja-JP" altLang="en-US" sz="3600" b="1" dirty="0">
              <a:solidFill>
                <a:schemeClr val="bg1"/>
              </a:solidFill>
              <a:latin typeface="Meiryo" panose="020B0604030504040204" pitchFamily="34" charset="-128"/>
              <a:ea typeface="Meiryo" panose="020B0604030504040204" pitchFamily="34" charset="-128"/>
            </a:endParaRPr>
          </a:p>
        </p:txBody>
      </p:sp>
      <p:sp>
        <p:nvSpPr>
          <p:cNvPr id="9" name="スライド番号プレースホルダー 8">
            <a:extLst>
              <a:ext uri="{FF2B5EF4-FFF2-40B4-BE49-F238E27FC236}">
                <a16:creationId xmlns:a16="http://schemas.microsoft.com/office/drawing/2014/main" id="{1AF705D1-A1A8-A6AF-2742-34E1EC4612AE}"/>
              </a:ext>
            </a:extLst>
          </p:cNvPr>
          <p:cNvSpPr>
            <a:spLocks noGrp="1"/>
          </p:cNvSpPr>
          <p:nvPr>
            <p:ph type="sldNum" sz="quarter" idx="12"/>
          </p:nvPr>
        </p:nvSpPr>
        <p:spPr/>
        <p:txBody>
          <a:bodyPr/>
          <a:lstStyle/>
          <a:p>
            <a:fld id="{CCE8A120-D37F-4A4B-AEC4-A3FAB9FD9F34}" type="slidenum">
              <a:rPr lang="ja-JP" altLang="en-US" smtClean="0"/>
              <a:pPr/>
              <a:t>9</a:t>
            </a:fld>
            <a:endParaRPr lang="ja-JP" altLang="en-US"/>
          </a:p>
        </p:txBody>
      </p:sp>
      <p:sp>
        <p:nvSpPr>
          <p:cNvPr id="2" name="Rectangle 1">
            <a:extLst>
              <a:ext uri="{FF2B5EF4-FFF2-40B4-BE49-F238E27FC236}">
                <a16:creationId xmlns:a16="http://schemas.microsoft.com/office/drawing/2014/main" id="{4FC926C5-95D6-9DA3-5215-B266AA40E5C8}"/>
              </a:ext>
            </a:extLst>
          </p:cNvPr>
          <p:cNvSpPr>
            <a:spLocks noChangeArrowheads="1"/>
          </p:cNvSpPr>
          <p:nvPr/>
        </p:nvSpPr>
        <p:spPr bwMode="auto">
          <a:xfrm>
            <a:off x="235974" y="1784157"/>
            <a:ext cx="483747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将来像＝「役職」ではなく「果たす役割」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どんな判断ができるようになりたいか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誰に頼られる存在になりたいか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a:ln>
                  <a:noFill/>
                </a:ln>
                <a:solidFill>
                  <a:schemeClr val="tx1"/>
                </a:solidFill>
                <a:effectLst/>
                <a:latin typeface="Arial" panose="020B0604020202020204" pitchFamily="34" charset="0"/>
              </a:rPr>
              <a:t>現在地と将来像のギャップを意識する</a:t>
            </a:r>
          </a:p>
        </p:txBody>
      </p:sp>
      <p:sp>
        <p:nvSpPr>
          <p:cNvPr id="3" name="Rectangle 2">
            <a:extLst>
              <a:ext uri="{FF2B5EF4-FFF2-40B4-BE49-F238E27FC236}">
                <a16:creationId xmlns:a16="http://schemas.microsoft.com/office/drawing/2014/main" id="{2EA93223-D508-66F0-7ED8-937A5093A5A5}"/>
              </a:ext>
            </a:extLst>
          </p:cNvPr>
          <p:cNvSpPr>
            <a:spLocks noChangeArrowheads="1"/>
          </p:cNvSpPr>
          <p:nvPr/>
        </p:nvSpPr>
        <p:spPr bwMode="auto">
          <a:xfrm>
            <a:off x="3008670" y="3648217"/>
            <a:ext cx="543723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将来像は明確でなくてよいが、「方向性」は持つ</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方向性があると、日々の業務の意味づけが変わる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chemeClr val="tx1"/>
                </a:solidFill>
                <a:effectLst/>
                <a:latin typeface="Arial" panose="020B0604020202020204" pitchFamily="34" charset="0"/>
              </a:rPr>
              <a:t>ギャップは成長テーマの宝庫</a:t>
            </a:r>
          </a:p>
        </p:txBody>
      </p:sp>
    </p:spTree>
    <p:extLst>
      <p:ext uri="{BB962C8B-B14F-4D97-AF65-F5344CB8AC3E}">
        <p14:creationId xmlns:p14="http://schemas.microsoft.com/office/powerpoint/2010/main" val="22210377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7927733-be87-4967-9172-4269489944a2">
      <Terms xmlns="http://schemas.microsoft.com/office/infopath/2007/PartnerControls"/>
    </lcf76f155ced4ddcb4097134ff3c332f>
    <TaxCatchAll xmlns="d0291030-4108-4d46-856f-e02a93f0c15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2945CCFE983394FB5AD0881BEAEA980" ma:contentTypeVersion="12" ma:contentTypeDescription="新しいドキュメントを作成します。" ma:contentTypeScope="" ma:versionID="a37f4b94e2b6b97b47ee5b80de26d4d4">
  <xsd:schema xmlns:xsd="http://www.w3.org/2001/XMLSchema" xmlns:xs="http://www.w3.org/2001/XMLSchema" xmlns:p="http://schemas.microsoft.com/office/2006/metadata/properties" xmlns:ns2="e7927733-be87-4967-9172-4269489944a2" xmlns:ns3="d0291030-4108-4d46-856f-e02a93f0c151" targetNamespace="http://schemas.microsoft.com/office/2006/metadata/properties" ma:root="true" ma:fieldsID="70649da771bd5373cf489262d480db18" ns2:_="" ns3:_="">
    <xsd:import namespace="e7927733-be87-4967-9172-4269489944a2"/>
    <xsd:import namespace="d0291030-4108-4d46-856f-e02a93f0c15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927733-be87-4967-9172-4269489944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ba9ae209-a0ce-4094-a6b3-3709fb5eaa31"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291030-4108-4d46-856f-e02a93f0c15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f1ec53b-c5a4-417a-91c7-49141bcdee4f}" ma:internalName="TaxCatchAll" ma:showField="CatchAllData" ma:web="d0291030-4108-4d46-856f-e02a93f0c1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61A096-2222-48CA-B195-E796B37734BF}">
  <ds:schemaRefs>
    <ds:schemaRef ds:uri="http://schemas.microsoft.com/office/2006/metadata/properties"/>
    <ds:schemaRef ds:uri="http://schemas.microsoft.com/office/infopath/2007/PartnerControls"/>
    <ds:schemaRef ds:uri="e7927733-be87-4967-9172-4269489944a2"/>
    <ds:schemaRef ds:uri="d0291030-4108-4d46-856f-e02a93f0c151"/>
  </ds:schemaRefs>
</ds:datastoreItem>
</file>

<file path=customXml/itemProps2.xml><?xml version="1.0" encoding="utf-8"?>
<ds:datastoreItem xmlns:ds="http://schemas.openxmlformats.org/officeDocument/2006/customXml" ds:itemID="{1BBBFEBD-83F5-40AD-8F3F-191E670CF3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927733-be87-4967-9172-4269489944a2"/>
    <ds:schemaRef ds:uri="d0291030-4108-4d46-856f-e02a93f0c1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EF9A7D5-5E50-4248-8EDA-1D3E8A67D3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5853</TotalTime>
  <Words>17673</Words>
  <Application>Microsoft Office PowerPoint</Application>
  <PresentationFormat>ワイド画面</PresentationFormat>
  <Paragraphs>651</Paragraphs>
  <Slides>54</Slides>
  <Notes>54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54</vt:i4>
      </vt:variant>
    </vt:vector>
  </HeadingPairs>
  <TitlesOfParts>
    <vt:vector size="59" baseType="lpstr">
      <vt:lpstr>Meiryo UI</vt:lpstr>
      <vt:lpstr>Meiryo</vt:lpstr>
      <vt:lpstr>游ゴシック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流香 北村</dc:creator>
  <cp:lastModifiedBy>大原 健佑</cp:lastModifiedBy>
  <cp:revision>238</cp:revision>
  <dcterms:created xsi:type="dcterms:W3CDTF">2024-09-19T06:56:38Z</dcterms:created>
  <dcterms:modified xsi:type="dcterms:W3CDTF">2025-12-27T00:47:36Z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0x010100C2945CCFE983394FB5AD0881BEAEA980</vt:lpwstr>
  </property>
  <property fmtid="{D5CDD505-2E9C-101B-9397-08002B2CF9AE}" pid="3" name="MediaServiceImageTags">
    <vt:lpwstr/>
  </property>
</Properties>
</file>