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>
        <p:scale>
          <a:sx n="216" d="100"/>
          <a:sy n="216" d="100"/>
        </p:scale>
        <p:origin x="64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7564-0007-704C-B41D-3D2BA42DBBBE}" type="datetimeFigureOut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C6F18-76B6-8C47-843B-0712B82BDD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121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7564-0007-704C-B41D-3D2BA42DBBBE}" type="datetimeFigureOut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C6F18-76B6-8C47-843B-0712B82BDD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8038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7564-0007-704C-B41D-3D2BA42DBBBE}" type="datetimeFigureOut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C6F18-76B6-8C47-843B-0712B82BDD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0336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7564-0007-704C-B41D-3D2BA42DBBBE}" type="datetimeFigureOut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C6F18-76B6-8C47-843B-0712B82BDD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11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7564-0007-704C-B41D-3D2BA42DBBBE}" type="datetimeFigureOut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C6F18-76B6-8C47-843B-0712B82BDD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989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7564-0007-704C-B41D-3D2BA42DBBBE}" type="datetimeFigureOut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C6F18-76B6-8C47-843B-0712B82BDD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1964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7564-0007-704C-B41D-3D2BA42DBBBE}" type="datetimeFigureOut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C6F18-76B6-8C47-843B-0712B82BDD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130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7564-0007-704C-B41D-3D2BA42DBBBE}" type="datetimeFigureOut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C6F18-76B6-8C47-843B-0712B82BDD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50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7564-0007-704C-B41D-3D2BA42DBBBE}" type="datetimeFigureOut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C6F18-76B6-8C47-843B-0712B82BDD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4565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7564-0007-704C-B41D-3D2BA42DBBBE}" type="datetimeFigureOut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C6F18-76B6-8C47-843B-0712B82BDD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937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7564-0007-704C-B41D-3D2BA42DBBBE}" type="datetimeFigureOut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C6F18-76B6-8C47-843B-0712B82BDD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2946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67564-0007-704C-B41D-3D2BA42DBBBE}" type="datetimeFigureOut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6F18-76B6-8C47-843B-0712B82BDD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5106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グラフィカル ユーザー インターフェイス, Web サイト&#10;&#10;自動的に生成された説明">
            <a:extLst>
              <a:ext uri="{FF2B5EF4-FFF2-40B4-BE49-F238E27FC236}">
                <a16:creationId xmlns:a16="http://schemas.microsoft.com/office/drawing/2014/main" id="{169097A8-7190-DD83-A3B0-7787093A5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32" y="504371"/>
            <a:ext cx="6084396" cy="359005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7159C6E-6C5B-EBD2-6F51-8DAA166698B0}"/>
              </a:ext>
            </a:extLst>
          </p:cNvPr>
          <p:cNvSpPr txBox="1"/>
          <p:nvPr/>
        </p:nvSpPr>
        <p:spPr>
          <a:xfrm>
            <a:off x="371475" y="18878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/>
              <a:t>現行</a:t>
            </a:r>
            <a:endParaRPr lang="ja-JP" altLang="en-US" sz="1200"/>
          </a:p>
        </p:txBody>
      </p:sp>
      <p:pic>
        <p:nvPicPr>
          <p:cNvPr id="7" name="図 6" descr="グラフィカル ユーザー インターフェイス, Web サイト&#10;&#10;自動的に生成された説明">
            <a:extLst>
              <a:ext uri="{FF2B5EF4-FFF2-40B4-BE49-F238E27FC236}">
                <a16:creationId xmlns:a16="http://schemas.microsoft.com/office/drawing/2014/main" id="{51BABBEB-C483-ACF1-AB94-7A5365B39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33" y="5175674"/>
            <a:ext cx="6084396" cy="359005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10F78AC-5ECF-2419-DB38-9435A3477CFE}"/>
              </a:ext>
            </a:extLst>
          </p:cNvPr>
          <p:cNvSpPr txBox="1"/>
          <p:nvPr/>
        </p:nvSpPr>
        <p:spPr>
          <a:xfrm>
            <a:off x="329197" y="4847641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/>
              <a:t>修正後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F4651D2-385F-8FAD-D5A7-C504C77839BF}"/>
              </a:ext>
            </a:extLst>
          </p:cNvPr>
          <p:cNvSpPr/>
          <p:nvPr/>
        </p:nvSpPr>
        <p:spPr>
          <a:xfrm>
            <a:off x="1356852" y="7627866"/>
            <a:ext cx="2548521" cy="11267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バナー挿入</a:t>
            </a:r>
          </a:p>
        </p:txBody>
      </p:sp>
      <p:pic>
        <p:nvPicPr>
          <p:cNvPr id="11" name="図 10" descr="テキスト&#10;&#10;自動的に生成された説明">
            <a:extLst>
              <a:ext uri="{FF2B5EF4-FFF2-40B4-BE49-F238E27FC236}">
                <a16:creationId xmlns:a16="http://schemas.microsoft.com/office/drawing/2014/main" id="{BFE17184-0F97-A4C5-ACE0-63403E351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181" y="8911152"/>
            <a:ext cx="2674498" cy="1237784"/>
          </a:xfrm>
          <a:prstGeom prst="rect">
            <a:avLst/>
          </a:prstGeom>
        </p:spPr>
      </p:pic>
      <p:pic>
        <p:nvPicPr>
          <p:cNvPr id="13" name="図 12" descr="テキスト&#10;&#10;自動的に生成された説明">
            <a:extLst>
              <a:ext uri="{FF2B5EF4-FFF2-40B4-BE49-F238E27FC236}">
                <a16:creationId xmlns:a16="http://schemas.microsoft.com/office/drawing/2014/main" id="{48BB85DD-FEE6-C90B-03B3-B1B641257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181" y="7616780"/>
            <a:ext cx="2682312" cy="1148949"/>
          </a:xfrm>
          <a:prstGeom prst="rect">
            <a:avLst/>
          </a:prstGeom>
        </p:spPr>
      </p:pic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909D5E2E-F40D-2831-9FAF-7262BE43BF40}"/>
              </a:ext>
            </a:extLst>
          </p:cNvPr>
          <p:cNvSpPr/>
          <p:nvPr/>
        </p:nvSpPr>
        <p:spPr>
          <a:xfrm>
            <a:off x="2660609" y="8548165"/>
            <a:ext cx="768391" cy="1120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00"/>
              <a:t>詳しくはこちらから</a:t>
            </a:r>
          </a:p>
        </p:txBody>
      </p:sp>
    </p:spTree>
    <p:extLst>
      <p:ext uri="{BB962C8B-B14F-4D97-AF65-F5344CB8AC3E}">
        <p14:creationId xmlns:p14="http://schemas.microsoft.com/office/powerpoint/2010/main" val="2740139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</TotalTime>
  <Words>8</Words>
  <Application>Microsoft Macintosh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Nakagawa Yoichi</dc:creator>
  <cp:lastModifiedBy>Nakagawa Yoichi</cp:lastModifiedBy>
  <cp:revision>1</cp:revision>
  <dcterms:created xsi:type="dcterms:W3CDTF">2023-09-12T06:51:35Z</dcterms:created>
  <dcterms:modified xsi:type="dcterms:W3CDTF">2023-09-12T07:06:59Z</dcterms:modified>
</cp:coreProperties>
</file>