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306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E57E5-FB05-4F64-AEA7-A259B1872F26}" type="datetimeFigureOut">
              <a:rPr kumimoji="1" lang="ja-JP" altLang="en-US" smtClean="0"/>
              <a:t>2022/7/19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F990B-6118-42E9-B520-FDF3CBBA7A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3473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E57E5-FB05-4F64-AEA7-A259B1872F26}" type="datetimeFigureOut">
              <a:rPr kumimoji="1" lang="ja-JP" altLang="en-US" smtClean="0"/>
              <a:t>2022/7/19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F990B-6118-42E9-B520-FDF3CBBA7A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0880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E57E5-FB05-4F64-AEA7-A259B1872F26}" type="datetimeFigureOut">
              <a:rPr kumimoji="1" lang="ja-JP" altLang="en-US" smtClean="0"/>
              <a:t>2022/7/19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F990B-6118-42E9-B520-FDF3CBBA7A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0251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E57E5-FB05-4F64-AEA7-A259B1872F26}" type="datetimeFigureOut">
              <a:rPr kumimoji="1" lang="ja-JP" altLang="en-US" smtClean="0"/>
              <a:t>2022/7/19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F990B-6118-42E9-B520-FDF3CBBA7A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6752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E57E5-FB05-4F64-AEA7-A259B1872F26}" type="datetimeFigureOut">
              <a:rPr kumimoji="1" lang="ja-JP" altLang="en-US" smtClean="0"/>
              <a:t>2022/7/19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F990B-6118-42E9-B520-FDF3CBBA7A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206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E57E5-FB05-4F64-AEA7-A259B1872F26}" type="datetimeFigureOut">
              <a:rPr kumimoji="1" lang="ja-JP" altLang="en-US" smtClean="0"/>
              <a:t>2022/7/19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F990B-6118-42E9-B520-FDF3CBBA7A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1715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E57E5-FB05-4F64-AEA7-A259B1872F26}" type="datetimeFigureOut">
              <a:rPr kumimoji="1" lang="ja-JP" altLang="en-US" smtClean="0"/>
              <a:t>2022/7/19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F990B-6118-42E9-B520-FDF3CBBA7A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7081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E57E5-FB05-4F64-AEA7-A259B1872F26}" type="datetimeFigureOut">
              <a:rPr kumimoji="1" lang="ja-JP" altLang="en-US" smtClean="0"/>
              <a:t>2022/7/19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F990B-6118-42E9-B520-FDF3CBBA7A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8646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E57E5-FB05-4F64-AEA7-A259B1872F26}" type="datetimeFigureOut">
              <a:rPr kumimoji="1" lang="ja-JP" altLang="en-US" smtClean="0"/>
              <a:t>2022/7/19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F990B-6118-42E9-B520-FDF3CBBA7A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5324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E57E5-FB05-4F64-AEA7-A259B1872F26}" type="datetimeFigureOut">
              <a:rPr kumimoji="1" lang="ja-JP" altLang="en-US" smtClean="0"/>
              <a:t>2022/7/19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F990B-6118-42E9-B520-FDF3CBBA7A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7753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E57E5-FB05-4F64-AEA7-A259B1872F26}" type="datetimeFigureOut">
              <a:rPr kumimoji="1" lang="ja-JP" altLang="en-US" smtClean="0"/>
              <a:t>2022/7/19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F990B-6118-42E9-B520-FDF3CBBA7A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5384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5E57E5-FB05-4F64-AEA7-A259B1872F26}" type="datetimeFigureOut">
              <a:rPr kumimoji="1" lang="ja-JP" altLang="en-US" smtClean="0"/>
              <a:t>2022/7/19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3F990B-6118-42E9-B520-FDF3CBBA7A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471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60D84527-939B-B473-099F-1BFBA53B72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363"/>
          <a:stretch/>
        </p:blipFill>
        <p:spPr>
          <a:xfrm>
            <a:off x="532498" y="2284134"/>
            <a:ext cx="5793004" cy="4634024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E82D4A3-B921-FF41-B99F-44C9094E46F6}"/>
              </a:ext>
            </a:extLst>
          </p:cNvPr>
          <p:cNvSpPr txBox="1"/>
          <p:nvPr/>
        </p:nvSpPr>
        <p:spPr>
          <a:xfrm>
            <a:off x="354681" y="142760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依頼イメージ　ラフ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16C98F33-A2B0-45A0-95B6-E0DD7077031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7" t="34088" r="25093" b="33550"/>
          <a:stretch/>
        </p:blipFill>
        <p:spPr>
          <a:xfrm>
            <a:off x="721894" y="683976"/>
            <a:ext cx="1966702" cy="1203158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7A20A88-410E-C38C-306D-7751CD3D206F}"/>
              </a:ext>
            </a:extLst>
          </p:cNvPr>
          <p:cNvSpPr txBox="1"/>
          <p:nvPr/>
        </p:nvSpPr>
        <p:spPr>
          <a:xfrm>
            <a:off x="2550999" y="1058480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のオススメの吸い方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0987029-0B42-9358-D04C-483874578F22}"/>
              </a:ext>
            </a:extLst>
          </p:cNvPr>
          <p:cNvSpPr txBox="1"/>
          <p:nvPr/>
        </p:nvSpPr>
        <p:spPr>
          <a:xfrm>
            <a:off x="2302857" y="2131607"/>
            <a:ext cx="21852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/>
              <a:t>１、ゆっくりと吸い込み、</a:t>
            </a:r>
            <a:endParaRPr kumimoji="1" lang="en-US" altLang="ja-JP" sz="1200" dirty="0"/>
          </a:p>
          <a:p>
            <a:r>
              <a:rPr kumimoji="1" lang="ja-JP" altLang="en-US" sz="1200" dirty="0"/>
              <a:t>～３秒かけて肺にためます。</a:t>
            </a:r>
            <a:endParaRPr kumimoji="1" lang="en-US" altLang="ja-JP" sz="1200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8AA02FF-4053-0810-B5D3-892C29D2FBDD}"/>
              </a:ext>
            </a:extLst>
          </p:cNvPr>
          <p:cNvSpPr txBox="1"/>
          <p:nvPr/>
        </p:nvSpPr>
        <p:spPr>
          <a:xfrm>
            <a:off x="2137290" y="5415221"/>
            <a:ext cx="22669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/>
              <a:t>２、</a:t>
            </a:r>
            <a:r>
              <a:rPr kumimoji="1" lang="en-US" altLang="ja-JP" sz="1200" dirty="0"/>
              <a:t>8</a:t>
            </a:r>
            <a:r>
              <a:rPr kumimoji="1" lang="ja-JP" altLang="en-US" sz="1200" dirty="0"/>
              <a:t>～</a:t>
            </a:r>
            <a:r>
              <a:rPr kumimoji="1" lang="en-US" altLang="ja-JP" sz="1200" dirty="0"/>
              <a:t>10</a:t>
            </a:r>
            <a:r>
              <a:rPr kumimoji="1" lang="ja-JP" altLang="en-US" sz="1200" dirty="0"/>
              <a:t>秒ほど肺にためます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303306F3-EC10-EE78-E08B-932C7BB43046}"/>
              </a:ext>
            </a:extLst>
          </p:cNvPr>
          <p:cNvSpPr txBox="1"/>
          <p:nvPr/>
        </p:nvSpPr>
        <p:spPr>
          <a:xfrm>
            <a:off x="4183551" y="2545042"/>
            <a:ext cx="267444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200" dirty="0"/>
              <a:t>ONE</a:t>
            </a:r>
            <a:r>
              <a:rPr kumimoji="1" lang="ja-JP" altLang="en-US" sz="1200" dirty="0"/>
              <a:t> </a:t>
            </a:r>
            <a:r>
              <a:rPr kumimoji="1" lang="en-US" altLang="ja-JP" sz="1200" dirty="0"/>
              <a:t>POINT</a:t>
            </a:r>
          </a:p>
          <a:p>
            <a:r>
              <a:rPr kumimoji="1" lang="ja-JP" altLang="en-US" sz="1200" dirty="0"/>
              <a:t>口の中で煙をもぐもぐと噛むように</a:t>
            </a:r>
            <a:endParaRPr kumimoji="1" lang="en-US" altLang="ja-JP" sz="1200" dirty="0"/>
          </a:p>
          <a:p>
            <a:r>
              <a:rPr kumimoji="1" lang="ja-JP" altLang="en-US" sz="1200" dirty="0"/>
              <a:t>２～３秒味わうと、</a:t>
            </a:r>
            <a:endParaRPr kumimoji="1" lang="en-US" altLang="ja-JP" sz="1200" dirty="0"/>
          </a:p>
          <a:p>
            <a:r>
              <a:rPr kumimoji="1" lang="ja-JP" altLang="en-US" sz="1200" dirty="0"/>
              <a:t>しっかり体感が得られます！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7685236-4B73-8D99-F59D-C15F4A208091}"/>
              </a:ext>
            </a:extLst>
          </p:cNvPr>
          <p:cNvSpPr txBox="1"/>
          <p:nvPr/>
        </p:nvSpPr>
        <p:spPr>
          <a:xfrm>
            <a:off x="2422085" y="6457869"/>
            <a:ext cx="24176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3</a:t>
            </a:r>
            <a:r>
              <a:rPr kumimoji="1" lang="ja-JP" altLang="en-US" sz="1200" dirty="0"/>
              <a:t>、ゆっくり鼻から煙を出します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0875D81-9DBE-1B48-80F9-B45258640F0A}"/>
              </a:ext>
            </a:extLst>
          </p:cNvPr>
          <p:cNvSpPr txBox="1"/>
          <p:nvPr/>
        </p:nvSpPr>
        <p:spPr>
          <a:xfrm>
            <a:off x="3548664" y="327426"/>
            <a:ext cx="295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鼻の奥が痛くなりにくい！</a:t>
            </a:r>
            <a:endParaRPr kumimoji="1" lang="en-US" altLang="ja-JP" dirty="0"/>
          </a:p>
        </p:txBody>
      </p:sp>
      <p:cxnSp>
        <p:nvCxnSpPr>
          <p:cNvPr id="20" name="直線矢印コネクタ 19">
            <a:extLst>
              <a:ext uri="{FF2B5EF4-FFF2-40B4-BE49-F238E27FC236}">
                <a16:creationId xmlns:a16="http://schemas.microsoft.com/office/drawing/2014/main" id="{64931C9C-5A7F-8389-A571-7EDAA8C20473}"/>
              </a:ext>
            </a:extLst>
          </p:cNvPr>
          <p:cNvCxnSpPr/>
          <p:nvPr/>
        </p:nvCxnSpPr>
        <p:spPr>
          <a:xfrm>
            <a:off x="2000019" y="3525253"/>
            <a:ext cx="2790891" cy="68580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8D09A49F-B615-79C8-5EA7-79D544991DEF}"/>
              </a:ext>
            </a:extLst>
          </p:cNvPr>
          <p:cNvCxnSpPr/>
          <p:nvPr/>
        </p:nvCxnSpPr>
        <p:spPr>
          <a:xfrm>
            <a:off x="5715000" y="3443937"/>
            <a:ext cx="360947" cy="2200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C815F362-4937-575A-F4E4-4BD94F54BEF8}"/>
              </a:ext>
            </a:extLst>
          </p:cNvPr>
          <p:cNvCxnSpPr/>
          <p:nvPr/>
        </p:nvCxnSpPr>
        <p:spPr>
          <a:xfrm flipH="1">
            <a:off x="5715000" y="3443937"/>
            <a:ext cx="360947" cy="1518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7FAAAE1D-59A3-E47E-62A6-EBE753ECDCD6}"/>
              </a:ext>
            </a:extLst>
          </p:cNvPr>
          <p:cNvCxnSpPr/>
          <p:nvPr/>
        </p:nvCxnSpPr>
        <p:spPr>
          <a:xfrm flipH="1">
            <a:off x="914400" y="4430897"/>
            <a:ext cx="397042" cy="1554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C2EE848F-68F8-CD81-F689-9BF4A7271208}"/>
              </a:ext>
            </a:extLst>
          </p:cNvPr>
          <p:cNvCxnSpPr/>
          <p:nvPr/>
        </p:nvCxnSpPr>
        <p:spPr>
          <a:xfrm>
            <a:off x="866274" y="4415589"/>
            <a:ext cx="493294" cy="2406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E1F719F6-10C2-F55F-76AE-73370521BE07}"/>
              </a:ext>
            </a:extLst>
          </p:cNvPr>
          <p:cNvCxnSpPr/>
          <p:nvPr/>
        </p:nvCxnSpPr>
        <p:spPr>
          <a:xfrm>
            <a:off x="5715000" y="5408989"/>
            <a:ext cx="360947" cy="1977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B09E2678-9ABC-5EAF-EB59-8FE9D5B70F33}"/>
              </a:ext>
            </a:extLst>
          </p:cNvPr>
          <p:cNvCxnSpPr>
            <a:cxnSpLocks/>
          </p:cNvCxnSpPr>
          <p:nvPr/>
        </p:nvCxnSpPr>
        <p:spPr>
          <a:xfrm flipV="1">
            <a:off x="5755561" y="5387534"/>
            <a:ext cx="224137" cy="2632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吹き出し: 角を丸めた四角形 32">
            <a:extLst>
              <a:ext uri="{FF2B5EF4-FFF2-40B4-BE49-F238E27FC236}">
                <a16:creationId xmlns:a16="http://schemas.microsoft.com/office/drawing/2014/main" id="{59ED65C6-7D9D-6DC1-8C30-945C7D79B693}"/>
              </a:ext>
            </a:extLst>
          </p:cNvPr>
          <p:cNvSpPr/>
          <p:nvPr/>
        </p:nvSpPr>
        <p:spPr>
          <a:xfrm>
            <a:off x="3176337" y="205428"/>
            <a:ext cx="3549316" cy="594612"/>
          </a:xfrm>
          <a:prstGeom prst="wedgeRoundRectCallout">
            <a:avLst>
              <a:gd name="adj1" fmla="val -39138"/>
              <a:gd name="adj2" fmla="val 84758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1E47C9B5-FA8A-2976-FB97-01C8C11BA4EA}"/>
              </a:ext>
            </a:extLst>
          </p:cNvPr>
          <p:cNvSpPr txBox="1"/>
          <p:nvPr/>
        </p:nvSpPr>
        <p:spPr>
          <a:xfrm>
            <a:off x="532498" y="7321035"/>
            <a:ext cx="403187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/>
              <a:t>イラストの番号を１～３に修正。</a:t>
            </a:r>
            <a:endParaRPr kumimoji="1" lang="en-US" altLang="ja-JP" sz="1200" dirty="0"/>
          </a:p>
          <a:p>
            <a:r>
              <a:rPr kumimoji="1" lang="ja-JP" altLang="en-US" sz="1200" dirty="0"/>
              <a:t>２→</a:t>
            </a:r>
            <a:r>
              <a:rPr kumimoji="1" lang="en-US" altLang="ja-JP" sz="1200" dirty="0"/>
              <a:t>ONE POINT</a:t>
            </a:r>
            <a:r>
              <a:rPr kumimoji="1" lang="ja-JP" altLang="en-US" sz="1200" dirty="0"/>
              <a:t>にしたいです。</a:t>
            </a:r>
            <a:endParaRPr kumimoji="1" lang="en-US" altLang="ja-JP" sz="1200" dirty="0"/>
          </a:p>
          <a:p>
            <a:r>
              <a:rPr kumimoji="1" lang="ja-JP" altLang="en-US" sz="1200" dirty="0"/>
              <a:t>文言はそれぞれ修正。</a:t>
            </a:r>
            <a:endParaRPr kumimoji="1" lang="en-US" altLang="ja-JP" sz="1200" dirty="0"/>
          </a:p>
          <a:p>
            <a:r>
              <a:rPr kumimoji="1" lang="ja-JP" altLang="en-US" sz="1200" dirty="0"/>
              <a:t>イラストは、男性にしたいです。</a:t>
            </a:r>
            <a:endParaRPr kumimoji="1" lang="en-US" altLang="ja-JP" sz="1200" dirty="0"/>
          </a:p>
          <a:p>
            <a:r>
              <a:rPr kumimoji="1" lang="ja-JP" altLang="en-US" sz="1200" dirty="0"/>
              <a:t>肺にためるところは、</a:t>
            </a:r>
            <a:endParaRPr kumimoji="1" lang="en-US" altLang="ja-JP" sz="1200" dirty="0"/>
          </a:p>
          <a:p>
            <a:r>
              <a:rPr kumimoji="1" lang="ja-JP" altLang="en-US" sz="1200" dirty="0"/>
              <a:t>横顔イラストではなく、胴体、肺が分かるイラストに。</a:t>
            </a:r>
            <a:endParaRPr kumimoji="1" lang="en-US" altLang="ja-JP" sz="1200" dirty="0"/>
          </a:p>
          <a:p>
            <a:r>
              <a:rPr kumimoji="1" lang="ja-JP" altLang="en-US" sz="1200" dirty="0"/>
              <a:t>１と</a:t>
            </a:r>
            <a:r>
              <a:rPr kumimoji="1" lang="en-US" altLang="ja-JP" sz="1200" dirty="0"/>
              <a:t>ONE POINT</a:t>
            </a:r>
            <a:r>
              <a:rPr kumimoji="1" lang="ja-JP" altLang="en-US" sz="1200" dirty="0"/>
              <a:t>のイラストは逆にしたいです。</a:t>
            </a:r>
            <a:endParaRPr kumimoji="1" lang="en-US" altLang="ja-JP" sz="1200" dirty="0"/>
          </a:p>
          <a:p>
            <a:endParaRPr kumimoji="1" lang="en-US" altLang="ja-JP" sz="1200" dirty="0"/>
          </a:p>
          <a:p>
            <a:r>
              <a:rPr kumimoji="1" lang="ja-JP" altLang="en-US" sz="1200" dirty="0"/>
              <a:t>デザインはこれとは変えたいです。</a:t>
            </a:r>
            <a:endParaRPr kumimoji="1" lang="en-US" altLang="ja-JP" sz="1200" dirty="0"/>
          </a:p>
          <a:p>
            <a:r>
              <a:rPr kumimoji="1" lang="ja-JP" altLang="en-US" sz="1200" dirty="0"/>
              <a:t>例えば、４コマみたいな感じでも</a:t>
            </a:r>
            <a:r>
              <a:rPr kumimoji="1" lang="en-US" altLang="ja-JP" sz="1200" dirty="0"/>
              <a:t>OK</a:t>
            </a:r>
            <a:r>
              <a:rPr kumimoji="1" lang="ja-JP" altLang="en-US" sz="1200" dirty="0"/>
              <a:t>です。</a:t>
            </a:r>
            <a:endParaRPr kumimoji="1" lang="en-US" altLang="ja-JP" sz="1200" dirty="0"/>
          </a:p>
          <a:p>
            <a:r>
              <a:rPr kumimoji="1" lang="en-US" altLang="ja-JP" sz="1200" dirty="0"/>
              <a:t>ONE POINT</a:t>
            </a:r>
            <a:r>
              <a:rPr kumimoji="1" lang="ja-JP" altLang="en-US" sz="1200" dirty="0"/>
              <a:t>だけは少し見せ方変えるなどでも</a:t>
            </a:r>
            <a:r>
              <a:rPr kumimoji="1" lang="en-US" altLang="ja-JP" sz="1200" dirty="0"/>
              <a:t>OK</a:t>
            </a:r>
            <a:r>
              <a:rPr kumimoji="1" lang="ja-JP" altLang="en-US" sz="1200" dirty="0"/>
              <a:t>です。</a:t>
            </a:r>
            <a:endParaRPr kumimoji="1" lang="en-US" altLang="ja-JP" sz="1200" dirty="0"/>
          </a:p>
          <a:p>
            <a:endParaRPr kumimoji="1" lang="en-US" altLang="ja-JP" sz="1200" dirty="0"/>
          </a:p>
        </p:txBody>
      </p:sp>
    </p:spTree>
    <p:extLst>
      <p:ext uri="{BB962C8B-B14F-4D97-AF65-F5344CB8AC3E}">
        <p14:creationId xmlns:p14="http://schemas.microsoft.com/office/powerpoint/2010/main" val="120058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</TotalTime>
  <Words>162</Words>
  <Application>Microsoft Office PowerPoint</Application>
  <PresentationFormat>A4 210 x 297 mm</PresentationFormat>
  <Paragraphs>22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ohdaira kaoru</dc:creator>
  <cp:lastModifiedBy>ohdaira kaoru</cp:lastModifiedBy>
  <cp:revision>1</cp:revision>
  <dcterms:created xsi:type="dcterms:W3CDTF">2022-07-19T03:31:29Z</dcterms:created>
  <dcterms:modified xsi:type="dcterms:W3CDTF">2022-07-19T03:56:29Z</dcterms:modified>
</cp:coreProperties>
</file>