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7559675" cy="1069181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3F0A914-4C46-4BCD-B035-01480825A93C}" v="16" dt="2022-11-17T04:16:56.9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4" autoAdjust="0"/>
    <p:restoredTop sz="94660"/>
  </p:normalViewPr>
  <p:slideViewPr>
    <p:cSldViewPr snapToGrid="0">
      <p:cViewPr>
        <p:scale>
          <a:sx n="98" d="100"/>
          <a:sy n="98" d="100"/>
        </p:scale>
        <p:origin x="300" y="-15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kumi_terao" userId="703bb580-cb5e-4918-9e44-f889f4f55d63" providerId="ADAL" clId="{C3F0A914-4C46-4BCD-B035-01480825A93C}"/>
    <pc:docChg chg="modSld">
      <pc:chgData name="takumi_terao" userId="703bb580-cb5e-4918-9e44-f889f4f55d63" providerId="ADAL" clId="{C3F0A914-4C46-4BCD-B035-01480825A93C}" dt="2022-11-17T04:16:56.955" v="388"/>
      <pc:docMkLst>
        <pc:docMk/>
      </pc:docMkLst>
      <pc:sldChg chg="modSp mod">
        <pc:chgData name="takumi_terao" userId="703bb580-cb5e-4918-9e44-f889f4f55d63" providerId="ADAL" clId="{C3F0A914-4C46-4BCD-B035-01480825A93C}" dt="2022-11-17T04:16:56.955" v="388"/>
        <pc:sldMkLst>
          <pc:docMk/>
          <pc:sldMk cId="0" sldId="257"/>
        </pc:sldMkLst>
        <pc:spChg chg="mod">
          <ac:chgData name="takumi_terao" userId="703bb580-cb5e-4918-9e44-f889f4f55d63" providerId="ADAL" clId="{C3F0A914-4C46-4BCD-B035-01480825A93C}" dt="2022-11-17T04:14:49.790" v="320"/>
          <ac:spMkLst>
            <pc:docMk/>
            <pc:sldMk cId="0" sldId="257"/>
            <ac:spMk id="18" creationId="{908527E6-9448-91D5-EFB2-AC5D1C42F0E4}"/>
          </ac:spMkLst>
        </pc:spChg>
        <pc:spChg chg="mod">
          <ac:chgData name="takumi_terao" userId="703bb580-cb5e-4918-9e44-f889f4f55d63" providerId="ADAL" clId="{C3F0A914-4C46-4BCD-B035-01480825A93C}" dt="2022-11-17T04:14:15.260" v="265"/>
          <ac:spMkLst>
            <pc:docMk/>
            <pc:sldMk cId="0" sldId="257"/>
            <ac:spMk id="19" creationId="{6EBEF7EE-507F-9AF6-60E9-BC4E49204EBD}"/>
          </ac:spMkLst>
        </pc:spChg>
        <pc:graphicFrameChg chg="mod modGraphic">
          <ac:chgData name="takumi_terao" userId="703bb580-cb5e-4918-9e44-f889f4f55d63" providerId="ADAL" clId="{C3F0A914-4C46-4BCD-B035-01480825A93C}" dt="2022-11-17T04:16:56.955" v="388"/>
          <ac:graphicFrameMkLst>
            <pc:docMk/>
            <pc:sldMk cId="0" sldId="257"/>
            <ac:graphicFrameMk id="17" creationId="{06F2AC78-DD87-1C14-AE22-70C88B78069F}"/>
          </ac:graphicFrameMkLst>
        </pc:graphicFrameChg>
      </pc:sldChg>
    </pc:docChg>
  </pc:docChgLst>
  <pc:docChgLst>
    <pc:chgData name="takumi_terao" userId="703bb580-cb5e-4918-9e44-f889f4f55d63" providerId="ADAL" clId="{BB613E74-3956-4C19-A9AD-60F54479C423}"/>
    <pc:docChg chg="undo custSel modSld">
      <pc:chgData name="takumi_terao" userId="703bb580-cb5e-4918-9e44-f889f4f55d63" providerId="ADAL" clId="{BB613E74-3956-4C19-A9AD-60F54479C423}" dt="2022-10-10T00:29:01.228" v="631" actId="478"/>
      <pc:docMkLst>
        <pc:docMk/>
      </pc:docMkLst>
      <pc:sldChg chg="addSp delSp modSp mod">
        <pc:chgData name="takumi_terao" userId="703bb580-cb5e-4918-9e44-f889f4f55d63" providerId="ADAL" clId="{BB613E74-3956-4C19-A9AD-60F54479C423}" dt="2022-10-10T00:29:01.228" v="631" actId="478"/>
        <pc:sldMkLst>
          <pc:docMk/>
          <pc:sldMk cId="0" sldId="256"/>
        </pc:sldMkLst>
        <pc:spChg chg="mod">
          <ac:chgData name="takumi_terao" userId="703bb580-cb5e-4918-9e44-f889f4f55d63" providerId="ADAL" clId="{BB613E74-3956-4C19-A9AD-60F54479C423}" dt="2022-10-10T00:06:59.972" v="534" actId="1076"/>
          <ac:spMkLst>
            <pc:docMk/>
            <pc:sldMk cId="0" sldId="256"/>
            <ac:spMk id="4" creationId="{3D8B89FE-2BB8-EE8C-B3F6-33A0A78551C2}"/>
          </ac:spMkLst>
        </pc:spChg>
        <pc:spChg chg="mod">
          <ac:chgData name="takumi_terao" userId="703bb580-cb5e-4918-9e44-f889f4f55d63" providerId="ADAL" clId="{BB613E74-3956-4C19-A9AD-60F54479C423}" dt="2022-10-10T00:06:14.042" v="457" actId="1076"/>
          <ac:spMkLst>
            <pc:docMk/>
            <pc:sldMk cId="0" sldId="256"/>
            <ac:spMk id="2052" creationId="{BCC1CB2A-74F2-741F-8B0F-2E5A560733C6}"/>
          </ac:spMkLst>
        </pc:spChg>
        <pc:grpChg chg="add del">
          <ac:chgData name="takumi_terao" userId="703bb580-cb5e-4918-9e44-f889f4f55d63" providerId="ADAL" clId="{BB613E74-3956-4C19-A9AD-60F54479C423}" dt="2022-10-10T00:29:01.228" v="631" actId="478"/>
          <ac:grpSpMkLst>
            <pc:docMk/>
            <pc:sldMk cId="0" sldId="256"/>
            <ac:grpSpMk id="2050" creationId="{4E8941E0-3326-D9F4-A225-95B468A4391E}"/>
          </ac:grpSpMkLst>
        </pc:grpChg>
      </pc:sldChg>
      <pc:sldChg chg="modSp mod">
        <pc:chgData name="takumi_terao" userId="703bb580-cb5e-4918-9e44-f889f4f55d63" providerId="ADAL" clId="{BB613E74-3956-4C19-A9AD-60F54479C423}" dt="2022-10-10T00:09:15.704" v="629" actId="20577"/>
        <pc:sldMkLst>
          <pc:docMk/>
          <pc:sldMk cId="0" sldId="257"/>
        </pc:sldMkLst>
        <pc:spChg chg="mod">
          <ac:chgData name="takumi_terao" userId="703bb580-cb5e-4918-9e44-f889f4f55d63" providerId="ADAL" clId="{BB613E74-3956-4C19-A9AD-60F54479C423}" dt="2022-10-10T00:07:43.871" v="547" actId="1036"/>
          <ac:spMkLst>
            <pc:docMk/>
            <pc:sldMk cId="0" sldId="257"/>
            <ac:spMk id="14" creationId="{D3562492-CA6C-96BB-52E0-6E0EF9F718D2}"/>
          </ac:spMkLst>
        </pc:spChg>
        <pc:spChg chg="mod">
          <ac:chgData name="takumi_terao" userId="703bb580-cb5e-4918-9e44-f889f4f55d63" providerId="ADAL" clId="{BB613E74-3956-4C19-A9AD-60F54479C423}" dt="2022-10-10T00:09:15.704" v="629" actId="20577"/>
          <ac:spMkLst>
            <pc:docMk/>
            <pc:sldMk cId="0" sldId="257"/>
            <ac:spMk id="18" creationId="{908527E6-9448-91D5-EFB2-AC5D1C42F0E4}"/>
          </ac:spMkLst>
        </pc:spChg>
        <pc:spChg chg="mod">
          <ac:chgData name="takumi_terao" userId="703bb580-cb5e-4918-9e44-f889f4f55d63" providerId="ADAL" clId="{BB613E74-3956-4C19-A9AD-60F54479C423}" dt="2022-10-10T00:07:18.968" v="537" actId="20577"/>
          <ac:spMkLst>
            <pc:docMk/>
            <pc:sldMk cId="0" sldId="257"/>
            <ac:spMk id="19" creationId="{6EBEF7EE-507F-9AF6-60E9-BC4E49204EBD}"/>
          </ac:spMkLst>
        </pc:spChg>
        <pc:spChg chg="mod">
          <ac:chgData name="takumi_terao" userId="703bb580-cb5e-4918-9e44-f889f4f55d63" providerId="ADAL" clId="{BB613E74-3956-4C19-A9AD-60F54479C423}" dt="2022-10-10T00:07:43.871" v="547" actId="1036"/>
          <ac:spMkLst>
            <pc:docMk/>
            <pc:sldMk cId="0" sldId="257"/>
            <ac:spMk id="20" creationId="{6D33347D-0EDF-F53F-CF04-60CF018AD4D5}"/>
          </ac:spMkLst>
        </pc:spChg>
        <pc:spChg chg="mod">
          <ac:chgData name="takumi_terao" userId="703bb580-cb5e-4918-9e44-f889f4f55d63" providerId="ADAL" clId="{BB613E74-3956-4C19-A9AD-60F54479C423}" dt="2022-10-10T00:07:43.871" v="547" actId="1036"/>
          <ac:spMkLst>
            <pc:docMk/>
            <pc:sldMk cId="0" sldId="257"/>
            <ac:spMk id="21" creationId="{9ED9E018-10B3-11A5-C770-9E34C59C9D15}"/>
          </ac:spMkLst>
        </pc:spChg>
        <pc:spChg chg="mod">
          <ac:chgData name="takumi_terao" userId="703bb580-cb5e-4918-9e44-f889f4f55d63" providerId="ADAL" clId="{BB613E74-3956-4C19-A9AD-60F54479C423}" dt="2022-10-10T00:07:43.871" v="547" actId="1036"/>
          <ac:spMkLst>
            <pc:docMk/>
            <pc:sldMk cId="0" sldId="257"/>
            <ac:spMk id="22" creationId="{8F72B618-1510-71C8-D62D-1D036FE45FB7}"/>
          </ac:spMkLst>
        </pc:spChg>
        <pc:graphicFrameChg chg="mod modGraphic">
          <ac:chgData name="takumi_terao" userId="703bb580-cb5e-4918-9e44-f889f4f55d63" providerId="ADAL" clId="{BB613E74-3956-4C19-A9AD-60F54479C423}" dt="2022-10-10T00:05:17.114" v="447" actId="20577"/>
          <ac:graphicFrameMkLst>
            <pc:docMk/>
            <pc:sldMk cId="0" sldId="257"/>
            <ac:graphicFrameMk id="17" creationId="{06F2AC78-DD87-1C14-AE22-70C88B78069F}"/>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804210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 Box 55">
            <a:extLst>
              <a:ext uri="{FF2B5EF4-FFF2-40B4-BE49-F238E27FC236}">
                <a16:creationId xmlns:a16="http://schemas.microsoft.com/office/drawing/2014/main" id="{FCF31F39-BD79-5E0C-D6F0-2AA6471F1ED5}"/>
              </a:ext>
            </a:extLst>
          </p:cNvPr>
          <p:cNvSpPr txBox="1">
            <a:spLocks noChangeArrowheads="1"/>
          </p:cNvSpPr>
          <p:nvPr userDrawn="1"/>
        </p:nvSpPr>
        <p:spPr bwMode="auto">
          <a:xfrm>
            <a:off x="8356600" y="4984750"/>
            <a:ext cx="5867400" cy="1098550"/>
          </a:xfrm>
          <a:prstGeom prst="rect">
            <a:avLst/>
          </a:prstGeom>
          <a:solidFill>
            <a:srgbClr val="FFFF99"/>
          </a:solidFill>
          <a:ln>
            <a:noFill/>
          </a:ln>
        </p:spPr>
        <p:txBody>
          <a:bodyPr lIns="71986" tIns="71986" rIns="71986" bIns="71986" anchor="ctr"/>
          <a:lstStyle>
            <a:lvl1pPr defTabSz="935038" eaLnBrk="0" hangingPunct="0">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935038" eaLnBrk="0" hangingPunct="0">
              <a:defRPr kumimoji="1" sz="2700">
                <a:solidFill>
                  <a:schemeClr val="tx1"/>
                </a:solidFill>
                <a:latin typeface="Arial" panose="020B0604020202020204" pitchFamily="34" charset="0"/>
                <a:ea typeface="ＭＳ Ｐゴシック" panose="020B0600070205080204" pitchFamily="50" charset="-128"/>
              </a:defRPr>
            </a:lvl2pPr>
            <a:lvl3pPr marL="1143000" indent="-228600" defTabSz="935038" eaLnBrk="0" hangingPunct="0">
              <a:defRPr kumimoji="1" sz="2700">
                <a:solidFill>
                  <a:schemeClr val="tx1"/>
                </a:solidFill>
                <a:latin typeface="Arial" panose="020B0604020202020204" pitchFamily="34" charset="0"/>
                <a:ea typeface="ＭＳ Ｐゴシック" panose="020B0600070205080204" pitchFamily="50" charset="-128"/>
              </a:defRPr>
            </a:lvl3pPr>
            <a:lvl4pPr marL="1600200" indent="-228600" defTabSz="935038" eaLnBrk="0" hangingPunct="0">
              <a:defRPr kumimoji="1" sz="2700">
                <a:solidFill>
                  <a:schemeClr val="tx1"/>
                </a:solidFill>
                <a:latin typeface="Arial" panose="020B0604020202020204" pitchFamily="34" charset="0"/>
                <a:ea typeface="ＭＳ Ｐゴシック" panose="020B0600070205080204" pitchFamily="50" charset="-128"/>
              </a:defRPr>
            </a:lvl4pPr>
            <a:lvl5pPr marL="2057400" indent="-228600" defTabSz="935038" eaLnBrk="0" hangingPunct="0">
              <a:defRPr kumimoji="1" sz="2700">
                <a:solidFill>
                  <a:schemeClr val="tx1"/>
                </a:solidFill>
                <a:latin typeface="Arial" panose="020B0604020202020204" pitchFamily="34" charset="0"/>
                <a:ea typeface="ＭＳ Ｐゴシック" panose="020B0600070205080204" pitchFamily="50" charset="-128"/>
              </a:defRPr>
            </a:lvl5pPr>
            <a:lvl6pPr marL="2514600" indent="-228600" defTabSz="935038"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6pPr>
            <a:lvl7pPr marL="2971800" indent="-228600" defTabSz="935038"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7pPr>
            <a:lvl8pPr marL="3429000" indent="-228600" defTabSz="935038"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8pPr>
            <a:lvl9pPr marL="3886200" indent="-228600" defTabSz="935038"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9pPr>
          </a:lstStyle>
          <a:p>
            <a:pPr algn="just" eaLnBrk="1" fontAlgn="auto" hangingPunct="1">
              <a:spcBef>
                <a:spcPts val="0"/>
              </a:spcBef>
              <a:spcAft>
                <a:spcPts val="0"/>
              </a:spcAft>
              <a:defRPr/>
            </a:pPr>
            <a:r>
              <a:rPr lang="ja-JP" altLang="en-US" sz="1000" b="1" dirty="0">
                <a:solidFill>
                  <a:srgbClr val="FF0000"/>
                </a:solidFill>
                <a:latin typeface="ＭＳ Ｐゴシック" panose="020B0600070205080204" pitchFamily="50" charset="-128"/>
              </a:rPr>
              <a:t>テンプレート使用時の注意点　～必ずお読みください～</a:t>
            </a:r>
            <a:endParaRPr lang="en-US" altLang="ja-JP" sz="1000" dirty="0">
              <a:latin typeface="ＭＳ Ｐゴシック" panose="020B0600070205080204" pitchFamily="50" charset="-128"/>
            </a:endParaRPr>
          </a:p>
          <a:p>
            <a:pPr algn="just" eaLnBrk="1" fontAlgn="auto" hangingPunct="1">
              <a:spcBef>
                <a:spcPts val="0"/>
              </a:spcBef>
              <a:spcAft>
                <a:spcPts val="0"/>
              </a:spcAft>
              <a:defRPr/>
            </a:pPr>
            <a:r>
              <a:rPr lang="en-US" altLang="ja-JP" sz="1000" dirty="0">
                <a:latin typeface="ＭＳ Ｐゴシック" panose="020B0600070205080204" pitchFamily="50" charset="-128"/>
              </a:rPr>
              <a:t>①</a:t>
            </a:r>
            <a:r>
              <a:rPr lang="ja-JP" altLang="en-US" sz="1000" dirty="0"/>
              <a:t>用紙サイズの変更やトンボの移動、変形などは絶対にしないようお願いします。</a:t>
            </a:r>
            <a:r>
              <a:rPr lang="en-US" altLang="ja-JP" sz="1000" dirty="0">
                <a:latin typeface="ＭＳ Ｐゴシック" panose="020B0600070205080204" pitchFamily="50" charset="-128"/>
              </a:rPr>
              <a:t> </a:t>
            </a:r>
          </a:p>
          <a:p>
            <a:pPr algn="just" eaLnBrk="1" fontAlgn="auto" hangingPunct="1">
              <a:spcBef>
                <a:spcPts val="0"/>
              </a:spcBef>
              <a:spcAft>
                <a:spcPts val="0"/>
              </a:spcAft>
              <a:defRPr/>
            </a:pPr>
            <a:r>
              <a:rPr lang="en-US" altLang="ja-JP" sz="1000" dirty="0">
                <a:latin typeface="ＭＳ Ｐゴシック" panose="020B0600070205080204" pitchFamily="50" charset="-128"/>
              </a:rPr>
              <a:t>②</a:t>
            </a:r>
            <a:r>
              <a:rPr lang="ja-JP" altLang="en-US" sz="1000" dirty="0">
                <a:latin typeface="ＭＳ Ｐゴシック" panose="020B0600070205080204" pitchFamily="50" charset="-128"/>
              </a:rPr>
              <a:t>フチ無し印刷をご希望の場合は、フチまで色や写真を配置してください。</a:t>
            </a:r>
          </a:p>
          <a:p>
            <a:pPr algn="just" eaLnBrk="1" fontAlgn="auto" hangingPunct="1">
              <a:spcBef>
                <a:spcPts val="0"/>
              </a:spcBef>
              <a:spcAft>
                <a:spcPts val="0"/>
              </a:spcAft>
              <a:defRPr/>
            </a:pPr>
            <a:r>
              <a:rPr lang="en-US" altLang="ja-JP" sz="1000" dirty="0">
                <a:latin typeface="ＭＳ Ｐゴシック" panose="020B0600070205080204" pitchFamily="50" charset="-128"/>
              </a:rPr>
              <a:t>③</a:t>
            </a:r>
            <a:r>
              <a:rPr lang="ja-JP" altLang="en-US" sz="1000" dirty="0"/>
              <a:t>透過性や半透明、パターンなどは変換が正常に出来ない場合がございます。</a:t>
            </a:r>
          </a:p>
          <a:p>
            <a:pPr algn="just" eaLnBrk="1" fontAlgn="auto" hangingPunct="1">
              <a:spcBef>
                <a:spcPts val="0"/>
              </a:spcBef>
              <a:spcAft>
                <a:spcPts val="0"/>
              </a:spcAft>
              <a:defRPr/>
            </a:pPr>
            <a:r>
              <a:rPr lang="en-US" altLang="ja-JP" sz="1000" dirty="0"/>
              <a:t>④</a:t>
            </a:r>
            <a:r>
              <a:rPr lang="ja-JP" altLang="en-US" sz="1000" dirty="0"/>
              <a:t>入稿される際は、必ず</a:t>
            </a:r>
            <a:r>
              <a:rPr lang="en-US" altLang="ja-JP" sz="1000" dirty="0">
                <a:solidFill>
                  <a:srgbClr val="FF0000"/>
                </a:solidFill>
              </a:rPr>
              <a:t>PDF</a:t>
            </a:r>
            <a:r>
              <a:rPr lang="ja-JP" altLang="en-US" sz="1000" dirty="0">
                <a:solidFill>
                  <a:srgbClr val="FF0000"/>
                </a:solidFill>
              </a:rPr>
              <a:t>形式で保存</a:t>
            </a:r>
            <a:r>
              <a:rPr lang="ja-JP" altLang="en-US" sz="1000" dirty="0"/>
              <a:t>したデータでお願いいたします。</a:t>
            </a:r>
          </a:p>
          <a:p>
            <a:pPr algn="just" eaLnBrk="1" fontAlgn="auto" hangingPunct="1">
              <a:spcBef>
                <a:spcPts val="0"/>
              </a:spcBef>
              <a:spcAft>
                <a:spcPts val="0"/>
              </a:spcAft>
              <a:defRPr/>
            </a:pPr>
            <a:r>
              <a:rPr lang="en-US" altLang="ja-JP" sz="1000" dirty="0"/>
              <a:t>⑤PDF</a:t>
            </a:r>
            <a:r>
              <a:rPr lang="ja-JP" altLang="en-US" sz="1000" dirty="0"/>
              <a:t>を作成後は、必ずこのドキュメントと同じサイズ（</a:t>
            </a:r>
            <a:r>
              <a:rPr lang="en-US" altLang="ja-JP" sz="1000" dirty="0">
                <a:solidFill>
                  <a:srgbClr val="FF0000"/>
                </a:solidFill>
              </a:rPr>
              <a:t>210</a:t>
            </a:r>
            <a:r>
              <a:rPr lang="ja-JP" altLang="en-US" sz="1000" dirty="0" err="1">
                <a:solidFill>
                  <a:srgbClr val="FF0000"/>
                </a:solidFill>
              </a:rPr>
              <a:t>ｘ</a:t>
            </a:r>
            <a:r>
              <a:rPr lang="en-US" altLang="ja-JP" sz="1000" dirty="0">
                <a:solidFill>
                  <a:srgbClr val="FF0000"/>
                </a:solidFill>
              </a:rPr>
              <a:t>297</a:t>
            </a:r>
            <a:r>
              <a:rPr lang="ja-JP" altLang="en-US" sz="1000" dirty="0"/>
              <a:t>）になっているかご確認ください。</a:t>
            </a:r>
          </a:p>
        </p:txBody>
      </p:sp>
      <p:sp>
        <p:nvSpPr>
          <p:cNvPr id="9" name="テキスト ボックス 1">
            <a:extLst>
              <a:ext uri="{FF2B5EF4-FFF2-40B4-BE49-F238E27FC236}">
                <a16:creationId xmlns:a16="http://schemas.microsoft.com/office/drawing/2014/main" id="{1D29907D-DE32-57EC-95E2-CD6159E4387F}"/>
              </a:ext>
            </a:extLst>
          </p:cNvPr>
          <p:cNvSpPr txBox="1">
            <a:spLocks noChangeArrowheads="1"/>
          </p:cNvSpPr>
          <p:nvPr userDrawn="1"/>
        </p:nvSpPr>
        <p:spPr bwMode="auto">
          <a:xfrm>
            <a:off x="8356600" y="9491663"/>
            <a:ext cx="3708400" cy="1200150"/>
          </a:xfrm>
          <a:prstGeom prst="rect">
            <a:avLst/>
          </a:prstGeom>
          <a:noFill/>
          <a:ln>
            <a:noFill/>
          </a:ln>
        </p:spPr>
        <p:txBody>
          <a:bodyPr wrap="none">
            <a:spAutoFit/>
          </a:bodyPr>
          <a:lstStyle>
            <a:lvl1pPr>
              <a:defRPr kumimoji="1" sz="2700">
                <a:solidFill>
                  <a:schemeClr val="tx1"/>
                </a:solidFill>
                <a:latin typeface="Arial" panose="020B0604020202020204" pitchFamily="34" charset="0"/>
                <a:ea typeface="ＭＳ Ｐゴシック" panose="020B0600070205080204" pitchFamily="50" charset="-128"/>
              </a:defRPr>
            </a:lvl1pPr>
            <a:lvl2pPr marL="742950" indent="-285750">
              <a:defRPr kumimoji="1" sz="2700">
                <a:solidFill>
                  <a:schemeClr val="tx1"/>
                </a:solidFill>
                <a:latin typeface="Arial" panose="020B0604020202020204" pitchFamily="34" charset="0"/>
                <a:ea typeface="ＭＳ Ｐゴシック" panose="020B0600070205080204" pitchFamily="50" charset="-128"/>
              </a:defRPr>
            </a:lvl2pPr>
            <a:lvl3pPr marL="1143000" indent="-228600">
              <a:defRPr kumimoji="1" sz="2700">
                <a:solidFill>
                  <a:schemeClr val="tx1"/>
                </a:solidFill>
                <a:latin typeface="Arial" panose="020B0604020202020204" pitchFamily="34" charset="0"/>
                <a:ea typeface="ＭＳ Ｐゴシック" panose="020B0600070205080204" pitchFamily="50" charset="-128"/>
              </a:defRPr>
            </a:lvl3pPr>
            <a:lvl4pPr marL="1600200" indent="-228600">
              <a:defRPr kumimoji="1" sz="2700">
                <a:solidFill>
                  <a:schemeClr val="tx1"/>
                </a:solidFill>
                <a:latin typeface="Arial" panose="020B0604020202020204" pitchFamily="34" charset="0"/>
                <a:ea typeface="ＭＳ Ｐゴシック" panose="020B0600070205080204" pitchFamily="50" charset="-128"/>
              </a:defRPr>
            </a:lvl4pPr>
            <a:lvl5pPr marL="2057400" indent="-228600">
              <a:defRPr kumimoji="1" sz="27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9pPr>
          </a:lstStyle>
          <a:p>
            <a:pPr eaLnBrk="1" fontAlgn="auto" hangingPunct="1">
              <a:spcBef>
                <a:spcPts val="0"/>
              </a:spcBef>
              <a:spcAft>
                <a:spcPts val="0"/>
              </a:spcAft>
              <a:defRPr/>
            </a:pPr>
            <a:r>
              <a:rPr lang="en-US" altLang="ja-JP" sz="2400" b="1" dirty="0">
                <a:latin typeface="ＭＳ Ｐゴシック" panose="020B0600070205080204" pitchFamily="50" charset="-128"/>
              </a:rPr>
              <a:t>A4 </a:t>
            </a:r>
            <a:r>
              <a:rPr lang="ja-JP" altLang="en-US" sz="2400" b="1" dirty="0">
                <a:latin typeface="ＭＳ Ｐゴシック" panose="020B0600070205080204" pitchFamily="50" charset="-128"/>
              </a:rPr>
              <a:t>大判はがき（表面）</a:t>
            </a:r>
            <a:endParaRPr lang="en-US" altLang="ja-JP" sz="2400" b="1" dirty="0">
              <a:latin typeface="ＭＳ Ｐゴシック" panose="020B0600070205080204" pitchFamily="50" charset="-128"/>
            </a:endParaRPr>
          </a:p>
          <a:p>
            <a:pPr eaLnBrk="1" fontAlgn="auto" hangingPunct="1">
              <a:spcBef>
                <a:spcPts val="0"/>
              </a:spcBef>
              <a:spcAft>
                <a:spcPts val="0"/>
              </a:spcAft>
              <a:defRPr/>
            </a:pPr>
            <a:r>
              <a:rPr lang="ja-JP" altLang="en-US" sz="2400" b="1" dirty="0">
                <a:latin typeface="ＭＳ Ｐゴシック" panose="020B0600070205080204" pitchFamily="50" charset="-128"/>
              </a:rPr>
              <a:t>おまかせ発送プラン使用時</a:t>
            </a:r>
          </a:p>
          <a:p>
            <a:pPr eaLnBrk="1" fontAlgn="auto" hangingPunct="1">
              <a:spcBef>
                <a:spcPts val="0"/>
              </a:spcBef>
              <a:spcAft>
                <a:spcPts val="0"/>
              </a:spcAft>
              <a:defRPr/>
            </a:pPr>
            <a:r>
              <a:rPr lang="en-US" altLang="ja-JP" sz="2400" b="1" dirty="0">
                <a:latin typeface="ＭＳ Ｐゴシック" panose="020B0600070205080204" pitchFamily="50" charset="-128"/>
              </a:rPr>
              <a:t>210×297mm</a:t>
            </a:r>
            <a:endParaRPr lang="ja-JP" altLang="en-US" sz="2400" b="1" dirty="0">
              <a:latin typeface="ＭＳ Ｐゴシック" panose="020B0600070205080204" pitchFamily="50" charset="-128"/>
            </a:endParaRPr>
          </a:p>
        </p:txBody>
      </p:sp>
      <p:pic>
        <p:nvPicPr>
          <p:cNvPr id="1028" name="図 6">
            <a:extLst>
              <a:ext uri="{FF2B5EF4-FFF2-40B4-BE49-F238E27FC236}">
                <a16:creationId xmlns:a16="http://schemas.microsoft.com/office/drawing/2014/main" id="{C2559E33-2EEC-F887-91A8-B3A75A0BA8D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397875" y="8320088"/>
            <a:ext cx="220186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5">
            <a:extLst>
              <a:ext uri="{FF2B5EF4-FFF2-40B4-BE49-F238E27FC236}">
                <a16:creationId xmlns:a16="http://schemas.microsoft.com/office/drawing/2014/main" id="{F5FBDE9E-2BB6-DFE8-F54A-35B50A686106}"/>
              </a:ext>
            </a:extLst>
          </p:cNvPr>
          <p:cNvSpPr txBox="1">
            <a:spLocks noChangeArrowheads="1"/>
          </p:cNvSpPr>
          <p:nvPr userDrawn="1"/>
        </p:nvSpPr>
        <p:spPr bwMode="auto">
          <a:xfrm>
            <a:off x="8342313" y="6276975"/>
            <a:ext cx="5862637" cy="836613"/>
          </a:xfrm>
          <a:prstGeom prst="rect">
            <a:avLst/>
          </a:prstGeom>
          <a:solidFill>
            <a:schemeClr val="accent1">
              <a:lumMod val="20000"/>
              <a:lumOff val="80000"/>
            </a:schemeClr>
          </a:solidFill>
          <a:ln>
            <a:noFill/>
          </a:ln>
        </p:spPr>
        <p:txBody>
          <a:bodyPr lIns="71986" tIns="71986" rIns="71986" bIns="71986" anchor="ctr"/>
          <a:lstStyle>
            <a:lvl1pPr defTabSz="935038" eaLnBrk="0" hangingPunct="0">
              <a:defRPr kumimoji="1" sz="2700">
                <a:solidFill>
                  <a:schemeClr val="tx1"/>
                </a:solidFill>
                <a:latin typeface="Arial" panose="020B0604020202020204" pitchFamily="34" charset="0"/>
                <a:ea typeface="ＭＳ Ｐゴシック" panose="020B0600070205080204" pitchFamily="50" charset="-128"/>
              </a:defRPr>
            </a:lvl1pPr>
            <a:lvl2pPr marL="742950" indent="-285750" defTabSz="935038" eaLnBrk="0" hangingPunct="0">
              <a:defRPr kumimoji="1" sz="2700">
                <a:solidFill>
                  <a:schemeClr val="tx1"/>
                </a:solidFill>
                <a:latin typeface="Arial" panose="020B0604020202020204" pitchFamily="34" charset="0"/>
                <a:ea typeface="ＭＳ Ｐゴシック" panose="020B0600070205080204" pitchFamily="50" charset="-128"/>
              </a:defRPr>
            </a:lvl2pPr>
            <a:lvl3pPr marL="1143000" indent="-228600" defTabSz="935038" eaLnBrk="0" hangingPunct="0">
              <a:defRPr kumimoji="1" sz="2700">
                <a:solidFill>
                  <a:schemeClr val="tx1"/>
                </a:solidFill>
                <a:latin typeface="Arial" panose="020B0604020202020204" pitchFamily="34" charset="0"/>
                <a:ea typeface="ＭＳ Ｐゴシック" panose="020B0600070205080204" pitchFamily="50" charset="-128"/>
              </a:defRPr>
            </a:lvl3pPr>
            <a:lvl4pPr marL="1600200" indent="-228600" defTabSz="935038" eaLnBrk="0" hangingPunct="0">
              <a:defRPr kumimoji="1" sz="2700">
                <a:solidFill>
                  <a:schemeClr val="tx1"/>
                </a:solidFill>
                <a:latin typeface="Arial" panose="020B0604020202020204" pitchFamily="34" charset="0"/>
                <a:ea typeface="ＭＳ Ｐゴシック" panose="020B0600070205080204" pitchFamily="50" charset="-128"/>
              </a:defRPr>
            </a:lvl4pPr>
            <a:lvl5pPr marL="2057400" indent="-228600" defTabSz="935038" eaLnBrk="0" hangingPunct="0">
              <a:defRPr kumimoji="1" sz="2700">
                <a:solidFill>
                  <a:schemeClr val="tx1"/>
                </a:solidFill>
                <a:latin typeface="Arial" panose="020B0604020202020204" pitchFamily="34" charset="0"/>
                <a:ea typeface="ＭＳ Ｐゴシック" panose="020B0600070205080204" pitchFamily="50" charset="-128"/>
              </a:defRPr>
            </a:lvl5pPr>
            <a:lvl6pPr marL="2514600" indent="-228600" defTabSz="935038"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6pPr>
            <a:lvl7pPr marL="2971800" indent="-228600" defTabSz="935038"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7pPr>
            <a:lvl8pPr marL="3429000" indent="-228600" defTabSz="935038"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8pPr>
            <a:lvl9pPr marL="3886200" indent="-228600" defTabSz="935038" eaLnBrk="0" fontAlgn="base" hangingPunct="0">
              <a:spcBef>
                <a:spcPct val="0"/>
              </a:spcBef>
              <a:spcAft>
                <a:spcPct val="0"/>
              </a:spcAft>
              <a:defRPr kumimoji="1" sz="2700">
                <a:solidFill>
                  <a:schemeClr val="tx1"/>
                </a:solidFill>
                <a:latin typeface="Arial" panose="020B0604020202020204" pitchFamily="34" charset="0"/>
                <a:ea typeface="ＭＳ Ｐゴシック" panose="020B0600070205080204" pitchFamily="50" charset="-128"/>
              </a:defRPr>
            </a:lvl9pPr>
          </a:lstStyle>
          <a:p>
            <a:pPr algn="just" eaLnBrk="1" hangingPunct="1">
              <a:defRPr/>
            </a:pPr>
            <a:r>
              <a:rPr lang="ja-JP" altLang="en-US" sz="1000" b="1" dirty="0">
                <a:latin typeface="ＭＳ Ｐゴシック" panose="020B0600070205080204" pitchFamily="50" charset="-128"/>
              </a:rPr>
              <a:t>＜</a:t>
            </a:r>
            <a:r>
              <a:rPr lang="en-US" altLang="ja-JP" sz="1000" b="1" dirty="0">
                <a:latin typeface="ＭＳ Ｐゴシック" panose="020B0600070205080204" pitchFamily="50" charset="-128"/>
              </a:rPr>
              <a:t>DM</a:t>
            </a:r>
            <a:r>
              <a:rPr lang="ja-JP" altLang="en-US" sz="1000" b="1" dirty="0">
                <a:latin typeface="ＭＳ Ｐゴシック" panose="020B0600070205080204" pitchFamily="50" charset="-128"/>
              </a:rPr>
              <a:t>表記上の注意点＞</a:t>
            </a:r>
          </a:p>
          <a:p>
            <a:pPr algn="just" eaLnBrk="1" hangingPunct="1">
              <a:defRPr/>
            </a:pPr>
            <a:r>
              <a:rPr lang="ja-JP" altLang="en-US" sz="1000" dirty="0">
                <a:latin typeface="ＭＳ Ｐゴシック" panose="020B0600070205080204" pitchFamily="50" charset="-128"/>
              </a:rPr>
              <a:t>◎「宛先スペース」は、宛先ラベルを添付するスペースのため、ブルーの範囲外でデザインをしてください。</a:t>
            </a:r>
          </a:p>
          <a:p>
            <a:pPr algn="just" eaLnBrk="1" hangingPunct="1">
              <a:defRPr/>
            </a:pPr>
            <a:r>
              <a:rPr lang="ja-JP" altLang="en-US" sz="1000" dirty="0">
                <a:latin typeface="ＭＳ Ｐゴシック" panose="020B0600070205080204" pitchFamily="50" charset="-128"/>
              </a:rPr>
              <a:t>◎「宛先スペース」は大きさを維持していただければ、表面であればどこに配置していただいても結構です。</a:t>
            </a:r>
          </a:p>
        </p:txBody>
      </p:sp>
    </p:spTree>
  </p:cSld>
  <p:clrMap bg1="lt1" tx1="dk1" bg2="lt2" tx2="dk2" accent1="accent1" accent2="accent2" accent3="accent3" accent4="accent4" accent5="accent5" accent6="accent6" hlink="hlink" folHlink="folHlink"/>
  <p:sldLayoutIdLst>
    <p:sldLayoutId id="2147483661" r:id="rId1"/>
  </p:sldLayoutIdLst>
  <p:txStyles>
    <p:titleStyle>
      <a:lvl1pPr algn="l" defTabSz="755650" rtl="0" eaLnBrk="0" fontAlgn="base" hangingPunct="0">
        <a:lnSpc>
          <a:spcPct val="90000"/>
        </a:lnSpc>
        <a:spcBef>
          <a:spcPct val="0"/>
        </a:spcBef>
        <a:spcAft>
          <a:spcPct val="0"/>
        </a:spcAft>
        <a:defRPr kumimoji="1" sz="3600" kern="1200">
          <a:solidFill>
            <a:schemeClr val="tx1"/>
          </a:solidFill>
          <a:latin typeface="+mj-lt"/>
          <a:ea typeface="+mj-ea"/>
          <a:cs typeface="+mj-cs"/>
        </a:defRPr>
      </a:lvl1pPr>
      <a:lvl2pPr algn="l" defTabSz="755650" rtl="0" eaLnBrk="0" fontAlgn="base" hangingPunct="0">
        <a:lnSpc>
          <a:spcPct val="90000"/>
        </a:lnSpc>
        <a:spcBef>
          <a:spcPct val="0"/>
        </a:spcBef>
        <a:spcAft>
          <a:spcPct val="0"/>
        </a:spcAft>
        <a:defRPr kumimoji="1" sz="3600">
          <a:solidFill>
            <a:schemeClr val="tx1"/>
          </a:solidFill>
          <a:latin typeface="Calibri Light" panose="020F0302020204030204" pitchFamily="34" charset="0"/>
        </a:defRPr>
      </a:lvl2pPr>
      <a:lvl3pPr algn="l" defTabSz="755650" rtl="0" eaLnBrk="0" fontAlgn="base" hangingPunct="0">
        <a:lnSpc>
          <a:spcPct val="90000"/>
        </a:lnSpc>
        <a:spcBef>
          <a:spcPct val="0"/>
        </a:spcBef>
        <a:spcAft>
          <a:spcPct val="0"/>
        </a:spcAft>
        <a:defRPr kumimoji="1" sz="3600">
          <a:solidFill>
            <a:schemeClr val="tx1"/>
          </a:solidFill>
          <a:latin typeface="Calibri Light" panose="020F0302020204030204" pitchFamily="34" charset="0"/>
        </a:defRPr>
      </a:lvl3pPr>
      <a:lvl4pPr algn="l" defTabSz="755650" rtl="0" eaLnBrk="0" fontAlgn="base" hangingPunct="0">
        <a:lnSpc>
          <a:spcPct val="90000"/>
        </a:lnSpc>
        <a:spcBef>
          <a:spcPct val="0"/>
        </a:spcBef>
        <a:spcAft>
          <a:spcPct val="0"/>
        </a:spcAft>
        <a:defRPr kumimoji="1" sz="3600">
          <a:solidFill>
            <a:schemeClr val="tx1"/>
          </a:solidFill>
          <a:latin typeface="Calibri Light" panose="020F0302020204030204" pitchFamily="34" charset="0"/>
        </a:defRPr>
      </a:lvl4pPr>
      <a:lvl5pPr algn="l" defTabSz="755650" rtl="0" eaLnBrk="0" fontAlgn="base" hangingPunct="0">
        <a:lnSpc>
          <a:spcPct val="90000"/>
        </a:lnSpc>
        <a:spcBef>
          <a:spcPct val="0"/>
        </a:spcBef>
        <a:spcAft>
          <a:spcPct val="0"/>
        </a:spcAft>
        <a:defRPr kumimoji="1" sz="3600">
          <a:solidFill>
            <a:schemeClr val="tx1"/>
          </a:solidFill>
          <a:latin typeface="Calibri Light" panose="020F0302020204030204" pitchFamily="34" charset="0"/>
        </a:defRPr>
      </a:lvl5pPr>
      <a:lvl6pPr marL="457200" algn="l" defTabSz="755650" rtl="0" fontAlgn="base">
        <a:lnSpc>
          <a:spcPct val="90000"/>
        </a:lnSpc>
        <a:spcBef>
          <a:spcPct val="0"/>
        </a:spcBef>
        <a:spcAft>
          <a:spcPct val="0"/>
        </a:spcAft>
        <a:defRPr kumimoji="1" sz="3600">
          <a:solidFill>
            <a:schemeClr val="tx1"/>
          </a:solidFill>
          <a:latin typeface="Calibri Light" panose="020F0302020204030204" pitchFamily="34" charset="0"/>
        </a:defRPr>
      </a:lvl6pPr>
      <a:lvl7pPr marL="914400" algn="l" defTabSz="755650" rtl="0" fontAlgn="base">
        <a:lnSpc>
          <a:spcPct val="90000"/>
        </a:lnSpc>
        <a:spcBef>
          <a:spcPct val="0"/>
        </a:spcBef>
        <a:spcAft>
          <a:spcPct val="0"/>
        </a:spcAft>
        <a:defRPr kumimoji="1" sz="3600">
          <a:solidFill>
            <a:schemeClr val="tx1"/>
          </a:solidFill>
          <a:latin typeface="Calibri Light" panose="020F0302020204030204" pitchFamily="34" charset="0"/>
        </a:defRPr>
      </a:lvl7pPr>
      <a:lvl8pPr marL="1371600" algn="l" defTabSz="755650" rtl="0" fontAlgn="base">
        <a:lnSpc>
          <a:spcPct val="90000"/>
        </a:lnSpc>
        <a:spcBef>
          <a:spcPct val="0"/>
        </a:spcBef>
        <a:spcAft>
          <a:spcPct val="0"/>
        </a:spcAft>
        <a:defRPr kumimoji="1" sz="3600">
          <a:solidFill>
            <a:schemeClr val="tx1"/>
          </a:solidFill>
          <a:latin typeface="Calibri Light" panose="020F0302020204030204" pitchFamily="34" charset="0"/>
        </a:defRPr>
      </a:lvl8pPr>
      <a:lvl9pPr marL="1828800" algn="l" defTabSz="755650" rtl="0" fontAlgn="base">
        <a:lnSpc>
          <a:spcPct val="90000"/>
        </a:lnSpc>
        <a:spcBef>
          <a:spcPct val="0"/>
        </a:spcBef>
        <a:spcAft>
          <a:spcPct val="0"/>
        </a:spcAft>
        <a:defRPr kumimoji="1" sz="3600">
          <a:solidFill>
            <a:schemeClr val="tx1"/>
          </a:solidFill>
          <a:latin typeface="Calibri Light" panose="020F0302020204030204" pitchFamily="34" charset="0"/>
        </a:defRPr>
      </a:lvl9pPr>
    </p:titleStyle>
    <p:bodyStyle>
      <a:lvl1pPr marL="188913" indent="-188913" algn="l" defTabSz="755650" rtl="0" eaLnBrk="0" fontAlgn="base" hangingPunct="0">
        <a:lnSpc>
          <a:spcPct val="90000"/>
        </a:lnSpc>
        <a:spcBef>
          <a:spcPts val="825"/>
        </a:spcBef>
        <a:spcAft>
          <a:spcPct val="0"/>
        </a:spcAft>
        <a:buFont typeface="Arial" panose="020B0604020202020204" pitchFamily="34" charset="0"/>
        <a:buChar char="•"/>
        <a:defRPr kumimoji="1" sz="2300" kern="1200">
          <a:solidFill>
            <a:schemeClr val="tx1"/>
          </a:solidFill>
          <a:latin typeface="+mn-lt"/>
          <a:ea typeface="+mn-ea"/>
          <a:cs typeface="+mn-cs"/>
        </a:defRPr>
      </a:lvl1pPr>
      <a:lvl2pPr marL="566738" indent="-188913" algn="l" defTabSz="755650" rtl="0" eaLnBrk="0" fontAlgn="base" hangingPunct="0">
        <a:lnSpc>
          <a:spcPct val="90000"/>
        </a:lnSpc>
        <a:spcBef>
          <a:spcPts val="413"/>
        </a:spcBef>
        <a:spcAft>
          <a:spcPct val="0"/>
        </a:spcAft>
        <a:buFont typeface="Arial" panose="020B0604020202020204" pitchFamily="34" charset="0"/>
        <a:buChar char="•"/>
        <a:defRPr kumimoji="1" sz="1900" kern="1200">
          <a:solidFill>
            <a:schemeClr val="tx1"/>
          </a:solidFill>
          <a:latin typeface="+mn-lt"/>
          <a:ea typeface="+mn-ea"/>
          <a:cs typeface="+mn-cs"/>
        </a:defRPr>
      </a:lvl2pPr>
      <a:lvl3pPr marL="944563" indent="-188913" algn="l" defTabSz="755650" rtl="0" eaLnBrk="0" fontAlgn="base" hangingPunct="0">
        <a:lnSpc>
          <a:spcPct val="90000"/>
        </a:lnSpc>
        <a:spcBef>
          <a:spcPts val="413"/>
        </a:spcBef>
        <a:spcAft>
          <a:spcPct val="0"/>
        </a:spcAft>
        <a:buFont typeface="Arial" panose="020B0604020202020204" pitchFamily="34" charset="0"/>
        <a:buChar char="•"/>
        <a:defRPr kumimoji="1" sz="1600" kern="1200">
          <a:solidFill>
            <a:schemeClr val="tx1"/>
          </a:solidFill>
          <a:latin typeface="+mn-lt"/>
          <a:ea typeface="+mn-ea"/>
          <a:cs typeface="+mn-cs"/>
        </a:defRPr>
      </a:lvl3pPr>
      <a:lvl4pPr marL="1322388" indent="-188913" algn="l" defTabSz="755650" rtl="0" eaLnBrk="0" fontAlgn="base" hangingPunct="0">
        <a:lnSpc>
          <a:spcPct val="90000"/>
        </a:lnSpc>
        <a:spcBef>
          <a:spcPts val="413"/>
        </a:spcBef>
        <a:spcAft>
          <a:spcPct val="0"/>
        </a:spcAft>
        <a:buFont typeface="Arial" panose="020B0604020202020204" pitchFamily="34" charset="0"/>
        <a:buChar char="•"/>
        <a:defRPr kumimoji="1" sz="1400" kern="1200">
          <a:solidFill>
            <a:schemeClr val="tx1"/>
          </a:solidFill>
          <a:latin typeface="+mn-lt"/>
          <a:ea typeface="+mn-ea"/>
          <a:cs typeface="+mn-cs"/>
        </a:defRPr>
      </a:lvl4pPr>
      <a:lvl5pPr marL="1700213" indent="-188913" algn="l" defTabSz="755650" rtl="0" eaLnBrk="0" fontAlgn="base" hangingPunct="0">
        <a:lnSpc>
          <a:spcPct val="90000"/>
        </a:lnSpc>
        <a:spcBef>
          <a:spcPts val="413"/>
        </a:spcBef>
        <a:spcAft>
          <a:spcPct val="0"/>
        </a:spcAft>
        <a:buFont typeface="Arial" panose="020B0604020202020204" pitchFamily="34" charset="0"/>
        <a:buChar char="•"/>
        <a:defRPr kumimoji="1" sz="1400"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0" name="グループ化 5">
            <a:extLst>
              <a:ext uri="{FF2B5EF4-FFF2-40B4-BE49-F238E27FC236}">
                <a16:creationId xmlns:a16="http://schemas.microsoft.com/office/drawing/2014/main" id="{4E8941E0-3326-D9F4-A225-95B468A4391E}"/>
              </a:ext>
            </a:extLst>
          </p:cNvPr>
          <p:cNvGrpSpPr>
            <a:grpSpLocks/>
          </p:cNvGrpSpPr>
          <p:nvPr/>
        </p:nvGrpSpPr>
        <p:grpSpPr bwMode="auto">
          <a:xfrm>
            <a:off x="1692275" y="936625"/>
            <a:ext cx="4140200" cy="2700338"/>
            <a:chOff x="1446213" y="1436689"/>
            <a:chExt cx="4140000" cy="2700000"/>
          </a:xfrm>
        </p:grpSpPr>
        <p:sp>
          <p:nvSpPr>
            <p:cNvPr id="11" name="正方形/長方形 10">
              <a:extLst>
                <a:ext uri="{FF2B5EF4-FFF2-40B4-BE49-F238E27FC236}">
                  <a16:creationId xmlns:a16="http://schemas.microsoft.com/office/drawing/2014/main" id="{2D2692C6-E906-6703-0F75-1F9DE79600E5}"/>
                </a:ext>
              </a:extLst>
            </p:cNvPr>
            <p:cNvSpPr/>
            <p:nvPr/>
          </p:nvSpPr>
          <p:spPr bwMode="auto">
            <a:xfrm>
              <a:off x="1446213" y="1436689"/>
              <a:ext cx="4140000" cy="27000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a:lstStyle/>
            <a:p>
              <a:pPr defTabSz="1371600" eaLnBrk="1" hangingPunct="1">
                <a:defRPr/>
              </a:pPr>
              <a:endParaRPr lang="ja-JP" altLang="en-US">
                <a:latin typeface="Arial" charset="0"/>
              </a:endParaRPr>
            </a:p>
          </p:txBody>
        </p:sp>
        <p:sp>
          <p:nvSpPr>
            <p:cNvPr id="2055" name="テキスト ボックス 3">
              <a:extLst>
                <a:ext uri="{FF2B5EF4-FFF2-40B4-BE49-F238E27FC236}">
                  <a16:creationId xmlns:a16="http://schemas.microsoft.com/office/drawing/2014/main" id="{C0AAF284-641F-51C1-347A-765CE83DD8B5}"/>
                </a:ext>
              </a:extLst>
            </p:cNvPr>
            <p:cNvSpPr txBox="1">
              <a:spLocks noChangeArrowheads="1"/>
            </p:cNvSpPr>
            <p:nvPr/>
          </p:nvSpPr>
          <p:spPr bwMode="auto">
            <a:xfrm>
              <a:off x="1766873" y="2143549"/>
              <a:ext cx="3481219" cy="369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kumimoji="1" lang="ja-JP" altLang="en-US" b="1">
                  <a:solidFill>
                    <a:schemeClr val="tx2"/>
                  </a:solidFill>
                  <a:latin typeface="Arial" panose="020B0604020202020204" pitchFamily="34" charset="0"/>
                  <a:ea typeface="ＭＳ Ｐゴシック" panose="020B0600070205080204" pitchFamily="50" charset="-128"/>
                </a:rPr>
                <a:t>宛先スペース（横</a:t>
              </a:r>
              <a:r>
                <a:rPr kumimoji="1" lang="en-US" altLang="ja-JP" b="1">
                  <a:solidFill>
                    <a:schemeClr val="tx2"/>
                  </a:solidFill>
                  <a:latin typeface="Arial" panose="020B0604020202020204" pitchFamily="34" charset="0"/>
                  <a:ea typeface="ＭＳ Ｐゴシック" panose="020B0600070205080204" pitchFamily="50" charset="-128"/>
                </a:rPr>
                <a:t>115×</a:t>
              </a:r>
              <a:r>
                <a:rPr kumimoji="1" lang="ja-JP" altLang="en-US" b="1">
                  <a:solidFill>
                    <a:schemeClr val="tx2"/>
                  </a:solidFill>
                  <a:latin typeface="Arial" panose="020B0604020202020204" pitchFamily="34" charset="0"/>
                  <a:ea typeface="ＭＳ Ｐゴシック" panose="020B0600070205080204" pitchFamily="50" charset="-128"/>
                </a:rPr>
                <a:t>縦</a:t>
              </a:r>
              <a:r>
                <a:rPr kumimoji="1" lang="en-US" altLang="ja-JP" b="1">
                  <a:solidFill>
                    <a:schemeClr val="tx2"/>
                  </a:solidFill>
                  <a:latin typeface="Arial" panose="020B0604020202020204" pitchFamily="34" charset="0"/>
                  <a:ea typeface="ＭＳ Ｐゴシック" panose="020B0600070205080204" pitchFamily="50" charset="-128"/>
                </a:rPr>
                <a:t>75mm</a:t>
              </a:r>
              <a:r>
                <a:rPr kumimoji="1" lang="ja-JP" altLang="en-US" b="1">
                  <a:solidFill>
                    <a:schemeClr val="tx2"/>
                  </a:solidFill>
                  <a:latin typeface="Arial" panose="020B0604020202020204" pitchFamily="34" charset="0"/>
                  <a:ea typeface="ＭＳ Ｐゴシック" panose="020B0600070205080204" pitchFamily="50" charset="-128"/>
                </a:rPr>
                <a:t>）</a:t>
              </a:r>
            </a:p>
          </p:txBody>
        </p:sp>
        <p:sp>
          <p:nvSpPr>
            <p:cNvPr id="2056" name="テキスト ボックス 4">
              <a:extLst>
                <a:ext uri="{FF2B5EF4-FFF2-40B4-BE49-F238E27FC236}">
                  <a16:creationId xmlns:a16="http://schemas.microsoft.com/office/drawing/2014/main" id="{94967001-BC83-C518-6923-D8A85E319E71}"/>
                </a:ext>
              </a:extLst>
            </p:cNvPr>
            <p:cNvSpPr txBox="1">
              <a:spLocks noChangeArrowheads="1"/>
            </p:cNvSpPr>
            <p:nvPr/>
          </p:nvSpPr>
          <p:spPr bwMode="auto">
            <a:xfrm>
              <a:off x="1985343" y="2589796"/>
              <a:ext cx="3044276" cy="830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kumimoji="1" lang="en-US" altLang="ja-JP" sz="1200" b="1">
                  <a:solidFill>
                    <a:schemeClr val="tx2"/>
                  </a:solidFill>
                  <a:latin typeface="Arial" panose="020B0604020202020204" pitchFamily="34" charset="0"/>
                  <a:ea typeface="ＭＳ Ｐゴシック" panose="020B0600070205080204" pitchFamily="50" charset="-128"/>
                </a:rPr>
                <a:t>※</a:t>
              </a:r>
              <a:r>
                <a:rPr kumimoji="1" lang="ja-JP" altLang="en-US" sz="1200" b="1">
                  <a:solidFill>
                    <a:schemeClr val="tx2"/>
                  </a:solidFill>
                  <a:latin typeface="Arial" panose="020B0604020202020204" pitchFamily="34" charset="0"/>
                  <a:ea typeface="ＭＳ Ｐゴシック" panose="020B0600070205080204" pitchFamily="50" charset="-128"/>
                </a:rPr>
                <a:t>同じ大きさであればどこに配置しても可</a:t>
              </a:r>
              <a:endParaRPr kumimoji="1" lang="en-US" altLang="ja-JP" sz="1200" b="1">
                <a:solidFill>
                  <a:schemeClr val="tx2"/>
                </a:solidFill>
                <a:latin typeface="Arial" panose="020B0604020202020204" pitchFamily="34" charset="0"/>
                <a:ea typeface="ＭＳ Ｐゴシック" panose="020B0600070205080204" pitchFamily="50" charset="-128"/>
              </a:endParaRPr>
            </a:p>
            <a:p>
              <a:pPr eaLnBrk="1" hangingPunct="1"/>
              <a:r>
                <a:rPr kumimoji="1" lang="en-US" altLang="ja-JP" sz="1200" b="1">
                  <a:solidFill>
                    <a:schemeClr val="tx2"/>
                  </a:solidFill>
                  <a:latin typeface="Arial" panose="020B0604020202020204" pitchFamily="34" charset="0"/>
                  <a:ea typeface="ＭＳ Ｐゴシック" panose="020B0600070205080204" pitchFamily="50" charset="-128"/>
                </a:rPr>
                <a:t>※</a:t>
              </a:r>
              <a:r>
                <a:rPr kumimoji="1" lang="ja-JP" altLang="en-US" sz="1200" b="1">
                  <a:solidFill>
                    <a:schemeClr val="tx2"/>
                  </a:solidFill>
                  <a:latin typeface="Arial" panose="020B0604020202020204" pitchFamily="34" charset="0"/>
                  <a:ea typeface="ＭＳ Ｐゴシック" panose="020B0600070205080204" pitchFamily="50" charset="-128"/>
                </a:rPr>
                <a:t>こちらにデザインはできません。</a:t>
              </a:r>
              <a:endParaRPr kumimoji="1" lang="en-US" altLang="ja-JP" sz="1200" b="1">
                <a:solidFill>
                  <a:schemeClr val="tx2"/>
                </a:solidFill>
                <a:latin typeface="Arial" panose="020B0604020202020204" pitchFamily="34" charset="0"/>
                <a:ea typeface="ＭＳ Ｐゴシック" panose="020B0600070205080204" pitchFamily="50" charset="-128"/>
              </a:endParaRPr>
            </a:p>
            <a:p>
              <a:pPr eaLnBrk="1" hangingPunct="1"/>
              <a:r>
                <a:rPr kumimoji="1" lang="ja-JP" altLang="en-US" sz="1200" b="1">
                  <a:solidFill>
                    <a:schemeClr val="tx2"/>
                  </a:solidFill>
                  <a:latin typeface="Arial" panose="020B0604020202020204" pitchFamily="34" charset="0"/>
                  <a:ea typeface="ＭＳ Ｐゴシック" panose="020B0600070205080204" pitchFamily="50" charset="-128"/>
                </a:rPr>
                <a:t>　 デザイン後は宛先スペース（水色部分）は</a:t>
              </a:r>
              <a:endParaRPr kumimoji="1" lang="en-US" altLang="ja-JP" sz="1200" b="1">
                <a:solidFill>
                  <a:schemeClr val="tx2"/>
                </a:solidFill>
                <a:latin typeface="Arial" panose="020B0604020202020204" pitchFamily="34" charset="0"/>
                <a:ea typeface="ＭＳ Ｐゴシック" panose="020B0600070205080204" pitchFamily="50" charset="-128"/>
              </a:endParaRPr>
            </a:p>
            <a:p>
              <a:pPr eaLnBrk="1" hangingPunct="1"/>
              <a:r>
                <a:rPr kumimoji="1" lang="ja-JP" altLang="en-US" sz="1200" b="1">
                  <a:solidFill>
                    <a:schemeClr val="tx2"/>
                  </a:solidFill>
                  <a:latin typeface="Arial" panose="020B0604020202020204" pitchFamily="34" charset="0"/>
                  <a:ea typeface="ＭＳ Ｐゴシック" panose="020B0600070205080204" pitchFamily="50" charset="-128"/>
                </a:rPr>
                <a:t>　 削除してから</a:t>
              </a:r>
              <a:r>
                <a:rPr kumimoji="1" lang="en-US" altLang="ja-JP" sz="1200" b="1">
                  <a:solidFill>
                    <a:schemeClr val="tx2"/>
                  </a:solidFill>
                  <a:latin typeface="Arial" panose="020B0604020202020204" pitchFamily="34" charset="0"/>
                  <a:ea typeface="ＭＳ Ｐゴシック" panose="020B0600070205080204" pitchFamily="50" charset="-128"/>
                </a:rPr>
                <a:t>PDF</a:t>
              </a:r>
              <a:r>
                <a:rPr kumimoji="1" lang="ja-JP" altLang="en-US" sz="1200" b="1">
                  <a:solidFill>
                    <a:schemeClr val="tx2"/>
                  </a:solidFill>
                  <a:latin typeface="Arial" panose="020B0604020202020204" pitchFamily="34" charset="0"/>
                  <a:ea typeface="ＭＳ Ｐゴシック" panose="020B0600070205080204" pitchFamily="50" charset="-128"/>
                </a:rPr>
                <a:t>に書き出ししてください。</a:t>
              </a:r>
            </a:p>
          </p:txBody>
        </p:sp>
      </p:grpSp>
      <p:pic>
        <p:nvPicPr>
          <p:cNvPr id="2051" name="図 1" descr="女性の背中">
            <a:extLst>
              <a:ext uri="{FF2B5EF4-FFF2-40B4-BE49-F238E27FC236}">
                <a16:creationId xmlns:a16="http://schemas.microsoft.com/office/drawing/2014/main" id="{CCCBD5DA-26ED-FF7F-CF95-FD729B5E32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6225" t="11803" r="12" b="18755"/>
          <a:stretch>
            <a:fillRect/>
          </a:stretch>
        </p:blipFill>
        <p:spPr bwMode="auto">
          <a:xfrm>
            <a:off x="-125413" y="6492875"/>
            <a:ext cx="7810501"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テキスト ボックス 2">
            <a:extLst>
              <a:ext uri="{FF2B5EF4-FFF2-40B4-BE49-F238E27FC236}">
                <a16:creationId xmlns:a16="http://schemas.microsoft.com/office/drawing/2014/main" id="{BCC1CB2A-74F2-741F-8B0F-2E5A560733C6}"/>
              </a:ext>
            </a:extLst>
          </p:cNvPr>
          <p:cNvSpPr txBox="1">
            <a:spLocks noChangeArrowheads="1"/>
          </p:cNvSpPr>
          <p:nvPr/>
        </p:nvSpPr>
        <p:spPr bwMode="auto">
          <a:xfrm>
            <a:off x="395288" y="4824000"/>
            <a:ext cx="6732587" cy="165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8000" tIns="0" rIns="108000" bIns="1080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algn="ctr">
              <a:lnSpc>
                <a:spcPct val="120000"/>
              </a:lnSpc>
              <a:spcAft>
                <a:spcPts val="300"/>
              </a:spcAft>
            </a:pPr>
            <a:r>
              <a:rPr lang="en-US" altLang="ja-JP" sz="2000" b="1" i="1" dirty="0">
                <a:solidFill>
                  <a:srgbClr val="002060"/>
                </a:solidFill>
                <a:latin typeface="メイリオ" panose="020B0604030504040204" pitchFamily="50" charset="-128"/>
                <a:ea typeface="メイリオ" panose="020B0604030504040204" pitchFamily="50" charset="-128"/>
              </a:rPr>
              <a:t>Solutions for Sustainable Growth</a:t>
            </a:r>
            <a:endParaRPr lang="en-US" altLang="ja-JP" sz="2000" b="1" dirty="0">
              <a:latin typeface="メイリオ" panose="020B0604030504040204" pitchFamily="50" charset="-128"/>
              <a:ea typeface="メイリオ" panose="020B0604030504040204" pitchFamily="50" charset="-128"/>
            </a:endParaRPr>
          </a:p>
          <a:p>
            <a:pPr>
              <a:lnSpc>
                <a:spcPct val="120000"/>
              </a:lnSpc>
              <a:spcBef>
                <a:spcPts val="1200"/>
              </a:spcBef>
              <a:spcAft>
                <a:spcPts val="300"/>
              </a:spcAft>
            </a:pPr>
            <a:r>
              <a:rPr lang="ja-JP" altLang="en-US" sz="1200" dirty="0">
                <a:latin typeface="Segoe UI" panose="020B0502040204020203" pitchFamily="34" charset="0"/>
              </a:rPr>
              <a:t>私たちの存在価値は「</a:t>
            </a:r>
            <a:r>
              <a:rPr lang="en-US" altLang="ja-JP" sz="1200" b="1" dirty="0">
                <a:latin typeface="Segoe UI" panose="020B0502040204020203" pitchFamily="34" charset="0"/>
              </a:rPr>
              <a:t>『</a:t>
            </a:r>
            <a:r>
              <a:rPr lang="ja-JP" altLang="en-US" sz="1200" b="1" dirty="0">
                <a:latin typeface="Segoe UI" panose="020B0502040204020203" pitchFamily="34" charset="0"/>
              </a:rPr>
              <a:t>組織と社員の双方の成長する力</a:t>
            </a:r>
            <a:r>
              <a:rPr lang="en-US" altLang="ja-JP" sz="1200" b="1" dirty="0">
                <a:latin typeface="Segoe UI" panose="020B0502040204020203" pitchFamily="34" charset="0"/>
              </a:rPr>
              <a:t>』</a:t>
            </a:r>
            <a:r>
              <a:rPr lang="ja-JP" altLang="en-US" sz="1200" b="1" dirty="0">
                <a:latin typeface="Segoe UI" panose="020B0502040204020203" pitchFamily="34" charset="0"/>
              </a:rPr>
              <a:t>を最大限に引き出し、持続的に成長できる組織体制を築く」</a:t>
            </a:r>
            <a:r>
              <a:rPr lang="ja-JP" altLang="en-US" sz="1200" dirty="0">
                <a:latin typeface="Segoe UI" panose="020B0502040204020203" pitchFamily="34" charset="0"/>
              </a:rPr>
              <a:t>支援です。</a:t>
            </a:r>
            <a:endParaRPr lang="en-US" altLang="ja-JP" sz="1200" dirty="0">
              <a:latin typeface="Segoe UI" panose="020B0502040204020203" pitchFamily="34" charset="0"/>
            </a:endParaRPr>
          </a:p>
          <a:p>
            <a:pPr>
              <a:lnSpc>
                <a:spcPct val="120000"/>
              </a:lnSpc>
              <a:spcBef>
                <a:spcPts val="600"/>
              </a:spcBef>
              <a:spcAft>
                <a:spcPts val="300"/>
              </a:spcAft>
            </a:pPr>
            <a:r>
              <a:rPr lang="ja-JP" altLang="en-US" sz="1200" dirty="0">
                <a:latin typeface="Segoe UI" panose="020B0502040204020203" pitchFamily="34" charset="0"/>
              </a:rPr>
              <a:t>社員たちの「市場や顧客への貢献」「会社の差別化の強化」を実現する意欲を　引き出し、</a:t>
            </a:r>
            <a:r>
              <a:rPr lang="ja-JP" altLang="en-US" sz="1200" b="1" dirty="0">
                <a:latin typeface="Segoe UI" panose="020B0502040204020203" pitchFamily="34" charset="0"/>
              </a:rPr>
              <a:t>事業を成長させるプロフェッショナル</a:t>
            </a:r>
            <a:r>
              <a:rPr lang="ja-JP" altLang="en-US" sz="1200" dirty="0">
                <a:latin typeface="Segoe UI" panose="020B0502040204020203" pitchFamily="34" charset="0"/>
              </a:rPr>
              <a:t>です。</a:t>
            </a:r>
            <a:endParaRPr lang="en-US" altLang="ja-JP" sz="1200" dirty="0">
              <a:latin typeface="Segoe UI" panose="020B0502040204020203" pitchFamily="34" charset="0"/>
            </a:endParaRPr>
          </a:p>
        </p:txBody>
      </p:sp>
      <p:sp>
        <p:nvSpPr>
          <p:cNvPr id="4" name="テキスト ボックス 3">
            <a:extLst>
              <a:ext uri="{FF2B5EF4-FFF2-40B4-BE49-F238E27FC236}">
                <a16:creationId xmlns:a16="http://schemas.microsoft.com/office/drawing/2014/main" id="{3D8B89FE-2BB8-EE8C-B3F6-33A0A78551C2}"/>
              </a:ext>
            </a:extLst>
          </p:cNvPr>
          <p:cNvSpPr txBox="1"/>
          <p:nvPr/>
        </p:nvSpPr>
        <p:spPr>
          <a:xfrm>
            <a:off x="395288" y="8496000"/>
            <a:ext cx="3240087" cy="1906338"/>
          </a:xfrm>
          <a:prstGeom prst="rect">
            <a:avLst/>
          </a:prstGeom>
          <a:solidFill>
            <a:schemeClr val="bg1">
              <a:alpha val="90000"/>
            </a:schemeClr>
          </a:solidFill>
        </p:spPr>
        <p:txBody>
          <a:bodyPr lIns="108000" tIns="72000" rIns="108000" bIns="72000">
            <a:spAutoFit/>
          </a:bodyPr>
          <a:lstStyle/>
          <a:p>
            <a:pPr>
              <a:lnSpc>
                <a:spcPct val="120000"/>
              </a:lnSpc>
              <a:spcAft>
                <a:spcPts val="0"/>
              </a:spcAft>
              <a:defRPr/>
            </a:pPr>
            <a:r>
              <a:rPr lang="ja-JP" altLang="en-US" sz="1400" b="1" dirty="0">
                <a:latin typeface="Segoe UI" panose="020B0502040204020203" pitchFamily="34" charset="0"/>
              </a:rPr>
              <a:t>ティ・スクエア株式会社</a:t>
            </a:r>
            <a:endParaRPr lang="en-US" altLang="ja-JP" sz="1400" b="1" dirty="0">
              <a:latin typeface="Segoe UI" panose="020B0502040204020203" pitchFamily="34" charset="0"/>
            </a:endParaRPr>
          </a:p>
          <a:p>
            <a:pPr>
              <a:lnSpc>
                <a:spcPct val="120000"/>
              </a:lnSpc>
              <a:spcAft>
                <a:spcPts val="0"/>
              </a:spcAft>
              <a:defRPr/>
            </a:pPr>
            <a:r>
              <a:rPr lang="en-US" altLang="zh-TW" sz="1100" dirty="0">
                <a:latin typeface="Segoe UI" panose="020B0502040204020203" pitchFamily="34" charset="0"/>
                <a:ea typeface="游ゴシック" panose="020B0400000000000000" pitchFamily="50" charset="-128"/>
              </a:rPr>
              <a:t>192-0363 </a:t>
            </a:r>
            <a:r>
              <a:rPr lang="zh-TW" altLang="en-US" sz="1100" dirty="0">
                <a:latin typeface="Segoe UI" panose="020B0502040204020203" pitchFamily="34" charset="0"/>
                <a:ea typeface="游ゴシック" panose="020B0400000000000000" pitchFamily="50" charset="-128"/>
              </a:rPr>
              <a:t>東京都八王子市別所</a:t>
            </a:r>
            <a:r>
              <a:rPr lang="en-US" altLang="zh-TW" sz="1100" dirty="0">
                <a:latin typeface="Segoe UI" panose="020B0502040204020203" pitchFamily="34" charset="0"/>
                <a:ea typeface="游ゴシック" panose="020B0400000000000000" pitchFamily="50" charset="-128"/>
              </a:rPr>
              <a:t>2-41-2</a:t>
            </a:r>
            <a:r>
              <a:rPr lang="zh-TW" altLang="en-US" sz="1100" dirty="0">
                <a:latin typeface="Segoe UI" panose="020B0502040204020203" pitchFamily="34" charset="0"/>
                <a:ea typeface="游ゴシック" panose="020B0400000000000000" pitchFamily="50" charset="-128"/>
              </a:rPr>
              <a:t>　</a:t>
            </a:r>
            <a:r>
              <a:rPr lang="en-US" altLang="zh-TW" sz="1100" dirty="0">
                <a:latin typeface="Segoe UI" panose="020B0502040204020203" pitchFamily="34" charset="0"/>
                <a:ea typeface="游ゴシック" panose="020B0400000000000000" pitchFamily="50" charset="-128"/>
              </a:rPr>
              <a:t>1-107</a:t>
            </a:r>
          </a:p>
          <a:p>
            <a:pPr>
              <a:lnSpc>
                <a:spcPct val="120000"/>
              </a:lnSpc>
              <a:spcAft>
                <a:spcPts val="0"/>
              </a:spcAft>
              <a:defRPr/>
            </a:pPr>
            <a:r>
              <a:rPr lang="en-US" altLang="ja-JP" sz="1050" dirty="0">
                <a:latin typeface="Segoe UI" panose="020B0502040204020203" pitchFamily="34" charset="0"/>
              </a:rPr>
              <a:t>Homepage:  tsquare-ltd.com</a:t>
            </a:r>
          </a:p>
          <a:p>
            <a:pPr>
              <a:lnSpc>
                <a:spcPct val="120000"/>
              </a:lnSpc>
              <a:spcAft>
                <a:spcPts val="0"/>
              </a:spcAft>
              <a:defRPr/>
            </a:pPr>
            <a:r>
              <a:rPr lang="en-US" altLang="ja-JP" sz="1050" dirty="0">
                <a:latin typeface="Segoe UI" panose="020B0502040204020203" pitchFamily="34" charset="0"/>
              </a:rPr>
              <a:t>Mail:             Information@tsquare-ltd.com</a:t>
            </a:r>
          </a:p>
          <a:p>
            <a:pPr>
              <a:lnSpc>
                <a:spcPct val="120000"/>
              </a:lnSpc>
              <a:spcBef>
                <a:spcPts val="1200"/>
              </a:spcBef>
              <a:spcAft>
                <a:spcPts val="0"/>
              </a:spcAft>
              <a:defRPr/>
            </a:pPr>
            <a:r>
              <a:rPr lang="ja-JP" altLang="en-US" sz="1050" b="1" dirty="0">
                <a:latin typeface="Segoe UI" panose="020B0502040204020203" pitchFamily="34" charset="0"/>
              </a:rPr>
              <a:t>事業内容</a:t>
            </a:r>
            <a:endParaRPr lang="en-US" altLang="ja-JP" sz="1050" b="1" dirty="0">
              <a:latin typeface="Segoe UI" panose="020B0502040204020203" pitchFamily="34" charset="0"/>
            </a:endParaRPr>
          </a:p>
          <a:p>
            <a:pPr marL="171450" indent="-171450">
              <a:lnSpc>
                <a:spcPct val="120000"/>
              </a:lnSpc>
              <a:spcAft>
                <a:spcPts val="0"/>
              </a:spcAft>
              <a:buFont typeface="Wingdings" panose="05000000000000000000" pitchFamily="2" charset="2"/>
              <a:buChar char="l"/>
              <a:defRPr/>
            </a:pPr>
            <a:r>
              <a:rPr lang="ja-JP" altLang="en-US" sz="1050" dirty="0">
                <a:latin typeface="Segoe UI" panose="020B0502040204020203" pitchFamily="34" charset="0"/>
              </a:rPr>
              <a:t>組織成長／業務変革コンサルティング</a:t>
            </a:r>
          </a:p>
          <a:p>
            <a:pPr marL="171450" indent="-171450">
              <a:lnSpc>
                <a:spcPct val="120000"/>
              </a:lnSpc>
              <a:spcAft>
                <a:spcPts val="0"/>
              </a:spcAft>
              <a:buFont typeface="Wingdings" panose="05000000000000000000" pitchFamily="2" charset="2"/>
              <a:buChar char="l"/>
              <a:defRPr/>
            </a:pPr>
            <a:r>
              <a:rPr lang="ja-JP" altLang="en-US" sz="1050" dirty="0">
                <a:latin typeface="Segoe UI" panose="020B0502040204020203" pitchFamily="34" charset="0"/>
              </a:rPr>
              <a:t>パフォーマンス（業績）向上コンサルティング</a:t>
            </a:r>
            <a:endParaRPr lang="en-US" altLang="ja-JP" sz="1050" dirty="0">
              <a:latin typeface="Segoe UI" panose="020B0502040204020203" pitchFamily="34" charset="0"/>
            </a:endParaRPr>
          </a:p>
          <a:p>
            <a:pPr marL="171450" indent="-171450">
              <a:lnSpc>
                <a:spcPct val="120000"/>
              </a:lnSpc>
              <a:spcAft>
                <a:spcPts val="0"/>
              </a:spcAft>
              <a:buFont typeface="Wingdings" panose="05000000000000000000" pitchFamily="2" charset="2"/>
              <a:buChar char="l"/>
              <a:defRPr/>
            </a:pPr>
            <a:r>
              <a:rPr lang="ja-JP" altLang="en-US" sz="1050" dirty="0">
                <a:latin typeface="Segoe UI" panose="020B0502040204020203" pitchFamily="34" charset="0"/>
              </a:rPr>
              <a:t>営業力強化コンサルティング</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7299BADE-C81C-1DA4-BE5B-6812316D8901}"/>
              </a:ext>
            </a:extLst>
          </p:cNvPr>
          <p:cNvSpPr txBox="1"/>
          <p:nvPr/>
        </p:nvSpPr>
        <p:spPr>
          <a:xfrm>
            <a:off x="180000" y="4878493"/>
            <a:ext cx="7164000" cy="3708000"/>
          </a:xfrm>
          <a:prstGeom prst="rect">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endParaRPr kumimoji="1" lang="ja-JP" altLang="en-US" dirty="0"/>
          </a:p>
        </p:txBody>
      </p:sp>
      <p:sp>
        <p:nvSpPr>
          <p:cNvPr id="14" name="テキスト ボックス 13">
            <a:extLst>
              <a:ext uri="{FF2B5EF4-FFF2-40B4-BE49-F238E27FC236}">
                <a16:creationId xmlns:a16="http://schemas.microsoft.com/office/drawing/2014/main" id="{D3562492-CA6C-96BB-52E0-6E0EF9F718D2}"/>
              </a:ext>
            </a:extLst>
          </p:cNvPr>
          <p:cNvSpPr txBox="1"/>
          <p:nvPr/>
        </p:nvSpPr>
        <p:spPr>
          <a:xfrm flipH="1">
            <a:off x="4355999" y="2267576"/>
            <a:ext cx="3023675" cy="1977464"/>
          </a:xfrm>
          <a:prstGeom prst="rect">
            <a:avLst/>
          </a:prstGeom>
          <a:noFill/>
        </p:spPr>
        <p:txBody>
          <a:bodyPr wrap="square" lIns="0" tIns="0" rIns="0" bIns="0" rtlCol="0">
            <a:spAutoFit/>
          </a:bodyPr>
          <a:lstStyle/>
          <a:p>
            <a:pPr>
              <a:spcBef>
                <a:spcPts val="0"/>
              </a:spcBef>
              <a:spcAft>
                <a:spcPts val="300"/>
              </a:spcAft>
            </a:pPr>
            <a:r>
              <a:rPr lang="ja-JP" altLang="en-US" sz="1400" b="1" dirty="0">
                <a:solidFill>
                  <a:srgbClr val="002060"/>
                </a:solidFill>
                <a:latin typeface="メイリオ" panose="020B0604030504040204" pitchFamily="50" charset="-128"/>
                <a:ea typeface="メイリオ" panose="020B0604030504040204" pitchFamily="50" charset="-128"/>
              </a:rPr>
              <a:t>どうすれば、この問題を解決し、事業の成長を加速することができるか？</a:t>
            </a:r>
            <a:endParaRPr lang="en-US" altLang="ja-JP" sz="1400" b="1" dirty="0">
              <a:solidFill>
                <a:srgbClr val="002060"/>
              </a:solidFill>
              <a:latin typeface="メイリオ" panose="020B0604030504040204" pitchFamily="50" charset="-128"/>
              <a:ea typeface="メイリオ" panose="020B0604030504040204" pitchFamily="50" charset="-128"/>
            </a:endParaRPr>
          </a:p>
          <a:p>
            <a:pPr>
              <a:spcBef>
                <a:spcPts val="0"/>
              </a:spcBef>
              <a:spcAft>
                <a:spcPts val="300"/>
              </a:spcAft>
            </a:pPr>
            <a:endParaRPr lang="en-US" altLang="ja-JP" sz="1400" b="1" dirty="0">
              <a:solidFill>
                <a:srgbClr val="002060"/>
              </a:solidFill>
              <a:latin typeface="メイリオ" panose="020B0604030504040204" pitchFamily="50" charset="-128"/>
              <a:ea typeface="メイリオ" panose="020B0604030504040204" pitchFamily="50" charset="-128"/>
            </a:endParaRPr>
          </a:p>
          <a:p>
            <a:pPr>
              <a:spcBef>
                <a:spcPts val="0"/>
              </a:spcBef>
              <a:spcAft>
                <a:spcPts val="300"/>
              </a:spcAft>
            </a:pPr>
            <a:r>
              <a:rPr lang="ja-JP" altLang="en-US" sz="1400" b="1" dirty="0">
                <a:solidFill>
                  <a:srgbClr val="002060"/>
                </a:solidFill>
                <a:latin typeface="メイリオ" panose="020B0604030504040204" pitchFamily="50" charset="-128"/>
                <a:ea typeface="メイリオ" panose="020B0604030504040204" pitchFamily="50" charset="-128"/>
              </a:rPr>
              <a:t>その解決策は、</a:t>
            </a:r>
            <a:endParaRPr lang="en-US" altLang="ja-JP" sz="1400" b="1" dirty="0">
              <a:solidFill>
                <a:srgbClr val="002060"/>
              </a:solidFill>
              <a:latin typeface="メイリオ" panose="020B0604030504040204" pitchFamily="50" charset="-128"/>
              <a:ea typeface="メイリオ" panose="020B0604030504040204" pitchFamily="50" charset="-128"/>
            </a:endParaRPr>
          </a:p>
          <a:p>
            <a:pPr>
              <a:spcBef>
                <a:spcPts val="0"/>
              </a:spcBef>
              <a:spcAft>
                <a:spcPts val="300"/>
              </a:spcAft>
            </a:pPr>
            <a:r>
              <a:rPr lang="ja-JP" altLang="en-US" b="1" dirty="0">
                <a:solidFill>
                  <a:srgbClr val="002060"/>
                </a:solidFill>
                <a:highlight>
                  <a:srgbClr val="00FFFF"/>
                </a:highlight>
                <a:latin typeface="メイリオ" panose="020B0604030504040204" pitchFamily="50" charset="-128"/>
                <a:ea typeface="メイリオ" panose="020B0604030504040204" pitchFamily="50" charset="-128"/>
              </a:rPr>
              <a:t>掛け算の事業マネジメント</a:t>
            </a:r>
            <a:endParaRPr lang="en-US" altLang="ja-JP" b="1" dirty="0">
              <a:solidFill>
                <a:srgbClr val="002060"/>
              </a:solidFill>
              <a:highlight>
                <a:srgbClr val="00FFFF"/>
              </a:highlight>
              <a:latin typeface="メイリオ" panose="020B0604030504040204" pitchFamily="50" charset="-128"/>
              <a:ea typeface="メイリオ" panose="020B0604030504040204" pitchFamily="50" charset="-128"/>
            </a:endParaRPr>
          </a:p>
          <a:p>
            <a:pPr>
              <a:spcBef>
                <a:spcPts val="0"/>
              </a:spcBef>
              <a:spcAft>
                <a:spcPts val="300"/>
              </a:spcAft>
            </a:pPr>
            <a:endParaRPr lang="en-US" altLang="ja-JP" sz="1400" b="1" dirty="0">
              <a:solidFill>
                <a:srgbClr val="002060"/>
              </a:solidFill>
              <a:latin typeface="メイリオ" panose="020B0604030504040204" pitchFamily="50" charset="-128"/>
              <a:ea typeface="メイリオ" panose="020B0604030504040204" pitchFamily="50" charset="-128"/>
            </a:endParaRPr>
          </a:p>
          <a:p>
            <a:pPr>
              <a:spcBef>
                <a:spcPts val="0"/>
              </a:spcBef>
              <a:spcAft>
                <a:spcPts val="300"/>
              </a:spcAft>
            </a:pPr>
            <a:r>
              <a:rPr lang="ja-JP" altLang="en-US" sz="1400" b="1" dirty="0">
                <a:solidFill>
                  <a:srgbClr val="002060"/>
                </a:solidFill>
                <a:latin typeface="メイリオ" panose="020B0604030504040204" pitchFamily="50" charset="-128"/>
                <a:ea typeface="メイリオ" panose="020B0604030504040204" pitchFamily="50" charset="-128"/>
              </a:rPr>
              <a:t>オンラインセミナーで、その解決策を解説します。</a:t>
            </a:r>
          </a:p>
        </p:txBody>
      </p:sp>
      <p:pic>
        <p:nvPicPr>
          <p:cNvPr id="15" name="Picture 2">
            <a:extLst>
              <a:ext uri="{FF2B5EF4-FFF2-40B4-BE49-F238E27FC236}">
                <a16:creationId xmlns:a16="http://schemas.microsoft.com/office/drawing/2014/main" id="{03ACC14B-4C6B-F6F3-E4CF-FABC10EA8A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6973" y="9001417"/>
            <a:ext cx="1332000" cy="1480000"/>
          </a:xfrm>
          <a:prstGeom prst="rect">
            <a:avLst/>
          </a:prstGeom>
          <a:noFill/>
          <a:extLst>
            <a:ext uri="{909E8E84-426E-40DD-AFC4-6F175D3DCCD1}">
              <a14:hiddenFill xmlns:a14="http://schemas.microsoft.com/office/drawing/2010/main">
                <a:solidFill>
                  <a:srgbClr val="FFFFFF"/>
                </a:solidFill>
              </a14:hiddenFill>
            </a:ext>
          </a:extLst>
        </p:spPr>
      </p:pic>
      <p:sp>
        <p:nvSpPr>
          <p:cNvPr id="16" name="テキスト ボックス 15">
            <a:extLst>
              <a:ext uri="{FF2B5EF4-FFF2-40B4-BE49-F238E27FC236}">
                <a16:creationId xmlns:a16="http://schemas.microsoft.com/office/drawing/2014/main" id="{8C7351A5-046E-31CC-0ED1-BD3209EE5872}"/>
              </a:ext>
            </a:extLst>
          </p:cNvPr>
          <p:cNvSpPr txBox="1"/>
          <p:nvPr/>
        </p:nvSpPr>
        <p:spPr>
          <a:xfrm>
            <a:off x="180000" y="8785417"/>
            <a:ext cx="5688000" cy="1746184"/>
          </a:xfrm>
          <a:prstGeom prst="rect">
            <a:avLst/>
          </a:prstGeom>
          <a:noFill/>
        </p:spPr>
        <p:txBody>
          <a:bodyPr wrap="square" lIns="0" tIns="0" rIns="0" bIns="0">
            <a:spAutoFit/>
          </a:bodyPr>
          <a:lstStyle/>
          <a:p>
            <a:pPr>
              <a:lnSpc>
                <a:spcPct val="120000"/>
              </a:lnSpc>
              <a:spcAft>
                <a:spcPts val="300"/>
              </a:spcAft>
            </a:pPr>
            <a:r>
              <a:rPr lang="ja-JP" altLang="en-US" sz="1100" dirty="0">
                <a:latin typeface="Segoe UI" panose="020B0502040204020203" pitchFamily="34" charset="0"/>
                <a:ea typeface="游ゴシック" panose="020B0400000000000000" pitchFamily="50" charset="-128"/>
              </a:rPr>
              <a:t>セミナーを担当するコンサルタント</a:t>
            </a:r>
          </a:p>
          <a:p>
            <a:pPr>
              <a:lnSpc>
                <a:spcPct val="120000"/>
              </a:lnSpc>
              <a:spcAft>
                <a:spcPts val="300"/>
              </a:spcAft>
            </a:pPr>
            <a:r>
              <a:rPr lang="ja-JP" altLang="en-US" sz="1200" b="1" dirty="0">
                <a:latin typeface="メイリオ" panose="020B0604030504040204" pitchFamily="50" charset="-128"/>
                <a:ea typeface="メイリオ" panose="020B0604030504040204" pitchFamily="50" charset="-128"/>
              </a:rPr>
              <a:t>ティ・スクエア</a:t>
            </a:r>
            <a:r>
              <a:rPr lang="en-US" altLang="ja-JP" sz="1200" b="1" dirty="0">
                <a:latin typeface="メイリオ" panose="020B0604030504040204" pitchFamily="50" charset="-128"/>
                <a:ea typeface="メイリオ" panose="020B0604030504040204" pitchFamily="50" charset="-128"/>
              </a:rPr>
              <a:t>(</a:t>
            </a:r>
            <a:r>
              <a:rPr lang="ja-JP" altLang="en-US" sz="1200" b="1" dirty="0">
                <a:latin typeface="メイリオ" panose="020B0604030504040204" pitchFamily="50" charset="-128"/>
                <a:ea typeface="メイリオ" panose="020B0604030504040204" pitchFamily="50" charset="-128"/>
              </a:rPr>
              <a:t>株</a:t>
            </a:r>
            <a:r>
              <a:rPr lang="en-US" altLang="ja-JP" sz="1200" b="1" dirty="0">
                <a:latin typeface="メイリオ" panose="020B0604030504040204" pitchFamily="50" charset="-128"/>
                <a:ea typeface="メイリオ" panose="020B0604030504040204" pitchFamily="50" charset="-128"/>
              </a:rPr>
              <a:t>) </a:t>
            </a:r>
            <a:r>
              <a:rPr lang="ja-JP" altLang="en-US" sz="1200" b="1" dirty="0">
                <a:latin typeface="メイリオ" panose="020B0604030504040204" pitchFamily="50" charset="-128"/>
                <a:ea typeface="メイリオ" panose="020B0604030504040204" pitchFamily="50" charset="-128"/>
              </a:rPr>
              <a:t>事業課題解決コンサルタント 寺尾 卓巳</a:t>
            </a:r>
          </a:p>
          <a:p>
            <a:pPr>
              <a:lnSpc>
                <a:spcPct val="120000"/>
              </a:lnSpc>
              <a:spcAft>
                <a:spcPts val="300"/>
              </a:spcAft>
            </a:pPr>
            <a:r>
              <a:rPr lang="ja-JP" altLang="en-US" sz="1100" dirty="0">
                <a:latin typeface="Segoe UI" panose="020B0502040204020203" pitchFamily="34" charset="0"/>
                <a:ea typeface="游ゴシック" panose="020B0400000000000000" pitchFamily="50" charset="-128"/>
              </a:rPr>
              <a:t>クライアント企業には 「外資系企業などの高い成長率をめざす組織」「事業拡大をめざす組織」が多く、「組織成長・生産性向上の仕組み構築」「業務改善やパフォーマンス向上」「次世代リーダー＆マネージャー育成」の支援を行っている。</a:t>
            </a:r>
            <a:endParaRPr lang="en-US" altLang="ja-JP" sz="1100" dirty="0">
              <a:latin typeface="Segoe UI" panose="020B0502040204020203" pitchFamily="34" charset="0"/>
              <a:ea typeface="游ゴシック" panose="020B0400000000000000" pitchFamily="50" charset="-128"/>
            </a:endParaRPr>
          </a:p>
          <a:p>
            <a:pPr>
              <a:lnSpc>
                <a:spcPct val="120000"/>
              </a:lnSpc>
              <a:spcAft>
                <a:spcPts val="300"/>
              </a:spcAft>
            </a:pPr>
            <a:r>
              <a:rPr lang="ja-JP" altLang="en-US" sz="1100" dirty="0">
                <a:latin typeface="Segoe UI" panose="020B0502040204020203" pitchFamily="34" charset="0"/>
                <a:ea typeface="游ゴシック" panose="020B0400000000000000" pitchFamily="50" charset="-128"/>
              </a:rPr>
              <a:t>「成長に向けた明確なロジックと情熱的なコーチング」「社員たちが事業の成長に向けて率先して行動するようになった」「二桁成長（</a:t>
            </a:r>
            <a:r>
              <a:rPr lang="en-US" altLang="ja-JP" sz="1100" dirty="0">
                <a:latin typeface="Segoe UI" panose="020B0502040204020203" pitchFamily="34" charset="0"/>
                <a:ea typeface="游ゴシック" panose="020B0400000000000000" pitchFamily="50" charset="-128"/>
              </a:rPr>
              <a:t>10%</a:t>
            </a:r>
            <a:r>
              <a:rPr lang="ja-JP" altLang="en-US" sz="1100" dirty="0">
                <a:latin typeface="Segoe UI" panose="020B0502040204020203" pitchFamily="34" charset="0"/>
                <a:ea typeface="游ゴシック" panose="020B0400000000000000" pitchFamily="50" charset="-128"/>
              </a:rPr>
              <a:t>以上の成長）を実現できた」と評価されている。</a:t>
            </a:r>
            <a:endParaRPr lang="en-US" altLang="ja-JP" sz="1100" dirty="0">
              <a:latin typeface="Segoe UI" panose="020B0502040204020203" pitchFamily="34" charset="0"/>
              <a:ea typeface="游ゴシック" panose="020B0400000000000000" pitchFamily="50" charset="-128"/>
            </a:endParaRPr>
          </a:p>
        </p:txBody>
      </p:sp>
      <p:graphicFrame>
        <p:nvGraphicFramePr>
          <p:cNvPr id="17" name="表 15">
            <a:extLst>
              <a:ext uri="{FF2B5EF4-FFF2-40B4-BE49-F238E27FC236}">
                <a16:creationId xmlns:a16="http://schemas.microsoft.com/office/drawing/2014/main" id="{06F2AC78-DD87-1C14-AE22-70C88B78069F}"/>
              </a:ext>
            </a:extLst>
          </p:cNvPr>
          <p:cNvGraphicFramePr>
            <a:graphicFrameLocks noGrp="1"/>
          </p:cNvGraphicFramePr>
          <p:nvPr>
            <p:extLst>
              <p:ext uri="{D42A27DB-BD31-4B8C-83A1-F6EECF244321}">
                <p14:modId xmlns:p14="http://schemas.microsoft.com/office/powerpoint/2010/main" val="2813623107"/>
              </p:ext>
            </p:extLst>
          </p:nvPr>
        </p:nvGraphicFramePr>
        <p:xfrm>
          <a:off x="252000" y="6949417"/>
          <a:ext cx="7020000" cy="1546316"/>
        </p:xfrm>
        <a:graphic>
          <a:graphicData uri="http://schemas.openxmlformats.org/drawingml/2006/table">
            <a:tbl>
              <a:tblPr bandRow="1">
                <a:tableStyleId>{5C22544A-7EE6-4342-B048-85BDC9FD1C3A}</a:tableStyleId>
              </a:tblPr>
              <a:tblGrid>
                <a:gridCol w="972000">
                  <a:extLst>
                    <a:ext uri="{9D8B030D-6E8A-4147-A177-3AD203B41FA5}">
                      <a16:colId xmlns:a16="http://schemas.microsoft.com/office/drawing/2014/main" val="2680109591"/>
                    </a:ext>
                  </a:extLst>
                </a:gridCol>
                <a:gridCol w="6048000">
                  <a:extLst>
                    <a:ext uri="{9D8B030D-6E8A-4147-A177-3AD203B41FA5}">
                      <a16:colId xmlns:a16="http://schemas.microsoft.com/office/drawing/2014/main" val="1671725212"/>
                    </a:ext>
                  </a:extLst>
                </a:gridCol>
              </a:tblGrid>
              <a:tr h="0">
                <a:tc>
                  <a:txBody>
                    <a:bodyPr/>
                    <a:lstStyle/>
                    <a:p>
                      <a:pPr>
                        <a:lnSpc>
                          <a:spcPct val="120000"/>
                        </a:lnSpc>
                      </a:pPr>
                      <a:r>
                        <a:rPr kumimoji="1" lang="ja-JP" altLang="en-US" sz="1200" b="0" baseline="0" dirty="0">
                          <a:latin typeface="Segoe UI" panose="020B0502040204020203" pitchFamily="34" charset="0"/>
                          <a:ea typeface="游ゴシック" panose="020B0400000000000000" pitchFamily="50" charset="-128"/>
                        </a:rPr>
                        <a:t>参加費用：</a:t>
                      </a:r>
                    </a:p>
                  </a:txBody>
                  <a:tcPr marL="72000" marR="72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20000"/>
                        </a:lnSpc>
                      </a:pPr>
                      <a:r>
                        <a:rPr kumimoji="1" lang="ja-JP" altLang="en-US" sz="1400" b="1" baseline="0" dirty="0">
                          <a:latin typeface="Segoe UI" panose="020B0502040204020203" pitchFamily="34" charset="0"/>
                          <a:ea typeface="游ゴシック" panose="020B0400000000000000" pitchFamily="50" charset="-128"/>
                        </a:rPr>
                        <a:t>無料</a:t>
                      </a:r>
                    </a:p>
                  </a:txBody>
                  <a:tcPr marL="72000" marR="72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412730614"/>
                  </a:ext>
                </a:extLst>
              </a:tr>
              <a:tr h="126331">
                <a:tc>
                  <a:txBody>
                    <a:bodyPr/>
                    <a:lstStyle/>
                    <a:p>
                      <a:pPr>
                        <a:lnSpc>
                          <a:spcPct val="120000"/>
                        </a:lnSpc>
                      </a:pPr>
                      <a:r>
                        <a:rPr kumimoji="1" lang="ja-JP" altLang="en-US" sz="1200" b="0" baseline="0" dirty="0">
                          <a:latin typeface="Segoe UI" panose="020B0502040204020203" pitchFamily="34" charset="0"/>
                          <a:ea typeface="游ゴシック" panose="020B0400000000000000" pitchFamily="50" charset="-128"/>
                        </a:rPr>
                        <a:t>開催日：</a:t>
                      </a:r>
                    </a:p>
                  </a:txBody>
                  <a:tcPr marL="72000" marR="72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20000"/>
                        </a:lnSpc>
                      </a:pPr>
                      <a:r>
                        <a:rPr kumimoji="1" lang="en-US" altLang="ja-JP" sz="1400" b="1" baseline="0" dirty="0">
                          <a:latin typeface="Segoe UI" panose="020B0502040204020203" pitchFamily="34" charset="0"/>
                          <a:ea typeface="游ゴシック" panose="020B0400000000000000" pitchFamily="50" charset="-128"/>
                        </a:rPr>
                        <a:t>2022</a:t>
                      </a:r>
                      <a:r>
                        <a:rPr kumimoji="1" lang="ja-JP" altLang="en-US" sz="1400" b="1" baseline="0" dirty="0">
                          <a:latin typeface="Segoe UI" panose="020B0502040204020203" pitchFamily="34" charset="0"/>
                          <a:ea typeface="游ゴシック" panose="020B0400000000000000" pitchFamily="50" charset="-128"/>
                        </a:rPr>
                        <a:t>年</a:t>
                      </a:r>
                      <a:r>
                        <a:rPr kumimoji="1" lang="en-US" altLang="ja-JP" sz="1400" b="1" baseline="0" dirty="0">
                          <a:latin typeface="Segoe UI" panose="020B0502040204020203" pitchFamily="34" charset="0"/>
                          <a:ea typeface="游ゴシック" panose="020B0400000000000000" pitchFamily="50" charset="-128"/>
                        </a:rPr>
                        <a:t>12</a:t>
                      </a:r>
                      <a:r>
                        <a:rPr kumimoji="1" lang="ja-JP" altLang="en-US" sz="1400" b="1" baseline="0" dirty="0">
                          <a:latin typeface="Segoe UI" panose="020B0502040204020203" pitchFamily="34" charset="0"/>
                          <a:ea typeface="游ゴシック" panose="020B0400000000000000" pitchFamily="50" charset="-128"/>
                        </a:rPr>
                        <a:t>月</a:t>
                      </a:r>
                      <a:r>
                        <a:rPr kumimoji="1" lang="en-US" altLang="ja-JP" sz="1400" b="1" baseline="0" dirty="0">
                          <a:latin typeface="Segoe UI" panose="020B0502040204020203" pitchFamily="34" charset="0"/>
                          <a:ea typeface="游ゴシック" panose="020B0400000000000000" pitchFamily="50" charset="-128"/>
                        </a:rPr>
                        <a:t>14</a:t>
                      </a:r>
                      <a:r>
                        <a:rPr kumimoji="1" lang="ja-JP" altLang="en-US" sz="1400" b="1" baseline="0" dirty="0">
                          <a:latin typeface="Segoe UI" panose="020B0502040204020203" pitchFamily="34" charset="0"/>
                          <a:ea typeface="游ゴシック" panose="020B0400000000000000" pitchFamily="50" charset="-128"/>
                        </a:rPr>
                        <a:t>日</a:t>
                      </a:r>
                      <a:r>
                        <a:rPr kumimoji="1" lang="en-US" altLang="ja-JP" sz="1400" b="1" baseline="0" dirty="0">
                          <a:latin typeface="Segoe UI" panose="020B0502040204020203" pitchFamily="34" charset="0"/>
                          <a:ea typeface="游ゴシック" panose="020B0400000000000000" pitchFamily="50" charset="-128"/>
                        </a:rPr>
                        <a:t>(</a:t>
                      </a:r>
                      <a:r>
                        <a:rPr kumimoji="1" lang="ja-JP" altLang="en-US" sz="1400" b="1" baseline="0" dirty="0">
                          <a:latin typeface="Segoe UI" panose="020B0502040204020203" pitchFamily="34" charset="0"/>
                          <a:ea typeface="游ゴシック" panose="020B0400000000000000" pitchFamily="50" charset="-128"/>
                        </a:rPr>
                        <a:t>水</a:t>
                      </a:r>
                      <a:r>
                        <a:rPr kumimoji="1" lang="en-US" altLang="ja-JP" sz="1400" b="1" baseline="0" dirty="0">
                          <a:latin typeface="Segoe UI" panose="020B0502040204020203" pitchFamily="34" charset="0"/>
                          <a:ea typeface="游ゴシック" panose="020B0400000000000000" pitchFamily="50" charset="-128"/>
                        </a:rPr>
                        <a:t>) 10:00-11:30</a:t>
                      </a:r>
                      <a:r>
                        <a:rPr kumimoji="1" lang="ja-JP" altLang="en-US" sz="1400" b="1" baseline="0" dirty="0">
                          <a:latin typeface="Segoe UI" panose="020B0502040204020203" pitchFamily="34" charset="0"/>
                          <a:ea typeface="游ゴシック" panose="020B0400000000000000" pitchFamily="50" charset="-128"/>
                        </a:rPr>
                        <a:t>、もしくは、</a:t>
                      </a:r>
                      <a:r>
                        <a:rPr kumimoji="1" lang="en-US" altLang="ja-JP" sz="1400" b="1" baseline="0" dirty="0">
                          <a:latin typeface="Segoe UI" panose="020B0502040204020203" pitchFamily="34" charset="0"/>
                          <a:ea typeface="游ゴシック" panose="020B0400000000000000" pitchFamily="50" charset="-128"/>
                        </a:rPr>
                        <a:t>12</a:t>
                      </a:r>
                      <a:r>
                        <a:rPr kumimoji="1" lang="ja-JP" altLang="en-US" sz="1400" b="1" baseline="0" dirty="0">
                          <a:latin typeface="Segoe UI" panose="020B0502040204020203" pitchFamily="34" charset="0"/>
                          <a:ea typeface="游ゴシック" panose="020B0400000000000000" pitchFamily="50" charset="-128"/>
                        </a:rPr>
                        <a:t>月</a:t>
                      </a:r>
                      <a:r>
                        <a:rPr kumimoji="1" lang="en-US" altLang="ja-JP" sz="1400" b="1" baseline="0" dirty="0">
                          <a:latin typeface="Segoe UI" panose="020B0502040204020203" pitchFamily="34" charset="0"/>
                          <a:ea typeface="游ゴシック" panose="020B0400000000000000" pitchFamily="50" charset="-128"/>
                        </a:rPr>
                        <a:t>20</a:t>
                      </a:r>
                      <a:r>
                        <a:rPr kumimoji="1" lang="ja-JP" altLang="en-US" sz="1400" b="1" baseline="0" dirty="0">
                          <a:latin typeface="Segoe UI" panose="020B0502040204020203" pitchFamily="34" charset="0"/>
                          <a:ea typeface="游ゴシック" panose="020B0400000000000000" pitchFamily="50" charset="-128"/>
                        </a:rPr>
                        <a:t>日</a:t>
                      </a:r>
                      <a:r>
                        <a:rPr kumimoji="1" lang="en-US" altLang="ja-JP" sz="1400" b="1" baseline="0" dirty="0">
                          <a:latin typeface="Segoe UI" panose="020B0502040204020203" pitchFamily="34" charset="0"/>
                          <a:ea typeface="游ゴシック" panose="020B0400000000000000" pitchFamily="50" charset="-128"/>
                        </a:rPr>
                        <a:t>(</a:t>
                      </a:r>
                      <a:r>
                        <a:rPr kumimoji="1" lang="ja-JP" altLang="en-US" sz="1400" b="1" baseline="0" dirty="0">
                          <a:latin typeface="Segoe UI" panose="020B0502040204020203" pitchFamily="34" charset="0"/>
                          <a:ea typeface="游ゴシック" panose="020B0400000000000000" pitchFamily="50" charset="-128"/>
                        </a:rPr>
                        <a:t>火</a:t>
                      </a:r>
                      <a:r>
                        <a:rPr kumimoji="1" lang="en-US" altLang="ja-JP" sz="1400" b="1" baseline="0" dirty="0">
                          <a:latin typeface="Segoe UI" panose="020B0502040204020203" pitchFamily="34" charset="0"/>
                          <a:ea typeface="游ゴシック" panose="020B0400000000000000" pitchFamily="50" charset="-128"/>
                        </a:rPr>
                        <a:t>) 16:00-17:30</a:t>
                      </a:r>
                    </a:p>
                  </a:txBody>
                  <a:tcPr marL="72000" marR="72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87003271"/>
                  </a:ext>
                </a:extLst>
              </a:tr>
              <a:tr h="126331">
                <a:tc>
                  <a:txBody>
                    <a:bodyPr/>
                    <a:lstStyle/>
                    <a:p>
                      <a:pPr>
                        <a:lnSpc>
                          <a:spcPct val="120000"/>
                        </a:lnSpc>
                      </a:pPr>
                      <a:r>
                        <a:rPr kumimoji="1" lang="ja-JP" altLang="en-US" sz="1200" b="0" baseline="0" dirty="0">
                          <a:latin typeface="Segoe UI" panose="020B0502040204020203" pitchFamily="34" charset="0"/>
                          <a:ea typeface="游ゴシック" panose="020B0400000000000000" pitchFamily="50" charset="-128"/>
                        </a:rPr>
                        <a:t>開催方法：</a:t>
                      </a:r>
                      <a:endParaRPr kumimoji="1" lang="en-US" altLang="ja-JP" sz="1200" b="0" baseline="0" dirty="0">
                        <a:latin typeface="Segoe UI" panose="020B0502040204020203" pitchFamily="34" charset="0"/>
                        <a:ea typeface="游ゴシック" panose="020B0400000000000000" pitchFamily="50" charset="-128"/>
                      </a:endParaRPr>
                    </a:p>
                  </a:txBody>
                  <a:tcPr marL="72000" marR="72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20000"/>
                        </a:lnSpc>
                      </a:pPr>
                      <a:r>
                        <a:rPr kumimoji="1" lang="en-US" altLang="ja-JP" sz="1100" b="1" baseline="0" dirty="0">
                          <a:latin typeface="Segoe UI" panose="020B0502040204020203" pitchFamily="34" charset="0"/>
                          <a:ea typeface="游ゴシック" panose="020B0400000000000000" pitchFamily="50" charset="-128"/>
                        </a:rPr>
                        <a:t>Zoom</a:t>
                      </a:r>
                      <a:r>
                        <a:rPr kumimoji="1" lang="ja-JP" altLang="en-US" sz="1100" b="1" baseline="0" dirty="0">
                          <a:latin typeface="Segoe UI" panose="020B0502040204020203" pitchFamily="34" charset="0"/>
                          <a:ea typeface="游ゴシック" panose="020B0400000000000000" pitchFamily="50" charset="-128"/>
                        </a:rPr>
                        <a:t>を利用したオンラインセミナー</a:t>
                      </a:r>
                    </a:p>
                  </a:txBody>
                  <a:tcPr marL="72000" marR="72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617572294"/>
                  </a:ext>
                </a:extLst>
              </a:tr>
              <a:tr h="126331">
                <a:tc>
                  <a:txBody>
                    <a:bodyPr/>
                    <a:lstStyle/>
                    <a:p>
                      <a:pPr>
                        <a:lnSpc>
                          <a:spcPct val="120000"/>
                        </a:lnSpc>
                      </a:pPr>
                      <a:r>
                        <a:rPr kumimoji="1" lang="ja-JP" altLang="en-US" sz="1200" b="0" baseline="0" dirty="0">
                          <a:latin typeface="Segoe UI" panose="020B0502040204020203" pitchFamily="34" charset="0"/>
                          <a:ea typeface="游ゴシック" panose="020B0400000000000000" pitchFamily="50" charset="-128"/>
                        </a:rPr>
                        <a:t>申込先：</a:t>
                      </a:r>
                      <a:endParaRPr kumimoji="1" lang="en-US" altLang="ja-JP" sz="1200" b="0" baseline="0" dirty="0">
                        <a:latin typeface="Segoe UI" panose="020B0502040204020203" pitchFamily="34" charset="0"/>
                        <a:ea typeface="游ゴシック" panose="020B0400000000000000" pitchFamily="50" charset="-128"/>
                      </a:endParaRPr>
                    </a:p>
                  </a:txBody>
                  <a:tcPr marL="72000" marR="72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nSpc>
                          <a:spcPct val="120000"/>
                        </a:lnSpc>
                      </a:pPr>
                      <a:r>
                        <a:rPr lang="en-US" altLang="ja-JP" sz="1100" b="1" dirty="0">
                          <a:solidFill>
                            <a:schemeClr val="tx1"/>
                          </a:solidFill>
                          <a:latin typeface="Segoe UI" panose="020B0502040204020203" pitchFamily="34" charset="0"/>
                          <a:ea typeface="游ゴシック" panose="020B0400000000000000" pitchFamily="50" charset="-128"/>
                        </a:rPr>
                        <a:t>QR</a:t>
                      </a:r>
                      <a:r>
                        <a:rPr lang="ja-JP" altLang="en-US" sz="1100" b="1" dirty="0">
                          <a:solidFill>
                            <a:schemeClr val="tx1"/>
                          </a:solidFill>
                          <a:latin typeface="Segoe UI" panose="020B0502040204020203" pitchFamily="34" charset="0"/>
                          <a:ea typeface="游ゴシック" panose="020B0400000000000000" pitchFamily="50" charset="-128"/>
                        </a:rPr>
                        <a:t>コード、もしくは、</a:t>
                      </a:r>
                      <a:r>
                        <a:rPr lang="en-US" altLang="ja-JP" sz="1100" b="1" dirty="0">
                          <a:solidFill>
                            <a:schemeClr val="tx1"/>
                          </a:solidFill>
                          <a:latin typeface="Segoe UI" panose="020B0502040204020203" pitchFamily="34" charset="0"/>
                          <a:ea typeface="游ゴシック" panose="020B0400000000000000" pitchFamily="50" charset="-128"/>
                        </a:rPr>
                        <a:t>URL</a:t>
                      </a:r>
                      <a:r>
                        <a:rPr lang="ja-JP" altLang="en-US" sz="1100" b="1" dirty="0">
                          <a:solidFill>
                            <a:schemeClr val="tx1"/>
                          </a:solidFill>
                          <a:latin typeface="Segoe UI" panose="020B0502040204020203" pitchFamily="34" charset="0"/>
                          <a:ea typeface="游ゴシック" panose="020B0400000000000000" pitchFamily="50" charset="-128"/>
                        </a:rPr>
                        <a:t>からお申し込みください。</a:t>
                      </a:r>
                      <a:endParaRPr lang="en-US" altLang="ja-JP" sz="1100" b="1" dirty="0">
                        <a:solidFill>
                          <a:schemeClr val="tx1"/>
                        </a:solidFill>
                        <a:latin typeface="Segoe UI" panose="020B0502040204020203" pitchFamily="34" charset="0"/>
                        <a:ea typeface="游ゴシック" panose="020B0400000000000000" pitchFamily="50" charset="-128"/>
                      </a:endParaRPr>
                    </a:p>
                    <a:p>
                      <a:pPr>
                        <a:lnSpc>
                          <a:spcPct val="120000"/>
                        </a:lnSpc>
                      </a:pPr>
                      <a:r>
                        <a:rPr lang="en-US" altLang="ja-JP" sz="1100" b="1" dirty="0">
                          <a:solidFill>
                            <a:schemeClr val="tx1"/>
                          </a:solidFill>
                          <a:latin typeface="Segoe UI" panose="020B0502040204020203" pitchFamily="34" charset="0"/>
                          <a:ea typeface="游ゴシック" panose="020B0400000000000000" pitchFamily="50" charset="-128"/>
                        </a:rPr>
                        <a:t>https://tsquare-ltd.com/mgs/</a:t>
                      </a:r>
                    </a:p>
                    <a:p>
                      <a:pPr>
                        <a:lnSpc>
                          <a:spcPct val="120000"/>
                        </a:lnSpc>
                      </a:pPr>
                      <a:r>
                        <a:rPr kumimoji="1" lang="ja-JP" altLang="en-US" sz="1000" b="0" baseline="0" dirty="0">
                          <a:latin typeface="Segoe UI" panose="020B0502040204020203" pitchFamily="34" charset="0"/>
                          <a:ea typeface="游ゴシック" panose="020B0400000000000000" pitchFamily="50" charset="-128"/>
                        </a:rPr>
                        <a:t>（もしくは、「ティ・スクエア株式会社」で検索後、「セミナー」タブをクリック）</a:t>
                      </a:r>
                    </a:p>
                  </a:txBody>
                  <a:tcPr marL="72000" marR="72000" marT="36000" marB="3600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30846186"/>
                  </a:ext>
                </a:extLst>
              </a:tr>
            </a:tbl>
          </a:graphicData>
        </a:graphic>
      </p:graphicFrame>
      <p:sp>
        <p:nvSpPr>
          <p:cNvPr id="18" name="テキスト ボックス 17">
            <a:extLst>
              <a:ext uri="{FF2B5EF4-FFF2-40B4-BE49-F238E27FC236}">
                <a16:creationId xmlns:a16="http://schemas.microsoft.com/office/drawing/2014/main" id="{908527E6-9448-91D5-EFB2-AC5D1C42F0E4}"/>
              </a:ext>
            </a:extLst>
          </p:cNvPr>
          <p:cNvSpPr txBox="1"/>
          <p:nvPr/>
        </p:nvSpPr>
        <p:spPr>
          <a:xfrm>
            <a:off x="252000" y="4969417"/>
            <a:ext cx="7020000" cy="1693412"/>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lIns="0" tIns="0" rIns="0" bIns="0">
            <a:spAutoFit/>
          </a:bodyPr>
          <a:lstStyle/>
          <a:p>
            <a:pPr marL="180000" indent="-180000">
              <a:lnSpc>
                <a:spcPct val="120000"/>
              </a:lnSpc>
              <a:spcAft>
                <a:spcPts val="300"/>
              </a:spcAft>
              <a:buClr>
                <a:schemeClr val="bg1">
                  <a:lumMod val="50000"/>
                </a:schemeClr>
              </a:buClr>
              <a:buSzPct val="80000"/>
              <a:buFont typeface="Wingdings" panose="05000000000000000000" pitchFamily="2" charset="2"/>
              <a:buChar char="l"/>
            </a:pPr>
            <a:r>
              <a:rPr lang="ja-JP" altLang="en-US" sz="1400" b="1" dirty="0">
                <a:solidFill>
                  <a:srgbClr val="002060"/>
                </a:solidFill>
                <a:latin typeface="メイリオ" panose="020B0604030504040204" pitchFamily="50" charset="-128"/>
                <a:ea typeface="メイリオ" panose="020B0604030504040204" pitchFamily="50" charset="-128"/>
              </a:rPr>
              <a:t>「成長できている組織」と「成長できていない組織」の事業運営の違いとは？</a:t>
            </a:r>
          </a:p>
          <a:p>
            <a:pPr marL="180000" indent="-180000">
              <a:lnSpc>
                <a:spcPct val="120000"/>
              </a:lnSpc>
              <a:spcAft>
                <a:spcPts val="300"/>
              </a:spcAft>
              <a:buClr>
                <a:schemeClr val="bg1">
                  <a:lumMod val="50000"/>
                </a:schemeClr>
              </a:buClr>
              <a:buSzPct val="80000"/>
              <a:buFont typeface="Wingdings" panose="05000000000000000000" pitchFamily="2" charset="2"/>
              <a:buChar char="l"/>
            </a:pPr>
            <a:r>
              <a:rPr lang="ja-JP" altLang="en-US" sz="1400" b="1" dirty="0">
                <a:solidFill>
                  <a:srgbClr val="002060"/>
                </a:solidFill>
                <a:latin typeface="メイリオ" panose="020B0604030504040204" pitchFamily="50" charset="-128"/>
                <a:ea typeface="メイリオ" panose="020B0604030504040204" pitchFamily="50" charset="-128"/>
              </a:rPr>
              <a:t>  社員が意欲を発揮しない原因、および、事業が成長できない原因の解決策とは？</a:t>
            </a:r>
            <a:endParaRPr lang="en-US" altLang="ja-JP" sz="1400" b="1" dirty="0">
              <a:solidFill>
                <a:srgbClr val="002060"/>
              </a:solidFill>
              <a:latin typeface="メイリオ" panose="020B0604030504040204" pitchFamily="50" charset="-128"/>
              <a:ea typeface="メイリオ" panose="020B0604030504040204" pitchFamily="50" charset="-128"/>
            </a:endParaRPr>
          </a:p>
          <a:p>
            <a:pPr marL="180000" indent="-180000">
              <a:lnSpc>
                <a:spcPct val="120000"/>
              </a:lnSpc>
              <a:spcAft>
                <a:spcPts val="300"/>
              </a:spcAft>
              <a:buClr>
                <a:schemeClr val="bg1">
                  <a:lumMod val="50000"/>
                </a:schemeClr>
              </a:buClr>
              <a:buSzPct val="80000"/>
              <a:buFont typeface="Wingdings" panose="05000000000000000000" pitchFamily="2" charset="2"/>
              <a:buChar char="l"/>
            </a:pPr>
            <a:r>
              <a:rPr lang="ja-JP" altLang="en-US" sz="1400" b="1" dirty="0">
                <a:solidFill>
                  <a:srgbClr val="002060"/>
                </a:solidFill>
                <a:latin typeface="メイリオ" panose="020B0604030504040204" pitchFamily="50" charset="-128"/>
                <a:ea typeface="メイリオ" panose="020B0604030504040204" pitchFamily="50" charset="-128"/>
              </a:rPr>
              <a:t>「事業を成長させるマネジメント体制」を構築する</a:t>
            </a:r>
            <a:r>
              <a:rPr lang="en-US" altLang="ja-JP" sz="1400" b="1" dirty="0">
                <a:solidFill>
                  <a:srgbClr val="002060"/>
                </a:solidFill>
                <a:latin typeface="メイリオ" panose="020B0604030504040204" pitchFamily="50" charset="-128"/>
                <a:ea typeface="メイリオ" panose="020B0604030504040204" pitchFamily="50" charset="-128"/>
              </a:rPr>
              <a:t>4</a:t>
            </a:r>
            <a:r>
              <a:rPr lang="ja-JP" altLang="en-US" sz="1400" b="1" dirty="0">
                <a:solidFill>
                  <a:srgbClr val="002060"/>
                </a:solidFill>
                <a:latin typeface="メイリオ" panose="020B0604030504040204" pitchFamily="50" charset="-128"/>
                <a:ea typeface="メイリオ" panose="020B0604030504040204" pitchFamily="50" charset="-128"/>
              </a:rPr>
              <a:t>つの実行ステップ</a:t>
            </a:r>
            <a:endParaRPr lang="en-US" altLang="ja-JP" sz="1400" b="1" dirty="0">
              <a:solidFill>
                <a:srgbClr val="002060"/>
              </a:solidFill>
              <a:latin typeface="メイリオ" panose="020B0604030504040204" pitchFamily="50" charset="-128"/>
              <a:ea typeface="メイリオ" panose="020B0604030504040204" pitchFamily="50" charset="-128"/>
            </a:endParaRPr>
          </a:p>
          <a:p>
            <a:pPr>
              <a:lnSpc>
                <a:spcPct val="120000"/>
              </a:lnSpc>
              <a:spcAft>
                <a:spcPts val="300"/>
              </a:spcAft>
              <a:buClr>
                <a:schemeClr val="bg1">
                  <a:lumMod val="50000"/>
                </a:schemeClr>
              </a:buClr>
              <a:buSzPct val="50000"/>
            </a:pPr>
            <a:r>
              <a:rPr lang="ja-JP" altLang="en-US" sz="1100" dirty="0">
                <a:solidFill>
                  <a:schemeClr val="tx1"/>
                </a:solidFill>
                <a:latin typeface="Segoe UI" panose="020B0502040204020203" pitchFamily="34" charset="0"/>
                <a:ea typeface="游ゴシック" panose="020B0400000000000000" pitchFamily="50" charset="-128"/>
              </a:rPr>
              <a:t>商社／金融サービス／アウトソーシング／化学・機械・エレクトロニクス製造業のクライアント企業の組織課題解決／事業成長支援を行ったコンサルタントの経験をふまえ、事業成長を実現した実例を用いて解説します。</a:t>
            </a:r>
            <a:endParaRPr lang="en-US" altLang="ja-JP" sz="1100" dirty="0">
              <a:solidFill>
                <a:schemeClr val="tx1"/>
              </a:solidFill>
              <a:latin typeface="Segoe UI" panose="020B0502040204020203" pitchFamily="34" charset="0"/>
              <a:ea typeface="游ゴシック" panose="020B0400000000000000" pitchFamily="50" charset="-128"/>
            </a:endParaRPr>
          </a:p>
          <a:p>
            <a:pPr>
              <a:lnSpc>
                <a:spcPct val="120000"/>
              </a:lnSpc>
              <a:spcAft>
                <a:spcPts val="300"/>
              </a:spcAft>
              <a:buClr>
                <a:schemeClr val="bg1">
                  <a:lumMod val="50000"/>
                </a:schemeClr>
              </a:buClr>
              <a:buSzPct val="50000"/>
            </a:pPr>
            <a:r>
              <a:rPr lang="ja-JP" altLang="en-US" sz="1000" dirty="0">
                <a:solidFill>
                  <a:schemeClr val="tx1"/>
                </a:solidFill>
                <a:latin typeface="Segoe UI" panose="020B0502040204020203" pitchFamily="34" charset="0"/>
                <a:ea typeface="游ゴシック" panose="020B0400000000000000" pitchFamily="50" charset="-128"/>
              </a:rPr>
              <a:t>（本セミナーは、経営者／取締役／執行役員などの事業責任者様を対象としたマネジメントセミナーです。事業目標達成や事業成長に向けて対策が必要だと思われる事業責任者様へご案内ください。）</a:t>
            </a:r>
          </a:p>
        </p:txBody>
      </p:sp>
      <p:sp>
        <p:nvSpPr>
          <p:cNvPr id="19" name="テキスト ボックス 18">
            <a:extLst>
              <a:ext uri="{FF2B5EF4-FFF2-40B4-BE49-F238E27FC236}">
                <a16:creationId xmlns:a16="http://schemas.microsoft.com/office/drawing/2014/main" id="{6EBEF7EE-507F-9AF6-60E9-BC4E49204EBD}"/>
              </a:ext>
            </a:extLst>
          </p:cNvPr>
          <p:cNvSpPr txBox="1"/>
          <p:nvPr/>
        </p:nvSpPr>
        <p:spPr>
          <a:xfrm flipH="1">
            <a:off x="180000" y="325417"/>
            <a:ext cx="7164000" cy="1269578"/>
          </a:xfrm>
          <a:prstGeom prst="rect">
            <a:avLst/>
          </a:prstGeom>
          <a:noFill/>
        </p:spPr>
        <p:txBody>
          <a:bodyPr wrap="square" lIns="0" tIns="0" rIns="0" bIns="0" rtlCol="0">
            <a:spAutoFit/>
          </a:bodyPr>
          <a:lstStyle/>
          <a:p>
            <a:pPr>
              <a:lnSpc>
                <a:spcPct val="110000"/>
              </a:lnSpc>
              <a:spcAft>
                <a:spcPts val="0"/>
              </a:spcAft>
            </a:pPr>
            <a:r>
              <a:rPr lang="ja-JP" altLang="en-US" sz="1500" b="1" dirty="0">
                <a:solidFill>
                  <a:srgbClr val="002060"/>
                </a:solidFill>
                <a:latin typeface="メイリオ" panose="020B0604030504040204" pitchFamily="50" charset="-128"/>
                <a:ea typeface="メイリオ" panose="020B0604030504040204" pitchFamily="50" charset="-128"/>
              </a:rPr>
              <a:t>オンラインセミナーのご紹介</a:t>
            </a:r>
            <a:endParaRPr lang="en-US" altLang="ja-JP" sz="1500" b="1" dirty="0">
              <a:solidFill>
                <a:srgbClr val="002060"/>
              </a:solidFill>
              <a:latin typeface="メイリオ" panose="020B0604030504040204" pitchFamily="50" charset="-128"/>
              <a:ea typeface="メイリオ" panose="020B0604030504040204" pitchFamily="50" charset="-128"/>
            </a:endParaRPr>
          </a:p>
          <a:p>
            <a:pPr>
              <a:lnSpc>
                <a:spcPct val="110000"/>
              </a:lnSpc>
              <a:spcAft>
                <a:spcPts val="0"/>
              </a:spcAft>
            </a:pPr>
            <a:r>
              <a:rPr lang="ja-JP" altLang="en-US" sz="2000" b="1" dirty="0">
                <a:solidFill>
                  <a:srgbClr val="002060"/>
                </a:solidFill>
                <a:latin typeface="メイリオ" panose="020B0604030504040204" pitchFamily="50" charset="-128"/>
                <a:ea typeface="メイリオ" panose="020B0604030504040204" pitchFamily="50" charset="-128"/>
              </a:rPr>
              <a:t>事業を大きく成長させるための新たなマネジメントメソッド ～ 事業の成長／中長期計画や事業目標達成の「必須条件」が</a:t>
            </a:r>
            <a:endParaRPr lang="en-US" altLang="ja-JP" sz="2000" b="1" dirty="0">
              <a:solidFill>
                <a:srgbClr val="002060"/>
              </a:solidFill>
              <a:latin typeface="メイリオ" panose="020B0604030504040204" pitchFamily="50" charset="-128"/>
              <a:ea typeface="メイリオ" panose="020B0604030504040204" pitchFamily="50" charset="-128"/>
            </a:endParaRPr>
          </a:p>
          <a:p>
            <a:pPr>
              <a:lnSpc>
                <a:spcPct val="110000"/>
              </a:lnSpc>
              <a:spcAft>
                <a:spcPts val="0"/>
              </a:spcAft>
            </a:pPr>
            <a:r>
              <a:rPr lang="en-US" altLang="ja-JP" sz="2000" b="1" dirty="0">
                <a:solidFill>
                  <a:srgbClr val="002060"/>
                </a:solidFill>
                <a:latin typeface="メイリオ" panose="020B0604030504040204" pitchFamily="50" charset="-128"/>
                <a:ea typeface="メイリオ" panose="020B0604030504040204" pitchFamily="50" charset="-128"/>
              </a:rPr>
              <a:t>    </a:t>
            </a:r>
            <a:r>
              <a:rPr lang="ja-JP" altLang="en-US" sz="2000" b="1" dirty="0">
                <a:solidFill>
                  <a:srgbClr val="002060"/>
                </a:solidFill>
                <a:latin typeface="メイリオ" panose="020B0604030504040204" pitchFamily="50" charset="-128"/>
                <a:ea typeface="メイリオ" panose="020B0604030504040204" pitchFamily="50" charset="-128"/>
              </a:rPr>
              <a:t>変わった！</a:t>
            </a:r>
            <a:endParaRPr lang="ja-JP" altLang="en-US" b="1" dirty="0">
              <a:solidFill>
                <a:srgbClr val="002060"/>
              </a:solidFill>
              <a:latin typeface="メイリオ" panose="020B0604030504040204" pitchFamily="50" charset="-128"/>
              <a:ea typeface="メイリオ" panose="020B0604030504040204" pitchFamily="50" charset="-128"/>
            </a:endParaRPr>
          </a:p>
        </p:txBody>
      </p:sp>
      <p:sp>
        <p:nvSpPr>
          <p:cNvPr id="20" name="正方形/長方形 19">
            <a:extLst>
              <a:ext uri="{FF2B5EF4-FFF2-40B4-BE49-F238E27FC236}">
                <a16:creationId xmlns:a16="http://schemas.microsoft.com/office/drawing/2014/main" id="{6D33347D-0EDF-F53F-CF04-60CF018AD4D5}"/>
              </a:ext>
            </a:extLst>
          </p:cNvPr>
          <p:cNvSpPr/>
          <p:nvPr/>
        </p:nvSpPr>
        <p:spPr>
          <a:xfrm>
            <a:off x="180000" y="1656993"/>
            <a:ext cx="4104000" cy="3060000"/>
          </a:xfrm>
          <a:prstGeom prst="rect">
            <a:avLst/>
          </a:prstGeom>
          <a:solidFill>
            <a:srgbClr val="F2DCDB"/>
          </a:soli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kumimoji="1" lang="ja-JP" altLang="en-US"/>
          </a:p>
        </p:txBody>
      </p:sp>
      <p:sp>
        <p:nvSpPr>
          <p:cNvPr id="21" name="テキスト ボックス 20">
            <a:extLst>
              <a:ext uri="{FF2B5EF4-FFF2-40B4-BE49-F238E27FC236}">
                <a16:creationId xmlns:a16="http://schemas.microsoft.com/office/drawing/2014/main" id="{9ED9E018-10B3-11A5-C770-9E34C59C9D15}"/>
              </a:ext>
            </a:extLst>
          </p:cNvPr>
          <p:cNvSpPr txBox="1"/>
          <p:nvPr/>
        </p:nvSpPr>
        <p:spPr>
          <a:xfrm>
            <a:off x="294235" y="1728738"/>
            <a:ext cx="3924000" cy="2951577"/>
          </a:xfrm>
          <a:prstGeom prst="rect">
            <a:avLst/>
          </a:prstGeom>
          <a:noFill/>
        </p:spPr>
        <p:txBody>
          <a:bodyPr wrap="square" lIns="0" tIns="0" rIns="0" bIns="0">
            <a:spAutoFit/>
          </a:bodyPr>
          <a:lstStyle/>
          <a:p>
            <a:pPr>
              <a:lnSpc>
                <a:spcPct val="120000"/>
              </a:lnSpc>
              <a:spcAft>
                <a:spcPts val="300"/>
              </a:spcAft>
            </a:pPr>
            <a:r>
              <a:rPr lang="ja-JP" altLang="en-US" sz="1600" b="1" dirty="0">
                <a:solidFill>
                  <a:srgbClr val="C00000"/>
                </a:solidFill>
                <a:latin typeface="メイリオ" panose="020B0604030504040204" pitchFamily="50" charset="-128"/>
                <a:ea typeface="メイリオ" panose="020B0604030504040204" pitchFamily="50" charset="-128"/>
              </a:rPr>
              <a:t>会社／事業が、思っていた通りに成長することができていない！</a:t>
            </a:r>
            <a:endParaRPr lang="en-US" altLang="ja-JP" sz="1600" b="1" dirty="0">
              <a:solidFill>
                <a:srgbClr val="C00000"/>
              </a:solidFill>
              <a:latin typeface="メイリオ" panose="020B0604030504040204" pitchFamily="50" charset="-128"/>
              <a:ea typeface="メイリオ" panose="020B0604030504040204" pitchFamily="50" charset="-128"/>
            </a:endParaRPr>
          </a:p>
          <a:p>
            <a:pPr marL="216000" indent="-216000">
              <a:lnSpc>
                <a:spcPct val="120000"/>
              </a:lnSpc>
              <a:spcAft>
                <a:spcPts val="300"/>
              </a:spcAft>
              <a:buClr>
                <a:schemeClr val="bg1">
                  <a:lumMod val="50000"/>
                </a:schemeClr>
              </a:buClr>
              <a:buFont typeface="Wingdings" panose="05000000000000000000" pitchFamily="2" charset="2"/>
              <a:buChar char="u"/>
            </a:pPr>
            <a:r>
              <a:rPr lang="ja-JP" altLang="en-US" sz="1200" dirty="0">
                <a:latin typeface="メイリオ" panose="020B0604030504040204" pitchFamily="50" charset="-128"/>
                <a:ea typeface="メイリオ" panose="020B0604030504040204" pitchFamily="50" charset="-128"/>
              </a:rPr>
              <a:t>各部門／部署の活動が、経営方針や経営戦略と乖離している、上層部が策定した事業計画や戦略が行われない。</a:t>
            </a:r>
          </a:p>
          <a:p>
            <a:pPr marL="216000" indent="-216000">
              <a:lnSpc>
                <a:spcPct val="120000"/>
              </a:lnSpc>
              <a:spcAft>
                <a:spcPts val="300"/>
              </a:spcAft>
              <a:buClr>
                <a:schemeClr val="bg1">
                  <a:lumMod val="50000"/>
                </a:schemeClr>
              </a:buClr>
              <a:buFont typeface="Wingdings" panose="05000000000000000000" pitchFamily="2" charset="2"/>
              <a:buChar char="u"/>
            </a:pPr>
            <a:r>
              <a:rPr lang="ja-JP" altLang="en-US" sz="1200" dirty="0">
                <a:latin typeface="メイリオ" panose="020B0604030504040204" pitchFamily="50" charset="-128"/>
                <a:ea typeface="メイリオ" panose="020B0604030504040204" pitchFamily="50" charset="-128"/>
              </a:rPr>
              <a:t>中長期計画や経営戦略を、命令しないと始めない。始めても、自分ごととして実行しない。</a:t>
            </a:r>
          </a:p>
          <a:p>
            <a:pPr marL="216000" indent="-216000">
              <a:lnSpc>
                <a:spcPct val="120000"/>
              </a:lnSpc>
              <a:spcAft>
                <a:spcPts val="300"/>
              </a:spcAft>
              <a:buClr>
                <a:schemeClr val="bg1">
                  <a:lumMod val="50000"/>
                </a:schemeClr>
              </a:buClr>
              <a:buFont typeface="Wingdings" panose="05000000000000000000" pitchFamily="2" charset="2"/>
              <a:buChar char="u"/>
            </a:pPr>
            <a:r>
              <a:rPr lang="ja-JP" altLang="en-US" sz="1200" dirty="0">
                <a:latin typeface="メイリオ" panose="020B0604030504040204" pitchFamily="50" charset="-128"/>
                <a:ea typeface="メイリオ" panose="020B0604030504040204" pitchFamily="50" charset="-128"/>
              </a:rPr>
              <a:t>事業目標達成や組織課題解決を遂行するための社員たちの能力が不足し、途中で投げ出される。</a:t>
            </a:r>
          </a:p>
          <a:p>
            <a:pPr marL="216000" indent="-216000">
              <a:lnSpc>
                <a:spcPct val="120000"/>
              </a:lnSpc>
              <a:spcAft>
                <a:spcPts val="300"/>
              </a:spcAft>
              <a:buClr>
                <a:schemeClr val="bg1">
                  <a:lumMod val="50000"/>
                </a:schemeClr>
              </a:buClr>
              <a:buFont typeface="Wingdings" panose="05000000000000000000" pitchFamily="2" charset="2"/>
              <a:buChar char="u"/>
            </a:pPr>
            <a:r>
              <a:rPr lang="ja-JP" altLang="en-US" sz="1200" dirty="0">
                <a:latin typeface="メイリオ" panose="020B0604030504040204" pitchFamily="50" charset="-128"/>
                <a:ea typeface="メイリオ" panose="020B0604030504040204" pitchFamily="50" charset="-128"/>
              </a:rPr>
              <a:t>部門や部署を超えた戦略行動や課題解決が進まない、最後までやり遂げられない、結果を出すことができない。</a:t>
            </a:r>
            <a:endParaRPr lang="en-US" altLang="ja-JP" sz="1200" dirty="0">
              <a:latin typeface="メイリオ" panose="020B0604030504040204" pitchFamily="50" charset="-128"/>
              <a:ea typeface="メイリオ" panose="020B0604030504040204" pitchFamily="50" charset="-128"/>
            </a:endParaRPr>
          </a:p>
        </p:txBody>
      </p:sp>
      <p:sp>
        <p:nvSpPr>
          <p:cNvPr id="22" name="矢印: 左 21">
            <a:extLst>
              <a:ext uri="{FF2B5EF4-FFF2-40B4-BE49-F238E27FC236}">
                <a16:creationId xmlns:a16="http://schemas.microsoft.com/office/drawing/2014/main" id="{8F72B618-1510-71C8-D62D-1D036FE45FB7}"/>
              </a:ext>
            </a:extLst>
          </p:cNvPr>
          <p:cNvSpPr/>
          <p:nvPr/>
        </p:nvSpPr>
        <p:spPr>
          <a:xfrm>
            <a:off x="4356000" y="1728738"/>
            <a:ext cx="576000" cy="360000"/>
          </a:xfrm>
          <a:prstGeom prst="leftArrow">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3" name="図 22" descr="QR コード&#10;&#10;自動的に生成された説明">
            <a:extLst>
              <a:ext uri="{FF2B5EF4-FFF2-40B4-BE49-F238E27FC236}">
                <a16:creationId xmlns:a16="http://schemas.microsoft.com/office/drawing/2014/main" id="{A8E74AF0-F148-7B5F-DF65-4EEAEC55BD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5067" y="7561417"/>
            <a:ext cx="972000" cy="972000"/>
          </a:xfrm>
          <a:prstGeom prst="rect">
            <a:avLst/>
          </a:prstGeom>
        </p:spPr>
      </p:pic>
    </p:spTree>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TotalTime>
  <Words>689</Words>
  <Application>Microsoft Office PowerPoint</Application>
  <PresentationFormat>ユーザー設定</PresentationFormat>
  <Paragraphs>49</Paragraphs>
  <Slides>2</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2</vt:i4>
      </vt:variant>
    </vt:vector>
  </HeadingPairs>
  <TitlesOfParts>
    <vt:vector size="10" baseType="lpstr">
      <vt:lpstr>ＭＳ Ｐゴシック</vt:lpstr>
      <vt:lpstr>メイリオ</vt:lpstr>
      <vt:lpstr>Arial</vt:lpstr>
      <vt:lpstr>Calibri</vt:lpstr>
      <vt:lpstr>Calibri Light</vt:lpstr>
      <vt:lpstr>Segoe UI</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尾梶 敬祐</dc:creator>
  <cp:lastModifiedBy>takumi_terao</cp:lastModifiedBy>
  <cp:revision>11</cp:revision>
  <dcterms:created xsi:type="dcterms:W3CDTF">2022-01-26T05:00:15Z</dcterms:created>
  <dcterms:modified xsi:type="dcterms:W3CDTF">2022-11-17T04:17:02Z</dcterms:modified>
</cp:coreProperties>
</file>