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 id="2147483672" r:id="rId2"/>
  </p:sldMasterIdLst>
  <p:notesMasterIdLst>
    <p:notesMasterId r:id="rId11"/>
  </p:notesMasterIdLst>
  <p:sldIdLst>
    <p:sldId id="256" r:id="rId3"/>
    <p:sldId id="257" r:id="rId4"/>
    <p:sldId id="272" r:id="rId5"/>
    <p:sldId id="278" r:id="rId6"/>
    <p:sldId id="273" r:id="rId7"/>
    <p:sldId id="279" r:id="rId8"/>
    <p:sldId id="282" r:id="rId9"/>
    <p:sldId id="265" r:id="rId10"/>
  </p:sldIdLst>
  <p:sldSz cx="9144000" cy="5143500" type="screen16x9"/>
  <p:notesSz cx="6858000" cy="9144000"/>
  <p:embeddedFontLst>
    <p:embeddedFont>
      <p:font typeface="Calibri" panose="020F0502020204030204" pitchFamily="34" charset="0"/>
      <p:regular r:id="rId12"/>
      <p:bold r:id="rId13"/>
      <p:italic r:id="rId14"/>
      <p:boldItalic r:id="rId15"/>
    </p:embeddedFont>
    <p:embeddedFont>
      <p:font typeface="メイリオ" panose="020B0604030504040204" pitchFamily="50" charset="-128"/>
      <p:regular r:id="rId16"/>
      <p:bold r:id="rId17"/>
      <p:italic r:id="rId18"/>
      <p:boldItalic r:id="rId19"/>
    </p:embeddedFont>
    <p:embeddedFont>
      <p:font typeface="メイリオ" panose="020B0604030504040204" pitchFamily="50" charset="-128"/>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DAAA846-9C97-4D01-BE1E-A76F653C9144}">
  <a:tblStyle styleId="{6DAAA846-9C97-4D01-BE1E-A76F653C9144}"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23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54231c54f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54231c54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54231c54f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154231c54f2_0_6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54231c54f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154231c54f2_0_6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2148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54231c54f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154231c54f2_0_6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6217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54231c54f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154231c54f2_0_6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2723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54231c54f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154231c54f2_0_6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064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54231c54f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154231c54f2_0_6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4025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154231c54f2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0" name="Google Shape;270;g154231c54f2_0_201: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273844"/>
            <a:ext cx="7886700" cy="994200"/>
          </a:xfrm>
          <a:prstGeom prst="rect">
            <a:avLst/>
          </a:prstGeom>
          <a:noFill/>
          <a:ln>
            <a:noFill/>
          </a:ln>
        </p:spPr>
        <p:txBody>
          <a:bodyPr spcFirstLastPara="1" wrap="square" lIns="79125" tIns="39550" rIns="79125" bIns="39550" anchor="ctr" anchorCtr="0">
            <a:norm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58" name="Google Shape;58;p14"/>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59" name="Google Shape;59;p14"/>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60" name="Google Shape;60;p14"/>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61"/>
        <p:cNvGrpSpPr/>
        <p:nvPr/>
      </p:nvGrpSpPr>
      <p:grpSpPr>
        <a:xfrm>
          <a:off x="0" y="0"/>
          <a:ext cx="0" cy="0"/>
          <a:chOff x="0" y="0"/>
          <a:chExt cx="0" cy="0"/>
        </a:xfrm>
      </p:grpSpPr>
      <p:sp>
        <p:nvSpPr>
          <p:cNvPr id="62" name="Google Shape;62;p15"/>
          <p:cNvSpPr txBox="1">
            <a:spLocks noGrp="1"/>
          </p:cNvSpPr>
          <p:nvPr>
            <p:ph type="ctrTitle"/>
          </p:nvPr>
        </p:nvSpPr>
        <p:spPr>
          <a:xfrm>
            <a:off x="1143000" y="841772"/>
            <a:ext cx="6858000" cy="1790700"/>
          </a:xfrm>
          <a:prstGeom prst="rect">
            <a:avLst/>
          </a:prstGeom>
          <a:noFill/>
          <a:ln>
            <a:noFill/>
          </a:ln>
        </p:spPr>
        <p:txBody>
          <a:bodyPr spcFirstLastPara="1" wrap="square" lIns="79125" tIns="39550" rIns="79125" bIns="39550" anchor="b" anchorCtr="0">
            <a:normAutofit/>
          </a:bodyPr>
          <a:lstStyle>
            <a:lvl1pPr lvl="0" algn="ctr" rtl="0">
              <a:lnSpc>
                <a:spcPct val="90000"/>
              </a:lnSpc>
              <a:spcBef>
                <a:spcPts val="0"/>
              </a:spcBef>
              <a:spcAft>
                <a:spcPts val="0"/>
              </a:spcAft>
              <a:buClr>
                <a:schemeClr val="dk1"/>
              </a:buClr>
              <a:buSzPts val="4200"/>
              <a:buFont typeface="Arial"/>
              <a:buNone/>
              <a:defRPr sz="4200"/>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63" name="Google Shape;63;p15"/>
          <p:cNvSpPr txBox="1">
            <a:spLocks noGrp="1"/>
          </p:cNvSpPr>
          <p:nvPr>
            <p:ph type="subTitle" idx="1"/>
          </p:nvPr>
        </p:nvSpPr>
        <p:spPr>
          <a:xfrm>
            <a:off x="1143000" y="2701529"/>
            <a:ext cx="6858000" cy="1241700"/>
          </a:xfrm>
          <a:prstGeom prst="rect">
            <a:avLst/>
          </a:prstGeom>
          <a:noFill/>
          <a:ln>
            <a:noFill/>
          </a:ln>
        </p:spPr>
        <p:txBody>
          <a:bodyPr spcFirstLastPara="1" wrap="square" lIns="79125" tIns="39550" rIns="79125" bIns="39550" anchor="t" anchorCtr="0">
            <a:normAutofit/>
          </a:bodyPr>
          <a:lstStyle>
            <a:lvl1pPr lvl="0" algn="ctr" rtl="0">
              <a:lnSpc>
                <a:spcPct val="90000"/>
              </a:lnSpc>
              <a:spcBef>
                <a:spcPts val="700"/>
              </a:spcBef>
              <a:spcAft>
                <a:spcPts val="0"/>
              </a:spcAft>
              <a:buClr>
                <a:schemeClr val="dk1"/>
              </a:buClr>
              <a:buSzPts val="1700"/>
              <a:buNone/>
              <a:defRPr sz="1700"/>
            </a:lvl1pPr>
            <a:lvl2pPr lvl="1" algn="ctr" rtl="0">
              <a:lnSpc>
                <a:spcPct val="90000"/>
              </a:lnSpc>
              <a:spcBef>
                <a:spcPts val="400"/>
              </a:spcBef>
              <a:spcAft>
                <a:spcPts val="0"/>
              </a:spcAft>
              <a:buClr>
                <a:schemeClr val="dk1"/>
              </a:buClr>
              <a:buSzPts val="1400"/>
              <a:buNone/>
              <a:defRPr sz="1400"/>
            </a:lvl2pPr>
            <a:lvl3pPr lvl="2" algn="ctr" rtl="0">
              <a:lnSpc>
                <a:spcPct val="90000"/>
              </a:lnSpc>
              <a:spcBef>
                <a:spcPts val="400"/>
              </a:spcBef>
              <a:spcAft>
                <a:spcPts val="0"/>
              </a:spcAft>
              <a:buClr>
                <a:schemeClr val="dk1"/>
              </a:buClr>
              <a:buSzPts val="1300"/>
              <a:buNone/>
              <a:defRPr sz="1300"/>
            </a:lvl3pPr>
            <a:lvl4pPr lvl="3" algn="ctr" rtl="0">
              <a:lnSpc>
                <a:spcPct val="90000"/>
              </a:lnSpc>
              <a:spcBef>
                <a:spcPts val="400"/>
              </a:spcBef>
              <a:spcAft>
                <a:spcPts val="0"/>
              </a:spcAft>
              <a:buClr>
                <a:schemeClr val="dk1"/>
              </a:buClr>
              <a:buSzPts val="1100"/>
              <a:buNone/>
              <a:defRPr sz="1100"/>
            </a:lvl4pPr>
            <a:lvl5pPr lvl="4" algn="ctr" rtl="0">
              <a:lnSpc>
                <a:spcPct val="90000"/>
              </a:lnSpc>
              <a:spcBef>
                <a:spcPts val="400"/>
              </a:spcBef>
              <a:spcAft>
                <a:spcPts val="0"/>
              </a:spcAft>
              <a:buClr>
                <a:schemeClr val="dk1"/>
              </a:buClr>
              <a:buSzPts val="1100"/>
              <a:buNone/>
              <a:defRPr sz="1100"/>
            </a:lvl5pPr>
            <a:lvl6pPr lvl="5" algn="ctr" rtl="0">
              <a:lnSpc>
                <a:spcPct val="90000"/>
              </a:lnSpc>
              <a:spcBef>
                <a:spcPts val="400"/>
              </a:spcBef>
              <a:spcAft>
                <a:spcPts val="0"/>
              </a:spcAft>
              <a:buClr>
                <a:schemeClr val="dk1"/>
              </a:buClr>
              <a:buSzPts val="1100"/>
              <a:buNone/>
              <a:defRPr sz="1100"/>
            </a:lvl6pPr>
            <a:lvl7pPr lvl="6" algn="ctr" rtl="0">
              <a:lnSpc>
                <a:spcPct val="90000"/>
              </a:lnSpc>
              <a:spcBef>
                <a:spcPts val="400"/>
              </a:spcBef>
              <a:spcAft>
                <a:spcPts val="0"/>
              </a:spcAft>
              <a:buClr>
                <a:schemeClr val="dk1"/>
              </a:buClr>
              <a:buSzPts val="1100"/>
              <a:buNone/>
              <a:defRPr sz="1100"/>
            </a:lvl7pPr>
            <a:lvl8pPr lvl="7" algn="ctr" rtl="0">
              <a:lnSpc>
                <a:spcPct val="90000"/>
              </a:lnSpc>
              <a:spcBef>
                <a:spcPts val="400"/>
              </a:spcBef>
              <a:spcAft>
                <a:spcPts val="0"/>
              </a:spcAft>
              <a:buClr>
                <a:schemeClr val="dk1"/>
              </a:buClr>
              <a:buSzPts val="1100"/>
              <a:buNone/>
              <a:defRPr sz="1100"/>
            </a:lvl8pPr>
            <a:lvl9pPr lvl="8" algn="ctr" rtl="0">
              <a:lnSpc>
                <a:spcPct val="90000"/>
              </a:lnSpc>
              <a:spcBef>
                <a:spcPts val="400"/>
              </a:spcBef>
              <a:spcAft>
                <a:spcPts val="0"/>
              </a:spcAft>
              <a:buClr>
                <a:schemeClr val="dk1"/>
              </a:buClr>
              <a:buSzPts val="1100"/>
              <a:buNone/>
              <a:defRPr sz="1100"/>
            </a:lvl9pPr>
          </a:lstStyle>
          <a:p>
            <a:endParaRPr/>
          </a:p>
        </p:txBody>
      </p:sp>
      <p:sp>
        <p:nvSpPr>
          <p:cNvPr id="64" name="Google Shape;64;p15"/>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65" name="Google Shape;65;p15"/>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66" name="Google Shape;66;p15"/>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628650" y="273844"/>
            <a:ext cx="7886700" cy="994200"/>
          </a:xfrm>
          <a:prstGeom prst="rect">
            <a:avLst/>
          </a:prstGeom>
          <a:noFill/>
          <a:ln>
            <a:noFill/>
          </a:ln>
        </p:spPr>
        <p:txBody>
          <a:bodyPr spcFirstLastPara="1" wrap="square" lIns="79125" tIns="39550" rIns="79125" bIns="39550" anchor="ctr" anchorCtr="0">
            <a:norm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69" name="Google Shape;69;p16"/>
          <p:cNvSpPr txBox="1">
            <a:spLocks noGrp="1"/>
          </p:cNvSpPr>
          <p:nvPr>
            <p:ph type="body" idx="1"/>
          </p:nvPr>
        </p:nvSpPr>
        <p:spPr>
          <a:xfrm>
            <a:off x="628650" y="1369219"/>
            <a:ext cx="7886700" cy="3263400"/>
          </a:xfrm>
          <a:prstGeom prst="rect">
            <a:avLst/>
          </a:prstGeom>
          <a:noFill/>
          <a:ln>
            <a:noFill/>
          </a:ln>
        </p:spPr>
        <p:txBody>
          <a:bodyPr spcFirstLastPara="1" wrap="square" lIns="79125" tIns="39550" rIns="79125" bIns="39550" anchor="t" anchorCtr="0">
            <a:normAutofit/>
          </a:bodyPr>
          <a:lstStyle>
            <a:lvl1pPr marL="457200" lvl="0" indent="-330200" algn="l" rtl="0">
              <a:lnSpc>
                <a:spcPct val="90000"/>
              </a:lnSpc>
              <a:spcBef>
                <a:spcPts val="7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70" name="Google Shape;70;p16"/>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71" name="Google Shape;71;p16"/>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72" name="Google Shape;72;p16"/>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623887" y="1282304"/>
            <a:ext cx="7886700" cy="2139600"/>
          </a:xfrm>
          <a:prstGeom prst="rect">
            <a:avLst/>
          </a:prstGeom>
          <a:noFill/>
          <a:ln>
            <a:noFill/>
          </a:ln>
        </p:spPr>
        <p:txBody>
          <a:bodyPr spcFirstLastPara="1" wrap="square" lIns="79125" tIns="39550" rIns="79125" bIns="39550" anchor="b" anchorCtr="0">
            <a:normAutofit/>
          </a:bodyPr>
          <a:lstStyle>
            <a:lvl1pPr lvl="0" algn="l" rtl="0">
              <a:lnSpc>
                <a:spcPct val="90000"/>
              </a:lnSpc>
              <a:spcBef>
                <a:spcPts val="0"/>
              </a:spcBef>
              <a:spcAft>
                <a:spcPts val="0"/>
              </a:spcAft>
              <a:buClr>
                <a:schemeClr val="dk1"/>
              </a:buClr>
              <a:buSzPts val="4200"/>
              <a:buFont typeface="Arial"/>
              <a:buNone/>
              <a:defRPr sz="4200"/>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75" name="Google Shape;75;p17"/>
          <p:cNvSpPr txBox="1">
            <a:spLocks noGrp="1"/>
          </p:cNvSpPr>
          <p:nvPr>
            <p:ph type="body" idx="1"/>
          </p:nvPr>
        </p:nvSpPr>
        <p:spPr>
          <a:xfrm>
            <a:off x="623887" y="3442098"/>
            <a:ext cx="7886700" cy="1125300"/>
          </a:xfrm>
          <a:prstGeom prst="rect">
            <a:avLst/>
          </a:prstGeom>
          <a:noFill/>
          <a:ln>
            <a:noFill/>
          </a:ln>
        </p:spPr>
        <p:txBody>
          <a:bodyPr spcFirstLastPara="1" wrap="square" lIns="79125" tIns="39550" rIns="79125" bIns="39550" anchor="t" anchorCtr="0">
            <a:normAutofit/>
          </a:bodyPr>
          <a:lstStyle>
            <a:lvl1pPr marL="457200" lvl="0" indent="-228600" algn="l" rtl="0">
              <a:lnSpc>
                <a:spcPct val="90000"/>
              </a:lnSpc>
              <a:spcBef>
                <a:spcPts val="700"/>
              </a:spcBef>
              <a:spcAft>
                <a:spcPts val="0"/>
              </a:spcAft>
              <a:buClr>
                <a:srgbClr val="888888"/>
              </a:buClr>
              <a:buSzPts val="1700"/>
              <a:buNone/>
              <a:defRPr sz="1700">
                <a:solidFill>
                  <a:srgbClr val="888888"/>
                </a:solidFill>
              </a:defRPr>
            </a:lvl1pPr>
            <a:lvl2pPr marL="914400" lvl="1" indent="-228600" algn="l" rtl="0">
              <a:lnSpc>
                <a:spcPct val="90000"/>
              </a:lnSpc>
              <a:spcBef>
                <a:spcPts val="400"/>
              </a:spcBef>
              <a:spcAft>
                <a:spcPts val="0"/>
              </a:spcAft>
              <a:buClr>
                <a:srgbClr val="888888"/>
              </a:buClr>
              <a:buSzPts val="1400"/>
              <a:buNone/>
              <a:defRPr sz="1400">
                <a:solidFill>
                  <a:srgbClr val="888888"/>
                </a:solidFill>
              </a:defRPr>
            </a:lvl2pPr>
            <a:lvl3pPr marL="1371600" lvl="2" indent="-228600" algn="l" rtl="0">
              <a:lnSpc>
                <a:spcPct val="90000"/>
              </a:lnSpc>
              <a:spcBef>
                <a:spcPts val="400"/>
              </a:spcBef>
              <a:spcAft>
                <a:spcPts val="0"/>
              </a:spcAft>
              <a:buClr>
                <a:srgbClr val="888888"/>
              </a:buClr>
              <a:buSzPts val="1300"/>
              <a:buNone/>
              <a:defRPr sz="1300">
                <a:solidFill>
                  <a:srgbClr val="888888"/>
                </a:solidFill>
              </a:defRPr>
            </a:lvl3pPr>
            <a:lvl4pPr marL="1828800" lvl="3" indent="-228600" algn="l" rtl="0">
              <a:lnSpc>
                <a:spcPct val="90000"/>
              </a:lnSpc>
              <a:spcBef>
                <a:spcPts val="400"/>
              </a:spcBef>
              <a:spcAft>
                <a:spcPts val="0"/>
              </a:spcAft>
              <a:buClr>
                <a:srgbClr val="888888"/>
              </a:buClr>
              <a:buSzPts val="1100"/>
              <a:buNone/>
              <a:defRPr sz="1100">
                <a:solidFill>
                  <a:srgbClr val="888888"/>
                </a:solidFill>
              </a:defRPr>
            </a:lvl4pPr>
            <a:lvl5pPr marL="2286000" lvl="4" indent="-228600" algn="l" rtl="0">
              <a:lnSpc>
                <a:spcPct val="90000"/>
              </a:lnSpc>
              <a:spcBef>
                <a:spcPts val="400"/>
              </a:spcBef>
              <a:spcAft>
                <a:spcPts val="0"/>
              </a:spcAft>
              <a:buClr>
                <a:srgbClr val="888888"/>
              </a:buClr>
              <a:buSzPts val="1100"/>
              <a:buNone/>
              <a:defRPr sz="1100">
                <a:solidFill>
                  <a:srgbClr val="888888"/>
                </a:solidFill>
              </a:defRPr>
            </a:lvl5pPr>
            <a:lvl6pPr marL="2743200" lvl="5" indent="-228600" algn="l" rtl="0">
              <a:lnSpc>
                <a:spcPct val="90000"/>
              </a:lnSpc>
              <a:spcBef>
                <a:spcPts val="400"/>
              </a:spcBef>
              <a:spcAft>
                <a:spcPts val="0"/>
              </a:spcAft>
              <a:buClr>
                <a:srgbClr val="888888"/>
              </a:buClr>
              <a:buSzPts val="1100"/>
              <a:buNone/>
              <a:defRPr sz="1100">
                <a:solidFill>
                  <a:srgbClr val="888888"/>
                </a:solidFill>
              </a:defRPr>
            </a:lvl6pPr>
            <a:lvl7pPr marL="3200400" lvl="6" indent="-228600" algn="l" rtl="0">
              <a:lnSpc>
                <a:spcPct val="90000"/>
              </a:lnSpc>
              <a:spcBef>
                <a:spcPts val="400"/>
              </a:spcBef>
              <a:spcAft>
                <a:spcPts val="0"/>
              </a:spcAft>
              <a:buClr>
                <a:srgbClr val="888888"/>
              </a:buClr>
              <a:buSzPts val="1100"/>
              <a:buNone/>
              <a:defRPr sz="1100">
                <a:solidFill>
                  <a:srgbClr val="888888"/>
                </a:solidFill>
              </a:defRPr>
            </a:lvl7pPr>
            <a:lvl8pPr marL="3657600" lvl="7" indent="-228600" algn="l" rtl="0">
              <a:lnSpc>
                <a:spcPct val="90000"/>
              </a:lnSpc>
              <a:spcBef>
                <a:spcPts val="400"/>
              </a:spcBef>
              <a:spcAft>
                <a:spcPts val="0"/>
              </a:spcAft>
              <a:buClr>
                <a:srgbClr val="888888"/>
              </a:buClr>
              <a:buSzPts val="1100"/>
              <a:buNone/>
              <a:defRPr sz="1100">
                <a:solidFill>
                  <a:srgbClr val="888888"/>
                </a:solidFill>
              </a:defRPr>
            </a:lvl8pPr>
            <a:lvl9pPr marL="4114800" lvl="8" indent="-228600" algn="l" rtl="0">
              <a:lnSpc>
                <a:spcPct val="90000"/>
              </a:lnSpc>
              <a:spcBef>
                <a:spcPts val="400"/>
              </a:spcBef>
              <a:spcAft>
                <a:spcPts val="0"/>
              </a:spcAft>
              <a:buClr>
                <a:srgbClr val="888888"/>
              </a:buClr>
              <a:buSzPts val="1100"/>
              <a:buNone/>
              <a:defRPr sz="1100">
                <a:solidFill>
                  <a:srgbClr val="888888"/>
                </a:solidFill>
              </a:defRPr>
            </a:lvl9pPr>
          </a:lstStyle>
          <a:p>
            <a:endParaRPr/>
          </a:p>
        </p:txBody>
      </p:sp>
      <p:sp>
        <p:nvSpPr>
          <p:cNvPr id="76" name="Google Shape;76;p17"/>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77" name="Google Shape;77;p17"/>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78" name="Google Shape;78;p17"/>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628650" y="273844"/>
            <a:ext cx="7886700" cy="994200"/>
          </a:xfrm>
          <a:prstGeom prst="rect">
            <a:avLst/>
          </a:prstGeom>
          <a:noFill/>
          <a:ln>
            <a:noFill/>
          </a:ln>
        </p:spPr>
        <p:txBody>
          <a:bodyPr spcFirstLastPara="1" wrap="square" lIns="79125" tIns="39550" rIns="79125" bIns="39550" anchor="ctr" anchorCtr="0">
            <a:norm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81" name="Google Shape;81;p18"/>
          <p:cNvSpPr txBox="1">
            <a:spLocks noGrp="1"/>
          </p:cNvSpPr>
          <p:nvPr>
            <p:ph type="body" idx="1"/>
          </p:nvPr>
        </p:nvSpPr>
        <p:spPr>
          <a:xfrm>
            <a:off x="628650" y="1369219"/>
            <a:ext cx="3886200" cy="3263400"/>
          </a:xfrm>
          <a:prstGeom prst="rect">
            <a:avLst/>
          </a:prstGeom>
          <a:noFill/>
          <a:ln>
            <a:noFill/>
          </a:ln>
        </p:spPr>
        <p:txBody>
          <a:bodyPr spcFirstLastPara="1" wrap="square" lIns="79125" tIns="39550" rIns="79125" bIns="39550" anchor="t" anchorCtr="0">
            <a:normAutofit/>
          </a:bodyPr>
          <a:lstStyle>
            <a:lvl1pPr marL="457200" lvl="0" indent="-330200" algn="l" rtl="0">
              <a:lnSpc>
                <a:spcPct val="90000"/>
              </a:lnSpc>
              <a:spcBef>
                <a:spcPts val="7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82" name="Google Shape;82;p18"/>
          <p:cNvSpPr txBox="1">
            <a:spLocks noGrp="1"/>
          </p:cNvSpPr>
          <p:nvPr>
            <p:ph type="body" idx="2"/>
          </p:nvPr>
        </p:nvSpPr>
        <p:spPr>
          <a:xfrm>
            <a:off x="4629150" y="1369219"/>
            <a:ext cx="3886200" cy="3263400"/>
          </a:xfrm>
          <a:prstGeom prst="rect">
            <a:avLst/>
          </a:prstGeom>
          <a:noFill/>
          <a:ln>
            <a:noFill/>
          </a:ln>
        </p:spPr>
        <p:txBody>
          <a:bodyPr spcFirstLastPara="1" wrap="square" lIns="79125" tIns="39550" rIns="79125" bIns="39550" anchor="t" anchorCtr="0">
            <a:normAutofit/>
          </a:bodyPr>
          <a:lstStyle>
            <a:lvl1pPr marL="457200" lvl="0" indent="-330200" algn="l" rtl="0">
              <a:lnSpc>
                <a:spcPct val="90000"/>
              </a:lnSpc>
              <a:spcBef>
                <a:spcPts val="7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83" name="Google Shape;83;p18"/>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84" name="Google Shape;84;p18"/>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85" name="Google Shape;85;p18"/>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629841" y="273844"/>
            <a:ext cx="7886700" cy="994200"/>
          </a:xfrm>
          <a:prstGeom prst="rect">
            <a:avLst/>
          </a:prstGeom>
          <a:noFill/>
          <a:ln>
            <a:noFill/>
          </a:ln>
        </p:spPr>
        <p:txBody>
          <a:bodyPr spcFirstLastPara="1" wrap="square" lIns="79125" tIns="39550" rIns="79125" bIns="39550" anchor="ctr" anchorCtr="0">
            <a:norm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88" name="Google Shape;88;p19"/>
          <p:cNvSpPr txBox="1">
            <a:spLocks noGrp="1"/>
          </p:cNvSpPr>
          <p:nvPr>
            <p:ph type="body" idx="1"/>
          </p:nvPr>
        </p:nvSpPr>
        <p:spPr>
          <a:xfrm>
            <a:off x="629841" y="1260872"/>
            <a:ext cx="3868200" cy="618000"/>
          </a:xfrm>
          <a:prstGeom prst="rect">
            <a:avLst/>
          </a:prstGeom>
          <a:noFill/>
          <a:ln>
            <a:noFill/>
          </a:ln>
        </p:spPr>
        <p:txBody>
          <a:bodyPr spcFirstLastPara="1" wrap="square" lIns="79125" tIns="39550" rIns="79125" bIns="39550" anchor="b" anchorCtr="0">
            <a:normAutofit/>
          </a:bodyPr>
          <a:lstStyle>
            <a:lvl1pPr marL="457200" lvl="0" indent="-228600" algn="l" rtl="0">
              <a:lnSpc>
                <a:spcPct val="90000"/>
              </a:lnSpc>
              <a:spcBef>
                <a:spcPts val="700"/>
              </a:spcBef>
              <a:spcAft>
                <a:spcPts val="0"/>
              </a:spcAft>
              <a:buClr>
                <a:schemeClr val="dk1"/>
              </a:buClr>
              <a:buSzPts val="1700"/>
              <a:buNone/>
              <a:defRPr sz="1700" b="1"/>
            </a:lvl1pPr>
            <a:lvl2pPr marL="914400" lvl="1" indent="-228600" algn="l" rtl="0">
              <a:lnSpc>
                <a:spcPct val="90000"/>
              </a:lnSpc>
              <a:spcBef>
                <a:spcPts val="400"/>
              </a:spcBef>
              <a:spcAft>
                <a:spcPts val="0"/>
              </a:spcAft>
              <a:buClr>
                <a:schemeClr val="dk1"/>
              </a:buClr>
              <a:buSzPts val="1400"/>
              <a:buNone/>
              <a:defRPr sz="1400" b="1"/>
            </a:lvl2pPr>
            <a:lvl3pPr marL="1371600" lvl="2" indent="-228600" algn="l" rtl="0">
              <a:lnSpc>
                <a:spcPct val="90000"/>
              </a:lnSpc>
              <a:spcBef>
                <a:spcPts val="400"/>
              </a:spcBef>
              <a:spcAft>
                <a:spcPts val="0"/>
              </a:spcAft>
              <a:buClr>
                <a:schemeClr val="dk1"/>
              </a:buClr>
              <a:buSzPts val="1300"/>
              <a:buNone/>
              <a:defRPr sz="1300" b="1"/>
            </a:lvl3pPr>
            <a:lvl4pPr marL="1828800" lvl="3" indent="-228600" algn="l" rtl="0">
              <a:lnSpc>
                <a:spcPct val="90000"/>
              </a:lnSpc>
              <a:spcBef>
                <a:spcPts val="400"/>
              </a:spcBef>
              <a:spcAft>
                <a:spcPts val="0"/>
              </a:spcAft>
              <a:buClr>
                <a:schemeClr val="dk1"/>
              </a:buClr>
              <a:buSzPts val="1100"/>
              <a:buNone/>
              <a:defRPr sz="1100" b="1"/>
            </a:lvl4pPr>
            <a:lvl5pPr marL="2286000" lvl="4" indent="-228600" algn="l" rtl="0">
              <a:lnSpc>
                <a:spcPct val="90000"/>
              </a:lnSpc>
              <a:spcBef>
                <a:spcPts val="400"/>
              </a:spcBef>
              <a:spcAft>
                <a:spcPts val="0"/>
              </a:spcAft>
              <a:buClr>
                <a:schemeClr val="dk1"/>
              </a:buClr>
              <a:buSzPts val="1100"/>
              <a:buNone/>
              <a:defRPr sz="1100" b="1"/>
            </a:lvl5pPr>
            <a:lvl6pPr marL="2743200" lvl="5" indent="-228600" algn="l" rtl="0">
              <a:lnSpc>
                <a:spcPct val="90000"/>
              </a:lnSpc>
              <a:spcBef>
                <a:spcPts val="400"/>
              </a:spcBef>
              <a:spcAft>
                <a:spcPts val="0"/>
              </a:spcAft>
              <a:buClr>
                <a:schemeClr val="dk1"/>
              </a:buClr>
              <a:buSzPts val="1100"/>
              <a:buNone/>
              <a:defRPr sz="1100" b="1"/>
            </a:lvl6pPr>
            <a:lvl7pPr marL="3200400" lvl="6" indent="-228600" algn="l" rtl="0">
              <a:lnSpc>
                <a:spcPct val="90000"/>
              </a:lnSpc>
              <a:spcBef>
                <a:spcPts val="400"/>
              </a:spcBef>
              <a:spcAft>
                <a:spcPts val="0"/>
              </a:spcAft>
              <a:buClr>
                <a:schemeClr val="dk1"/>
              </a:buClr>
              <a:buSzPts val="1100"/>
              <a:buNone/>
              <a:defRPr sz="1100" b="1"/>
            </a:lvl7pPr>
            <a:lvl8pPr marL="3657600" lvl="7" indent="-228600" algn="l" rtl="0">
              <a:lnSpc>
                <a:spcPct val="90000"/>
              </a:lnSpc>
              <a:spcBef>
                <a:spcPts val="400"/>
              </a:spcBef>
              <a:spcAft>
                <a:spcPts val="0"/>
              </a:spcAft>
              <a:buClr>
                <a:schemeClr val="dk1"/>
              </a:buClr>
              <a:buSzPts val="1100"/>
              <a:buNone/>
              <a:defRPr sz="1100" b="1"/>
            </a:lvl8pPr>
            <a:lvl9pPr marL="4114800" lvl="8" indent="-228600" algn="l" rtl="0">
              <a:lnSpc>
                <a:spcPct val="90000"/>
              </a:lnSpc>
              <a:spcBef>
                <a:spcPts val="400"/>
              </a:spcBef>
              <a:spcAft>
                <a:spcPts val="0"/>
              </a:spcAft>
              <a:buClr>
                <a:schemeClr val="dk1"/>
              </a:buClr>
              <a:buSzPts val="1100"/>
              <a:buNone/>
              <a:defRPr sz="1100" b="1"/>
            </a:lvl9pPr>
          </a:lstStyle>
          <a:p>
            <a:endParaRPr/>
          </a:p>
        </p:txBody>
      </p:sp>
      <p:sp>
        <p:nvSpPr>
          <p:cNvPr id="89" name="Google Shape;89;p19"/>
          <p:cNvSpPr txBox="1">
            <a:spLocks noGrp="1"/>
          </p:cNvSpPr>
          <p:nvPr>
            <p:ph type="body" idx="2"/>
          </p:nvPr>
        </p:nvSpPr>
        <p:spPr>
          <a:xfrm>
            <a:off x="629841" y="1878806"/>
            <a:ext cx="3868200" cy="2763600"/>
          </a:xfrm>
          <a:prstGeom prst="rect">
            <a:avLst/>
          </a:prstGeom>
          <a:noFill/>
          <a:ln>
            <a:noFill/>
          </a:ln>
        </p:spPr>
        <p:txBody>
          <a:bodyPr spcFirstLastPara="1" wrap="square" lIns="79125" tIns="39550" rIns="79125" bIns="39550" anchor="t" anchorCtr="0">
            <a:normAutofit/>
          </a:bodyPr>
          <a:lstStyle>
            <a:lvl1pPr marL="457200" lvl="0" indent="-330200" algn="l" rtl="0">
              <a:lnSpc>
                <a:spcPct val="90000"/>
              </a:lnSpc>
              <a:spcBef>
                <a:spcPts val="7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90" name="Google Shape;90;p19"/>
          <p:cNvSpPr txBox="1">
            <a:spLocks noGrp="1"/>
          </p:cNvSpPr>
          <p:nvPr>
            <p:ph type="body" idx="3"/>
          </p:nvPr>
        </p:nvSpPr>
        <p:spPr>
          <a:xfrm>
            <a:off x="4629150" y="1260872"/>
            <a:ext cx="3887400" cy="618000"/>
          </a:xfrm>
          <a:prstGeom prst="rect">
            <a:avLst/>
          </a:prstGeom>
          <a:noFill/>
          <a:ln>
            <a:noFill/>
          </a:ln>
        </p:spPr>
        <p:txBody>
          <a:bodyPr spcFirstLastPara="1" wrap="square" lIns="79125" tIns="39550" rIns="79125" bIns="39550" anchor="b" anchorCtr="0">
            <a:normAutofit/>
          </a:bodyPr>
          <a:lstStyle>
            <a:lvl1pPr marL="457200" lvl="0" indent="-228600" algn="l" rtl="0">
              <a:lnSpc>
                <a:spcPct val="90000"/>
              </a:lnSpc>
              <a:spcBef>
                <a:spcPts val="700"/>
              </a:spcBef>
              <a:spcAft>
                <a:spcPts val="0"/>
              </a:spcAft>
              <a:buClr>
                <a:schemeClr val="dk1"/>
              </a:buClr>
              <a:buSzPts val="1700"/>
              <a:buNone/>
              <a:defRPr sz="1700" b="1"/>
            </a:lvl1pPr>
            <a:lvl2pPr marL="914400" lvl="1" indent="-228600" algn="l" rtl="0">
              <a:lnSpc>
                <a:spcPct val="90000"/>
              </a:lnSpc>
              <a:spcBef>
                <a:spcPts val="400"/>
              </a:spcBef>
              <a:spcAft>
                <a:spcPts val="0"/>
              </a:spcAft>
              <a:buClr>
                <a:schemeClr val="dk1"/>
              </a:buClr>
              <a:buSzPts val="1400"/>
              <a:buNone/>
              <a:defRPr sz="1400" b="1"/>
            </a:lvl2pPr>
            <a:lvl3pPr marL="1371600" lvl="2" indent="-228600" algn="l" rtl="0">
              <a:lnSpc>
                <a:spcPct val="90000"/>
              </a:lnSpc>
              <a:spcBef>
                <a:spcPts val="400"/>
              </a:spcBef>
              <a:spcAft>
                <a:spcPts val="0"/>
              </a:spcAft>
              <a:buClr>
                <a:schemeClr val="dk1"/>
              </a:buClr>
              <a:buSzPts val="1300"/>
              <a:buNone/>
              <a:defRPr sz="1300" b="1"/>
            </a:lvl3pPr>
            <a:lvl4pPr marL="1828800" lvl="3" indent="-228600" algn="l" rtl="0">
              <a:lnSpc>
                <a:spcPct val="90000"/>
              </a:lnSpc>
              <a:spcBef>
                <a:spcPts val="400"/>
              </a:spcBef>
              <a:spcAft>
                <a:spcPts val="0"/>
              </a:spcAft>
              <a:buClr>
                <a:schemeClr val="dk1"/>
              </a:buClr>
              <a:buSzPts val="1100"/>
              <a:buNone/>
              <a:defRPr sz="1100" b="1"/>
            </a:lvl4pPr>
            <a:lvl5pPr marL="2286000" lvl="4" indent="-228600" algn="l" rtl="0">
              <a:lnSpc>
                <a:spcPct val="90000"/>
              </a:lnSpc>
              <a:spcBef>
                <a:spcPts val="400"/>
              </a:spcBef>
              <a:spcAft>
                <a:spcPts val="0"/>
              </a:spcAft>
              <a:buClr>
                <a:schemeClr val="dk1"/>
              </a:buClr>
              <a:buSzPts val="1100"/>
              <a:buNone/>
              <a:defRPr sz="1100" b="1"/>
            </a:lvl5pPr>
            <a:lvl6pPr marL="2743200" lvl="5" indent="-228600" algn="l" rtl="0">
              <a:lnSpc>
                <a:spcPct val="90000"/>
              </a:lnSpc>
              <a:spcBef>
                <a:spcPts val="400"/>
              </a:spcBef>
              <a:spcAft>
                <a:spcPts val="0"/>
              </a:spcAft>
              <a:buClr>
                <a:schemeClr val="dk1"/>
              </a:buClr>
              <a:buSzPts val="1100"/>
              <a:buNone/>
              <a:defRPr sz="1100" b="1"/>
            </a:lvl6pPr>
            <a:lvl7pPr marL="3200400" lvl="6" indent="-228600" algn="l" rtl="0">
              <a:lnSpc>
                <a:spcPct val="90000"/>
              </a:lnSpc>
              <a:spcBef>
                <a:spcPts val="400"/>
              </a:spcBef>
              <a:spcAft>
                <a:spcPts val="0"/>
              </a:spcAft>
              <a:buClr>
                <a:schemeClr val="dk1"/>
              </a:buClr>
              <a:buSzPts val="1100"/>
              <a:buNone/>
              <a:defRPr sz="1100" b="1"/>
            </a:lvl7pPr>
            <a:lvl8pPr marL="3657600" lvl="7" indent="-228600" algn="l" rtl="0">
              <a:lnSpc>
                <a:spcPct val="90000"/>
              </a:lnSpc>
              <a:spcBef>
                <a:spcPts val="400"/>
              </a:spcBef>
              <a:spcAft>
                <a:spcPts val="0"/>
              </a:spcAft>
              <a:buClr>
                <a:schemeClr val="dk1"/>
              </a:buClr>
              <a:buSzPts val="1100"/>
              <a:buNone/>
              <a:defRPr sz="1100" b="1"/>
            </a:lvl8pPr>
            <a:lvl9pPr marL="4114800" lvl="8" indent="-228600" algn="l" rtl="0">
              <a:lnSpc>
                <a:spcPct val="90000"/>
              </a:lnSpc>
              <a:spcBef>
                <a:spcPts val="400"/>
              </a:spcBef>
              <a:spcAft>
                <a:spcPts val="0"/>
              </a:spcAft>
              <a:buClr>
                <a:schemeClr val="dk1"/>
              </a:buClr>
              <a:buSzPts val="1100"/>
              <a:buNone/>
              <a:defRPr sz="1100" b="1"/>
            </a:lvl9pPr>
          </a:lstStyle>
          <a:p>
            <a:endParaRPr/>
          </a:p>
        </p:txBody>
      </p:sp>
      <p:sp>
        <p:nvSpPr>
          <p:cNvPr id="91" name="Google Shape;91;p19"/>
          <p:cNvSpPr txBox="1">
            <a:spLocks noGrp="1"/>
          </p:cNvSpPr>
          <p:nvPr>
            <p:ph type="body" idx="4"/>
          </p:nvPr>
        </p:nvSpPr>
        <p:spPr>
          <a:xfrm>
            <a:off x="4629150" y="1878806"/>
            <a:ext cx="3887400" cy="2763600"/>
          </a:xfrm>
          <a:prstGeom prst="rect">
            <a:avLst/>
          </a:prstGeom>
          <a:noFill/>
          <a:ln>
            <a:noFill/>
          </a:ln>
        </p:spPr>
        <p:txBody>
          <a:bodyPr spcFirstLastPara="1" wrap="square" lIns="79125" tIns="39550" rIns="79125" bIns="39550" anchor="t" anchorCtr="0">
            <a:normAutofit/>
          </a:bodyPr>
          <a:lstStyle>
            <a:lvl1pPr marL="457200" lvl="0" indent="-330200" algn="l" rtl="0">
              <a:lnSpc>
                <a:spcPct val="90000"/>
              </a:lnSpc>
              <a:spcBef>
                <a:spcPts val="7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92" name="Google Shape;92;p19"/>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93" name="Google Shape;93;p19"/>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94" name="Google Shape;94;p19"/>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全画面">
  <p:cSld name="全画面">
    <p:spTree>
      <p:nvGrpSpPr>
        <p:cNvPr id="1" name="Shape 95"/>
        <p:cNvGrpSpPr/>
        <p:nvPr/>
      </p:nvGrpSpPr>
      <p:grpSpPr>
        <a:xfrm>
          <a:off x="0" y="0"/>
          <a:ext cx="0" cy="0"/>
          <a:chOff x="0" y="0"/>
          <a:chExt cx="0" cy="0"/>
        </a:xfrm>
      </p:grpSpPr>
      <p:sp>
        <p:nvSpPr>
          <p:cNvPr id="96" name="Google Shape;96;p20"/>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97" name="Google Shape;97;p20"/>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98" name="Google Shape;98;p20"/>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99" name="Google Shape;99;p20"/>
          <p:cNvSpPr>
            <a:spLocks noGrp="1"/>
          </p:cNvSpPr>
          <p:nvPr>
            <p:ph type="pic" idx="2"/>
          </p:nvPr>
        </p:nvSpPr>
        <p:spPr>
          <a:xfrm>
            <a:off x="0" y="-1"/>
            <a:ext cx="9144000" cy="51435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ユーザー設定レイアウト">
  <p:cSld name="ユーザー設定レイアウト">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628650" y="273844"/>
            <a:ext cx="7886700" cy="994200"/>
          </a:xfrm>
          <a:prstGeom prst="rect">
            <a:avLst/>
          </a:prstGeom>
          <a:noFill/>
          <a:ln>
            <a:noFill/>
          </a:ln>
        </p:spPr>
        <p:txBody>
          <a:bodyPr spcFirstLastPara="1" wrap="square" lIns="79125" tIns="39550" rIns="79125" bIns="39550" anchor="ctr" anchorCtr="0">
            <a:norm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102" name="Google Shape;102;p21"/>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03" name="Google Shape;103;p21"/>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04" name="Google Shape;104;p21"/>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10;コンテンツ" type="objTx">
  <p:cSld name="OBJECT_WITH_CAPTION_TEXT">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629841" y="342900"/>
            <a:ext cx="2949300" cy="1200300"/>
          </a:xfrm>
          <a:prstGeom prst="rect">
            <a:avLst/>
          </a:prstGeom>
          <a:noFill/>
          <a:ln>
            <a:noFill/>
          </a:ln>
        </p:spPr>
        <p:txBody>
          <a:bodyPr spcFirstLastPara="1" wrap="square" lIns="79125" tIns="39550" rIns="79125" bIns="39550" anchor="b" anchorCtr="0">
            <a:normAutofit/>
          </a:bodyPr>
          <a:lstStyle>
            <a:lvl1pPr lvl="0" algn="l" rtl="0">
              <a:lnSpc>
                <a:spcPct val="90000"/>
              </a:lnSpc>
              <a:spcBef>
                <a:spcPts val="0"/>
              </a:spcBef>
              <a:spcAft>
                <a:spcPts val="0"/>
              </a:spcAft>
              <a:buClr>
                <a:schemeClr val="dk1"/>
              </a:buClr>
              <a:buSzPts val="2300"/>
              <a:buFont typeface="Arial"/>
              <a:buNone/>
              <a:defRPr sz="2300"/>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107" name="Google Shape;107;p22"/>
          <p:cNvSpPr txBox="1">
            <a:spLocks noGrp="1"/>
          </p:cNvSpPr>
          <p:nvPr>
            <p:ph type="body" idx="1"/>
          </p:nvPr>
        </p:nvSpPr>
        <p:spPr>
          <a:xfrm>
            <a:off x="3887391" y="740570"/>
            <a:ext cx="4629000" cy="3655200"/>
          </a:xfrm>
          <a:prstGeom prst="rect">
            <a:avLst/>
          </a:prstGeom>
          <a:noFill/>
          <a:ln>
            <a:noFill/>
          </a:ln>
        </p:spPr>
        <p:txBody>
          <a:bodyPr spcFirstLastPara="1" wrap="square" lIns="79125" tIns="39550" rIns="79125" bIns="39550" anchor="t" anchorCtr="0">
            <a:normAutofit/>
          </a:bodyPr>
          <a:lstStyle>
            <a:lvl1pPr marL="457200" lvl="0" indent="-374650" algn="l" rtl="0">
              <a:lnSpc>
                <a:spcPct val="90000"/>
              </a:lnSpc>
              <a:spcBef>
                <a:spcPts val="700"/>
              </a:spcBef>
              <a:spcAft>
                <a:spcPts val="0"/>
              </a:spcAft>
              <a:buClr>
                <a:schemeClr val="dk1"/>
              </a:buClr>
              <a:buSzPts val="2300"/>
              <a:buChar char="•"/>
              <a:defRPr sz="2300"/>
            </a:lvl1pPr>
            <a:lvl2pPr marL="914400" lvl="1" indent="-355600" algn="l" rtl="0">
              <a:lnSpc>
                <a:spcPct val="90000"/>
              </a:lnSpc>
              <a:spcBef>
                <a:spcPts val="400"/>
              </a:spcBef>
              <a:spcAft>
                <a:spcPts val="0"/>
              </a:spcAft>
              <a:buClr>
                <a:schemeClr val="dk1"/>
              </a:buClr>
              <a:buSzPts val="2000"/>
              <a:buChar char="•"/>
              <a:defRPr sz="2000"/>
            </a:lvl2pPr>
            <a:lvl3pPr marL="1371600" lvl="2" indent="-336550" algn="l" rtl="0">
              <a:lnSpc>
                <a:spcPct val="90000"/>
              </a:lnSpc>
              <a:spcBef>
                <a:spcPts val="400"/>
              </a:spcBef>
              <a:spcAft>
                <a:spcPts val="0"/>
              </a:spcAft>
              <a:buClr>
                <a:schemeClr val="dk1"/>
              </a:buClr>
              <a:buSzPts val="1700"/>
              <a:buChar char="•"/>
              <a:defRPr sz="1700"/>
            </a:lvl3pPr>
            <a:lvl4pPr marL="1828800" lvl="3" indent="-317500" algn="l" rtl="0">
              <a:lnSpc>
                <a:spcPct val="90000"/>
              </a:lnSpc>
              <a:spcBef>
                <a:spcPts val="400"/>
              </a:spcBef>
              <a:spcAft>
                <a:spcPts val="0"/>
              </a:spcAft>
              <a:buClr>
                <a:schemeClr val="dk1"/>
              </a:buClr>
              <a:buSzPts val="1400"/>
              <a:buChar char="•"/>
              <a:defRPr sz="1400"/>
            </a:lvl4pPr>
            <a:lvl5pPr marL="2286000" lvl="4" indent="-317500" algn="l" rtl="0">
              <a:lnSpc>
                <a:spcPct val="90000"/>
              </a:lnSpc>
              <a:spcBef>
                <a:spcPts val="400"/>
              </a:spcBef>
              <a:spcAft>
                <a:spcPts val="0"/>
              </a:spcAft>
              <a:buClr>
                <a:schemeClr val="dk1"/>
              </a:buClr>
              <a:buSzPts val="1400"/>
              <a:buChar char="•"/>
              <a:defRPr sz="1400"/>
            </a:lvl5pPr>
            <a:lvl6pPr marL="2743200" lvl="5" indent="-317500" algn="l" rtl="0">
              <a:lnSpc>
                <a:spcPct val="90000"/>
              </a:lnSpc>
              <a:spcBef>
                <a:spcPts val="400"/>
              </a:spcBef>
              <a:spcAft>
                <a:spcPts val="0"/>
              </a:spcAft>
              <a:buClr>
                <a:schemeClr val="dk1"/>
              </a:buClr>
              <a:buSzPts val="1400"/>
              <a:buChar char="•"/>
              <a:defRPr sz="1400"/>
            </a:lvl6pPr>
            <a:lvl7pPr marL="3200400" lvl="6" indent="-317500" algn="l" rtl="0">
              <a:lnSpc>
                <a:spcPct val="90000"/>
              </a:lnSpc>
              <a:spcBef>
                <a:spcPts val="400"/>
              </a:spcBef>
              <a:spcAft>
                <a:spcPts val="0"/>
              </a:spcAft>
              <a:buClr>
                <a:schemeClr val="dk1"/>
              </a:buClr>
              <a:buSzPts val="1400"/>
              <a:buChar char="•"/>
              <a:defRPr sz="1400"/>
            </a:lvl7pPr>
            <a:lvl8pPr marL="3657600" lvl="7" indent="-317500" algn="l" rtl="0">
              <a:lnSpc>
                <a:spcPct val="90000"/>
              </a:lnSpc>
              <a:spcBef>
                <a:spcPts val="400"/>
              </a:spcBef>
              <a:spcAft>
                <a:spcPts val="0"/>
              </a:spcAft>
              <a:buClr>
                <a:schemeClr val="dk1"/>
              </a:buClr>
              <a:buSzPts val="1400"/>
              <a:buChar char="•"/>
              <a:defRPr sz="1400"/>
            </a:lvl8pPr>
            <a:lvl9pPr marL="4114800" lvl="8" indent="-317500" algn="l" rtl="0">
              <a:lnSpc>
                <a:spcPct val="90000"/>
              </a:lnSpc>
              <a:spcBef>
                <a:spcPts val="400"/>
              </a:spcBef>
              <a:spcAft>
                <a:spcPts val="0"/>
              </a:spcAft>
              <a:buClr>
                <a:schemeClr val="dk1"/>
              </a:buClr>
              <a:buSzPts val="1400"/>
              <a:buChar char="•"/>
              <a:defRPr sz="1400"/>
            </a:lvl9pPr>
          </a:lstStyle>
          <a:p>
            <a:endParaRPr/>
          </a:p>
        </p:txBody>
      </p:sp>
      <p:sp>
        <p:nvSpPr>
          <p:cNvPr id="108" name="Google Shape;108;p22"/>
          <p:cNvSpPr txBox="1">
            <a:spLocks noGrp="1"/>
          </p:cNvSpPr>
          <p:nvPr>
            <p:ph type="body" idx="2"/>
          </p:nvPr>
        </p:nvSpPr>
        <p:spPr>
          <a:xfrm>
            <a:off x="629841" y="1543050"/>
            <a:ext cx="2949300" cy="2858700"/>
          </a:xfrm>
          <a:prstGeom prst="rect">
            <a:avLst/>
          </a:prstGeom>
          <a:noFill/>
          <a:ln>
            <a:noFill/>
          </a:ln>
        </p:spPr>
        <p:txBody>
          <a:bodyPr spcFirstLastPara="1" wrap="square" lIns="79125" tIns="39550" rIns="79125" bIns="39550" anchor="t" anchorCtr="0">
            <a:normAutofit/>
          </a:bodyPr>
          <a:lstStyle>
            <a:lvl1pPr marL="457200" lvl="0" indent="-228600" algn="l" rtl="0">
              <a:lnSpc>
                <a:spcPct val="90000"/>
              </a:lnSpc>
              <a:spcBef>
                <a:spcPts val="700"/>
              </a:spcBef>
              <a:spcAft>
                <a:spcPts val="0"/>
              </a:spcAft>
              <a:buClr>
                <a:schemeClr val="dk1"/>
              </a:buClr>
              <a:buSzPts val="1100"/>
              <a:buNone/>
              <a:defRPr sz="1100"/>
            </a:lvl1pPr>
            <a:lvl2pPr marL="914400" lvl="1" indent="-228600" algn="l" rtl="0">
              <a:lnSpc>
                <a:spcPct val="90000"/>
              </a:lnSpc>
              <a:spcBef>
                <a:spcPts val="400"/>
              </a:spcBef>
              <a:spcAft>
                <a:spcPts val="0"/>
              </a:spcAft>
              <a:buClr>
                <a:schemeClr val="dk1"/>
              </a:buClr>
              <a:buSzPts val="1000"/>
              <a:buNone/>
              <a:defRPr sz="1000"/>
            </a:lvl2pPr>
            <a:lvl3pPr marL="1371600" lvl="2" indent="-228600" algn="l" rtl="0">
              <a:lnSpc>
                <a:spcPct val="90000"/>
              </a:lnSpc>
              <a:spcBef>
                <a:spcPts val="400"/>
              </a:spcBef>
              <a:spcAft>
                <a:spcPts val="0"/>
              </a:spcAft>
              <a:buClr>
                <a:schemeClr val="dk1"/>
              </a:buClr>
              <a:buSzPts val="800"/>
              <a:buNone/>
              <a:defRPr sz="800"/>
            </a:lvl3pPr>
            <a:lvl4pPr marL="1828800" lvl="3" indent="-228600" algn="l" rtl="0">
              <a:lnSpc>
                <a:spcPct val="90000"/>
              </a:lnSpc>
              <a:spcBef>
                <a:spcPts val="400"/>
              </a:spcBef>
              <a:spcAft>
                <a:spcPts val="0"/>
              </a:spcAft>
              <a:buClr>
                <a:schemeClr val="dk1"/>
              </a:buClr>
              <a:buSzPts val="700"/>
              <a:buNone/>
              <a:defRPr sz="700"/>
            </a:lvl4pPr>
            <a:lvl5pPr marL="2286000" lvl="4" indent="-228600" algn="l" rtl="0">
              <a:lnSpc>
                <a:spcPct val="90000"/>
              </a:lnSpc>
              <a:spcBef>
                <a:spcPts val="400"/>
              </a:spcBef>
              <a:spcAft>
                <a:spcPts val="0"/>
              </a:spcAft>
              <a:buClr>
                <a:schemeClr val="dk1"/>
              </a:buClr>
              <a:buSzPts val="700"/>
              <a:buNone/>
              <a:defRPr sz="700"/>
            </a:lvl5pPr>
            <a:lvl6pPr marL="2743200" lvl="5" indent="-228600" algn="l" rtl="0">
              <a:lnSpc>
                <a:spcPct val="90000"/>
              </a:lnSpc>
              <a:spcBef>
                <a:spcPts val="400"/>
              </a:spcBef>
              <a:spcAft>
                <a:spcPts val="0"/>
              </a:spcAft>
              <a:buClr>
                <a:schemeClr val="dk1"/>
              </a:buClr>
              <a:buSzPts val="700"/>
              <a:buNone/>
              <a:defRPr sz="700"/>
            </a:lvl6pPr>
            <a:lvl7pPr marL="3200400" lvl="6" indent="-228600" algn="l" rtl="0">
              <a:lnSpc>
                <a:spcPct val="90000"/>
              </a:lnSpc>
              <a:spcBef>
                <a:spcPts val="400"/>
              </a:spcBef>
              <a:spcAft>
                <a:spcPts val="0"/>
              </a:spcAft>
              <a:buClr>
                <a:schemeClr val="dk1"/>
              </a:buClr>
              <a:buSzPts val="700"/>
              <a:buNone/>
              <a:defRPr sz="700"/>
            </a:lvl7pPr>
            <a:lvl8pPr marL="3657600" lvl="7" indent="-228600" algn="l" rtl="0">
              <a:lnSpc>
                <a:spcPct val="90000"/>
              </a:lnSpc>
              <a:spcBef>
                <a:spcPts val="400"/>
              </a:spcBef>
              <a:spcAft>
                <a:spcPts val="0"/>
              </a:spcAft>
              <a:buClr>
                <a:schemeClr val="dk1"/>
              </a:buClr>
              <a:buSzPts val="700"/>
              <a:buNone/>
              <a:defRPr sz="700"/>
            </a:lvl8pPr>
            <a:lvl9pPr marL="4114800" lvl="8" indent="-228600" algn="l" rtl="0">
              <a:lnSpc>
                <a:spcPct val="90000"/>
              </a:lnSpc>
              <a:spcBef>
                <a:spcPts val="400"/>
              </a:spcBef>
              <a:spcAft>
                <a:spcPts val="0"/>
              </a:spcAft>
              <a:buClr>
                <a:schemeClr val="dk1"/>
              </a:buClr>
              <a:buSzPts val="700"/>
              <a:buNone/>
              <a:defRPr sz="700"/>
            </a:lvl9pPr>
          </a:lstStyle>
          <a:p>
            <a:endParaRPr/>
          </a:p>
        </p:txBody>
      </p:sp>
      <p:sp>
        <p:nvSpPr>
          <p:cNvPr id="109" name="Google Shape;109;p22"/>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10" name="Google Shape;110;p22"/>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11" name="Google Shape;111;p22"/>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629841" y="342900"/>
            <a:ext cx="2949300" cy="1200300"/>
          </a:xfrm>
          <a:prstGeom prst="rect">
            <a:avLst/>
          </a:prstGeom>
          <a:noFill/>
          <a:ln>
            <a:noFill/>
          </a:ln>
        </p:spPr>
        <p:txBody>
          <a:bodyPr spcFirstLastPara="1" wrap="square" lIns="79125" tIns="39550" rIns="79125" bIns="39550" anchor="b" anchorCtr="0">
            <a:normAutofit/>
          </a:bodyPr>
          <a:lstStyle>
            <a:lvl1pPr lvl="0" algn="l" rtl="0">
              <a:lnSpc>
                <a:spcPct val="90000"/>
              </a:lnSpc>
              <a:spcBef>
                <a:spcPts val="0"/>
              </a:spcBef>
              <a:spcAft>
                <a:spcPts val="0"/>
              </a:spcAft>
              <a:buClr>
                <a:schemeClr val="dk1"/>
              </a:buClr>
              <a:buSzPts val="2300"/>
              <a:buFont typeface="Arial"/>
              <a:buNone/>
              <a:defRPr sz="2300"/>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114" name="Google Shape;114;p23"/>
          <p:cNvSpPr>
            <a:spLocks noGrp="1"/>
          </p:cNvSpPr>
          <p:nvPr>
            <p:ph type="pic" idx="2"/>
          </p:nvPr>
        </p:nvSpPr>
        <p:spPr>
          <a:xfrm>
            <a:off x="3887391" y="740570"/>
            <a:ext cx="4629000" cy="3655200"/>
          </a:xfrm>
          <a:prstGeom prst="rect">
            <a:avLst/>
          </a:prstGeom>
          <a:noFill/>
          <a:ln>
            <a:noFill/>
          </a:ln>
        </p:spPr>
      </p:sp>
      <p:sp>
        <p:nvSpPr>
          <p:cNvPr id="115" name="Google Shape;115;p23"/>
          <p:cNvSpPr txBox="1">
            <a:spLocks noGrp="1"/>
          </p:cNvSpPr>
          <p:nvPr>
            <p:ph type="body" idx="1"/>
          </p:nvPr>
        </p:nvSpPr>
        <p:spPr>
          <a:xfrm>
            <a:off x="629841" y="1543050"/>
            <a:ext cx="2949300" cy="2858700"/>
          </a:xfrm>
          <a:prstGeom prst="rect">
            <a:avLst/>
          </a:prstGeom>
          <a:noFill/>
          <a:ln>
            <a:noFill/>
          </a:ln>
        </p:spPr>
        <p:txBody>
          <a:bodyPr spcFirstLastPara="1" wrap="square" lIns="79125" tIns="39550" rIns="79125" bIns="39550" anchor="t" anchorCtr="0">
            <a:normAutofit/>
          </a:bodyPr>
          <a:lstStyle>
            <a:lvl1pPr marL="457200" lvl="0" indent="-228600" algn="l" rtl="0">
              <a:lnSpc>
                <a:spcPct val="90000"/>
              </a:lnSpc>
              <a:spcBef>
                <a:spcPts val="700"/>
              </a:spcBef>
              <a:spcAft>
                <a:spcPts val="0"/>
              </a:spcAft>
              <a:buClr>
                <a:schemeClr val="dk1"/>
              </a:buClr>
              <a:buSzPts val="1100"/>
              <a:buNone/>
              <a:defRPr sz="1100"/>
            </a:lvl1pPr>
            <a:lvl2pPr marL="914400" lvl="1" indent="-228600" algn="l" rtl="0">
              <a:lnSpc>
                <a:spcPct val="90000"/>
              </a:lnSpc>
              <a:spcBef>
                <a:spcPts val="400"/>
              </a:spcBef>
              <a:spcAft>
                <a:spcPts val="0"/>
              </a:spcAft>
              <a:buClr>
                <a:schemeClr val="dk1"/>
              </a:buClr>
              <a:buSzPts val="1000"/>
              <a:buNone/>
              <a:defRPr sz="1000"/>
            </a:lvl2pPr>
            <a:lvl3pPr marL="1371600" lvl="2" indent="-228600" algn="l" rtl="0">
              <a:lnSpc>
                <a:spcPct val="90000"/>
              </a:lnSpc>
              <a:spcBef>
                <a:spcPts val="400"/>
              </a:spcBef>
              <a:spcAft>
                <a:spcPts val="0"/>
              </a:spcAft>
              <a:buClr>
                <a:schemeClr val="dk1"/>
              </a:buClr>
              <a:buSzPts val="800"/>
              <a:buNone/>
              <a:defRPr sz="800"/>
            </a:lvl3pPr>
            <a:lvl4pPr marL="1828800" lvl="3" indent="-228600" algn="l" rtl="0">
              <a:lnSpc>
                <a:spcPct val="90000"/>
              </a:lnSpc>
              <a:spcBef>
                <a:spcPts val="400"/>
              </a:spcBef>
              <a:spcAft>
                <a:spcPts val="0"/>
              </a:spcAft>
              <a:buClr>
                <a:schemeClr val="dk1"/>
              </a:buClr>
              <a:buSzPts val="700"/>
              <a:buNone/>
              <a:defRPr sz="700"/>
            </a:lvl4pPr>
            <a:lvl5pPr marL="2286000" lvl="4" indent="-228600" algn="l" rtl="0">
              <a:lnSpc>
                <a:spcPct val="90000"/>
              </a:lnSpc>
              <a:spcBef>
                <a:spcPts val="400"/>
              </a:spcBef>
              <a:spcAft>
                <a:spcPts val="0"/>
              </a:spcAft>
              <a:buClr>
                <a:schemeClr val="dk1"/>
              </a:buClr>
              <a:buSzPts val="700"/>
              <a:buNone/>
              <a:defRPr sz="700"/>
            </a:lvl5pPr>
            <a:lvl6pPr marL="2743200" lvl="5" indent="-228600" algn="l" rtl="0">
              <a:lnSpc>
                <a:spcPct val="90000"/>
              </a:lnSpc>
              <a:spcBef>
                <a:spcPts val="400"/>
              </a:spcBef>
              <a:spcAft>
                <a:spcPts val="0"/>
              </a:spcAft>
              <a:buClr>
                <a:schemeClr val="dk1"/>
              </a:buClr>
              <a:buSzPts val="700"/>
              <a:buNone/>
              <a:defRPr sz="700"/>
            </a:lvl6pPr>
            <a:lvl7pPr marL="3200400" lvl="6" indent="-228600" algn="l" rtl="0">
              <a:lnSpc>
                <a:spcPct val="90000"/>
              </a:lnSpc>
              <a:spcBef>
                <a:spcPts val="400"/>
              </a:spcBef>
              <a:spcAft>
                <a:spcPts val="0"/>
              </a:spcAft>
              <a:buClr>
                <a:schemeClr val="dk1"/>
              </a:buClr>
              <a:buSzPts val="700"/>
              <a:buNone/>
              <a:defRPr sz="700"/>
            </a:lvl7pPr>
            <a:lvl8pPr marL="3657600" lvl="7" indent="-228600" algn="l" rtl="0">
              <a:lnSpc>
                <a:spcPct val="90000"/>
              </a:lnSpc>
              <a:spcBef>
                <a:spcPts val="400"/>
              </a:spcBef>
              <a:spcAft>
                <a:spcPts val="0"/>
              </a:spcAft>
              <a:buClr>
                <a:schemeClr val="dk1"/>
              </a:buClr>
              <a:buSzPts val="700"/>
              <a:buNone/>
              <a:defRPr sz="700"/>
            </a:lvl8pPr>
            <a:lvl9pPr marL="4114800" lvl="8" indent="-228600" algn="l" rtl="0">
              <a:lnSpc>
                <a:spcPct val="90000"/>
              </a:lnSpc>
              <a:spcBef>
                <a:spcPts val="400"/>
              </a:spcBef>
              <a:spcAft>
                <a:spcPts val="0"/>
              </a:spcAft>
              <a:buClr>
                <a:schemeClr val="dk1"/>
              </a:buClr>
              <a:buSzPts val="700"/>
              <a:buNone/>
              <a:defRPr sz="700"/>
            </a:lvl9pPr>
          </a:lstStyle>
          <a:p>
            <a:endParaRPr/>
          </a:p>
        </p:txBody>
      </p:sp>
      <p:sp>
        <p:nvSpPr>
          <p:cNvPr id="116" name="Google Shape;116;p23"/>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17" name="Google Shape;117;p23"/>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18" name="Google Shape;118;p23"/>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タイトルと&#10;縦書きテキスト" type="vertTx">
  <p:cSld name="VERTICAL_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628650" y="273844"/>
            <a:ext cx="7886700" cy="994200"/>
          </a:xfrm>
          <a:prstGeom prst="rect">
            <a:avLst/>
          </a:prstGeom>
          <a:noFill/>
          <a:ln>
            <a:noFill/>
          </a:ln>
        </p:spPr>
        <p:txBody>
          <a:bodyPr spcFirstLastPara="1" wrap="square" lIns="79125" tIns="39550" rIns="79125" bIns="39550" anchor="ctr" anchorCtr="0">
            <a:norm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121" name="Google Shape;121;p24"/>
          <p:cNvSpPr txBox="1">
            <a:spLocks noGrp="1"/>
          </p:cNvSpPr>
          <p:nvPr>
            <p:ph type="body" idx="1"/>
          </p:nvPr>
        </p:nvSpPr>
        <p:spPr>
          <a:xfrm rot="5400000">
            <a:off x="2940300" y="-942431"/>
            <a:ext cx="3263400" cy="7886700"/>
          </a:xfrm>
          <a:prstGeom prst="rect">
            <a:avLst/>
          </a:prstGeom>
          <a:noFill/>
          <a:ln>
            <a:noFill/>
          </a:ln>
        </p:spPr>
        <p:txBody>
          <a:bodyPr spcFirstLastPara="1" wrap="square" lIns="79125" tIns="39550" rIns="79125" bIns="39550" anchor="t" anchorCtr="0">
            <a:normAutofit/>
          </a:bodyPr>
          <a:lstStyle>
            <a:lvl1pPr marL="457200" lvl="0" indent="-330200" algn="l" rtl="0">
              <a:lnSpc>
                <a:spcPct val="90000"/>
              </a:lnSpc>
              <a:spcBef>
                <a:spcPts val="7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122" name="Google Shape;122;p24"/>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23" name="Google Shape;123;p24"/>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24" name="Google Shape;124;p24"/>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rot="5400000">
            <a:off x="5350050" y="1467544"/>
            <a:ext cx="4359000" cy="1971600"/>
          </a:xfrm>
          <a:prstGeom prst="rect">
            <a:avLst/>
          </a:prstGeom>
          <a:noFill/>
          <a:ln>
            <a:noFill/>
          </a:ln>
        </p:spPr>
        <p:txBody>
          <a:bodyPr spcFirstLastPara="1" wrap="square" lIns="79125" tIns="39550" rIns="79125" bIns="39550" anchor="ctr" anchorCtr="0">
            <a:normAutofit/>
          </a:bodyPr>
          <a:lstStyle>
            <a:lvl1pPr lvl="0" algn="l" rtl="0">
              <a:lnSpc>
                <a:spcPct val="90000"/>
              </a:lnSpc>
              <a:spcBef>
                <a:spcPts val="0"/>
              </a:spcBef>
              <a:spcAft>
                <a:spcPts val="0"/>
              </a:spcAft>
              <a:buClr>
                <a:schemeClr val="dk1"/>
              </a:buClr>
              <a:buSzPts val="16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127" name="Google Shape;127;p25"/>
          <p:cNvSpPr txBox="1">
            <a:spLocks noGrp="1"/>
          </p:cNvSpPr>
          <p:nvPr>
            <p:ph type="body" idx="1"/>
          </p:nvPr>
        </p:nvSpPr>
        <p:spPr>
          <a:xfrm rot="5400000">
            <a:off x="1349475" y="-447056"/>
            <a:ext cx="4359000" cy="5800800"/>
          </a:xfrm>
          <a:prstGeom prst="rect">
            <a:avLst/>
          </a:prstGeom>
          <a:noFill/>
          <a:ln>
            <a:noFill/>
          </a:ln>
        </p:spPr>
        <p:txBody>
          <a:bodyPr spcFirstLastPara="1" wrap="square" lIns="79125" tIns="39550" rIns="79125" bIns="39550" anchor="t" anchorCtr="0">
            <a:normAutofit/>
          </a:bodyPr>
          <a:lstStyle>
            <a:lvl1pPr marL="457200" lvl="0" indent="-330200" algn="l" rtl="0">
              <a:lnSpc>
                <a:spcPct val="90000"/>
              </a:lnSpc>
              <a:spcBef>
                <a:spcPts val="700"/>
              </a:spcBef>
              <a:spcAft>
                <a:spcPts val="0"/>
              </a:spcAft>
              <a:buClr>
                <a:schemeClr val="dk1"/>
              </a:buClr>
              <a:buSzPts val="1600"/>
              <a:buChar char="•"/>
              <a:defRPr/>
            </a:lvl1pPr>
            <a:lvl2pPr marL="914400" lvl="1" indent="-330200" algn="l" rtl="0">
              <a:lnSpc>
                <a:spcPct val="90000"/>
              </a:lnSpc>
              <a:spcBef>
                <a:spcPts val="400"/>
              </a:spcBef>
              <a:spcAft>
                <a:spcPts val="0"/>
              </a:spcAft>
              <a:buClr>
                <a:schemeClr val="dk1"/>
              </a:buClr>
              <a:buSzPts val="1600"/>
              <a:buChar char="•"/>
              <a:defRPr/>
            </a:lvl2pPr>
            <a:lvl3pPr marL="1371600" lvl="2" indent="-330200" algn="l" rtl="0">
              <a:lnSpc>
                <a:spcPct val="90000"/>
              </a:lnSpc>
              <a:spcBef>
                <a:spcPts val="400"/>
              </a:spcBef>
              <a:spcAft>
                <a:spcPts val="0"/>
              </a:spcAft>
              <a:buClr>
                <a:schemeClr val="dk1"/>
              </a:buClr>
              <a:buSzPts val="1600"/>
              <a:buChar char="•"/>
              <a:defRPr/>
            </a:lvl3pPr>
            <a:lvl4pPr marL="1828800" lvl="3" indent="-330200" algn="l" rtl="0">
              <a:lnSpc>
                <a:spcPct val="90000"/>
              </a:lnSpc>
              <a:spcBef>
                <a:spcPts val="400"/>
              </a:spcBef>
              <a:spcAft>
                <a:spcPts val="0"/>
              </a:spcAft>
              <a:buClr>
                <a:schemeClr val="dk1"/>
              </a:buClr>
              <a:buSzPts val="1600"/>
              <a:buChar char="•"/>
              <a:defRPr/>
            </a:lvl4pPr>
            <a:lvl5pPr marL="2286000" lvl="4" indent="-330200" algn="l" rtl="0">
              <a:lnSpc>
                <a:spcPct val="90000"/>
              </a:lnSpc>
              <a:spcBef>
                <a:spcPts val="400"/>
              </a:spcBef>
              <a:spcAft>
                <a:spcPts val="0"/>
              </a:spcAft>
              <a:buClr>
                <a:schemeClr val="dk1"/>
              </a:buClr>
              <a:buSzPts val="1600"/>
              <a:buChar char="•"/>
              <a:defRPr/>
            </a:lvl5pPr>
            <a:lvl6pPr marL="2743200" lvl="5" indent="-330200" algn="l" rtl="0">
              <a:lnSpc>
                <a:spcPct val="90000"/>
              </a:lnSpc>
              <a:spcBef>
                <a:spcPts val="400"/>
              </a:spcBef>
              <a:spcAft>
                <a:spcPts val="0"/>
              </a:spcAft>
              <a:buClr>
                <a:schemeClr val="dk1"/>
              </a:buClr>
              <a:buSzPts val="1600"/>
              <a:buChar char="•"/>
              <a:defRPr/>
            </a:lvl6pPr>
            <a:lvl7pPr marL="3200400" lvl="6" indent="-330200" algn="l" rtl="0">
              <a:lnSpc>
                <a:spcPct val="90000"/>
              </a:lnSpc>
              <a:spcBef>
                <a:spcPts val="400"/>
              </a:spcBef>
              <a:spcAft>
                <a:spcPts val="0"/>
              </a:spcAft>
              <a:buClr>
                <a:schemeClr val="dk1"/>
              </a:buClr>
              <a:buSzPts val="1600"/>
              <a:buChar char="•"/>
              <a:defRPr/>
            </a:lvl7pPr>
            <a:lvl8pPr marL="3657600" lvl="7" indent="-330200" algn="l" rtl="0">
              <a:lnSpc>
                <a:spcPct val="90000"/>
              </a:lnSpc>
              <a:spcBef>
                <a:spcPts val="400"/>
              </a:spcBef>
              <a:spcAft>
                <a:spcPts val="0"/>
              </a:spcAft>
              <a:buClr>
                <a:schemeClr val="dk1"/>
              </a:buClr>
              <a:buSzPts val="1600"/>
              <a:buChar char="•"/>
              <a:defRPr/>
            </a:lvl8pPr>
            <a:lvl9pPr marL="4114800" lvl="8" indent="-330200" algn="l" rtl="0">
              <a:lnSpc>
                <a:spcPct val="90000"/>
              </a:lnSpc>
              <a:spcBef>
                <a:spcPts val="400"/>
              </a:spcBef>
              <a:spcAft>
                <a:spcPts val="0"/>
              </a:spcAft>
              <a:buClr>
                <a:schemeClr val="dk1"/>
              </a:buClr>
              <a:buSzPts val="1600"/>
              <a:buChar char="•"/>
              <a:defRPr/>
            </a:lvl9pPr>
          </a:lstStyle>
          <a:p>
            <a:endParaRPr/>
          </a:p>
        </p:txBody>
      </p:sp>
      <p:sp>
        <p:nvSpPr>
          <p:cNvPr id="128" name="Google Shape;128;p25"/>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lvl="0" algn="l"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29" name="Google Shape;129;p25"/>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lvl="0" algn="ctr" rtl="0">
              <a:spcBef>
                <a:spcPts val="0"/>
              </a:spcBef>
              <a:spcAft>
                <a:spcPts val="0"/>
              </a:spcAft>
              <a:buSzPts val="1200"/>
              <a:buNone/>
              <a:defRPr/>
            </a:lvl1pPr>
            <a:lvl2pPr lvl="1" algn="l" rtl="0">
              <a:spcBef>
                <a:spcPts val="0"/>
              </a:spcBef>
              <a:spcAft>
                <a:spcPts val="0"/>
              </a:spcAft>
              <a:buSzPts val="1200"/>
              <a:buNone/>
              <a:defRPr/>
            </a:lvl2pPr>
            <a:lvl3pPr lvl="2" algn="l" rtl="0">
              <a:spcBef>
                <a:spcPts val="0"/>
              </a:spcBef>
              <a:spcAft>
                <a:spcPts val="0"/>
              </a:spcAft>
              <a:buSzPts val="1200"/>
              <a:buNone/>
              <a:defRPr/>
            </a:lvl3pPr>
            <a:lvl4pPr lvl="3" algn="l" rtl="0">
              <a:spcBef>
                <a:spcPts val="0"/>
              </a:spcBef>
              <a:spcAft>
                <a:spcPts val="0"/>
              </a:spcAft>
              <a:buSzPts val="1200"/>
              <a:buNone/>
              <a:defRPr/>
            </a:lvl4pPr>
            <a:lvl5pPr lvl="4" algn="l" rtl="0">
              <a:spcBef>
                <a:spcPts val="0"/>
              </a:spcBef>
              <a:spcAft>
                <a:spcPts val="0"/>
              </a:spcAft>
              <a:buSzPts val="1200"/>
              <a:buNone/>
              <a:defRPr/>
            </a:lvl5pPr>
            <a:lvl6pPr lvl="5" algn="l" rtl="0">
              <a:spcBef>
                <a:spcPts val="0"/>
              </a:spcBef>
              <a:spcAft>
                <a:spcPts val="0"/>
              </a:spcAft>
              <a:buSzPts val="1200"/>
              <a:buNone/>
              <a:defRPr/>
            </a:lvl6pPr>
            <a:lvl7pPr lvl="6" algn="l" rtl="0">
              <a:spcBef>
                <a:spcPts val="0"/>
              </a:spcBef>
              <a:spcAft>
                <a:spcPts val="0"/>
              </a:spcAft>
              <a:buSzPts val="1200"/>
              <a:buNone/>
              <a:defRPr/>
            </a:lvl7pPr>
            <a:lvl8pPr lvl="7" algn="l" rtl="0">
              <a:spcBef>
                <a:spcPts val="0"/>
              </a:spcBef>
              <a:spcAft>
                <a:spcPts val="0"/>
              </a:spcAft>
              <a:buSzPts val="1200"/>
              <a:buNone/>
              <a:defRPr/>
            </a:lvl8pPr>
            <a:lvl9pPr lvl="8" algn="l" rtl="0">
              <a:spcBef>
                <a:spcPts val="0"/>
              </a:spcBef>
              <a:spcAft>
                <a:spcPts val="0"/>
              </a:spcAft>
              <a:buSzPts val="1200"/>
              <a:buNone/>
              <a:defRPr/>
            </a:lvl9pPr>
          </a:lstStyle>
          <a:p>
            <a:endParaRPr/>
          </a:p>
        </p:txBody>
      </p:sp>
      <p:sp>
        <p:nvSpPr>
          <p:cNvPr id="130" name="Google Shape;130;p25"/>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79125" tIns="39550" rIns="79125" bIns="39550" anchor="ctr" anchorCtr="0">
            <a:normAutofit/>
          </a:bodyPr>
          <a:lstStyle>
            <a:lvl1pPr marR="0" lvl="0" algn="l" rtl="0">
              <a:lnSpc>
                <a:spcPct val="90000"/>
              </a:lnSpc>
              <a:spcBef>
                <a:spcPts val="0"/>
              </a:spcBef>
              <a:spcAft>
                <a:spcPts val="0"/>
              </a:spcAft>
              <a:buClr>
                <a:schemeClr val="dk1"/>
              </a:buClr>
              <a:buSzPts val="3100"/>
              <a:buFont typeface="Arial"/>
              <a:buNone/>
              <a:defRPr sz="3100" b="0" i="0" u="none" strike="noStrike" cap="none">
                <a:solidFill>
                  <a:schemeClr val="dk1"/>
                </a:solidFill>
                <a:latin typeface="Arial"/>
                <a:ea typeface="Arial"/>
                <a:cs typeface="Arial"/>
                <a:sym typeface="Arial"/>
              </a:defRPr>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79125" tIns="39550" rIns="79125" bIns="39550" anchor="t" anchorCtr="0">
            <a:normAutofit/>
          </a:bodyPr>
          <a:lstStyle>
            <a:lvl1pPr marL="457200" marR="0" lvl="0" indent="-355600" algn="l" rtl="0">
              <a:lnSpc>
                <a:spcPct val="90000"/>
              </a:lnSpc>
              <a:spcBef>
                <a:spcPts val="7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1pPr>
            <a:lvl2pPr marL="914400" marR="0" lvl="1" indent="-336550" algn="l" rtl="0">
              <a:lnSpc>
                <a:spcPct val="90000"/>
              </a:lnSpc>
              <a:spcBef>
                <a:spcPts val="4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79125" tIns="39550" rIns="79125" bIns="39550" anchor="ctr" anchorCtr="0">
            <a:noAutofit/>
          </a:bodyPr>
          <a:lstStyle>
            <a:lvl1pPr marR="0" lvl="0" algn="l" rtl="0">
              <a:spcBef>
                <a:spcPts val="0"/>
              </a:spcBef>
              <a:spcAft>
                <a:spcPts val="0"/>
              </a:spcAft>
              <a:buSzPts val="12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79125" tIns="39550" rIns="79125" bIns="39550" anchor="ctr" anchorCtr="0">
            <a:noAutofit/>
          </a:bodyPr>
          <a:lstStyle>
            <a:lvl1pPr marR="0" lvl="0" algn="ctr" rtl="0">
              <a:spcBef>
                <a:spcPts val="0"/>
              </a:spcBef>
              <a:spcAft>
                <a:spcPts val="0"/>
              </a:spcAft>
              <a:buSzPts val="12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200"/>
              <a:buNone/>
              <a:defRPr sz="16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79125" tIns="39550" rIns="79125" bIns="39550" anchor="ctr" anchorCtr="0">
            <a:noAutofit/>
          </a:bodyPr>
          <a:lstStyle>
            <a:lvl1pPr marL="0" marR="0" lvl="0" indent="0" algn="r" rtl="0">
              <a:spcBef>
                <a:spcPts val="0"/>
              </a:spcBef>
              <a:buNone/>
              <a:defRPr sz="800" b="0" i="0" u="none" strike="noStrike" cap="none">
                <a:solidFill>
                  <a:srgbClr val="888888"/>
                </a:solidFill>
                <a:latin typeface="Calibri"/>
                <a:ea typeface="Calibri"/>
                <a:cs typeface="Calibri"/>
                <a:sym typeface="Calibri"/>
              </a:defRPr>
            </a:lvl1pPr>
            <a:lvl2pPr marL="0" marR="0" lvl="1" indent="0" algn="r" rtl="0">
              <a:spcBef>
                <a:spcPts val="0"/>
              </a:spcBef>
              <a:buNone/>
              <a:defRPr sz="800" b="0" i="0" u="none" strike="noStrike" cap="none">
                <a:solidFill>
                  <a:srgbClr val="888888"/>
                </a:solidFill>
                <a:latin typeface="Calibri"/>
                <a:ea typeface="Calibri"/>
                <a:cs typeface="Calibri"/>
                <a:sym typeface="Calibri"/>
              </a:defRPr>
            </a:lvl2pPr>
            <a:lvl3pPr marL="0" marR="0" lvl="2" indent="0" algn="r" rtl="0">
              <a:spcBef>
                <a:spcPts val="0"/>
              </a:spcBef>
              <a:buNone/>
              <a:defRPr sz="800" b="0" i="0" u="none" strike="noStrike" cap="none">
                <a:solidFill>
                  <a:srgbClr val="888888"/>
                </a:solidFill>
                <a:latin typeface="Calibri"/>
                <a:ea typeface="Calibri"/>
                <a:cs typeface="Calibri"/>
                <a:sym typeface="Calibri"/>
              </a:defRPr>
            </a:lvl3pPr>
            <a:lvl4pPr marL="0" marR="0" lvl="3" indent="0" algn="r" rtl="0">
              <a:spcBef>
                <a:spcPts val="0"/>
              </a:spcBef>
              <a:buNone/>
              <a:defRPr sz="800" b="0" i="0" u="none" strike="noStrike" cap="none">
                <a:solidFill>
                  <a:srgbClr val="888888"/>
                </a:solidFill>
                <a:latin typeface="Calibri"/>
                <a:ea typeface="Calibri"/>
                <a:cs typeface="Calibri"/>
                <a:sym typeface="Calibri"/>
              </a:defRPr>
            </a:lvl4pPr>
            <a:lvl5pPr marL="0" marR="0" lvl="4" indent="0" algn="r" rtl="0">
              <a:spcBef>
                <a:spcPts val="0"/>
              </a:spcBef>
              <a:buNone/>
              <a:defRPr sz="800" b="0" i="0" u="none" strike="noStrike" cap="none">
                <a:solidFill>
                  <a:srgbClr val="888888"/>
                </a:solidFill>
                <a:latin typeface="Calibri"/>
                <a:ea typeface="Calibri"/>
                <a:cs typeface="Calibri"/>
                <a:sym typeface="Calibri"/>
              </a:defRPr>
            </a:lvl5pPr>
            <a:lvl6pPr marL="0" marR="0" lvl="5" indent="0" algn="r" rtl="0">
              <a:spcBef>
                <a:spcPts val="0"/>
              </a:spcBef>
              <a:buNone/>
              <a:defRPr sz="800" b="0" i="0" u="none" strike="noStrike" cap="none">
                <a:solidFill>
                  <a:srgbClr val="888888"/>
                </a:solidFill>
                <a:latin typeface="Calibri"/>
                <a:ea typeface="Calibri"/>
                <a:cs typeface="Calibri"/>
                <a:sym typeface="Calibri"/>
              </a:defRPr>
            </a:lvl6pPr>
            <a:lvl7pPr marL="0" marR="0" lvl="6" indent="0" algn="r" rtl="0">
              <a:spcBef>
                <a:spcPts val="0"/>
              </a:spcBef>
              <a:buNone/>
              <a:defRPr sz="800" b="0" i="0" u="none" strike="noStrike" cap="none">
                <a:solidFill>
                  <a:srgbClr val="888888"/>
                </a:solidFill>
                <a:latin typeface="Calibri"/>
                <a:ea typeface="Calibri"/>
                <a:cs typeface="Calibri"/>
                <a:sym typeface="Calibri"/>
              </a:defRPr>
            </a:lvl7pPr>
            <a:lvl8pPr marL="0" marR="0" lvl="7" indent="0" algn="r" rtl="0">
              <a:spcBef>
                <a:spcPts val="0"/>
              </a:spcBef>
              <a:buNone/>
              <a:defRPr sz="800" b="0" i="0" u="none" strike="noStrike" cap="none">
                <a:solidFill>
                  <a:srgbClr val="888888"/>
                </a:solidFill>
                <a:latin typeface="Calibri"/>
                <a:ea typeface="Calibri"/>
                <a:cs typeface="Calibri"/>
                <a:sym typeface="Calibri"/>
              </a:defRPr>
            </a:lvl8pPr>
            <a:lvl9pPr marL="0" marR="0" lvl="8" indent="0" algn="r" rtl="0">
              <a:spcBef>
                <a:spcPts val="0"/>
              </a:spcBef>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2.png"/><Relationship Id="rId7"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1.emf"/><Relationship Id="rId11" Type="http://schemas.openxmlformats.org/officeDocument/2006/relationships/image" Target="../media/image16.jpg"/><Relationship Id="rId5" Type="http://schemas.openxmlformats.org/officeDocument/2006/relationships/image" Target="../media/image10.emf"/><Relationship Id="rId10" Type="http://schemas.openxmlformats.org/officeDocument/2006/relationships/image" Target="../media/image15.jpg"/><Relationship Id="rId4" Type="http://schemas.openxmlformats.org/officeDocument/2006/relationships/image" Target="../media/image9.emf"/><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6"/>
          <p:cNvSpPr txBox="1"/>
          <p:nvPr/>
        </p:nvSpPr>
        <p:spPr>
          <a:xfrm>
            <a:off x="939300" y="2248500"/>
            <a:ext cx="72654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3000" b="1" dirty="0">
                <a:solidFill>
                  <a:schemeClr val="dk1"/>
                </a:solidFill>
                <a:latin typeface="メイリオ" panose="020B0604030504040204" pitchFamily="50" charset="-128"/>
                <a:ea typeface="メイリオ" panose="020B0604030504040204" pitchFamily="50" charset="-128"/>
              </a:rPr>
              <a:t>メタバース</a:t>
            </a:r>
            <a:r>
              <a:rPr lang="ja-JP" altLang="en-US" sz="3000" b="1" dirty="0">
                <a:solidFill>
                  <a:schemeClr val="dk1"/>
                </a:solidFill>
                <a:latin typeface="メイリオ" panose="020B0604030504040204" pitchFamily="50" charset="-128"/>
                <a:ea typeface="メイリオ" panose="020B0604030504040204" pitchFamily="50" charset="-128"/>
              </a:rPr>
              <a:t>制作体制</a:t>
            </a:r>
            <a:r>
              <a:rPr lang="ja" sz="3000" b="1" dirty="0">
                <a:solidFill>
                  <a:schemeClr val="dk1"/>
                </a:solidFill>
                <a:latin typeface="メイリオ" panose="020B0604030504040204" pitchFamily="50" charset="-128"/>
                <a:ea typeface="メイリオ" panose="020B0604030504040204" pitchFamily="50" charset="-128"/>
              </a:rPr>
              <a:t>の</a:t>
            </a:r>
            <a:r>
              <a:rPr lang="ja-JP" altLang="en-US" sz="3000" b="1" dirty="0">
                <a:solidFill>
                  <a:schemeClr val="dk1"/>
                </a:solidFill>
                <a:latin typeface="メイリオ" panose="020B0604030504040204" pitchFamily="50" charset="-128"/>
                <a:ea typeface="メイリオ" panose="020B0604030504040204" pitchFamily="50" charset="-128"/>
              </a:rPr>
              <a:t>ご案内</a:t>
            </a:r>
            <a:endParaRPr sz="3000" b="1" dirty="0">
              <a:solidFill>
                <a:schemeClr val="dk1"/>
              </a:solidFill>
              <a:latin typeface="メイリオ" panose="020B0604030504040204" pitchFamily="50" charset="-128"/>
              <a:ea typeface="メイリオ" panose="020B0604030504040204" pitchFamily="50" charset="-128"/>
            </a:endParaRPr>
          </a:p>
        </p:txBody>
      </p:sp>
      <p:grpSp>
        <p:nvGrpSpPr>
          <p:cNvPr id="136" name="Google Shape;136;p26"/>
          <p:cNvGrpSpPr/>
          <p:nvPr/>
        </p:nvGrpSpPr>
        <p:grpSpPr>
          <a:xfrm>
            <a:off x="3536836" y="4463025"/>
            <a:ext cx="2070322" cy="400200"/>
            <a:chOff x="3476423" y="4470950"/>
            <a:chExt cx="2070322" cy="400200"/>
          </a:xfrm>
        </p:grpSpPr>
        <p:pic>
          <p:nvPicPr>
            <p:cNvPr id="137" name="Google Shape;137;p26"/>
            <p:cNvPicPr preferRelativeResize="0"/>
            <p:nvPr/>
          </p:nvPicPr>
          <p:blipFill>
            <a:blip r:embed="rId3">
              <a:alphaModFix/>
            </a:blip>
            <a:stretch>
              <a:fillRect/>
            </a:stretch>
          </p:blipFill>
          <p:spPr>
            <a:xfrm>
              <a:off x="3476423" y="4556150"/>
              <a:ext cx="959126" cy="229800"/>
            </a:xfrm>
            <a:prstGeom prst="rect">
              <a:avLst/>
            </a:prstGeom>
            <a:noFill/>
            <a:ln>
              <a:noFill/>
            </a:ln>
          </p:spPr>
        </p:pic>
        <p:sp>
          <p:nvSpPr>
            <p:cNvPr id="138" name="Google Shape;138;p26"/>
            <p:cNvSpPr txBox="1"/>
            <p:nvPr/>
          </p:nvSpPr>
          <p:spPr>
            <a:xfrm>
              <a:off x="4435545" y="4470950"/>
              <a:ext cx="111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700" b="1">
                  <a:solidFill>
                    <a:schemeClr val="dk1"/>
                  </a:solidFill>
                  <a:latin typeface="メイリオ" panose="020B0604030504040204" pitchFamily="50" charset="-128"/>
                  <a:ea typeface="メイリオ" panose="020B0604030504040204" pitchFamily="50" charset="-128"/>
                </a:rPr>
                <a:t>メタリアルグループ</a:t>
              </a:r>
              <a:endParaRPr sz="700" b="1">
                <a:solidFill>
                  <a:schemeClr val="dk1"/>
                </a:solidFill>
                <a:latin typeface="メイリオ" panose="020B0604030504040204" pitchFamily="50" charset="-128"/>
                <a:ea typeface="メイリオ" panose="020B0604030504040204" pitchFamily="50" charset="-128"/>
              </a:endParaRPr>
            </a:p>
            <a:p>
              <a:pPr marL="0" lvl="0" indent="0" algn="l" rtl="0">
                <a:spcBef>
                  <a:spcPts val="0"/>
                </a:spcBef>
                <a:spcAft>
                  <a:spcPts val="0"/>
                </a:spcAft>
                <a:buNone/>
              </a:pPr>
              <a:r>
                <a:rPr lang="ja" sz="700" b="1">
                  <a:solidFill>
                    <a:schemeClr val="dk1"/>
                  </a:solidFill>
                  <a:latin typeface="メイリオ" panose="020B0604030504040204" pitchFamily="50" charset="-128"/>
                  <a:ea typeface="メイリオ" panose="020B0604030504040204" pitchFamily="50" charset="-128"/>
                </a:rPr>
                <a:t>東証グロース 6182</a:t>
              </a:r>
              <a:endParaRPr sz="700" b="1">
                <a:solidFill>
                  <a:schemeClr val="dk1"/>
                </a:solidFill>
                <a:latin typeface="メイリオ" panose="020B0604030504040204" pitchFamily="50" charset="-128"/>
                <a:ea typeface="メイリオ" panose="020B0604030504040204" pitchFamily="50" charset="-128"/>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p:nvPr/>
        </p:nvSpPr>
        <p:spPr>
          <a:xfrm>
            <a:off x="0" y="0"/>
            <a:ext cx="9144000" cy="428100"/>
          </a:xfrm>
          <a:prstGeom prst="rect">
            <a:avLst/>
          </a:prstGeom>
          <a:solidFill>
            <a:schemeClr val="accent6"/>
          </a:solidFill>
          <a:ln>
            <a:noFill/>
          </a:ln>
          <a:effectLst>
            <a:outerShdw blurRad="127000" dist="12700" dir="5400000" algn="t" rotWithShape="0">
              <a:srgbClr val="595959">
                <a:alpha val="29800"/>
              </a:srgbClr>
            </a:outerShdw>
          </a:effectLst>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4" name="Google Shape;144;p27"/>
          <p:cNvSpPr txBox="1"/>
          <p:nvPr/>
        </p:nvSpPr>
        <p:spPr>
          <a:xfrm>
            <a:off x="284750" y="42625"/>
            <a:ext cx="5956200" cy="403200"/>
          </a:xfrm>
          <a:prstGeom prst="rect">
            <a:avLst/>
          </a:prstGeom>
          <a:noFill/>
          <a:ln>
            <a:noFill/>
          </a:ln>
        </p:spPr>
        <p:txBody>
          <a:bodyPr spcFirstLastPara="1" wrap="square" lIns="79125" tIns="39550" rIns="79125" bIns="39550" anchor="t" anchorCtr="0">
            <a:spAutoFit/>
          </a:bodyPr>
          <a:lstStyle/>
          <a:p>
            <a:pPr marL="0" marR="0" lvl="0" indent="0" algn="l" rtl="0">
              <a:spcBef>
                <a:spcPts val="0"/>
              </a:spcBef>
              <a:spcAft>
                <a:spcPts val="0"/>
              </a:spcAft>
              <a:buClr>
                <a:srgbClr val="000000"/>
              </a:buClr>
              <a:buFont typeface="Arial"/>
              <a:buNone/>
            </a:pPr>
            <a:r>
              <a:rPr lang="ja-JP" altLang="en-US" sz="2100" b="1" dirty="0">
                <a:solidFill>
                  <a:schemeClr val="lt1"/>
                </a:solidFill>
                <a:latin typeface="Meiryo"/>
                <a:ea typeface="Meiryo"/>
                <a:cs typeface="Meiryo"/>
                <a:sym typeface="Meiryo"/>
              </a:rPr>
              <a:t>目次</a:t>
            </a:r>
            <a:endParaRPr sz="2100" b="1" dirty="0">
              <a:solidFill>
                <a:schemeClr val="lt1"/>
              </a:solidFill>
              <a:latin typeface="Meiryo"/>
              <a:ea typeface="Meiryo"/>
              <a:cs typeface="Meiryo"/>
              <a:sym typeface="Meiryo"/>
            </a:endParaRPr>
          </a:p>
        </p:txBody>
      </p:sp>
      <p:sp>
        <p:nvSpPr>
          <p:cNvPr id="145" name="Google Shape;145;p27"/>
          <p:cNvSpPr/>
          <p:nvPr/>
        </p:nvSpPr>
        <p:spPr>
          <a:xfrm>
            <a:off x="0" y="4913723"/>
            <a:ext cx="9144000" cy="229800"/>
          </a:xfrm>
          <a:prstGeom prst="rect">
            <a:avLst/>
          </a:prstGeom>
          <a:solidFill>
            <a:srgbClr val="D0CECE"/>
          </a:solidFill>
          <a:ln>
            <a:noFill/>
          </a:ln>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6" name="Google Shape;146;p27"/>
          <p:cNvSpPr txBox="1"/>
          <p:nvPr/>
        </p:nvSpPr>
        <p:spPr>
          <a:xfrm>
            <a:off x="3440640" y="4942049"/>
            <a:ext cx="2262600" cy="203100"/>
          </a:xfrm>
          <a:prstGeom prst="rect">
            <a:avLst/>
          </a:prstGeom>
          <a:noFill/>
          <a:ln>
            <a:noFill/>
          </a:ln>
        </p:spPr>
        <p:txBody>
          <a:bodyPr spcFirstLastPara="1" wrap="square" lIns="79125" tIns="39550" rIns="79125" bIns="39550" anchor="ctr" anchorCtr="0">
            <a:spAutoFit/>
          </a:bodyPr>
          <a:lstStyle/>
          <a:p>
            <a:pPr marL="0" lvl="0" indent="0" algn="ctr" rtl="0">
              <a:spcBef>
                <a:spcPts val="0"/>
              </a:spcBef>
              <a:spcAft>
                <a:spcPts val="0"/>
              </a:spcAft>
              <a:buNone/>
            </a:pPr>
            <a:r>
              <a:rPr lang="ja" sz="800" dirty="0">
                <a:solidFill>
                  <a:srgbClr val="595959"/>
                </a:solidFill>
                <a:latin typeface="Meiryo"/>
                <a:ea typeface="Meiryo"/>
                <a:cs typeface="Meiryo"/>
                <a:sym typeface="Meiryo"/>
              </a:rPr>
              <a:t>© 202</a:t>
            </a:r>
            <a:r>
              <a:rPr lang="en-US" altLang="ja" sz="800" dirty="0">
                <a:solidFill>
                  <a:srgbClr val="595959"/>
                </a:solidFill>
                <a:latin typeface="Meiryo"/>
                <a:ea typeface="Meiryo"/>
                <a:cs typeface="Meiryo"/>
                <a:sym typeface="Meiryo"/>
              </a:rPr>
              <a:t>3</a:t>
            </a:r>
            <a:r>
              <a:rPr lang="ja" sz="800" dirty="0">
                <a:solidFill>
                  <a:srgbClr val="595959"/>
                </a:solidFill>
                <a:latin typeface="Meiryo"/>
                <a:ea typeface="Meiryo"/>
                <a:cs typeface="Meiryo"/>
                <a:sym typeface="Meiryo"/>
              </a:rPr>
              <a:t> MATRIX</a:t>
            </a:r>
            <a:endParaRPr sz="800" dirty="0">
              <a:solidFill>
                <a:srgbClr val="595959"/>
              </a:solidFill>
              <a:latin typeface="Meiryo"/>
              <a:ea typeface="Meiryo"/>
              <a:cs typeface="Meiryo"/>
              <a:sym typeface="Meiryo"/>
            </a:endParaRPr>
          </a:p>
        </p:txBody>
      </p:sp>
      <p:pic>
        <p:nvPicPr>
          <p:cNvPr id="147" name="Google Shape;147;p27"/>
          <p:cNvPicPr preferRelativeResize="0"/>
          <p:nvPr/>
        </p:nvPicPr>
        <p:blipFill>
          <a:blip r:embed="rId3">
            <a:alphaModFix/>
          </a:blip>
          <a:stretch>
            <a:fillRect/>
          </a:stretch>
        </p:blipFill>
        <p:spPr>
          <a:xfrm>
            <a:off x="8115848" y="99150"/>
            <a:ext cx="959126" cy="229800"/>
          </a:xfrm>
          <a:prstGeom prst="rect">
            <a:avLst/>
          </a:prstGeom>
          <a:noFill/>
          <a:ln>
            <a:noFill/>
          </a:ln>
        </p:spPr>
      </p:pic>
      <p:grpSp>
        <p:nvGrpSpPr>
          <p:cNvPr id="4" name="グループ化 3">
            <a:extLst>
              <a:ext uri="{FF2B5EF4-FFF2-40B4-BE49-F238E27FC236}">
                <a16:creationId xmlns:a16="http://schemas.microsoft.com/office/drawing/2014/main" id="{5AB0735C-44FB-4F2D-6ED8-EFEBB974FC04}"/>
              </a:ext>
            </a:extLst>
          </p:cNvPr>
          <p:cNvGrpSpPr/>
          <p:nvPr/>
        </p:nvGrpSpPr>
        <p:grpSpPr>
          <a:xfrm>
            <a:off x="791306" y="577706"/>
            <a:ext cx="7560000" cy="4176000"/>
            <a:chOff x="791306" y="516162"/>
            <a:chExt cx="7560000" cy="4176000"/>
          </a:xfrm>
        </p:grpSpPr>
        <p:sp>
          <p:nvSpPr>
            <p:cNvPr id="3" name="四角形: 角を丸くする 2">
              <a:extLst>
                <a:ext uri="{FF2B5EF4-FFF2-40B4-BE49-F238E27FC236}">
                  <a16:creationId xmlns:a16="http://schemas.microsoft.com/office/drawing/2014/main" id="{B860CBE2-6D4A-14A9-A7A4-394B339CD73A}"/>
                </a:ext>
              </a:extLst>
            </p:cNvPr>
            <p:cNvSpPr/>
            <p:nvPr/>
          </p:nvSpPr>
          <p:spPr>
            <a:xfrm>
              <a:off x="791306" y="516162"/>
              <a:ext cx="7560000" cy="4176000"/>
            </a:xfrm>
            <a:prstGeom prst="roundRect">
              <a:avLst>
                <a:gd name="adj" fmla="val 531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bg1"/>
                </a:buClr>
              </a:pPr>
              <a:endParaRPr kumimoji="1" lang="en-US" altLang="ja-JP" sz="2400" b="1" dirty="0">
                <a:solidFill>
                  <a:schemeClr val="bg1"/>
                </a:solidFill>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92949350-32A2-C7B0-0932-7086E5B39B96}"/>
                </a:ext>
              </a:extLst>
            </p:cNvPr>
            <p:cNvSpPr/>
            <p:nvPr/>
          </p:nvSpPr>
          <p:spPr>
            <a:xfrm>
              <a:off x="905608" y="615462"/>
              <a:ext cx="7344000" cy="3960000"/>
            </a:xfrm>
            <a:prstGeom prst="roundRect">
              <a:avLst>
                <a:gd name="adj" fmla="val 531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buClr>
                  <a:schemeClr val="tx1"/>
                </a:buClr>
                <a:buFont typeface="+mj-lt"/>
                <a:buAutoNum type="arabicPeriod"/>
              </a:pPr>
              <a:r>
                <a:rPr kumimoji="1" lang="ja-JP" altLang="en-US" sz="2800" b="1"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はじめに</a:t>
              </a:r>
              <a:endParaRPr kumimoji="1" lang="en-US" altLang="ja-JP" sz="2800" b="1"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marL="514350" indent="-514350">
                <a:buClr>
                  <a:schemeClr val="tx1"/>
                </a:buClr>
                <a:buFont typeface="+mj-lt"/>
                <a:buAutoNum type="arabicPeriod"/>
              </a:pPr>
              <a:endParaRPr kumimoji="1" lang="en-US" altLang="ja-JP" sz="2800" b="1"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marL="514350" indent="-514350">
                <a:buClr>
                  <a:schemeClr val="tx1"/>
                </a:buClr>
                <a:buFont typeface="+mj-lt"/>
                <a:buAutoNum type="arabicPeriod"/>
              </a:pPr>
              <a:r>
                <a:rPr kumimoji="1" lang="ja-JP" altLang="en-US" sz="2800" b="1"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現在のメタバース活用イメージ</a:t>
              </a:r>
              <a:endParaRPr kumimoji="1" lang="en-US" altLang="ja-JP" sz="2800" b="1"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marL="457200" lvl="3" indent="-457200">
                <a:buClr>
                  <a:schemeClr val="tx1"/>
                </a:buClr>
                <a:buFont typeface="+mj-ea"/>
                <a:buAutoNum type="circleNumDbPlain"/>
              </a:pPr>
              <a:r>
                <a:rPr kumimoji="1" lang="ja-JP" altLang="en-US" sz="2400" b="1" dirty="0">
                  <a:solidFill>
                    <a:schemeClr val="tx1"/>
                  </a:solidFill>
                  <a:latin typeface="メイリオ" panose="020B0604030504040204" pitchFamily="50" charset="-128"/>
                  <a:ea typeface="メイリオ" panose="020B0604030504040204" pitchFamily="50" charset="-128"/>
                </a:rPr>
                <a:t>イメージ</a:t>
              </a:r>
              <a:r>
                <a:rPr kumimoji="1" lang="en-US" altLang="ja-JP" sz="2400" b="1" dirty="0">
                  <a:solidFill>
                    <a:schemeClr val="tx1"/>
                  </a:solidFill>
                  <a:latin typeface="メイリオ" panose="020B0604030504040204" pitchFamily="50" charset="-128"/>
                  <a:ea typeface="メイリオ" panose="020B0604030504040204" pitchFamily="50" charset="-128"/>
                </a:rPr>
                <a:t>1</a:t>
              </a:r>
              <a:r>
                <a:rPr kumimoji="1" lang="ja-JP" altLang="en-US" sz="2400" b="1" dirty="0">
                  <a:solidFill>
                    <a:schemeClr val="tx1"/>
                  </a:solidFill>
                  <a:latin typeface="メイリオ" panose="020B0604030504040204" pitchFamily="50" charset="-128"/>
                  <a:ea typeface="メイリオ" panose="020B0604030504040204" pitchFamily="50" charset="-128"/>
                </a:rPr>
                <a:t>：施設（店舗、建物）を作る</a:t>
              </a:r>
              <a:endParaRPr kumimoji="1" lang="en-US" altLang="ja-JP" sz="2400" b="1" dirty="0">
                <a:solidFill>
                  <a:schemeClr val="tx1"/>
                </a:solidFill>
                <a:latin typeface="メイリオ" panose="020B0604030504040204" pitchFamily="50" charset="-128"/>
                <a:ea typeface="メイリオ" panose="020B0604030504040204" pitchFamily="50" charset="-128"/>
              </a:endParaRPr>
            </a:p>
            <a:p>
              <a:pPr marL="457200" lvl="3" indent="-457200">
                <a:buClr>
                  <a:schemeClr val="tx1"/>
                </a:buClr>
                <a:buFont typeface="+mj-lt"/>
                <a:buAutoNum type="circleNumDbPlain"/>
              </a:pPr>
              <a:r>
                <a:rPr kumimoji="1" lang="ja-JP" altLang="en-US" sz="2400" b="1" dirty="0">
                  <a:solidFill>
                    <a:schemeClr val="tx1"/>
                  </a:solidFill>
                  <a:latin typeface="メイリオ" panose="020B0604030504040204" pitchFamily="50" charset="-128"/>
                  <a:ea typeface="メイリオ" panose="020B0604030504040204" pitchFamily="50" charset="-128"/>
                </a:rPr>
                <a:t>イメージ</a:t>
              </a:r>
              <a:r>
                <a:rPr kumimoji="1" lang="en-US" altLang="ja-JP" sz="2400" b="1" dirty="0">
                  <a:solidFill>
                    <a:schemeClr val="tx1"/>
                  </a:solidFill>
                  <a:latin typeface="メイリオ" panose="020B0604030504040204" pitchFamily="50" charset="-128"/>
                  <a:ea typeface="メイリオ" panose="020B0604030504040204" pitchFamily="50" charset="-128"/>
                </a:rPr>
                <a:t>2</a:t>
              </a:r>
              <a:r>
                <a:rPr kumimoji="1" lang="ja-JP" altLang="en-US" sz="2400" b="1" dirty="0">
                  <a:solidFill>
                    <a:schemeClr val="tx1"/>
                  </a:solidFill>
                  <a:latin typeface="メイリオ" panose="020B0604030504040204" pitchFamily="50" charset="-128"/>
                  <a:ea typeface="メイリオ" panose="020B0604030504040204" pitchFamily="50" charset="-128"/>
                </a:rPr>
                <a:t>：街（都市、自然）を作る</a:t>
              </a:r>
              <a:endParaRPr kumimoji="1" lang="en-US" altLang="ja-JP" sz="2400" b="1" dirty="0">
                <a:solidFill>
                  <a:schemeClr val="tx1"/>
                </a:solidFill>
                <a:latin typeface="メイリオ" panose="020B0604030504040204" pitchFamily="50" charset="-128"/>
                <a:ea typeface="メイリオ" panose="020B0604030504040204" pitchFamily="50" charset="-128"/>
              </a:endParaRPr>
            </a:p>
            <a:p>
              <a:pPr marL="514350" indent="-514350">
                <a:buClr>
                  <a:schemeClr val="tx1"/>
                </a:buClr>
                <a:buFont typeface="+mj-lt"/>
                <a:buAutoNum type="arabicPeriod"/>
              </a:pPr>
              <a:endParaRPr kumimoji="1" lang="en-US" altLang="ja-JP" sz="2800" b="1" dirty="0">
                <a:solidFill>
                  <a:schemeClr val="tx1"/>
                </a:solidFill>
                <a:latin typeface="メイリオ" panose="020B0604030504040204" pitchFamily="50" charset="-128"/>
                <a:ea typeface="メイリオ" panose="020B0604030504040204" pitchFamily="50" charset="-128"/>
              </a:endParaRPr>
            </a:p>
            <a:p>
              <a:pPr marL="514350" indent="-514350">
                <a:buClr>
                  <a:schemeClr val="tx1"/>
                </a:buClr>
                <a:buFont typeface="+mj-lt"/>
                <a:buAutoNum type="arabicPeriod"/>
              </a:pPr>
              <a:r>
                <a:rPr kumimoji="1" lang="ja-JP" altLang="en-US" sz="2800" b="1"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ご提案メニュー</a:t>
              </a:r>
              <a:endParaRPr kumimoji="1" lang="en-US" altLang="ja-JP" sz="2800" b="1"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marL="457200" lvl="2" indent="-457200">
                <a:buClr>
                  <a:schemeClr val="tx1"/>
                </a:buClr>
                <a:buFont typeface="+mj-ea"/>
                <a:buAutoNum type="circleNumDbPlain"/>
              </a:pPr>
              <a:r>
                <a:rPr kumimoji="1" lang="en-US" altLang="ja-JP" sz="2400" b="1" dirty="0">
                  <a:solidFill>
                    <a:schemeClr val="tx1"/>
                  </a:solidFill>
                  <a:latin typeface="メイリオ" panose="020B0604030504040204" pitchFamily="50" charset="-128"/>
                  <a:ea typeface="メイリオ" panose="020B0604030504040204" pitchFamily="50" charset="-128"/>
                </a:rPr>
                <a:t>3DCG</a:t>
              </a:r>
              <a:r>
                <a:rPr kumimoji="1" lang="ja-JP" altLang="en-US" sz="2400" b="1" dirty="0">
                  <a:solidFill>
                    <a:schemeClr val="tx1"/>
                  </a:solidFill>
                  <a:latin typeface="メイリオ" panose="020B0604030504040204" pitchFamily="50" charset="-128"/>
                  <a:ea typeface="メイリオ" panose="020B0604030504040204" pitchFamily="50" charset="-128"/>
                </a:rPr>
                <a:t>モデルでのメタバースワールド構築</a:t>
              </a:r>
              <a:endParaRPr kumimoji="1" lang="en-US" altLang="ja-JP" sz="2400" b="1" dirty="0">
                <a:solidFill>
                  <a:schemeClr val="tx1"/>
                </a:solidFill>
                <a:latin typeface="メイリオ" panose="020B0604030504040204" pitchFamily="50" charset="-128"/>
                <a:ea typeface="メイリオ" panose="020B0604030504040204" pitchFamily="50" charset="-128"/>
              </a:endParaRPr>
            </a:p>
            <a:p>
              <a:pPr marL="457200" lvl="2" indent="-457200">
                <a:buClr>
                  <a:schemeClr val="tx1"/>
                </a:buClr>
                <a:buFont typeface="+mj-lt"/>
                <a:buAutoNum type="circleNumDbPlain"/>
              </a:pPr>
              <a:r>
                <a:rPr kumimoji="1" lang="ja-JP" altLang="en-US" sz="2400" b="1" dirty="0">
                  <a:solidFill>
                    <a:schemeClr val="tx1"/>
                  </a:solidFill>
                  <a:latin typeface="メイリオ" panose="020B0604030504040204" pitchFamily="50" charset="-128"/>
                  <a:ea typeface="メイリオ" panose="020B0604030504040204" pitchFamily="50" charset="-128"/>
                </a:rPr>
                <a:t>リアリティメタバースでのワールド構築</a:t>
              </a:r>
              <a:endParaRPr kumimoji="1" lang="en-US" altLang="ja-JP" sz="2400" b="1" dirty="0">
                <a:solidFill>
                  <a:schemeClr val="tx1"/>
                </a:solidFill>
                <a:latin typeface="メイリオ" panose="020B0604030504040204" pitchFamily="50" charset="-128"/>
                <a:ea typeface="メイリオ" panose="020B0604030504040204" pitchFamily="50" charset="-128"/>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p:nvPr/>
        </p:nvSpPr>
        <p:spPr>
          <a:xfrm>
            <a:off x="0" y="0"/>
            <a:ext cx="9144000" cy="428100"/>
          </a:xfrm>
          <a:prstGeom prst="rect">
            <a:avLst/>
          </a:prstGeom>
          <a:solidFill>
            <a:schemeClr val="accent6"/>
          </a:solidFill>
          <a:ln>
            <a:noFill/>
          </a:ln>
          <a:effectLst>
            <a:outerShdw blurRad="127000" dist="12700" dir="5400000" algn="t" rotWithShape="0">
              <a:srgbClr val="595959">
                <a:alpha val="29800"/>
              </a:srgbClr>
            </a:outerShdw>
          </a:effectLst>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4" name="Google Shape;144;p27"/>
          <p:cNvSpPr txBox="1"/>
          <p:nvPr/>
        </p:nvSpPr>
        <p:spPr>
          <a:xfrm>
            <a:off x="284750" y="42625"/>
            <a:ext cx="5956200" cy="403200"/>
          </a:xfrm>
          <a:prstGeom prst="rect">
            <a:avLst/>
          </a:prstGeom>
          <a:noFill/>
          <a:ln>
            <a:noFill/>
          </a:ln>
        </p:spPr>
        <p:txBody>
          <a:bodyPr spcFirstLastPara="1" wrap="square" lIns="79125" tIns="39550" rIns="79125" bIns="39550" anchor="t" anchorCtr="0">
            <a:spAutoFit/>
          </a:bodyPr>
          <a:lstStyle/>
          <a:p>
            <a:pPr marL="0" marR="0" lvl="0" indent="0" algn="l" rtl="0">
              <a:spcBef>
                <a:spcPts val="0"/>
              </a:spcBef>
              <a:spcAft>
                <a:spcPts val="0"/>
              </a:spcAft>
              <a:buClr>
                <a:srgbClr val="000000"/>
              </a:buClr>
              <a:buFont typeface="Arial"/>
              <a:buNone/>
            </a:pPr>
            <a:r>
              <a:rPr lang="ja-JP" altLang="en-US" sz="2100" b="1" dirty="0">
                <a:solidFill>
                  <a:schemeClr val="lt1"/>
                </a:solidFill>
                <a:latin typeface="Meiryo"/>
                <a:ea typeface="Meiryo"/>
                <a:cs typeface="Meiryo"/>
                <a:sym typeface="Meiryo"/>
              </a:rPr>
              <a:t>２．２年後のメタバース活用イメージ</a:t>
            </a:r>
            <a:endParaRPr sz="2100" b="1" dirty="0">
              <a:solidFill>
                <a:schemeClr val="lt1"/>
              </a:solidFill>
              <a:latin typeface="Meiryo"/>
              <a:ea typeface="Meiryo"/>
              <a:cs typeface="Meiryo"/>
              <a:sym typeface="Meiryo"/>
            </a:endParaRPr>
          </a:p>
        </p:txBody>
      </p:sp>
      <p:sp>
        <p:nvSpPr>
          <p:cNvPr id="145" name="Google Shape;145;p27"/>
          <p:cNvSpPr/>
          <p:nvPr/>
        </p:nvSpPr>
        <p:spPr>
          <a:xfrm>
            <a:off x="0" y="4913723"/>
            <a:ext cx="9144000" cy="229800"/>
          </a:xfrm>
          <a:prstGeom prst="rect">
            <a:avLst/>
          </a:prstGeom>
          <a:solidFill>
            <a:srgbClr val="D0CECE"/>
          </a:solidFill>
          <a:ln>
            <a:noFill/>
          </a:ln>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6" name="Google Shape;146;p27"/>
          <p:cNvSpPr txBox="1"/>
          <p:nvPr/>
        </p:nvSpPr>
        <p:spPr>
          <a:xfrm>
            <a:off x="3440640" y="4942049"/>
            <a:ext cx="2262600" cy="203100"/>
          </a:xfrm>
          <a:prstGeom prst="rect">
            <a:avLst/>
          </a:prstGeom>
          <a:noFill/>
          <a:ln>
            <a:noFill/>
          </a:ln>
        </p:spPr>
        <p:txBody>
          <a:bodyPr spcFirstLastPara="1" wrap="square" lIns="79125" tIns="39550" rIns="79125" bIns="39550" anchor="ctr" anchorCtr="0">
            <a:spAutoFit/>
          </a:bodyPr>
          <a:lstStyle/>
          <a:p>
            <a:pPr marL="0" lvl="0" indent="0" algn="ctr" rtl="0">
              <a:spcBef>
                <a:spcPts val="0"/>
              </a:spcBef>
              <a:spcAft>
                <a:spcPts val="0"/>
              </a:spcAft>
              <a:buNone/>
            </a:pPr>
            <a:r>
              <a:rPr lang="ja" sz="800" dirty="0">
                <a:solidFill>
                  <a:srgbClr val="595959"/>
                </a:solidFill>
                <a:latin typeface="Meiryo"/>
                <a:ea typeface="Meiryo"/>
                <a:cs typeface="Meiryo"/>
                <a:sym typeface="Meiryo"/>
              </a:rPr>
              <a:t>© 202</a:t>
            </a:r>
            <a:r>
              <a:rPr lang="en-US" altLang="ja" sz="800" dirty="0">
                <a:solidFill>
                  <a:srgbClr val="595959"/>
                </a:solidFill>
                <a:latin typeface="Meiryo"/>
                <a:ea typeface="Meiryo"/>
                <a:cs typeface="Meiryo"/>
                <a:sym typeface="Meiryo"/>
              </a:rPr>
              <a:t>3</a:t>
            </a:r>
            <a:r>
              <a:rPr lang="ja" sz="800" dirty="0">
                <a:solidFill>
                  <a:srgbClr val="595959"/>
                </a:solidFill>
                <a:latin typeface="Meiryo"/>
                <a:ea typeface="Meiryo"/>
                <a:cs typeface="Meiryo"/>
                <a:sym typeface="Meiryo"/>
              </a:rPr>
              <a:t> MATRIX</a:t>
            </a:r>
            <a:endParaRPr sz="800" dirty="0">
              <a:solidFill>
                <a:srgbClr val="595959"/>
              </a:solidFill>
              <a:latin typeface="Meiryo"/>
              <a:ea typeface="Meiryo"/>
              <a:cs typeface="Meiryo"/>
              <a:sym typeface="Meiryo"/>
            </a:endParaRPr>
          </a:p>
        </p:txBody>
      </p:sp>
      <p:pic>
        <p:nvPicPr>
          <p:cNvPr id="147" name="Google Shape;147;p27"/>
          <p:cNvPicPr preferRelativeResize="0"/>
          <p:nvPr/>
        </p:nvPicPr>
        <p:blipFill>
          <a:blip r:embed="rId3">
            <a:alphaModFix/>
          </a:blip>
          <a:stretch>
            <a:fillRect/>
          </a:stretch>
        </p:blipFill>
        <p:spPr>
          <a:xfrm>
            <a:off x="8115848" y="99150"/>
            <a:ext cx="959126" cy="229800"/>
          </a:xfrm>
          <a:prstGeom prst="rect">
            <a:avLst/>
          </a:prstGeom>
          <a:noFill/>
          <a:ln>
            <a:noFill/>
          </a:ln>
        </p:spPr>
      </p:pic>
      <p:grpSp>
        <p:nvGrpSpPr>
          <p:cNvPr id="3" name="グループ化 2">
            <a:extLst>
              <a:ext uri="{FF2B5EF4-FFF2-40B4-BE49-F238E27FC236}">
                <a16:creationId xmlns:a16="http://schemas.microsoft.com/office/drawing/2014/main" id="{098BD09F-DCA7-8A8E-39AD-94ACB2715012}"/>
              </a:ext>
            </a:extLst>
          </p:cNvPr>
          <p:cNvGrpSpPr/>
          <p:nvPr/>
        </p:nvGrpSpPr>
        <p:grpSpPr>
          <a:xfrm>
            <a:off x="791306" y="577706"/>
            <a:ext cx="7560000" cy="4176000"/>
            <a:chOff x="791306" y="516162"/>
            <a:chExt cx="7560000" cy="4176000"/>
          </a:xfrm>
        </p:grpSpPr>
        <p:sp>
          <p:nvSpPr>
            <p:cNvPr id="4" name="四角形: 角を丸くする 3">
              <a:extLst>
                <a:ext uri="{FF2B5EF4-FFF2-40B4-BE49-F238E27FC236}">
                  <a16:creationId xmlns:a16="http://schemas.microsoft.com/office/drawing/2014/main" id="{327D0593-6DCC-C4E0-602C-D428F1E5494E}"/>
                </a:ext>
              </a:extLst>
            </p:cNvPr>
            <p:cNvSpPr/>
            <p:nvPr/>
          </p:nvSpPr>
          <p:spPr>
            <a:xfrm>
              <a:off x="791306" y="516162"/>
              <a:ext cx="7560000" cy="4176000"/>
            </a:xfrm>
            <a:prstGeom prst="roundRect">
              <a:avLst>
                <a:gd name="adj" fmla="val 531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bg1"/>
                </a:buClr>
              </a:pPr>
              <a:endParaRPr kumimoji="1" lang="en-US" altLang="ja-JP" sz="2400" b="1" dirty="0">
                <a:solidFill>
                  <a:schemeClr val="bg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04C12B59-F0AB-7F83-F127-757FC1D67450}"/>
                </a:ext>
              </a:extLst>
            </p:cNvPr>
            <p:cNvSpPr/>
            <p:nvPr/>
          </p:nvSpPr>
          <p:spPr>
            <a:xfrm>
              <a:off x="905608" y="615462"/>
              <a:ext cx="7344000" cy="3960000"/>
            </a:xfrm>
            <a:prstGeom prst="roundRect">
              <a:avLst>
                <a:gd name="adj" fmla="val 531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Clr>
                  <a:schemeClr val="tx1"/>
                </a:buClr>
              </a:pPr>
              <a:r>
                <a:rPr kumimoji="1" lang="ja-JP" altLang="en-US" sz="2400" dirty="0">
                  <a:solidFill>
                    <a:schemeClr val="tx1"/>
                  </a:solidFill>
                  <a:latin typeface="メイリオ" panose="020B0604030504040204" pitchFamily="50" charset="-128"/>
                  <a:ea typeface="メイリオ" panose="020B0604030504040204" pitchFamily="50" charset="-128"/>
                </a:rPr>
                <a:t>①施設を作る</a:t>
              </a:r>
              <a:endParaRPr kumimoji="1" lang="en-US" altLang="ja-JP" sz="24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施設単体をメタバース上に生成します。</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・各種製造工場</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・不動産物件</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・寺社仏閣、美術館、学校</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・特定の個人宅</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ワールド（メタバース空間）では、自動翻訳機能に</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よる言語フリーの会話が行なわれるため、外国語の</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会話能力も不要。ワールド内での決済機能も搭載が</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予定されています。</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現実世界での施設へ誘導する、現実世界での施設を代替する、どちらの目的にも</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　対応するのが</a:t>
              </a:r>
              <a:r>
                <a:rPr kumimoji="1" lang="en-US" altLang="ja-JP" sz="1200" dirty="0">
                  <a:solidFill>
                    <a:schemeClr val="tx1"/>
                  </a:solidFill>
                  <a:latin typeface="メイリオ" panose="020B0604030504040204" pitchFamily="50" charset="-128"/>
                  <a:ea typeface="メイリオ" panose="020B0604030504040204" pitchFamily="50" charset="-128"/>
                </a:rPr>
                <a:t>2</a:t>
              </a:r>
              <a:r>
                <a:rPr kumimoji="1" lang="ja-JP" altLang="en-US" sz="1200" dirty="0">
                  <a:solidFill>
                    <a:schemeClr val="tx1"/>
                  </a:solidFill>
                  <a:latin typeface="メイリオ" panose="020B0604030504040204" pitchFamily="50" charset="-128"/>
                  <a:ea typeface="メイリオ" panose="020B0604030504040204" pitchFamily="50" charset="-128"/>
                </a:rPr>
                <a:t>年後からのメタバース活用です。</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grpSp>
      <p:sp>
        <p:nvSpPr>
          <p:cNvPr id="8" name="テキスト ボックス 7">
            <a:extLst>
              <a:ext uri="{FF2B5EF4-FFF2-40B4-BE49-F238E27FC236}">
                <a16:creationId xmlns:a16="http://schemas.microsoft.com/office/drawing/2014/main" id="{31F3D2E7-7876-EDBC-2C5D-B740F1145AE2}"/>
              </a:ext>
            </a:extLst>
          </p:cNvPr>
          <p:cNvSpPr txBox="1"/>
          <p:nvPr/>
        </p:nvSpPr>
        <p:spPr>
          <a:xfrm>
            <a:off x="7385572" y="1952309"/>
            <a:ext cx="894797" cy="230832"/>
          </a:xfrm>
          <a:prstGeom prst="rect">
            <a:avLst/>
          </a:prstGeom>
          <a:noFill/>
        </p:spPr>
        <p:txBody>
          <a:bodyPr wrap="none" rtlCol="0">
            <a:spAutoFit/>
          </a:bodyPr>
          <a:lstStyle/>
          <a:p>
            <a:r>
              <a:rPr kumimoji="1" lang="ja-JP" altLang="en-US" sz="900" dirty="0">
                <a:solidFill>
                  <a:schemeClr val="tx1">
                    <a:lumMod val="50000"/>
                    <a:lumOff val="50000"/>
                  </a:schemeClr>
                </a:solidFill>
                <a:latin typeface="メイリオ" panose="020B0604030504040204" pitchFamily="50" charset="-128"/>
                <a:ea typeface="メイリオ" panose="020B0604030504040204" pitchFamily="50" charset="-128"/>
              </a:rPr>
              <a:t>参照元：</a:t>
            </a:r>
            <a:r>
              <a:rPr kumimoji="1" lang="en-US" altLang="ja-JP" sz="900" dirty="0">
                <a:solidFill>
                  <a:schemeClr val="tx1">
                    <a:lumMod val="50000"/>
                    <a:lumOff val="50000"/>
                  </a:schemeClr>
                </a:solidFill>
                <a:latin typeface="メイリオ" panose="020B0604030504040204" pitchFamily="50" charset="-128"/>
                <a:ea typeface="メイリオ" panose="020B0604030504040204" pitchFamily="50" charset="-128"/>
              </a:rPr>
              <a:t>NHK</a:t>
            </a:r>
            <a:endParaRPr kumimoji="1" lang="ja-JP" altLang="en-US" sz="900" dirty="0">
              <a:solidFill>
                <a:schemeClr val="tx1">
                  <a:lumMod val="50000"/>
                  <a:lumOff val="50000"/>
                </a:schemeClr>
              </a:solidFill>
              <a:latin typeface="メイリオ" panose="020B0604030504040204" pitchFamily="50" charset="-128"/>
              <a:ea typeface="メイリオ" panose="020B0604030504040204" pitchFamily="50" charset="-128"/>
            </a:endParaRPr>
          </a:p>
        </p:txBody>
      </p:sp>
      <p:pic>
        <p:nvPicPr>
          <p:cNvPr id="10" name="図 9" descr="建物, 図書館, テーブル, 座る が含まれている画像&#10;&#10;自動的に生成された説明">
            <a:extLst>
              <a:ext uri="{FF2B5EF4-FFF2-40B4-BE49-F238E27FC236}">
                <a16:creationId xmlns:a16="http://schemas.microsoft.com/office/drawing/2014/main" id="{464EC6C6-BCBB-5ACD-227A-D00E64C1193F}"/>
              </a:ext>
            </a:extLst>
          </p:cNvPr>
          <p:cNvPicPr>
            <a:picLocks noChangeAspect="1"/>
          </p:cNvPicPr>
          <p:nvPr/>
        </p:nvPicPr>
        <p:blipFill>
          <a:blip r:embed="rId4"/>
          <a:stretch>
            <a:fillRect/>
          </a:stretch>
        </p:blipFill>
        <p:spPr>
          <a:xfrm>
            <a:off x="5073453" y="1685080"/>
            <a:ext cx="2303228" cy="1260000"/>
          </a:xfrm>
          <a:prstGeom prst="rect">
            <a:avLst/>
          </a:prstGeom>
          <a:ln>
            <a:noFill/>
          </a:ln>
          <a:effectLst>
            <a:softEdge rad="112500"/>
          </a:effectLst>
        </p:spPr>
      </p:pic>
      <p:pic>
        <p:nvPicPr>
          <p:cNvPr id="7" name="図 6" descr="屋内, 天井, テーブル, 机 が含まれている画像&#10;&#10;自動的に生成された説明">
            <a:extLst>
              <a:ext uri="{FF2B5EF4-FFF2-40B4-BE49-F238E27FC236}">
                <a16:creationId xmlns:a16="http://schemas.microsoft.com/office/drawing/2014/main" id="{0FFA7E85-2D11-9169-2985-D2D535B3E153}"/>
              </a:ext>
            </a:extLst>
          </p:cNvPr>
          <p:cNvPicPr>
            <a:picLocks noChangeAspect="1"/>
          </p:cNvPicPr>
          <p:nvPr/>
        </p:nvPicPr>
        <p:blipFill>
          <a:blip r:embed="rId5"/>
          <a:stretch>
            <a:fillRect/>
          </a:stretch>
        </p:blipFill>
        <p:spPr>
          <a:xfrm>
            <a:off x="6693876" y="778123"/>
            <a:ext cx="2240000" cy="1260000"/>
          </a:xfrm>
          <a:prstGeom prst="rect">
            <a:avLst/>
          </a:prstGeom>
          <a:ln>
            <a:noFill/>
          </a:ln>
          <a:effectLst>
            <a:softEdge rad="112500"/>
          </a:effectLst>
        </p:spPr>
      </p:pic>
      <p:sp>
        <p:nvSpPr>
          <p:cNvPr id="11" name="テキスト ボックス 10">
            <a:extLst>
              <a:ext uri="{FF2B5EF4-FFF2-40B4-BE49-F238E27FC236}">
                <a16:creationId xmlns:a16="http://schemas.microsoft.com/office/drawing/2014/main" id="{6562956B-16EB-B18D-C8A7-686E02EFF5EE}"/>
              </a:ext>
            </a:extLst>
          </p:cNvPr>
          <p:cNvSpPr txBox="1"/>
          <p:nvPr/>
        </p:nvSpPr>
        <p:spPr>
          <a:xfrm>
            <a:off x="5023371" y="1603546"/>
            <a:ext cx="1338828" cy="230832"/>
          </a:xfrm>
          <a:prstGeom prst="rect">
            <a:avLst/>
          </a:prstGeom>
          <a:noFill/>
        </p:spPr>
        <p:txBody>
          <a:bodyPr wrap="none" rtlCol="0">
            <a:spAutoFit/>
          </a:bodyPr>
          <a:lstStyle/>
          <a:p>
            <a:r>
              <a:rPr kumimoji="1" lang="ja-JP" altLang="en-US" sz="900" dirty="0">
                <a:solidFill>
                  <a:schemeClr val="tx1">
                    <a:lumMod val="50000"/>
                    <a:lumOff val="50000"/>
                  </a:schemeClr>
                </a:solidFill>
                <a:latin typeface="メイリオ" panose="020B0604030504040204" pitchFamily="50" charset="-128"/>
                <a:ea typeface="メイリオ" panose="020B0604030504040204" pitchFamily="50" charset="-128"/>
              </a:rPr>
              <a:t>参照元：日本経済新聞</a:t>
            </a:r>
          </a:p>
        </p:txBody>
      </p:sp>
      <p:pic>
        <p:nvPicPr>
          <p:cNvPr id="13" name="図 12" descr="教会のステンドグラス&#10;&#10;低い精度で自動的に生成された説明">
            <a:extLst>
              <a:ext uri="{FF2B5EF4-FFF2-40B4-BE49-F238E27FC236}">
                <a16:creationId xmlns:a16="http://schemas.microsoft.com/office/drawing/2014/main" id="{78A43469-DFA9-8A47-BF5C-19CFB7566E14}"/>
              </a:ext>
            </a:extLst>
          </p:cNvPr>
          <p:cNvPicPr>
            <a:picLocks noChangeAspect="1"/>
          </p:cNvPicPr>
          <p:nvPr/>
        </p:nvPicPr>
        <p:blipFill>
          <a:blip r:embed="rId6"/>
          <a:stretch>
            <a:fillRect/>
          </a:stretch>
        </p:blipFill>
        <p:spPr>
          <a:xfrm>
            <a:off x="576862" y="2315080"/>
            <a:ext cx="1440000" cy="1440000"/>
          </a:xfrm>
          <a:prstGeom prst="rect">
            <a:avLst/>
          </a:prstGeom>
          <a:ln>
            <a:noFill/>
          </a:ln>
          <a:effectLst>
            <a:softEdge rad="112500"/>
          </a:effectLst>
        </p:spPr>
      </p:pic>
      <p:sp>
        <p:nvSpPr>
          <p:cNvPr id="14" name="テキスト ボックス 13">
            <a:extLst>
              <a:ext uri="{FF2B5EF4-FFF2-40B4-BE49-F238E27FC236}">
                <a16:creationId xmlns:a16="http://schemas.microsoft.com/office/drawing/2014/main" id="{F71EFC48-5470-D4B4-C923-5E31F5A5E662}"/>
              </a:ext>
            </a:extLst>
          </p:cNvPr>
          <p:cNvSpPr txBox="1"/>
          <p:nvPr/>
        </p:nvSpPr>
        <p:spPr>
          <a:xfrm>
            <a:off x="848457" y="3673854"/>
            <a:ext cx="877163" cy="230832"/>
          </a:xfrm>
          <a:prstGeom prst="rect">
            <a:avLst/>
          </a:prstGeom>
          <a:noFill/>
        </p:spPr>
        <p:txBody>
          <a:bodyPr wrap="none" rtlCol="0">
            <a:spAutoFit/>
          </a:bodyPr>
          <a:lstStyle/>
          <a:p>
            <a:r>
              <a:rPr kumimoji="1" lang="ja-JP" altLang="en-US" sz="900" dirty="0">
                <a:solidFill>
                  <a:schemeClr val="tx1">
                    <a:lumMod val="50000"/>
                    <a:lumOff val="50000"/>
                  </a:schemeClr>
                </a:solidFill>
                <a:latin typeface="メイリオ" panose="020B0604030504040204" pitchFamily="50" charset="-128"/>
                <a:ea typeface="メイリオ" panose="020B0604030504040204" pitchFamily="50" charset="-128"/>
              </a:rPr>
              <a:t>どこでもドア</a:t>
            </a:r>
          </a:p>
        </p:txBody>
      </p:sp>
    </p:spTree>
    <p:extLst>
      <p:ext uri="{BB962C8B-B14F-4D97-AF65-F5344CB8AC3E}">
        <p14:creationId xmlns:p14="http://schemas.microsoft.com/office/powerpoint/2010/main" val="3438669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p:nvPr/>
        </p:nvSpPr>
        <p:spPr>
          <a:xfrm>
            <a:off x="0" y="0"/>
            <a:ext cx="9144000" cy="428100"/>
          </a:xfrm>
          <a:prstGeom prst="rect">
            <a:avLst/>
          </a:prstGeom>
          <a:solidFill>
            <a:schemeClr val="accent6"/>
          </a:solidFill>
          <a:ln>
            <a:noFill/>
          </a:ln>
          <a:effectLst>
            <a:outerShdw blurRad="127000" dist="12700" dir="5400000" algn="t" rotWithShape="0">
              <a:srgbClr val="595959">
                <a:alpha val="29800"/>
              </a:srgbClr>
            </a:outerShdw>
          </a:effectLst>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4" name="Google Shape;144;p27"/>
          <p:cNvSpPr txBox="1"/>
          <p:nvPr/>
        </p:nvSpPr>
        <p:spPr>
          <a:xfrm>
            <a:off x="284750" y="42625"/>
            <a:ext cx="5956200" cy="403200"/>
          </a:xfrm>
          <a:prstGeom prst="rect">
            <a:avLst/>
          </a:prstGeom>
          <a:noFill/>
          <a:ln>
            <a:noFill/>
          </a:ln>
        </p:spPr>
        <p:txBody>
          <a:bodyPr spcFirstLastPara="1" wrap="square" lIns="79125" tIns="39550" rIns="79125" bIns="39550" anchor="t" anchorCtr="0">
            <a:spAutoFit/>
          </a:bodyPr>
          <a:lstStyle/>
          <a:p>
            <a:pPr marL="0" marR="0" lvl="0" indent="0" algn="l" rtl="0">
              <a:spcBef>
                <a:spcPts val="0"/>
              </a:spcBef>
              <a:spcAft>
                <a:spcPts val="0"/>
              </a:spcAft>
              <a:buClr>
                <a:srgbClr val="000000"/>
              </a:buClr>
              <a:buFont typeface="Arial"/>
              <a:buNone/>
            </a:pPr>
            <a:r>
              <a:rPr lang="ja-JP" altLang="en-US" sz="2100" b="1" dirty="0">
                <a:solidFill>
                  <a:schemeClr val="lt1"/>
                </a:solidFill>
                <a:latin typeface="Meiryo"/>
                <a:ea typeface="Meiryo"/>
                <a:cs typeface="Meiryo"/>
                <a:sym typeface="Meiryo"/>
              </a:rPr>
              <a:t>２．２年後のメタバース活用イメージ</a:t>
            </a:r>
            <a:endParaRPr sz="2100" b="1" dirty="0">
              <a:solidFill>
                <a:schemeClr val="lt1"/>
              </a:solidFill>
              <a:latin typeface="Meiryo"/>
              <a:ea typeface="Meiryo"/>
              <a:cs typeface="Meiryo"/>
              <a:sym typeface="Meiryo"/>
            </a:endParaRPr>
          </a:p>
        </p:txBody>
      </p:sp>
      <p:sp>
        <p:nvSpPr>
          <p:cNvPr id="145" name="Google Shape;145;p27"/>
          <p:cNvSpPr/>
          <p:nvPr/>
        </p:nvSpPr>
        <p:spPr>
          <a:xfrm>
            <a:off x="0" y="4913723"/>
            <a:ext cx="9144000" cy="229800"/>
          </a:xfrm>
          <a:prstGeom prst="rect">
            <a:avLst/>
          </a:prstGeom>
          <a:solidFill>
            <a:srgbClr val="D0CECE"/>
          </a:solidFill>
          <a:ln>
            <a:noFill/>
          </a:ln>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6" name="Google Shape;146;p27"/>
          <p:cNvSpPr txBox="1"/>
          <p:nvPr/>
        </p:nvSpPr>
        <p:spPr>
          <a:xfrm>
            <a:off x="3440640" y="4942049"/>
            <a:ext cx="2262600" cy="203100"/>
          </a:xfrm>
          <a:prstGeom prst="rect">
            <a:avLst/>
          </a:prstGeom>
          <a:noFill/>
          <a:ln>
            <a:noFill/>
          </a:ln>
        </p:spPr>
        <p:txBody>
          <a:bodyPr spcFirstLastPara="1" wrap="square" lIns="79125" tIns="39550" rIns="79125" bIns="39550" anchor="ctr" anchorCtr="0">
            <a:spAutoFit/>
          </a:bodyPr>
          <a:lstStyle/>
          <a:p>
            <a:pPr marL="0" lvl="0" indent="0" algn="ctr" rtl="0">
              <a:spcBef>
                <a:spcPts val="0"/>
              </a:spcBef>
              <a:spcAft>
                <a:spcPts val="0"/>
              </a:spcAft>
              <a:buNone/>
            </a:pPr>
            <a:r>
              <a:rPr lang="ja" sz="800" dirty="0">
                <a:solidFill>
                  <a:srgbClr val="595959"/>
                </a:solidFill>
                <a:latin typeface="Meiryo"/>
                <a:ea typeface="Meiryo"/>
                <a:cs typeface="Meiryo"/>
                <a:sym typeface="Meiryo"/>
              </a:rPr>
              <a:t>© 202</a:t>
            </a:r>
            <a:r>
              <a:rPr lang="en-US" altLang="ja" sz="800" dirty="0">
                <a:solidFill>
                  <a:srgbClr val="595959"/>
                </a:solidFill>
                <a:latin typeface="Meiryo"/>
                <a:ea typeface="Meiryo"/>
                <a:cs typeface="Meiryo"/>
                <a:sym typeface="Meiryo"/>
              </a:rPr>
              <a:t>3</a:t>
            </a:r>
            <a:r>
              <a:rPr lang="ja" sz="800" dirty="0">
                <a:solidFill>
                  <a:srgbClr val="595959"/>
                </a:solidFill>
                <a:latin typeface="Meiryo"/>
                <a:ea typeface="Meiryo"/>
                <a:cs typeface="Meiryo"/>
                <a:sym typeface="Meiryo"/>
              </a:rPr>
              <a:t> MATRIX</a:t>
            </a:r>
            <a:endParaRPr sz="800" dirty="0">
              <a:solidFill>
                <a:srgbClr val="595959"/>
              </a:solidFill>
              <a:latin typeface="Meiryo"/>
              <a:ea typeface="Meiryo"/>
              <a:cs typeface="Meiryo"/>
              <a:sym typeface="Meiryo"/>
            </a:endParaRPr>
          </a:p>
        </p:txBody>
      </p:sp>
      <p:pic>
        <p:nvPicPr>
          <p:cNvPr id="147" name="Google Shape;147;p27"/>
          <p:cNvPicPr preferRelativeResize="0"/>
          <p:nvPr/>
        </p:nvPicPr>
        <p:blipFill>
          <a:blip r:embed="rId3">
            <a:alphaModFix/>
          </a:blip>
          <a:stretch>
            <a:fillRect/>
          </a:stretch>
        </p:blipFill>
        <p:spPr>
          <a:xfrm>
            <a:off x="8115848" y="99150"/>
            <a:ext cx="959126" cy="229800"/>
          </a:xfrm>
          <a:prstGeom prst="rect">
            <a:avLst/>
          </a:prstGeom>
          <a:noFill/>
          <a:ln>
            <a:noFill/>
          </a:ln>
        </p:spPr>
      </p:pic>
      <p:grpSp>
        <p:nvGrpSpPr>
          <p:cNvPr id="3" name="グループ化 2">
            <a:extLst>
              <a:ext uri="{FF2B5EF4-FFF2-40B4-BE49-F238E27FC236}">
                <a16:creationId xmlns:a16="http://schemas.microsoft.com/office/drawing/2014/main" id="{098BD09F-DCA7-8A8E-39AD-94ACB2715012}"/>
              </a:ext>
            </a:extLst>
          </p:cNvPr>
          <p:cNvGrpSpPr/>
          <p:nvPr/>
        </p:nvGrpSpPr>
        <p:grpSpPr>
          <a:xfrm>
            <a:off x="791306" y="577706"/>
            <a:ext cx="7560000" cy="4176000"/>
            <a:chOff x="791306" y="516162"/>
            <a:chExt cx="7560000" cy="4176000"/>
          </a:xfrm>
        </p:grpSpPr>
        <p:sp>
          <p:nvSpPr>
            <p:cNvPr id="4" name="四角形: 角を丸くする 3">
              <a:extLst>
                <a:ext uri="{FF2B5EF4-FFF2-40B4-BE49-F238E27FC236}">
                  <a16:creationId xmlns:a16="http://schemas.microsoft.com/office/drawing/2014/main" id="{327D0593-6DCC-C4E0-602C-D428F1E5494E}"/>
                </a:ext>
              </a:extLst>
            </p:cNvPr>
            <p:cNvSpPr/>
            <p:nvPr/>
          </p:nvSpPr>
          <p:spPr>
            <a:xfrm>
              <a:off x="791306" y="516162"/>
              <a:ext cx="7560000" cy="4176000"/>
            </a:xfrm>
            <a:prstGeom prst="roundRect">
              <a:avLst>
                <a:gd name="adj" fmla="val 531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bg1"/>
                </a:buClr>
              </a:pPr>
              <a:endParaRPr kumimoji="1" lang="en-US" altLang="ja-JP" sz="2400" b="1" dirty="0">
                <a:solidFill>
                  <a:schemeClr val="bg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04C12B59-F0AB-7F83-F127-757FC1D67450}"/>
                </a:ext>
              </a:extLst>
            </p:cNvPr>
            <p:cNvSpPr/>
            <p:nvPr/>
          </p:nvSpPr>
          <p:spPr>
            <a:xfrm>
              <a:off x="905608" y="615462"/>
              <a:ext cx="7344000" cy="3960000"/>
            </a:xfrm>
            <a:prstGeom prst="roundRect">
              <a:avLst>
                <a:gd name="adj" fmla="val 531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Clr>
                  <a:schemeClr val="tx1"/>
                </a:buClr>
              </a:pPr>
              <a:r>
                <a:rPr kumimoji="1" lang="ja-JP" altLang="en-US" sz="2400" dirty="0">
                  <a:solidFill>
                    <a:schemeClr val="tx1"/>
                  </a:solidFill>
                  <a:latin typeface="メイリオ" panose="020B0604030504040204" pitchFamily="50" charset="-128"/>
                  <a:ea typeface="メイリオ" panose="020B0604030504040204" pitchFamily="50" charset="-128"/>
                </a:rPr>
                <a:t>②都市・街を作る</a:t>
              </a:r>
              <a:endParaRPr kumimoji="1" lang="en-US" altLang="ja-JP" sz="24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街全体をメタバース上に生成します。</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・都市圏から郊外まで</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・思い出の街</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・現実に存在しない街</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ワールド（メタバース空間）では、自動翻訳機能に</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よる言語フリーの会話が行なわれるため、外国語の</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会話能力も不要。ワールド内での決済機能も搭載が</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2000" dirty="0">
                  <a:solidFill>
                    <a:schemeClr val="tx1"/>
                  </a:solidFill>
                  <a:latin typeface="メイリオ" panose="020B0604030504040204" pitchFamily="50" charset="-128"/>
                  <a:ea typeface="メイリオ" panose="020B0604030504040204" pitchFamily="50" charset="-128"/>
                </a:rPr>
                <a:t>	</a:t>
              </a:r>
              <a:r>
                <a:rPr kumimoji="1" lang="ja-JP" altLang="en-US" sz="2000" dirty="0">
                  <a:solidFill>
                    <a:schemeClr val="tx1"/>
                  </a:solidFill>
                  <a:latin typeface="メイリオ" panose="020B0604030504040204" pitchFamily="50" charset="-128"/>
                  <a:ea typeface="メイリオ" panose="020B0604030504040204" pitchFamily="50" charset="-128"/>
                </a:rPr>
                <a:t>予定されています。</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前ページの①との組合せで、街の中身を丸ごとメタバース上で生成して、都市機能</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　を持たせるなどの取り組みまでも可能です。</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grpSp>
      <p:sp>
        <p:nvSpPr>
          <p:cNvPr id="8" name="テキスト ボックス 7">
            <a:extLst>
              <a:ext uri="{FF2B5EF4-FFF2-40B4-BE49-F238E27FC236}">
                <a16:creationId xmlns:a16="http://schemas.microsoft.com/office/drawing/2014/main" id="{31F3D2E7-7876-EDBC-2C5D-B740F1145AE2}"/>
              </a:ext>
            </a:extLst>
          </p:cNvPr>
          <p:cNvSpPr txBox="1"/>
          <p:nvPr/>
        </p:nvSpPr>
        <p:spPr>
          <a:xfrm>
            <a:off x="7385572" y="1952309"/>
            <a:ext cx="1293944" cy="230832"/>
          </a:xfrm>
          <a:prstGeom prst="rect">
            <a:avLst/>
          </a:prstGeom>
          <a:noFill/>
        </p:spPr>
        <p:txBody>
          <a:bodyPr wrap="none" rtlCol="0">
            <a:spAutoFit/>
          </a:bodyPr>
          <a:lstStyle/>
          <a:p>
            <a:r>
              <a:rPr kumimoji="1" lang="ja-JP" altLang="en-US" sz="900" dirty="0">
                <a:solidFill>
                  <a:schemeClr val="tx1">
                    <a:lumMod val="50000"/>
                    <a:lumOff val="50000"/>
                  </a:schemeClr>
                </a:solidFill>
                <a:latin typeface="メイリオ" panose="020B0604030504040204" pitchFamily="50" charset="-128"/>
                <a:ea typeface="メイリオ" panose="020B0604030504040204" pitchFamily="50" charset="-128"/>
              </a:rPr>
              <a:t>参照元：</a:t>
            </a:r>
            <a:r>
              <a:rPr kumimoji="1" lang="en-US" altLang="ja-JP" sz="900" dirty="0">
                <a:solidFill>
                  <a:schemeClr val="tx1">
                    <a:lumMod val="50000"/>
                    <a:lumOff val="50000"/>
                  </a:schemeClr>
                </a:solidFill>
                <a:latin typeface="メイリオ" panose="020B0604030504040204" pitchFamily="50" charset="-128"/>
                <a:ea typeface="メイリオ" panose="020B0604030504040204" pitchFamily="50" charset="-128"/>
              </a:rPr>
              <a:t>NEWSCAST</a:t>
            </a:r>
            <a:endParaRPr kumimoji="1" lang="ja-JP" altLang="en-US" sz="900" dirty="0">
              <a:solidFill>
                <a:schemeClr val="tx1">
                  <a:lumMod val="50000"/>
                  <a:lumOff val="50000"/>
                </a:schemeClr>
              </a:solidFill>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464EC6C6-BCBB-5ACD-227A-D00E64C1193F}"/>
              </a:ext>
            </a:extLst>
          </p:cNvPr>
          <p:cNvPicPr>
            <a:picLocks noChangeAspect="1"/>
          </p:cNvPicPr>
          <p:nvPr/>
        </p:nvPicPr>
        <p:blipFill>
          <a:blip r:embed="rId4"/>
          <a:srcRect/>
          <a:stretch/>
        </p:blipFill>
        <p:spPr>
          <a:xfrm>
            <a:off x="4709410" y="1685080"/>
            <a:ext cx="2240000" cy="1260000"/>
          </a:xfrm>
          <a:prstGeom prst="rect">
            <a:avLst/>
          </a:prstGeom>
          <a:ln>
            <a:noFill/>
          </a:ln>
          <a:effectLst>
            <a:softEdge rad="112500"/>
          </a:effectLst>
        </p:spPr>
      </p:pic>
      <p:pic>
        <p:nvPicPr>
          <p:cNvPr id="7" name="図 6">
            <a:extLst>
              <a:ext uri="{FF2B5EF4-FFF2-40B4-BE49-F238E27FC236}">
                <a16:creationId xmlns:a16="http://schemas.microsoft.com/office/drawing/2014/main" id="{0FFA7E85-2D11-9169-2985-D2D535B3E153}"/>
              </a:ext>
            </a:extLst>
          </p:cNvPr>
          <p:cNvPicPr>
            <a:picLocks noChangeAspect="1"/>
          </p:cNvPicPr>
          <p:nvPr/>
        </p:nvPicPr>
        <p:blipFill>
          <a:blip r:embed="rId5"/>
          <a:srcRect/>
          <a:stretch/>
        </p:blipFill>
        <p:spPr>
          <a:xfrm>
            <a:off x="6939721" y="778123"/>
            <a:ext cx="2100000" cy="1260000"/>
          </a:xfrm>
          <a:prstGeom prst="rect">
            <a:avLst/>
          </a:prstGeom>
          <a:ln>
            <a:noFill/>
          </a:ln>
          <a:effectLst>
            <a:softEdge rad="112500"/>
          </a:effectLst>
        </p:spPr>
      </p:pic>
      <p:sp>
        <p:nvSpPr>
          <p:cNvPr id="11" name="テキスト ボックス 10">
            <a:extLst>
              <a:ext uri="{FF2B5EF4-FFF2-40B4-BE49-F238E27FC236}">
                <a16:creationId xmlns:a16="http://schemas.microsoft.com/office/drawing/2014/main" id="{6562956B-16EB-B18D-C8A7-686E02EFF5EE}"/>
              </a:ext>
            </a:extLst>
          </p:cNvPr>
          <p:cNvSpPr txBox="1"/>
          <p:nvPr/>
        </p:nvSpPr>
        <p:spPr>
          <a:xfrm>
            <a:off x="5023371" y="1603546"/>
            <a:ext cx="1685077" cy="230832"/>
          </a:xfrm>
          <a:prstGeom prst="rect">
            <a:avLst/>
          </a:prstGeom>
          <a:noFill/>
        </p:spPr>
        <p:txBody>
          <a:bodyPr wrap="none" rtlCol="0">
            <a:spAutoFit/>
          </a:bodyPr>
          <a:lstStyle/>
          <a:p>
            <a:r>
              <a:rPr kumimoji="1" lang="ja-JP" altLang="en-US" sz="900" dirty="0">
                <a:solidFill>
                  <a:schemeClr val="tx1">
                    <a:lumMod val="50000"/>
                    <a:lumOff val="50000"/>
                  </a:schemeClr>
                </a:solidFill>
                <a:latin typeface="メイリオ" panose="020B0604030504040204" pitchFamily="50" charset="-128"/>
                <a:ea typeface="メイリオ" panose="020B0604030504040204" pitchFamily="50" charset="-128"/>
              </a:rPr>
              <a:t>参照元：エキサイトニュース</a:t>
            </a:r>
          </a:p>
        </p:txBody>
      </p:sp>
      <p:pic>
        <p:nvPicPr>
          <p:cNvPr id="13" name="図 12">
            <a:extLst>
              <a:ext uri="{FF2B5EF4-FFF2-40B4-BE49-F238E27FC236}">
                <a16:creationId xmlns:a16="http://schemas.microsoft.com/office/drawing/2014/main" id="{78A43469-DFA9-8A47-BF5C-19CFB7566E14}"/>
              </a:ext>
            </a:extLst>
          </p:cNvPr>
          <p:cNvPicPr>
            <a:picLocks noChangeAspect="1"/>
          </p:cNvPicPr>
          <p:nvPr/>
        </p:nvPicPr>
        <p:blipFill>
          <a:blip r:embed="rId6"/>
          <a:srcRect/>
          <a:stretch/>
        </p:blipFill>
        <p:spPr>
          <a:xfrm>
            <a:off x="550484" y="2326739"/>
            <a:ext cx="1440000" cy="1029818"/>
          </a:xfrm>
          <a:prstGeom prst="rect">
            <a:avLst/>
          </a:prstGeom>
          <a:ln>
            <a:noFill/>
          </a:ln>
          <a:effectLst>
            <a:softEdge rad="112500"/>
          </a:effectLst>
        </p:spPr>
      </p:pic>
      <p:sp>
        <p:nvSpPr>
          <p:cNvPr id="14" name="テキスト ボックス 13">
            <a:extLst>
              <a:ext uri="{FF2B5EF4-FFF2-40B4-BE49-F238E27FC236}">
                <a16:creationId xmlns:a16="http://schemas.microsoft.com/office/drawing/2014/main" id="{F71EFC48-5470-D4B4-C923-5E31F5A5E662}"/>
              </a:ext>
            </a:extLst>
          </p:cNvPr>
          <p:cNvSpPr txBox="1"/>
          <p:nvPr/>
        </p:nvSpPr>
        <p:spPr>
          <a:xfrm>
            <a:off x="848457" y="3313371"/>
            <a:ext cx="877163" cy="230832"/>
          </a:xfrm>
          <a:prstGeom prst="rect">
            <a:avLst/>
          </a:prstGeom>
          <a:noFill/>
        </p:spPr>
        <p:txBody>
          <a:bodyPr wrap="none" rtlCol="0">
            <a:spAutoFit/>
          </a:bodyPr>
          <a:lstStyle/>
          <a:p>
            <a:r>
              <a:rPr kumimoji="1" lang="ja-JP" altLang="en-US" sz="900" dirty="0">
                <a:solidFill>
                  <a:schemeClr val="tx1">
                    <a:lumMod val="50000"/>
                    <a:lumOff val="50000"/>
                  </a:schemeClr>
                </a:solidFill>
                <a:latin typeface="メイリオ" panose="020B0604030504040204" pitchFamily="50" charset="-128"/>
                <a:ea typeface="メイリオ" panose="020B0604030504040204" pitchFamily="50" charset="-128"/>
              </a:rPr>
              <a:t>どこでもドア</a:t>
            </a:r>
          </a:p>
        </p:txBody>
      </p:sp>
    </p:spTree>
    <p:extLst>
      <p:ext uri="{BB962C8B-B14F-4D97-AF65-F5344CB8AC3E}">
        <p14:creationId xmlns:p14="http://schemas.microsoft.com/office/powerpoint/2010/main" val="2053730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p:nvPr/>
        </p:nvSpPr>
        <p:spPr>
          <a:xfrm>
            <a:off x="0" y="0"/>
            <a:ext cx="9144000" cy="428100"/>
          </a:xfrm>
          <a:prstGeom prst="rect">
            <a:avLst/>
          </a:prstGeom>
          <a:solidFill>
            <a:schemeClr val="accent6"/>
          </a:solidFill>
          <a:ln>
            <a:noFill/>
          </a:ln>
          <a:effectLst>
            <a:outerShdw blurRad="127000" dist="12700" dir="5400000" algn="t" rotWithShape="0">
              <a:srgbClr val="595959">
                <a:alpha val="29800"/>
              </a:srgbClr>
            </a:outerShdw>
          </a:effectLst>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4" name="Google Shape;144;p27"/>
          <p:cNvSpPr txBox="1"/>
          <p:nvPr/>
        </p:nvSpPr>
        <p:spPr>
          <a:xfrm>
            <a:off x="284750" y="42625"/>
            <a:ext cx="5956200" cy="403200"/>
          </a:xfrm>
          <a:prstGeom prst="rect">
            <a:avLst/>
          </a:prstGeom>
          <a:noFill/>
          <a:ln>
            <a:noFill/>
          </a:ln>
        </p:spPr>
        <p:txBody>
          <a:bodyPr spcFirstLastPara="1" wrap="square" lIns="79125" tIns="39550" rIns="79125" bIns="39550" anchor="t" anchorCtr="0">
            <a:spAutoFit/>
          </a:bodyPr>
          <a:lstStyle/>
          <a:p>
            <a:pPr marL="0" marR="0" lvl="0" indent="0" algn="l" rtl="0">
              <a:spcBef>
                <a:spcPts val="0"/>
              </a:spcBef>
              <a:spcAft>
                <a:spcPts val="0"/>
              </a:spcAft>
              <a:buClr>
                <a:srgbClr val="000000"/>
              </a:buClr>
              <a:buFont typeface="Arial"/>
              <a:buNone/>
            </a:pPr>
            <a:r>
              <a:rPr lang="ja-JP" altLang="en-US" sz="2100" b="1" dirty="0">
                <a:solidFill>
                  <a:schemeClr val="lt1"/>
                </a:solidFill>
                <a:latin typeface="Meiryo"/>
                <a:ea typeface="Meiryo"/>
                <a:cs typeface="Meiryo"/>
                <a:sym typeface="Meiryo"/>
              </a:rPr>
              <a:t>３．ご提案メニュー（概要）</a:t>
            </a:r>
            <a:endParaRPr sz="2100" b="1" dirty="0">
              <a:solidFill>
                <a:schemeClr val="lt1"/>
              </a:solidFill>
              <a:latin typeface="Meiryo"/>
              <a:ea typeface="Meiryo"/>
              <a:cs typeface="Meiryo"/>
              <a:sym typeface="Meiryo"/>
            </a:endParaRPr>
          </a:p>
        </p:txBody>
      </p:sp>
      <p:sp>
        <p:nvSpPr>
          <p:cNvPr id="145" name="Google Shape;145;p27"/>
          <p:cNvSpPr/>
          <p:nvPr/>
        </p:nvSpPr>
        <p:spPr>
          <a:xfrm>
            <a:off x="0" y="4913723"/>
            <a:ext cx="9144000" cy="229800"/>
          </a:xfrm>
          <a:prstGeom prst="rect">
            <a:avLst/>
          </a:prstGeom>
          <a:solidFill>
            <a:srgbClr val="D0CECE"/>
          </a:solidFill>
          <a:ln>
            <a:noFill/>
          </a:ln>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6" name="Google Shape;146;p27"/>
          <p:cNvSpPr txBox="1"/>
          <p:nvPr/>
        </p:nvSpPr>
        <p:spPr>
          <a:xfrm>
            <a:off x="3440640" y="4942049"/>
            <a:ext cx="2262600" cy="203100"/>
          </a:xfrm>
          <a:prstGeom prst="rect">
            <a:avLst/>
          </a:prstGeom>
          <a:noFill/>
          <a:ln>
            <a:noFill/>
          </a:ln>
        </p:spPr>
        <p:txBody>
          <a:bodyPr spcFirstLastPara="1" wrap="square" lIns="79125" tIns="39550" rIns="79125" bIns="39550" anchor="ctr" anchorCtr="0">
            <a:spAutoFit/>
          </a:bodyPr>
          <a:lstStyle/>
          <a:p>
            <a:pPr marL="0" lvl="0" indent="0" algn="ctr" rtl="0">
              <a:spcBef>
                <a:spcPts val="0"/>
              </a:spcBef>
              <a:spcAft>
                <a:spcPts val="0"/>
              </a:spcAft>
              <a:buNone/>
            </a:pPr>
            <a:r>
              <a:rPr lang="ja" sz="800" dirty="0">
                <a:solidFill>
                  <a:srgbClr val="595959"/>
                </a:solidFill>
                <a:latin typeface="Meiryo"/>
                <a:ea typeface="Meiryo"/>
                <a:cs typeface="Meiryo"/>
                <a:sym typeface="Meiryo"/>
              </a:rPr>
              <a:t>© 202</a:t>
            </a:r>
            <a:r>
              <a:rPr lang="en-US" altLang="ja" sz="800" dirty="0">
                <a:solidFill>
                  <a:srgbClr val="595959"/>
                </a:solidFill>
                <a:latin typeface="Meiryo"/>
                <a:ea typeface="Meiryo"/>
                <a:cs typeface="Meiryo"/>
                <a:sym typeface="Meiryo"/>
              </a:rPr>
              <a:t>3</a:t>
            </a:r>
            <a:r>
              <a:rPr lang="ja" sz="800" dirty="0">
                <a:solidFill>
                  <a:srgbClr val="595959"/>
                </a:solidFill>
                <a:latin typeface="Meiryo"/>
                <a:ea typeface="Meiryo"/>
                <a:cs typeface="Meiryo"/>
                <a:sym typeface="Meiryo"/>
              </a:rPr>
              <a:t> MATRIX</a:t>
            </a:r>
            <a:endParaRPr sz="800" dirty="0">
              <a:solidFill>
                <a:srgbClr val="595959"/>
              </a:solidFill>
              <a:latin typeface="Meiryo"/>
              <a:ea typeface="Meiryo"/>
              <a:cs typeface="Meiryo"/>
              <a:sym typeface="Meiryo"/>
            </a:endParaRPr>
          </a:p>
        </p:txBody>
      </p:sp>
      <p:pic>
        <p:nvPicPr>
          <p:cNvPr id="147" name="Google Shape;147;p27"/>
          <p:cNvPicPr preferRelativeResize="0"/>
          <p:nvPr/>
        </p:nvPicPr>
        <p:blipFill>
          <a:blip r:embed="rId3">
            <a:alphaModFix/>
          </a:blip>
          <a:stretch>
            <a:fillRect/>
          </a:stretch>
        </p:blipFill>
        <p:spPr>
          <a:xfrm>
            <a:off x="8115848" y="99150"/>
            <a:ext cx="959126" cy="229800"/>
          </a:xfrm>
          <a:prstGeom prst="rect">
            <a:avLst/>
          </a:prstGeom>
          <a:noFill/>
          <a:ln>
            <a:noFill/>
          </a:ln>
        </p:spPr>
      </p:pic>
      <p:grpSp>
        <p:nvGrpSpPr>
          <p:cNvPr id="3" name="グループ化 2">
            <a:extLst>
              <a:ext uri="{FF2B5EF4-FFF2-40B4-BE49-F238E27FC236}">
                <a16:creationId xmlns:a16="http://schemas.microsoft.com/office/drawing/2014/main" id="{E731DD70-406A-0C23-0154-C9FF7B5BC266}"/>
              </a:ext>
            </a:extLst>
          </p:cNvPr>
          <p:cNvGrpSpPr/>
          <p:nvPr/>
        </p:nvGrpSpPr>
        <p:grpSpPr>
          <a:xfrm>
            <a:off x="791306" y="577706"/>
            <a:ext cx="7560000" cy="4176000"/>
            <a:chOff x="791306" y="516162"/>
            <a:chExt cx="7560000" cy="4176000"/>
          </a:xfrm>
        </p:grpSpPr>
        <p:sp>
          <p:nvSpPr>
            <p:cNvPr id="4" name="四角形: 角を丸くする 3">
              <a:extLst>
                <a:ext uri="{FF2B5EF4-FFF2-40B4-BE49-F238E27FC236}">
                  <a16:creationId xmlns:a16="http://schemas.microsoft.com/office/drawing/2014/main" id="{0412B5C6-0CAA-680F-6DBE-0EE1E9B312B1}"/>
                </a:ext>
              </a:extLst>
            </p:cNvPr>
            <p:cNvSpPr/>
            <p:nvPr/>
          </p:nvSpPr>
          <p:spPr>
            <a:xfrm>
              <a:off x="791306" y="516162"/>
              <a:ext cx="7560000" cy="4176000"/>
            </a:xfrm>
            <a:prstGeom prst="roundRect">
              <a:avLst>
                <a:gd name="adj" fmla="val 531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bg1"/>
                </a:buClr>
              </a:pPr>
              <a:endParaRPr kumimoji="1" lang="en-US" altLang="ja-JP" sz="2400" dirty="0">
                <a:solidFill>
                  <a:schemeClr val="bg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D0F6E10F-D268-9A57-982C-5D81ADF641AE}"/>
                </a:ext>
              </a:extLst>
            </p:cNvPr>
            <p:cNvSpPr/>
            <p:nvPr/>
          </p:nvSpPr>
          <p:spPr>
            <a:xfrm>
              <a:off x="905608" y="615462"/>
              <a:ext cx="7344000" cy="3960000"/>
            </a:xfrm>
            <a:prstGeom prst="roundRect">
              <a:avLst>
                <a:gd name="adj" fmla="val 531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tx1"/>
                </a:buClr>
              </a:pPr>
              <a:r>
                <a:rPr kumimoji="1" lang="ja-JP" altLang="en-US" sz="2000" dirty="0">
                  <a:solidFill>
                    <a:schemeClr val="tx1"/>
                  </a:solidFill>
                  <a:latin typeface="メイリオ" panose="020B0604030504040204" pitchFamily="50" charset="-128"/>
                  <a:ea typeface="メイリオ" panose="020B0604030504040204" pitchFamily="50" charset="-128"/>
                </a:rPr>
                <a:t>メタバース空間で事業を行なうにあたり、まずは、プラットフォームを選択し、そこにワールドを生成することからスタートします。</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endParaRPr kumimoji="1" lang="en-US" altLang="ja-JP" sz="1200" dirty="0">
                <a:solidFill>
                  <a:schemeClr val="tx1"/>
                </a:solidFill>
                <a:latin typeface="メイリオ" panose="020B0604030504040204" pitchFamily="50" charset="-128"/>
                <a:ea typeface="メイリオ" panose="020B0604030504040204" pitchFamily="50" charset="-128"/>
              </a:endParaRPr>
            </a:p>
            <a:p>
              <a:pPr marL="342900" indent="-342900">
                <a:buClr>
                  <a:schemeClr val="tx1"/>
                </a:buClr>
                <a:buFont typeface="Wingdings" panose="05000000000000000000" pitchFamily="2" charset="2"/>
                <a:buChar char="n"/>
              </a:pPr>
              <a:r>
                <a:rPr kumimoji="1" lang="ja-JP" altLang="en-US" sz="2400"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リアリティメタバース</a:t>
              </a:r>
              <a:endParaRPr kumimoji="1" lang="en-US" altLang="ja-JP" sz="2400"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a:buClr>
                  <a:schemeClr val="tx1"/>
                </a:buClr>
              </a:pPr>
              <a:r>
                <a:rPr kumimoji="1" lang="en-US" altLang="ja-JP" dirty="0">
                  <a:solidFill>
                    <a:schemeClr val="tx1"/>
                  </a:solidFill>
                  <a:latin typeface="メイリオ" panose="020B0604030504040204" pitchFamily="50" charset="-128"/>
                  <a:ea typeface="メイリオ" panose="020B0604030504040204" pitchFamily="50" charset="-128"/>
                </a:rPr>
                <a:t>	</a:t>
              </a:r>
              <a:r>
                <a:rPr kumimoji="1" lang="ja-JP" altLang="en-US" dirty="0">
                  <a:solidFill>
                    <a:schemeClr val="tx1"/>
                  </a:solidFill>
                  <a:latin typeface="メイリオ" panose="020B0604030504040204" pitchFamily="50" charset="-128"/>
                  <a:ea typeface="メイリオ" panose="020B0604030504040204" pitchFamily="50" charset="-128"/>
                </a:rPr>
                <a:t>プラットフォームは</a:t>
              </a:r>
              <a:r>
                <a:rPr kumimoji="1" lang="ja-JP" altLang="en-US" b="1"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どこでもドア</a:t>
              </a:r>
              <a:r>
                <a:rPr kumimoji="1" lang="ja-JP" altLang="en-US" dirty="0">
                  <a:solidFill>
                    <a:schemeClr val="tx1"/>
                  </a:solidFill>
                  <a:latin typeface="メイリオ" panose="020B0604030504040204" pitchFamily="50" charset="-128"/>
                  <a:ea typeface="メイリオ" panose="020B0604030504040204" pitchFamily="50" charset="-128"/>
                </a:rPr>
                <a:t>。</a:t>
              </a:r>
              <a:r>
                <a:rPr kumimoji="1" lang="en-US" altLang="ja-JP" dirty="0">
                  <a:solidFill>
                    <a:schemeClr val="tx1"/>
                  </a:solidFill>
                  <a:latin typeface="メイリオ" panose="020B0604030504040204" pitchFamily="50" charset="-128"/>
                  <a:ea typeface="メイリオ" panose="020B0604030504040204" pitchFamily="50" charset="-128"/>
                </a:rPr>
                <a:t>360</a:t>
              </a:r>
              <a:r>
                <a:rPr kumimoji="1" lang="ja-JP" altLang="en-US" dirty="0">
                  <a:solidFill>
                    <a:schemeClr val="tx1"/>
                  </a:solidFill>
                  <a:latin typeface="メイリオ" panose="020B0604030504040204" pitchFamily="50" charset="-128"/>
                  <a:ea typeface="メイリオ" panose="020B0604030504040204" pitchFamily="50" charset="-128"/>
                </a:rPr>
                <a:t>度カメラでの高画質実写映像をワー</a:t>
              </a:r>
              <a:endParaRPr kumimoji="1" lang="en-US" altLang="ja-JP"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dirty="0">
                  <a:solidFill>
                    <a:schemeClr val="tx1"/>
                  </a:solidFill>
                  <a:latin typeface="メイリオ" panose="020B0604030504040204" pitchFamily="50" charset="-128"/>
                  <a:ea typeface="メイリオ" panose="020B0604030504040204" pitchFamily="50" charset="-128"/>
                </a:rPr>
                <a:t>	</a:t>
              </a:r>
              <a:r>
                <a:rPr kumimoji="1" lang="ja-JP" altLang="en-US" dirty="0">
                  <a:solidFill>
                    <a:schemeClr val="tx1"/>
                  </a:solidFill>
                  <a:latin typeface="メイリオ" panose="020B0604030504040204" pitchFamily="50" charset="-128"/>
                  <a:ea typeface="メイリオ" panose="020B0604030504040204" pitchFamily="50" charset="-128"/>
                </a:rPr>
                <a:t>ルド（メタバース空間）化するため、当然、文字通りの「まるで現地にいる</a:t>
              </a:r>
              <a:endParaRPr kumimoji="1" lang="en-US" altLang="ja-JP"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dirty="0">
                  <a:solidFill>
                    <a:schemeClr val="tx1"/>
                  </a:solidFill>
                  <a:latin typeface="メイリオ" panose="020B0604030504040204" pitchFamily="50" charset="-128"/>
                  <a:ea typeface="メイリオ" panose="020B0604030504040204" pitchFamily="50" charset="-128"/>
                </a:rPr>
                <a:t>	</a:t>
              </a:r>
              <a:r>
                <a:rPr kumimoji="1" lang="ja-JP" altLang="en-US" dirty="0">
                  <a:solidFill>
                    <a:schemeClr val="tx1"/>
                  </a:solidFill>
                  <a:latin typeface="メイリオ" panose="020B0604030504040204" pitchFamily="50" charset="-128"/>
                  <a:ea typeface="メイリオ" panose="020B0604030504040204" pitchFamily="50" charset="-128"/>
                </a:rPr>
                <a:t>感覚」となる。</a:t>
              </a:r>
              <a:endParaRPr kumimoji="1" lang="en-US" altLang="ja-JP" dirty="0">
                <a:solidFill>
                  <a:schemeClr val="tx1"/>
                </a:solidFill>
                <a:latin typeface="メイリオ" panose="020B0604030504040204" pitchFamily="50" charset="-128"/>
                <a:ea typeface="メイリオ" panose="020B0604030504040204" pitchFamily="50" charset="-128"/>
              </a:endParaRPr>
            </a:p>
            <a:p>
              <a:pPr marL="342900" indent="-342900">
                <a:buClr>
                  <a:schemeClr val="tx1"/>
                </a:buClr>
                <a:buFont typeface="Wingdings" panose="05000000000000000000" pitchFamily="2" charset="2"/>
                <a:buChar char="n"/>
              </a:pPr>
              <a:r>
                <a:rPr kumimoji="1" lang="en-US" altLang="ja-JP" sz="2400"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3DCG</a:t>
              </a:r>
              <a:r>
                <a:rPr kumimoji="1" lang="ja-JP" altLang="en-US" sz="2400"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メタバース</a:t>
              </a:r>
              <a:endParaRPr kumimoji="1" lang="en-US" altLang="ja-JP"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a:p>
              <a:pPr>
                <a:buClr>
                  <a:schemeClr val="tx1"/>
                </a:buClr>
              </a:pPr>
              <a:r>
                <a:rPr kumimoji="1" lang="en-US" altLang="ja-JP" dirty="0">
                  <a:solidFill>
                    <a:schemeClr val="tx1"/>
                  </a:solidFill>
                  <a:latin typeface="メイリオ" panose="020B0604030504040204" pitchFamily="50" charset="-128"/>
                  <a:ea typeface="メイリオ" panose="020B0604030504040204" pitchFamily="50" charset="-128"/>
                </a:rPr>
                <a:t>	</a:t>
              </a:r>
              <a:r>
                <a:rPr kumimoji="1" lang="ja-JP" altLang="en-US" dirty="0">
                  <a:solidFill>
                    <a:schemeClr val="tx1"/>
                  </a:solidFill>
                  <a:latin typeface="メイリオ" panose="020B0604030504040204" pitchFamily="50" charset="-128"/>
                  <a:ea typeface="メイリオ" panose="020B0604030504040204" pitchFamily="50" charset="-128"/>
                </a:rPr>
                <a:t>プラットフォームは</a:t>
              </a:r>
              <a:r>
                <a:rPr kumimoji="1" lang="en-US" altLang="ja-JP" dirty="0" err="1">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VRchat</a:t>
              </a:r>
              <a:r>
                <a:rPr kumimoji="1" lang="ja-JP" altLang="en-US" dirty="0">
                  <a:solidFill>
                    <a:schemeClr val="tx1"/>
                  </a:solidFill>
                  <a:latin typeface="メイリオ" panose="020B0604030504040204" pitchFamily="50" charset="-128"/>
                  <a:ea typeface="メイリオ" panose="020B0604030504040204" pitchFamily="50" charset="-128"/>
                </a:rPr>
                <a:t>・</a:t>
              </a:r>
              <a:r>
                <a:rPr kumimoji="1" lang="en-US" altLang="ja-JP" dirty="0">
                  <a:solidFill>
                    <a:schemeClr val="tx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cluster</a:t>
              </a:r>
              <a:r>
                <a:rPr kumimoji="1" lang="ja-JP" altLang="en-US" dirty="0">
                  <a:solidFill>
                    <a:schemeClr val="tx1"/>
                  </a:solidFill>
                  <a:latin typeface="メイリオ" panose="020B0604030504040204" pitchFamily="50" charset="-128"/>
                  <a:ea typeface="メイリオ" panose="020B0604030504040204" pitchFamily="50" charset="-128"/>
                </a:rPr>
                <a:t>など。全てデジタル上にデザインする</a:t>
              </a:r>
              <a:endParaRPr kumimoji="1" lang="en-US" altLang="ja-JP"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dirty="0">
                  <a:solidFill>
                    <a:schemeClr val="tx1"/>
                  </a:solidFill>
                  <a:latin typeface="メイリオ" panose="020B0604030504040204" pitchFamily="50" charset="-128"/>
                  <a:ea typeface="メイリオ" panose="020B0604030504040204" pitchFamily="50" charset="-128"/>
                </a:rPr>
                <a:t>	</a:t>
              </a:r>
              <a:r>
                <a:rPr kumimoji="1" lang="ja-JP" altLang="en-US" dirty="0">
                  <a:solidFill>
                    <a:schemeClr val="tx1"/>
                  </a:solidFill>
                  <a:latin typeface="メイリオ" panose="020B0604030504040204" pitchFamily="50" charset="-128"/>
                  <a:ea typeface="メイリオ" panose="020B0604030504040204" pitchFamily="50" charset="-128"/>
                </a:rPr>
                <a:t>ため、歴史上にも現実にも存在しない都市や施設をデザインすることも可能。</a:t>
              </a:r>
              <a:endParaRPr kumimoji="1" lang="en-US" altLang="ja-JP" dirty="0">
                <a:solidFill>
                  <a:schemeClr val="tx1"/>
                </a:solidFill>
                <a:latin typeface="メイリオ" panose="020B0604030504040204" pitchFamily="50" charset="-128"/>
                <a:ea typeface="メイリオ" panose="020B0604030504040204" pitchFamily="50" charset="-128"/>
              </a:endParaRPr>
            </a:p>
            <a:p>
              <a:pPr>
                <a:buClr>
                  <a:schemeClr val="tx1"/>
                </a:buClr>
              </a:pP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ja-JP" altLang="en-US" sz="2000" dirty="0">
                  <a:solidFill>
                    <a:schemeClr val="tx1"/>
                  </a:solidFill>
                  <a:latin typeface="メイリオ" panose="020B0604030504040204" pitchFamily="50" charset="-128"/>
                  <a:ea typeface="メイリオ" panose="020B0604030504040204" pitchFamily="50" charset="-128"/>
                </a:rPr>
                <a:t>そこに各プラットフォーム独自の機能を付加して、イベントなどを自由に開催することができる。</a:t>
              </a:r>
              <a:endParaRPr kumimoji="1" lang="en-US" altLang="ja-JP" sz="2000" dirty="0">
                <a:solidFill>
                  <a:schemeClr val="tx1"/>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1124666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p:nvPr/>
        </p:nvSpPr>
        <p:spPr>
          <a:xfrm>
            <a:off x="0" y="0"/>
            <a:ext cx="9144000" cy="428100"/>
          </a:xfrm>
          <a:prstGeom prst="rect">
            <a:avLst/>
          </a:prstGeom>
          <a:solidFill>
            <a:schemeClr val="accent6"/>
          </a:solidFill>
          <a:ln>
            <a:noFill/>
          </a:ln>
          <a:effectLst>
            <a:outerShdw blurRad="127000" dist="12700" dir="5400000" algn="t" rotWithShape="0">
              <a:srgbClr val="595959">
                <a:alpha val="29800"/>
              </a:srgbClr>
            </a:outerShdw>
          </a:effectLst>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4" name="Google Shape;144;p27"/>
          <p:cNvSpPr txBox="1"/>
          <p:nvPr/>
        </p:nvSpPr>
        <p:spPr>
          <a:xfrm>
            <a:off x="284750" y="42625"/>
            <a:ext cx="5956200" cy="403200"/>
          </a:xfrm>
          <a:prstGeom prst="rect">
            <a:avLst/>
          </a:prstGeom>
          <a:noFill/>
          <a:ln>
            <a:noFill/>
          </a:ln>
        </p:spPr>
        <p:txBody>
          <a:bodyPr spcFirstLastPara="1" wrap="square" lIns="79125" tIns="39550" rIns="79125" bIns="39550" anchor="t" anchorCtr="0">
            <a:spAutoFit/>
          </a:bodyPr>
          <a:lstStyle/>
          <a:p>
            <a:pPr marL="0" marR="0" lvl="0" indent="0" algn="l" rtl="0">
              <a:spcBef>
                <a:spcPts val="0"/>
              </a:spcBef>
              <a:spcAft>
                <a:spcPts val="0"/>
              </a:spcAft>
              <a:buClr>
                <a:srgbClr val="000000"/>
              </a:buClr>
              <a:buFont typeface="Arial"/>
              <a:buNone/>
            </a:pPr>
            <a:r>
              <a:rPr lang="ja-JP" altLang="en-US" sz="2100" b="1" dirty="0">
                <a:solidFill>
                  <a:schemeClr val="lt1"/>
                </a:solidFill>
                <a:latin typeface="Meiryo"/>
                <a:ea typeface="Meiryo"/>
                <a:cs typeface="Meiryo"/>
                <a:sym typeface="Meiryo"/>
              </a:rPr>
              <a:t>３．ご提案メニュー（概要）</a:t>
            </a:r>
            <a:endParaRPr sz="2100" b="1" dirty="0">
              <a:solidFill>
                <a:schemeClr val="lt1"/>
              </a:solidFill>
              <a:latin typeface="Meiryo"/>
              <a:ea typeface="Meiryo"/>
              <a:cs typeface="Meiryo"/>
              <a:sym typeface="Meiryo"/>
            </a:endParaRPr>
          </a:p>
        </p:txBody>
      </p:sp>
      <p:sp>
        <p:nvSpPr>
          <p:cNvPr id="145" name="Google Shape;145;p27"/>
          <p:cNvSpPr/>
          <p:nvPr/>
        </p:nvSpPr>
        <p:spPr>
          <a:xfrm>
            <a:off x="0" y="4913723"/>
            <a:ext cx="9144000" cy="229800"/>
          </a:xfrm>
          <a:prstGeom prst="rect">
            <a:avLst/>
          </a:prstGeom>
          <a:solidFill>
            <a:srgbClr val="D0CECE"/>
          </a:solidFill>
          <a:ln>
            <a:noFill/>
          </a:ln>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6" name="Google Shape;146;p27"/>
          <p:cNvSpPr txBox="1"/>
          <p:nvPr/>
        </p:nvSpPr>
        <p:spPr>
          <a:xfrm>
            <a:off x="3440640" y="4942049"/>
            <a:ext cx="2262600" cy="203100"/>
          </a:xfrm>
          <a:prstGeom prst="rect">
            <a:avLst/>
          </a:prstGeom>
          <a:noFill/>
          <a:ln>
            <a:noFill/>
          </a:ln>
        </p:spPr>
        <p:txBody>
          <a:bodyPr spcFirstLastPara="1" wrap="square" lIns="79125" tIns="39550" rIns="79125" bIns="39550" anchor="ctr" anchorCtr="0">
            <a:spAutoFit/>
          </a:bodyPr>
          <a:lstStyle/>
          <a:p>
            <a:pPr marL="0" lvl="0" indent="0" algn="ctr" rtl="0">
              <a:spcBef>
                <a:spcPts val="0"/>
              </a:spcBef>
              <a:spcAft>
                <a:spcPts val="0"/>
              </a:spcAft>
              <a:buNone/>
            </a:pPr>
            <a:r>
              <a:rPr lang="ja" sz="800" dirty="0">
                <a:solidFill>
                  <a:srgbClr val="595959"/>
                </a:solidFill>
                <a:latin typeface="Meiryo"/>
                <a:ea typeface="Meiryo"/>
                <a:cs typeface="Meiryo"/>
                <a:sym typeface="Meiryo"/>
              </a:rPr>
              <a:t>© 202</a:t>
            </a:r>
            <a:r>
              <a:rPr lang="en-US" altLang="ja" sz="800" dirty="0">
                <a:solidFill>
                  <a:srgbClr val="595959"/>
                </a:solidFill>
                <a:latin typeface="Meiryo"/>
                <a:ea typeface="Meiryo"/>
                <a:cs typeface="Meiryo"/>
                <a:sym typeface="Meiryo"/>
              </a:rPr>
              <a:t>3</a:t>
            </a:r>
            <a:r>
              <a:rPr lang="ja" sz="800" dirty="0">
                <a:solidFill>
                  <a:srgbClr val="595959"/>
                </a:solidFill>
                <a:latin typeface="Meiryo"/>
                <a:ea typeface="Meiryo"/>
                <a:cs typeface="Meiryo"/>
                <a:sym typeface="Meiryo"/>
              </a:rPr>
              <a:t> MATRIX</a:t>
            </a:r>
            <a:endParaRPr sz="800" dirty="0">
              <a:solidFill>
                <a:srgbClr val="595959"/>
              </a:solidFill>
              <a:latin typeface="Meiryo"/>
              <a:ea typeface="Meiryo"/>
              <a:cs typeface="Meiryo"/>
              <a:sym typeface="Meiryo"/>
            </a:endParaRPr>
          </a:p>
        </p:txBody>
      </p:sp>
      <p:pic>
        <p:nvPicPr>
          <p:cNvPr id="147" name="Google Shape;147;p27"/>
          <p:cNvPicPr preferRelativeResize="0"/>
          <p:nvPr/>
        </p:nvPicPr>
        <p:blipFill>
          <a:blip r:embed="rId3">
            <a:alphaModFix/>
          </a:blip>
          <a:stretch>
            <a:fillRect/>
          </a:stretch>
        </p:blipFill>
        <p:spPr>
          <a:xfrm>
            <a:off x="8115848" y="99150"/>
            <a:ext cx="959126" cy="229800"/>
          </a:xfrm>
          <a:prstGeom prst="rect">
            <a:avLst/>
          </a:prstGeom>
          <a:noFill/>
          <a:ln>
            <a:noFill/>
          </a:ln>
        </p:spPr>
      </p:pic>
      <p:grpSp>
        <p:nvGrpSpPr>
          <p:cNvPr id="3" name="グループ化 2">
            <a:extLst>
              <a:ext uri="{FF2B5EF4-FFF2-40B4-BE49-F238E27FC236}">
                <a16:creationId xmlns:a16="http://schemas.microsoft.com/office/drawing/2014/main" id="{E731DD70-406A-0C23-0154-C9FF7B5BC266}"/>
              </a:ext>
            </a:extLst>
          </p:cNvPr>
          <p:cNvGrpSpPr/>
          <p:nvPr/>
        </p:nvGrpSpPr>
        <p:grpSpPr>
          <a:xfrm>
            <a:off x="791306" y="577706"/>
            <a:ext cx="7560000" cy="4176000"/>
            <a:chOff x="791306" y="516162"/>
            <a:chExt cx="7560000" cy="4176000"/>
          </a:xfrm>
        </p:grpSpPr>
        <p:sp>
          <p:nvSpPr>
            <p:cNvPr id="4" name="四角形: 角を丸くする 3">
              <a:extLst>
                <a:ext uri="{FF2B5EF4-FFF2-40B4-BE49-F238E27FC236}">
                  <a16:creationId xmlns:a16="http://schemas.microsoft.com/office/drawing/2014/main" id="{0412B5C6-0CAA-680F-6DBE-0EE1E9B312B1}"/>
                </a:ext>
              </a:extLst>
            </p:cNvPr>
            <p:cNvSpPr/>
            <p:nvPr/>
          </p:nvSpPr>
          <p:spPr>
            <a:xfrm>
              <a:off x="791306" y="516162"/>
              <a:ext cx="7560000" cy="4176000"/>
            </a:xfrm>
            <a:prstGeom prst="roundRect">
              <a:avLst>
                <a:gd name="adj" fmla="val 531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bg1"/>
                </a:buClr>
              </a:pPr>
              <a:endParaRPr kumimoji="1" lang="en-US" altLang="ja-JP" sz="2400" dirty="0">
                <a:solidFill>
                  <a:schemeClr val="bg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D0F6E10F-D268-9A57-982C-5D81ADF641AE}"/>
                </a:ext>
              </a:extLst>
            </p:cNvPr>
            <p:cNvSpPr/>
            <p:nvPr/>
          </p:nvSpPr>
          <p:spPr>
            <a:xfrm>
              <a:off x="905608" y="615462"/>
              <a:ext cx="7344000" cy="3960000"/>
            </a:xfrm>
            <a:prstGeom prst="roundRect">
              <a:avLst>
                <a:gd name="adj" fmla="val 531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tx1"/>
                </a:buClr>
              </a:pPr>
              <a:r>
                <a:rPr kumimoji="1" lang="ja-JP" altLang="en-US" sz="2000" dirty="0">
                  <a:solidFill>
                    <a:schemeClr val="tx1"/>
                  </a:solidFill>
                  <a:latin typeface="メイリオ" panose="020B0604030504040204" pitchFamily="50" charset="-128"/>
                  <a:ea typeface="メイリオ" panose="020B0604030504040204" pitchFamily="50" charset="-128"/>
                </a:rPr>
                <a:t>弊社では、開発運営している</a:t>
              </a:r>
              <a:r>
                <a:rPr kumimoji="1" lang="en-US" altLang="ja-JP" sz="2000" dirty="0">
                  <a:solidFill>
                    <a:schemeClr val="tx1"/>
                  </a:solidFill>
                  <a:latin typeface="メイリオ" panose="020B0604030504040204" pitchFamily="50" charset="-128"/>
                  <a:ea typeface="メイリオ" panose="020B0604030504040204" pitchFamily="50" charset="-128"/>
                </a:rPr>
                <a:t>【</a:t>
              </a:r>
              <a:r>
                <a:rPr kumimoji="1" lang="ja-JP" altLang="en-US" sz="2000" dirty="0">
                  <a:solidFill>
                    <a:schemeClr val="tx1"/>
                  </a:solidFill>
                  <a:latin typeface="メイリオ" panose="020B0604030504040204" pitchFamily="50" charset="-128"/>
                  <a:ea typeface="メイリオ" panose="020B0604030504040204" pitchFamily="50" charset="-128"/>
                </a:rPr>
                <a:t>どこでもドア</a:t>
              </a:r>
              <a:r>
                <a:rPr kumimoji="1" lang="en-US" altLang="ja-JP" sz="2000" dirty="0">
                  <a:solidFill>
                    <a:schemeClr val="tx1"/>
                  </a:solidFill>
                  <a:latin typeface="メイリオ" panose="020B0604030504040204" pitchFamily="50" charset="-128"/>
                  <a:ea typeface="メイリオ" panose="020B0604030504040204" pitchFamily="50" charset="-128"/>
                </a:rPr>
                <a:t>®】</a:t>
              </a:r>
              <a:r>
                <a:rPr kumimoji="1" lang="ja-JP" altLang="en-US" sz="1200" dirty="0">
                  <a:solidFill>
                    <a:schemeClr val="tx1"/>
                  </a:solidFill>
                  <a:latin typeface="メイリオ" panose="020B0604030504040204" pitchFamily="50" charset="-128"/>
                  <a:ea typeface="メイリオ" panose="020B0604030504040204" pitchFamily="50" charset="-128"/>
                </a:rPr>
                <a:t>（リアリティ）</a:t>
              </a:r>
              <a:r>
                <a:rPr kumimoji="1" lang="ja-JP" altLang="en-US" sz="2000" dirty="0">
                  <a:solidFill>
                    <a:schemeClr val="tx1"/>
                  </a:solidFill>
                  <a:latin typeface="メイリオ" panose="020B0604030504040204" pitchFamily="50" charset="-128"/>
                  <a:ea typeface="メイリオ" panose="020B0604030504040204" pitchFamily="50" charset="-128"/>
                </a:rPr>
                <a:t>は当然のこと、</a:t>
              </a:r>
              <a:r>
                <a:rPr kumimoji="1" lang="en-US" altLang="ja-JP" sz="2000" dirty="0">
                  <a:solidFill>
                    <a:schemeClr val="tx1"/>
                  </a:solidFill>
                  <a:latin typeface="メイリオ" panose="020B0604030504040204" pitchFamily="50" charset="-128"/>
                  <a:ea typeface="メイリオ" panose="020B0604030504040204" pitchFamily="50" charset="-128"/>
                </a:rPr>
                <a:t>cluster</a:t>
              </a:r>
              <a:r>
                <a:rPr kumimoji="1" lang="ja-JP" altLang="en-US" sz="2000" dirty="0">
                  <a:solidFill>
                    <a:schemeClr val="tx1"/>
                  </a:solidFill>
                  <a:latin typeface="メイリオ" panose="020B0604030504040204" pitchFamily="50" charset="-128"/>
                  <a:ea typeface="メイリオ" panose="020B0604030504040204" pitchFamily="50" charset="-128"/>
                </a:rPr>
                <a:t>・</a:t>
              </a:r>
              <a:r>
                <a:rPr kumimoji="1" lang="en-US" altLang="ja-JP" sz="2000" dirty="0" err="1">
                  <a:solidFill>
                    <a:schemeClr val="tx1"/>
                  </a:solidFill>
                  <a:latin typeface="メイリオ" panose="020B0604030504040204" pitchFamily="50" charset="-128"/>
                  <a:ea typeface="メイリオ" panose="020B0604030504040204" pitchFamily="50" charset="-128"/>
                </a:rPr>
                <a:t>VRchat</a:t>
              </a:r>
              <a:r>
                <a:rPr kumimoji="1" lang="ja-JP" altLang="en-US" sz="1200" dirty="0">
                  <a:solidFill>
                    <a:schemeClr val="tx1"/>
                  </a:solidFill>
                  <a:latin typeface="メイリオ" panose="020B0604030504040204" pitchFamily="50" charset="-128"/>
                  <a:ea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rPr>
                <a:t>3DCG</a:t>
              </a:r>
              <a:r>
                <a:rPr kumimoji="1" lang="ja-JP" altLang="en-US" sz="1200" dirty="0">
                  <a:solidFill>
                    <a:schemeClr val="tx1"/>
                  </a:solidFill>
                  <a:latin typeface="メイリオ" panose="020B0604030504040204" pitchFamily="50" charset="-128"/>
                  <a:ea typeface="メイリオ" panose="020B0604030504040204" pitchFamily="50" charset="-128"/>
                </a:rPr>
                <a:t>）</a:t>
              </a:r>
              <a:r>
                <a:rPr kumimoji="1" lang="ja-JP" altLang="en-US" sz="2000" dirty="0">
                  <a:solidFill>
                    <a:schemeClr val="tx1"/>
                  </a:solidFill>
                  <a:latin typeface="メイリオ" panose="020B0604030504040204" pitchFamily="50" charset="-128"/>
                  <a:ea typeface="メイリオ" panose="020B0604030504040204" pitchFamily="50" charset="-128"/>
                </a:rPr>
                <a:t>のどのプラットフォームにおいても最先端技術を駆使したワールド作成が可能です。</a:t>
              </a:r>
              <a:endParaRPr kumimoji="1" lang="en-US" altLang="ja-JP" sz="2000" dirty="0">
                <a:solidFill>
                  <a:schemeClr val="tx1"/>
                </a:solidFill>
                <a:latin typeface="メイリオ" panose="020B0604030504040204" pitchFamily="50" charset="-128"/>
                <a:ea typeface="メイリオ" panose="020B0604030504040204" pitchFamily="50" charset="-128"/>
              </a:endParaRPr>
            </a:p>
          </p:txBody>
        </p:sp>
      </p:grpSp>
      <p:pic>
        <p:nvPicPr>
          <p:cNvPr id="7" name="図 6">
            <a:extLst>
              <a:ext uri="{FF2B5EF4-FFF2-40B4-BE49-F238E27FC236}">
                <a16:creationId xmlns:a16="http://schemas.microsoft.com/office/drawing/2014/main" id="{89645268-63EA-A329-DC96-B3F1691511C4}"/>
              </a:ext>
            </a:extLst>
          </p:cNvPr>
          <p:cNvPicPr>
            <a:picLocks noChangeAspect="1"/>
          </p:cNvPicPr>
          <p:nvPr/>
        </p:nvPicPr>
        <p:blipFill>
          <a:blip r:embed="rId4"/>
          <a:stretch>
            <a:fillRect/>
          </a:stretch>
        </p:blipFill>
        <p:spPr>
          <a:xfrm>
            <a:off x="1080960" y="772049"/>
            <a:ext cx="2236592" cy="1260000"/>
          </a:xfrm>
          <a:prstGeom prst="rect">
            <a:avLst/>
          </a:prstGeom>
          <a:ln>
            <a:noFill/>
          </a:ln>
          <a:effectLst>
            <a:softEdge rad="112500"/>
          </a:effectLst>
        </p:spPr>
      </p:pic>
      <p:pic>
        <p:nvPicPr>
          <p:cNvPr id="6" name="図 5">
            <a:extLst>
              <a:ext uri="{FF2B5EF4-FFF2-40B4-BE49-F238E27FC236}">
                <a16:creationId xmlns:a16="http://schemas.microsoft.com/office/drawing/2014/main" id="{578937C7-F1C6-C807-A832-E397BA9EB241}"/>
              </a:ext>
            </a:extLst>
          </p:cNvPr>
          <p:cNvPicPr>
            <a:picLocks noChangeAspect="1"/>
          </p:cNvPicPr>
          <p:nvPr/>
        </p:nvPicPr>
        <p:blipFill>
          <a:blip r:embed="rId5"/>
          <a:stretch>
            <a:fillRect/>
          </a:stretch>
        </p:blipFill>
        <p:spPr>
          <a:xfrm>
            <a:off x="5943544" y="772049"/>
            <a:ext cx="2233848" cy="1260000"/>
          </a:xfrm>
          <a:prstGeom prst="rect">
            <a:avLst/>
          </a:prstGeom>
          <a:ln>
            <a:noFill/>
          </a:ln>
          <a:effectLst>
            <a:softEdge rad="112500"/>
          </a:effectLst>
        </p:spPr>
      </p:pic>
      <p:pic>
        <p:nvPicPr>
          <p:cNvPr id="9" name="図 8">
            <a:extLst>
              <a:ext uri="{FF2B5EF4-FFF2-40B4-BE49-F238E27FC236}">
                <a16:creationId xmlns:a16="http://schemas.microsoft.com/office/drawing/2014/main" id="{2AC26D62-0DFC-C05E-2F58-5C09362AD6A3}"/>
              </a:ext>
            </a:extLst>
          </p:cNvPr>
          <p:cNvPicPr>
            <a:picLocks noChangeAspect="1"/>
          </p:cNvPicPr>
          <p:nvPr/>
        </p:nvPicPr>
        <p:blipFill>
          <a:blip r:embed="rId6"/>
          <a:stretch>
            <a:fillRect/>
          </a:stretch>
        </p:blipFill>
        <p:spPr>
          <a:xfrm>
            <a:off x="4431489" y="3204001"/>
            <a:ext cx="2252607" cy="1260000"/>
          </a:xfrm>
          <a:prstGeom prst="rect">
            <a:avLst/>
          </a:prstGeom>
          <a:ln>
            <a:noFill/>
          </a:ln>
          <a:effectLst>
            <a:softEdge rad="112500"/>
          </a:effectLst>
        </p:spPr>
      </p:pic>
      <p:pic>
        <p:nvPicPr>
          <p:cNvPr id="11" name="図 10" descr="滝と煙のcg&#10;&#10;自動的に生成された説明">
            <a:extLst>
              <a:ext uri="{FF2B5EF4-FFF2-40B4-BE49-F238E27FC236}">
                <a16:creationId xmlns:a16="http://schemas.microsoft.com/office/drawing/2014/main" id="{7F8E2EDD-6886-361C-BCEE-D9643BC87944}"/>
              </a:ext>
            </a:extLst>
          </p:cNvPr>
          <p:cNvPicPr>
            <a:picLocks noChangeAspect="1"/>
          </p:cNvPicPr>
          <p:nvPr/>
        </p:nvPicPr>
        <p:blipFill>
          <a:blip r:embed="rId7"/>
          <a:stretch>
            <a:fillRect/>
          </a:stretch>
        </p:blipFill>
        <p:spPr>
          <a:xfrm>
            <a:off x="3346360" y="769466"/>
            <a:ext cx="1255503" cy="1260000"/>
          </a:xfrm>
          <a:prstGeom prst="rect">
            <a:avLst/>
          </a:prstGeom>
          <a:ln>
            <a:noFill/>
          </a:ln>
          <a:effectLst>
            <a:softEdge rad="112500"/>
          </a:effectLst>
        </p:spPr>
      </p:pic>
      <p:pic>
        <p:nvPicPr>
          <p:cNvPr id="13" name="図 12" descr="ボール, スポーツゲーム, 水, 男 が含まれている画像&#10;&#10;自動的に生成された説明">
            <a:extLst>
              <a:ext uri="{FF2B5EF4-FFF2-40B4-BE49-F238E27FC236}">
                <a16:creationId xmlns:a16="http://schemas.microsoft.com/office/drawing/2014/main" id="{9962E746-ACA9-A7F6-B6E4-DC615258D07F}"/>
              </a:ext>
            </a:extLst>
          </p:cNvPr>
          <p:cNvPicPr>
            <a:picLocks noChangeAspect="1"/>
          </p:cNvPicPr>
          <p:nvPr/>
        </p:nvPicPr>
        <p:blipFill>
          <a:blip r:embed="rId8"/>
          <a:stretch>
            <a:fillRect/>
          </a:stretch>
        </p:blipFill>
        <p:spPr>
          <a:xfrm>
            <a:off x="1080960" y="3204001"/>
            <a:ext cx="1655232" cy="1260000"/>
          </a:xfrm>
          <a:prstGeom prst="rect">
            <a:avLst/>
          </a:prstGeom>
          <a:ln>
            <a:noFill/>
          </a:ln>
          <a:effectLst>
            <a:softEdge rad="112500"/>
          </a:effectLst>
        </p:spPr>
      </p:pic>
      <p:pic>
        <p:nvPicPr>
          <p:cNvPr id="15" name="図 14" descr="建物, 電車, フロント, 多い が含まれている画像&#10;&#10;自動的に生成された説明">
            <a:extLst>
              <a:ext uri="{FF2B5EF4-FFF2-40B4-BE49-F238E27FC236}">
                <a16:creationId xmlns:a16="http://schemas.microsoft.com/office/drawing/2014/main" id="{7C61A124-62A2-D27E-2FF5-8BA3E61B7228}"/>
              </a:ext>
            </a:extLst>
          </p:cNvPr>
          <p:cNvPicPr>
            <a:picLocks noChangeAspect="1"/>
          </p:cNvPicPr>
          <p:nvPr/>
        </p:nvPicPr>
        <p:blipFill>
          <a:blip r:embed="rId9"/>
          <a:stretch>
            <a:fillRect/>
          </a:stretch>
        </p:blipFill>
        <p:spPr>
          <a:xfrm>
            <a:off x="4630671" y="769787"/>
            <a:ext cx="1284065" cy="1260000"/>
          </a:xfrm>
          <a:prstGeom prst="rect">
            <a:avLst/>
          </a:prstGeom>
          <a:ln>
            <a:noFill/>
          </a:ln>
          <a:effectLst>
            <a:softEdge rad="112500"/>
          </a:effectLst>
        </p:spPr>
      </p:pic>
      <p:pic>
        <p:nvPicPr>
          <p:cNvPr id="17" name="図 16" descr="水の中にあるプールと建物&#10;&#10;中程度の精度で自動的に生成された説明">
            <a:extLst>
              <a:ext uri="{FF2B5EF4-FFF2-40B4-BE49-F238E27FC236}">
                <a16:creationId xmlns:a16="http://schemas.microsoft.com/office/drawing/2014/main" id="{3335127D-FB01-A81C-9522-8A2E9633A239}"/>
              </a:ext>
            </a:extLst>
          </p:cNvPr>
          <p:cNvPicPr>
            <a:picLocks noChangeAspect="1"/>
          </p:cNvPicPr>
          <p:nvPr/>
        </p:nvPicPr>
        <p:blipFill>
          <a:blip r:embed="rId10"/>
          <a:stretch>
            <a:fillRect/>
          </a:stretch>
        </p:blipFill>
        <p:spPr>
          <a:xfrm>
            <a:off x="6817792" y="3204001"/>
            <a:ext cx="1330158" cy="1260000"/>
          </a:xfrm>
          <a:prstGeom prst="rect">
            <a:avLst/>
          </a:prstGeom>
          <a:ln>
            <a:noFill/>
          </a:ln>
          <a:effectLst>
            <a:softEdge rad="112500"/>
          </a:effectLst>
        </p:spPr>
      </p:pic>
      <p:pic>
        <p:nvPicPr>
          <p:cNvPr id="23" name="図 22" descr="屋内, 暗い, 部屋, 光 が含まれている画像&#10;&#10;自動的に生成された説明">
            <a:extLst>
              <a:ext uri="{FF2B5EF4-FFF2-40B4-BE49-F238E27FC236}">
                <a16:creationId xmlns:a16="http://schemas.microsoft.com/office/drawing/2014/main" id="{892DCED9-C297-40F0-BDA8-372EF02F3BE6}"/>
              </a:ext>
            </a:extLst>
          </p:cNvPr>
          <p:cNvPicPr>
            <a:picLocks noChangeAspect="1"/>
          </p:cNvPicPr>
          <p:nvPr/>
        </p:nvPicPr>
        <p:blipFill>
          <a:blip r:embed="rId11"/>
          <a:stretch>
            <a:fillRect/>
          </a:stretch>
        </p:blipFill>
        <p:spPr>
          <a:xfrm>
            <a:off x="2869888" y="3204001"/>
            <a:ext cx="1427905" cy="1260000"/>
          </a:xfrm>
          <a:prstGeom prst="rect">
            <a:avLst/>
          </a:prstGeom>
          <a:ln>
            <a:noFill/>
          </a:ln>
          <a:effectLst>
            <a:softEdge rad="112500"/>
          </a:effectLst>
        </p:spPr>
      </p:pic>
    </p:spTree>
    <p:extLst>
      <p:ext uri="{BB962C8B-B14F-4D97-AF65-F5344CB8AC3E}">
        <p14:creationId xmlns:p14="http://schemas.microsoft.com/office/powerpoint/2010/main" val="2307135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p:nvPr/>
        </p:nvSpPr>
        <p:spPr>
          <a:xfrm>
            <a:off x="0" y="0"/>
            <a:ext cx="9144000" cy="428100"/>
          </a:xfrm>
          <a:prstGeom prst="rect">
            <a:avLst/>
          </a:prstGeom>
          <a:solidFill>
            <a:schemeClr val="accent6"/>
          </a:solidFill>
          <a:ln>
            <a:noFill/>
          </a:ln>
          <a:effectLst>
            <a:outerShdw blurRad="127000" dist="12700" dir="5400000" algn="t" rotWithShape="0">
              <a:srgbClr val="595959">
                <a:alpha val="29800"/>
              </a:srgbClr>
            </a:outerShdw>
          </a:effectLst>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4" name="Google Shape;144;p27"/>
          <p:cNvSpPr txBox="1"/>
          <p:nvPr/>
        </p:nvSpPr>
        <p:spPr>
          <a:xfrm>
            <a:off x="284750" y="42625"/>
            <a:ext cx="5956200" cy="403200"/>
          </a:xfrm>
          <a:prstGeom prst="rect">
            <a:avLst/>
          </a:prstGeom>
          <a:noFill/>
          <a:ln>
            <a:noFill/>
          </a:ln>
        </p:spPr>
        <p:txBody>
          <a:bodyPr spcFirstLastPara="1" wrap="square" lIns="79125" tIns="39550" rIns="79125" bIns="39550" anchor="t" anchorCtr="0">
            <a:spAutoFit/>
          </a:bodyPr>
          <a:lstStyle/>
          <a:p>
            <a:pPr marL="0" marR="0" lvl="0" indent="0" algn="l" rtl="0">
              <a:spcBef>
                <a:spcPts val="0"/>
              </a:spcBef>
              <a:spcAft>
                <a:spcPts val="0"/>
              </a:spcAft>
              <a:buClr>
                <a:srgbClr val="000000"/>
              </a:buClr>
              <a:buFont typeface="Arial"/>
              <a:buNone/>
            </a:pPr>
            <a:r>
              <a:rPr lang="ja-JP" altLang="en-US" sz="2100" b="1" dirty="0">
                <a:solidFill>
                  <a:schemeClr val="lt1"/>
                </a:solidFill>
                <a:latin typeface="Meiryo"/>
                <a:ea typeface="Meiryo"/>
                <a:cs typeface="Meiryo"/>
                <a:sym typeface="Meiryo"/>
              </a:rPr>
              <a:t>４．</a:t>
            </a:r>
            <a:r>
              <a:rPr lang="en-US" altLang="ja-JP" sz="2100" b="1" dirty="0">
                <a:solidFill>
                  <a:schemeClr val="lt1"/>
                </a:solidFill>
                <a:latin typeface="Meiryo"/>
                <a:ea typeface="Meiryo"/>
                <a:cs typeface="Meiryo"/>
                <a:sym typeface="Meiryo"/>
              </a:rPr>
              <a:t>FAQ</a:t>
            </a:r>
            <a:endParaRPr sz="2100" b="1" dirty="0">
              <a:solidFill>
                <a:schemeClr val="lt1"/>
              </a:solidFill>
              <a:latin typeface="Meiryo"/>
              <a:ea typeface="Meiryo"/>
              <a:cs typeface="Meiryo"/>
              <a:sym typeface="Meiryo"/>
            </a:endParaRPr>
          </a:p>
        </p:txBody>
      </p:sp>
      <p:sp>
        <p:nvSpPr>
          <p:cNvPr id="145" name="Google Shape;145;p27"/>
          <p:cNvSpPr/>
          <p:nvPr/>
        </p:nvSpPr>
        <p:spPr>
          <a:xfrm>
            <a:off x="0" y="4913723"/>
            <a:ext cx="9144000" cy="229800"/>
          </a:xfrm>
          <a:prstGeom prst="rect">
            <a:avLst/>
          </a:prstGeom>
          <a:solidFill>
            <a:srgbClr val="D0CECE"/>
          </a:solidFill>
          <a:ln>
            <a:noFill/>
          </a:ln>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46" name="Google Shape;146;p27"/>
          <p:cNvSpPr txBox="1"/>
          <p:nvPr/>
        </p:nvSpPr>
        <p:spPr>
          <a:xfrm>
            <a:off x="3440640" y="4942049"/>
            <a:ext cx="2262600" cy="203100"/>
          </a:xfrm>
          <a:prstGeom prst="rect">
            <a:avLst/>
          </a:prstGeom>
          <a:noFill/>
          <a:ln>
            <a:noFill/>
          </a:ln>
        </p:spPr>
        <p:txBody>
          <a:bodyPr spcFirstLastPara="1" wrap="square" lIns="79125" tIns="39550" rIns="79125" bIns="39550" anchor="ctr" anchorCtr="0">
            <a:spAutoFit/>
          </a:bodyPr>
          <a:lstStyle/>
          <a:p>
            <a:pPr marL="0" lvl="0" indent="0" algn="ctr" rtl="0">
              <a:spcBef>
                <a:spcPts val="0"/>
              </a:spcBef>
              <a:spcAft>
                <a:spcPts val="0"/>
              </a:spcAft>
              <a:buNone/>
            </a:pPr>
            <a:r>
              <a:rPr lang="ja" sz="800" dirty="0">
                <a:solidFill>
                  <a:srgbClr val="595959"/>
                </a:solidFill>
                <a:latin typeface="Meiryo"/>
                <a:ea typeface="Meiryo"/>
                <a:cs typeface="Meiryo"/>
                <a:sym typeface="Meiryo"/>
              </a:rPr>
              <a:t>© 202</a:t>
            </a:r>
            <a:r>
              <a:rPr lang="en-US" altLang="ja" sz="800" dirty="0">
                <a:solidFill>
                  <a:srgbClr val="595959"/>
                </a:solidFill>
                <a:latin typeface="Meiryo"/>
                <a:ea typeface="Meiryo"/>
                <a:cs typeface="Meiryo"/>
                <a:sym typeface="Meiryo"/>
              </a:rPr>
              <a:t>3</a:t>
            </a:r>
            <a:r>
              <a:rPr lang="ja" sz="800" dirty="0">
                <a:solidFill>
                  <a:srgbClr val="595959"/>
                </a:solidFill>
                <a:latin typeface="Meiryo"/>
                <a:ea typeface="Meiryo"/>
                <a:cs typeface="Meiryo"/>
                <a:sym typeface="Meiryo"/>
              </a:rPr>
              <a:t> MATRIX</a:t>
            </a:r>
            <a:endParaRPr sz="800" dirty="0">
              <a:solidFill>
                <a:srgbClr val="595959"/>
              </a:solidFill>
              <a:latin typeface="Meiryo"/>
              <a:ea typeface="Meiryo"/>
              <a:cs typeface="Meiryo"/>
              <a:sym typeface="Meiryo"/>
            </a:endParaRPr>
          </a:p>
        </p:txBody>
      </p:sp>
      <p:pic>
        <p:nvPicPr>
          <p:cNvPr id="147" name="Google Shape;147;p27"/>
          <p:cNvPicPr preferRelativeResize="0"/>
          <p:nvPr/>
        </p:nvPicPr>
        <p:blipFill>
          <a:blip r:embed="rId3">
            <a:alphaModFix/>
          </a:blip>
          <a:stretch>
            <a:fillRect/>
          </a:stretch>
        </p:blipFill>
        <p:spPr>
          <a:xfrm>
            <a:off x="8115848" y="99150"/>
            <a:ext cx="959126" cy="229800"/>
          </a:xfrm>
          <a:prstGeom prst="rect">
            <a:avLst/>
          </a:prstGeom>
          <a:noFill/>
          <a:ln>
            <a:noFill/>
          </a:ln>
        </p:spPr>
      </p:pic>
      <p:grpSp>
        <p:nvGrpSpPr>
          <p:cNvPr id="3" name="グループ化 2">
            <a:extLst>
              <a:ext uri="{FF2B5EF4-FFF2-40B4-BE49-F238E27FC236}">
                <a16:creationId xmlns:a16="http://schemas.microsoft.com/office/drawing/2014/main" id="{6803CE76-0AA8-AB6E-A8D7-6E7DA4167BB8}"/>
              </a:ext>
            </a:extLst>
          </p:cNvPr>
          <p:cNvGrpSpPr/>
          <p:nvPr/>
        </p:nvGrpSpPr>
        <p:grpSpPr>
          <a:xfrm>
            <a:off x="791306" y="577706"/>
            <a:ext cx="7886702" cy="4176000"/>
            <a:chOff x="791306" y="516162"/>
            <a:chExt cx="7560000" cy="4176000"/>
          </a:xfrm>
        </p:grpSpPr>
        <p:sp>
          <p:nvSpPr>
            <p:cNvPr id="4" name="四角形: 角を丸くする 3">
              <a:extLst>
                <a:ext uri="{FF2B5EF4-FFF2-40B4-BE49-F238E27FC236}">
                  <a16:creationId xmlns:a16="http://schemas.microsoft.com/office/drawing/2014/main" id="{33919B23-364B-89AB-CAC4-01286C865B09}"/>
                </a:ext>
              </a:extLst>
            </p:cNvPr>
            <p:cNvSpPr/>
            <p:nvPr/>
          </p:nvSpPr>
          <p:spPr>
            <a:xfrm>
              <a:off x="791306" y="516162"/>
              <a:ext cx="7560000" cy="4176000"/>
            </a:xfrm>
            <a:prstGeom prst="roundRect">
              <a:avLst>
                <a:gd name="adj" fmla="val 531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bg1"/>
                </a:buClr>
              </a:pPr>
              <a:endParaRPr kumimoji="1" lang="en-US" altLang="ja-JP" sz="2400" dirty="0">
                <a:solidFill>
                  <a:schemeClr val="bg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9E1262E-4C29-695E-46B6-15EDA8E960F2}"/>
                </a:ext>
              </a:extLst>
            </p:cNvPr>
            <p:cNvSpPr/>
            <p:nvPr/>
          </p:nvSpPr>
          <p:spPr>
            <a:xfrm>
              <a:off x="905608" y="615462"/>
              <a:ext cx="7350358" cy="3960000"/>
            </a:xfrm>
            <a:prstGeom prst="roundRect">
              <a:avLst>
                <a:gd name="adj" fmla="val 531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Clr>
                  <a:schemeClr val="tx1"/>
                </a:buClr>
                <a:buFont typeface="Wingdings" panose="05000000000000000000" pitchFamily="2" charset="2"/>
                <a:buChar char="u"/>
              </a:pPr>
              <a:r>
                <a:rPr kumimoji="1" lang="ja-JP" altLang="en-US" sz="2000" dirty="0">
                  <a:solidFill>
                    <a:schemeClr val="tx1"/>
                  </a:solidFill>
                  <a:latin typeface="メイリオ" panose="020B0604030504040204" pitchFamily="50" charset="-128"/>
                  <a:ea typeface="メイリオ" panose="020B0604030504040204" pitchFamily="50" charset="-128"/>
                </a:rPr>
                <a:t>予算感を知りたい</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内容と規模感で全く異なりますが、</a:t>
              </a:r>
              <a:r>
                <a:rPr kumimoji="1" lang="en-US" altLang="ja-JP" sz="1200" dirty="0">
                  <a:solidFill>
                    <a:schemeClr val="tx1"/>
                  </a:solidFill>
                  <a:latin typeface="メイリオ" panose="020B0604030504040204" pitchFamily="50" charset="-128"/>
                  <a:ea typeface="メイリオ" panose="020B0604030504040204" pitchFamily="50" charset="-128"/>
                </a:rPr>
                <a:t>150</a:t>
              </a:r>
              <a:r>
                <a:rPr kumimoji="1" lang="ja-JP" altLang="en-US" sz="1200" dirty="0">
                  <a:solidFill>
                    <a:schemeClr val="tx1"/>
                  </a:solidFill>
                  <a:latin typeface="メイリオ" panose="020B0604030504040204" pitchFamily="50" charset="-128"/>
                  <a:ea typeface="メイリオ" panose="020B0604030504040204" pitchFamily="50" charset="-128"/>
                </a:rPr>
                <a:t>万円から可能です。または、</a:t>
              </a:r>
              <a:r>
                <a:rPr kumimoji="1" lang="en-US" altLang="ja-JP" sz="1200" dirty="0">
                  <a:solidFill>
                    <a:schemeClr val="tx1"/>
                  </a:solidFill>
                  <a:latin typeface="メイリオ" panose="020B0604030504040204" pitchFamily="50" charset="-128"/>
                  <a:ea typeface="メイリオ" panose="020B0604030504040204" pitchFamily="50" charset="-128"/>
                </a:rPr>
                <a:t>【</a:t>
              </a:r>
              <a:r>
                <a:rPr kumimoji="1" lang="ja-JP" altLang="en-US" sz="1200" dirty="0">
                  <a:solidFill>
                    <a:schemeClr val="tx1"/>
                  </a:solidFill>
                  <a:latin typeface="メイリオ" panose="020B0604030504040204" pitchFamily="50" charset="-128"/>
                  <a:ea typeface="メイリオ" panose="020B0604030504040204" pitchFamily="50" charset="-128"/>
                </a:rPr>
                <a:t>どこでもドア</a:t>
              </a:r>
              <a:r>
                <a:rPr kumimoji="1" lang="en-US" altLang="ja-JP" sz="1200" dirty="0">
                  <a:solidFill>
                    <a:schemeClr val="tx1"/>
                  </a:solidFill>
                  <a:latin typeface="メイリオ" panose="020B0604030504040204" pitchFamily="50" charset="-128"/>
                  <a:ea typeface="メイリオ" panose="020B0604030504040204" pitchFamily="50" charset="-128"/>
                </a:rPr>
                <a:t>】</a:t>
              </a:r>
              <a:r>
                <a:rPr kumimoji="1" lang="ja-JP" altLang="en-US" sz="1200" dirty="0">
                  <a:solidFill>
                    <a:schemeClr val="tx1"/>
                  </a:solidFill>
                  <a:latin typeface="メイリオ" panose="020B0604030504040204" pitchFamily="50" charset="-128"/>
                  <a:ea typeface="メイリオ" panose="020B0604030504040204" pitchFamily="50" charset="-128"/>
                </a:rPr>
                <a:t>は</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無料でワールド生成を行ない、イベント開催なども可能です。</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endParaRPr kumimoji="1" lang="en-US" altLang="ja-JP" sz="1200" dirty="0">
                <a:solidFill>
                  <a:schemeClr val="tx1"/>
                </a:solidFill>
                <a:latin typeface="メイリオ" panose="020B0604030504040204" pitchFamily="50" charset="-128"/>
                <a:ea typeface="メイリオ" panose="020B0604030504040204" pitchFamily="50" charset="-128"/>
              </a:endParaRPr>
            </a:p>
            <a:p>
              <a:pPr marL="342900" indent="-342900">
                <a:buClr>
                  <a:schemeClr val="tx1"/>
                </a:buClr>
                <a:buFont typeface="Wingdings" panose="05000000000000000000" pitchFamily="2" charset="2"/>
                <a:buChar char="u"/>
              </a:pPr>
              <a:r>
                <a:rPr kumimoji="1" lang="en-US" altLang="ja-JP" sz="2000" dirty="0">
                  <a:solidFill>
                    <a:schemeClr val="tx1"/>
                  </a:solidFill>
                  <a:latin typeface="メイリオ" panose="020B0604030504040204" pitchFamily="50" charset="-128"/>
                  <a:ea typeface="メイリオ" panose="020B0604030504040204" pitchFamily="50" charset="-128"/>
                </a:rPr>
                <a:t>3DCG</a:t>
              </a:r>
              <a:r>
                <a:rPr kumimoji="1" lang="ja-JP" altLang="en-US" sz="2000" dirty="0">
                  <a:solidFill>
                    <a:schemeClr val="tx1"/>
                  </a:solidFill>
                  <a:latin typeface="メイリオ" panose="020B0604030504040204" pitchFamily="50" charset="-128"/>
                  <a:ea typeface="メイリオ" panose="020B0604030504040204" pitchFamily="50" charset="-128"/>
                </a:rPr>
                <a:t>とリアリティはどっちがいいの？</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これは一概には言い切れないので、まずはお客様がメタバース上でどんなことがしたいのか、</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ご希望をお聞きしながら、コンサルティングさせていただくのがよろしいかと思います。</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メタバース上で完結する事業なのか、その先にリアルとの連携が必要なのか、等の詳細を話し</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合いながら一緒に進めていければと思います。</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現実世界でできないことがメインの場合は必然的に</a:t>
              </a:r>
              <a:r>
                <a:rPr kumimoji="1" lang="en-US" altLang="ja-JP" sz="1200" dirty="0">
                  <a:solidFill>
                    <a:schemeClr val="tx1"/>
                  </a:solidFill>
                  <a:latin typeface="メイリオ" panose="020B0604030504040204" pitchFamily="50" charset="-128"/>
                  <a:ea typeface="メイリオ" panose="020B0604030504040204" pitchFamily="50" charset="-128"/>
                </a:rPr>
                <a:t>3DCG</a:t>
              </a:r>
              <a:r>
                <a:rPr kumimoji="1" lang="ja-JP" altLang="en-US" sz="1200" dirty="0">
                  <a:solidFill>
                    <a:schemeClr val="tx1"/>
                  </a:solidFill>
                  <a:latin typeface="メイリオ" panose="020B0604030504040204" pitchFamily="50" charset="-128"/>
                  <a:ea typeface="メイリオ" panose="020B0604030504040204" pitchFamily="50" charset="-128"/>
                </a:rPr>
                <a:t>となりますが、観光や教育などの、</a:t>
              </a: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現実世界がメインの事業においてはリアリティの活用がスムーズかと思います。</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endParaRPr kumimoji="1" lang="en-US" altLang="ja-JP" sz="1200" dirty="0">
                <a:solidFill>
                  <a:schemeClr val="tx1"/>
                </a:solidFill>
                <a:latin typeface="メイリオ" panose="020B0604030504040204" pitchFamily="50" charset="-128"/>
                <a:ea typeface="メイリオ" panose="020B0604030504040204" pitchFamily="50" charset="-128"/>
              </a:endParaRPr>
            </a:p>
            <a:p>
              <a:pPr marL="342900" indent="-342900">
                <a:buClr>
                  <a:schemeClr val="tx1"/>
                </a:buClr>
                <a:buFont typeface="Wingdings" panose="05000000000000000000" pitchFamily="2" charset="2"/>
                <a:buChar char="u"/>
              </a:pPr>
              <a:r>
                <a:rPr kumimoji="1" lang="ja-JP" altLang="en-US" sz="2000" dirty="0">
                  <a:solidFill>
                    <a:schemeClr val="tx1"/>
                  </a:solidFill>
                  <a:latin typeface="メイリオ" panose="020B0604030504040204" pitchFamily="50" charset="-128"/>
                  <a:ea typeface="メイリオ" panose="020B0604030504040204" pitchFamily="50" charset="-128"/>
                </a:rPr>
                <a:t>納品後の二次利用・追加拡張は？</a:t>
              </a:r>
              <a:endParaRPr kumimoji="1" lang="en-US" altLang="ja-JP" sz="20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各プラットフォームの規約によりますが可能です。技術的にも進化が激しいため、御社独自の</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buClr>
                  <a:schemeClr val="tx1"/>
                </a:buClr>
              </a:pP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メタバースも進化させていくことがオススメです。</a:t>
              </a:r>
              <a:endParaRPr kumimoji="1" lang="en-US" altLang="ja-JP" sz="1200" dirty="0">
                <a:solidFill>
                  <a:schemeClr val="tx1"/>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1932526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5"/>
          <p:cNvSpPr/>
          <p:nvPr/>
        </p:nvSpPr>
        <p:spPr>
          <a:xfrm>
            <a:off x="0" y="0"/>
            <a:ext cx="9144000" cy="428100"/>
          </a:xfrm>
          <a:prstGeom prst="rect">
            <a:avLst/>
          </a:prstGeom>
          <a:solidFill>
            <a:schemeClr val="accent5"/>
          </a:solidFill>
          <a:ln>
            <a:noFill/>
          </a:ln>
          <a:effectLst>
            <a:outerShdw blurRad="127000" dist="12700" dir="5400000" algn="t" rotWithShape="0">
              <a:srgbClr val="595959">
                <a:alpha val="29800"/>
              </a:srgbClr>
            </a:outerShdw>
          </a:effectLst>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73" name="Google Shape;273;p35"/>
          <p:cNvSpPr txBox="1"/>
          <p:nvPr/>
        </p:nvSpPr>
        <p:spPr>
          <a:xfrm>
            <a:off x="284754" y="42631"/>
            <a:ext cx="3290100" cy="403200"/>
          </a:xfrm>
          <a:prstGeom prst="rect">
            <a:avLst/>
          </a:prstGeom>
          <a:noFill/>
          <a:ln>
            <a:noFill/>
          </a:ln>
        </p:spPr>
        <p:txBody>
          <a:bodyPr spcFirstLastPara="1" wrap="square" lIns="79125" tIns="39550" rIns="79125" bIns="39550" anchor="t" anchorCtr="0">
            <a:spAutoFit/>
          </a:bodyPr>
          <a:lstStyle/>
          <a:p>
            <a:pPr marL="0" marR="0" lvl="0" indent="0" algn="l" rtl="0">
              <a:spcBef>
                <a:spcPts val="0"/>
              </a:spcBef>
              <a:spcAft>
                <a:spcPts val="0"/>
              </a:spcAft>
              <a:buNone/>
            </a:pPr>
            <a:r>
              <a:rPr lang="ja" sz="2100" b="1">
                <a:solidFill>
                  <a:schemeClr val="lt1"/>
                </a:solidFill>
                <a:latin typeface="Meiryo"/>
                <a:ea typeface="Meiryo"/>
                <a:cs typeface="Meiryo"/>
                <a:sym typeface="Meiryo"/>
              </a:rPr>
              <a:t>お問い合わせ</a:t>
            </a:r>
            <a:endParaRPr sz="2100" b="1">
              <a:solidFill>
                <a:schemeClr val="lt1"/>
              </a:solidFill>
              <a:latin typeface="Meiryo"/>
              <a:ea typeface="Meiryo"/>
              <a:cs typeface="Meiryo"/>
              <a:sym typeface="Meiryo"/>
            </a:endParaRPr>
          </a:p>
        </p:txBody>
      </p:sp>
      <p:sp>
        <p:nvSpPr>
          <p:cNvPr id="274" name="Google Shape;274;p35"/>
          <p:cNvSpPr/>
          <p:nvPr/>
        </p:nvSpPr>
        <p:spPr>
          <a:xfrm>
            <a:off x="0" y="4913723"/>
            <a:ext cx="9144000" cy="229800"/>
          </a:xfrm>
          <a:prstGeom prst="rect">
            <a:avLst/>
          </a:prstGeom>
          <a:solidFill>
            <a:srgbClr val="D0CECE"/>
          </a:solidFill>
          <a:ln>
            <a:noFill/>
          </a:ln>
        </p:spPr>
        <p:txBody>
          <a:bodyPr spcFirstLastPara="1" wrap="square" lIns="79125" tIns="39550" rIns="79125" bIns="3955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75" name="Google Shape;275;p35"/>
          <p:cNvSpPr txBox="1"/>
          <p:nvPr/>
        </p:nvSpPr>
        <p:spPr>
          <a:xfrm>
            <a:off x="4056932" y="4942049"/>
            <a:ext cx="1030200" cy="203100"/>
          </a:xfrm>
          <a:prstGeom prst="rect">
            <a:avLst/>
          </a:prstGeom>
          <a:noFill/>
          <a:ln>
            <a:noFill/>
          </a:ln>
        </p:spPr>
        <p:txBody>
          <a:bodyPr spcFirstLastPara="1" wrap="square" lIns="79125" tIns="39550" rIns="79125" bIns="39550" anchor="ctr" anchorCtr="0">
            <a:spAutoFit/>
          </a:bodyPr>
          <a:lstStyle/>
          <a:p>
            <a:pPr marL="0" marR="0" lvl="0" indent="0" algn="ctr" rtl="0">
              <a:spcBef>
                <a:spcPts val="0"/>
              </a:spcBef>
              <a:spcAft>
                <a:spcPts val="0"/>
              </a:spcAft>
              <a:buNone/>
            </a:pPr>
            <a:r>
              <a:rPr lang="ja" sz="800" dirty="0">
                <a:solidFill>
                  <a:srgbClr val="595959"/>
                </a:solidFill>
                <a:latin typeface="Meiryo"/>
                <a:ea typeface="Meiryo"/>
                <a:cs typeface="Meiryo"/>
                <a:sym typeface="Meiryo"/>
              </a:rPr>
              <a:t>© 202</a:t>
            </a:r>
            <a:r>
              <a:rPr lang="en-US" altLang="ja" sz="800" dirty="0">
                <a:solidFill>
                  <a:srgbClr val="595959"/>
                </a:solidFill>
                <a:latin typeface="Meiryo"/>
                <a:ea typeface="Meiryo"/>
                <a:cs typeface="Meiryo"/>
                <a:sym typeface="Meiryo"/>
              </a:rPr>
              <a:t>3</a:t>
            </a:r>
            <a:r>
              <a:rPr lang="ja" sz="800" dirty="0">
                <a:solidFill>
                  <a:srgbClr val="595959"/>
                </a:solidFill>
                <a:latin typeface="Meiryo"/>
                <a:ea typeface="Meiryo"/>
                <a:cs typeface="Meiryo"/>
                <a:sym typeface="Meiryo"/>
              </a:rPr>
              <a:t> MATRIX</a:t>
            </a:r>
            <a:endParaRPr sz="800" dirty="0">
              <a:solidFill>
                <a:srgbClr val="595959"/>
              </a:solidFill>
              <a:latin typeface="Meiryo"/>
              <a:ea typeface="Meiryo"/>
              <a:cs typeface="Meiryo"/>
              <a:sym typeface="Meiryo"/>
            </a:endParaRPr>
          </a:p>
        </p:txBody>
      </p:sp>
      <p:sp>
        <p:nvSpPr>
          <p:cNvPr id="276" name="Google Shape;276;p35"/>
          <p:cNvSpPr txBox="1"/>
          <p:nvPr/>
        </p:nvSpPr>
        <p:spPr>
          <a:xfrm>
            <a:off x="2325925" y="1094100"/>
            <a:ext cx="4492200" cy="156963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 sz="3000" dirty="0">
                <a:latin typeface="Calibri"/>
                <a:ea typeface="Calibri"/>
                <a:cs typeface="Calibri"/>
                <a:sym typeface="Calibri"/>
              </a:rPr>
              <a:t>株式会社</a:t>
            </a:r>
            <a:r>
              <a:rPr lang="en-US" altLang="ja-JP" sz="3000" dirty="0">
                <a:latin typeface="Calibri"/>
                <a:ea typeface="Calibri"/>
                <a:cs typeface="Calibri"/>
                <a:sym typeface="Calibri"/>
              </a:rPr>
              <a:t>MATRIX</a:t>
            </a:r>
            <a:endParaRPr sz="3000" dirty="0">
              <a:latin typeface="Calibri"/>
              <a:ea typeface="Calibri"/>
              <a:cs typeface="Calibri"/>
              <a:sym typeface="Calibri"/>
            </a:endParaRPr>
          </a:p>
          <a:p>
            <a:pPr marL="0" lvl="0" indent="0" algn="ctr" rtl="0">
              <a:spcBef>
                <a:spcPts val="0"/>
              </a:spcBef>
              <a:spcAft>
                <a:spcPts val="0"/>
              </a:spcAft>
              <a:buNone/>
            </a:pPr>
            <a:endParaRPr sz="3000" dirty="0">
              <a:latin typeface="Calibri"/>
              <a:ea typeface="Calibri"/>
              <a:cs typeface="Calibri"/>
              <a:sym typeface="Calibri"/>
            </a:endParaRPr>
          </a:p>
          <a:p>
            <a:pPr marL="0" lvl="0" indent="0" algn="ctr" rtl="0">
              <a:spcBef>
                <a:spcPts val="0"/>
              </a:spcBef>
              <a:spcAft>
                <a:spcPts val="0"/>
              </a:spcAft>
              <a:buNone/>
            </a:pPr>
            <a:r>
              <a:rPr lang="ja" sz="3000" dirty="0">
                <a:latin typeface="Calibri"/>
                <a:ea typeface="Calibri"/>
                <a:cs typeface="Calibri"/>
                <a:sym typeface="Calibri"/>
              </a:rPr>
              <a:t>担当　</a:t>
            </a:r>
            <a:r>
              <a:rPr lang="ja-JP" altLang="en-US" sz="3000" dirty="0">
                <a:latin typeface="Calibri"/>
                <a:ea typeface="Calibri"/>
                <a:cs typeface="Calibri"/>
                <a:sym typeface="Calibri"/>
              </a:rPr>
              <a:t>島</a:t>
            </a:r>
            <a:endParaRPr sz="3000" dirty="0">
              <a:latin typeface="Calibri"/>
              <a:ea typeface="Calibri"/>
              <a:cs typeface="Calibri"/>
              <a:sym typeface="Calibri"/>
            </a:endParaRPr>
          </a:p>
        </p:txBody>
      </p:sp>
      <p:pic>
        <p:nvPicPr>
          <p:cNvPr id="3" name="図 2" descr="人, 男, 座る, オレンジ が含まれている画像&#10;&#10;自動的に生成された説明">
            <a:extLst>
              <a:ext uri="{FF2B5EF4-FFF2-40B4-BE49-F238E27FC236}">
                <a16:creationId xmlns:a16="http://schemas.microsoft.com/office/drawing/2014/main" id="{5E953A4F-3565-C342-1E82-992F73129334}"/>
              </a:ext>
            </a:extLst>
          </p:cNvPr>
          <p:cNvPicPr>
            <a:picLocks noChangeAspect="1"/>
          </p:cNvPicPr>
          <p:nvPr/>
        </p:nvPicPr>
        <p:blipFill>
          <a:blip r:embed="rId3"/>
          <a:stretch>
            <a:fillRect/>
          </a:stretch>
        </p:blipFill>
        <p:spPr>
          <a:xfrm>
            <a:off x="721291" y="2423798"/>
            <a:ext cx="1604634" cy="2407402"/>
          </a:xfrm>
          <a:prstGeom prst="rect">
            <a:avLst/>
          </a:prstGeom>
          <a:ln>
            <a:noFill/>
          </a:ln>
          <a:effectLst>
            <a:softEdge rad="112500"/>
          </a:effectLst>
        </p:spPr>
      </p:pic>
      <p:pic>
        <p:nvPicPr>
          <p:cNvPr id="5" name="図 4">
            <a:extLst>
              <a:ext uri="{FF2B5EF4-FFF2-40B4-BE49-F238E27FC236}">
                <a16:creationId xmlns:a16="http://schemas.microsoft.com/office/drawing/2014/main" id="{1C5C343D-B4D9-E4DA-8726-8DC09D4D606D}"/>
              </a:ext>
            </a:extLst>
          </p:cNvPr>
          <p:cNvPicPr>
            <a:picLocks noChangeAspect="1"/>
          </p:cNvPicPr>
          <p:nvPr/>
        </p:nvPicPr>
        <p:blipFill>
          <a:blip r:embed="rId4"/>
          <a:srcRect/>
          <a:stretch/>
        </p:blipFill>
        <p:spPr>
          <a:xfrm>
            <a:off x="6134620" y="3191608"/>
            <a:ext cx="2736077" cy="1555889"/>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TotalTime>
  <Words>739</Words>
  <Application>Microsoft Office PowerPoint</Application>
  <PresentationFormat>画面に合わせる (16:9)</PresentationFormat>
  <Paragraphs>87</Paragraphs>
  <Slides>8</Slides>
  <Notes>8</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8</vt:i4>
      </vt:variant>
    </vt:vector>
  </HeadingPairs>
  <TitlesOfParts>
    <vt:vector size="15" baseType="lpstr">
      <vt:lpstr>メイリオ</vt:lpstr>
      <vt:lpstr>Wingdings</vt:lpstr>
      <vt:lpstr>メイリオ</vt:lpstr>
      <vt:lpstr>Calibri</vt:lpstr>
      <vt:lpstr>Arial</vt:lpstr>
      <vt:lpstr>Simple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【MATRIX】メタバース制作体制のご案内</dc:title>
  <dc:creator>株式会社MATRIX　島</dc:creator>
  <cp:lastModifiedBy>島 良祐（ロゼッタ）</cp:lastModifiedBy>
  <cp:revision>8</cp:revision>
  <dcterms:modified xsi:type="dcterms:W3CDTF">2023-03-02T02:58:36Z</dcterms:modified>
</cp:coreProperties>
</file>