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"/>
  </p:handout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8"/>
    <p:restoredTop sz="94657"/>
  </p:normalViewPr>
  <p:slideViewPr>
    <p:cSldViewPr snapToGrid="0">
      <p:cViewPr>
        <p:scale>
          <a:sx n="100" d="100"/>
          <a:sy n="100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83E05AE-C5E2-524D-81EB-06270A67DA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7EC9B3-31EE-2B53-6BA3-6EE2A68D72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70904-8487-BA4F-94E5-3EFA4DFF442C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546919-3EFF-523D-33A3-A1F97E181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93A97E-66F9-CCED-4417-DF2B6D4541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15350-D751-1C4F-829F-9676E367A3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530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7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22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60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52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00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19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96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3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05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10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5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DB227-522D-5A49-8884-55FADF1FDB7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D4225-07C2-7B42-BD79-528A0FBE8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5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EE7BA32-1D29-8F99-91A9-FD62B44E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37" y="404605"/>
            <a:ext cx="3319502" cy="1033495"/>
          </a:xfrm>
          <a:prstGeom prst="rect">
            <a:avLst/>
          </a:prstGeom>
        </p:spPr>
      </p:pic>
      <p:pic>
        <p:nvPicPr>
          <p:cNvPr id="9" name="図 8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F689E4D7-7D3A-AACC-EA64-03995680A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2" y="1073178"/>
            <a:ext cx="3280701" cy="1557474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9FA7502E-8715-5070-BE44-D1D8C311C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2" y="2727989"/>
            <a:ext cx="3429000" cy="1627877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88243F29-5921-89A5-CACB-CD517303A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670" y="1054757"/>
            <a:ext cx="3319502" cy="1575895"/>
          </a:xfrm>
          <a:prstGeom prst="rect">
            <a:avLst/>
          </a:prstGeom>
        </p:spPr>
      </p:pic>
      <p:pic>
        <p:nvPicPr>
          <p:cNvPr id="15" name="図 1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9A736089-59EF-3354-ABF8-3A2DC4909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5152817"/>
            <a:ext cx="3159590" cy="1575895"/>
          </a:xfrm>
          <a:prstGeom prst="rect">
            <a:avLst/>
          </a:prstGeom>
        </p:spPr>
      </p:pic>
      <p:pic>
        <p:nvPicPr>
          <p:cNvPr id="17" name="図 16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5513F515-566B-6695-A534-FC8EEB411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17" y="4400218"/>
            <a:ext cx="2757000" cy="859810"/>
          </a:xfrm>
          <a:prstGeom prst="rect">
            <a:avLst/>
          </a:prstGeom>
        </p:spPr>
      </p:pic>
      <p:pic>
        <p:nvPicPr>
          <p:cNvPr id="19" name="図 18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D34BF6E-D0F9-C815-76A5-1AFA55C0E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6283" y="4519015"/>
            <a:ext cx="3246524" cy="859810"/>
          </a:xfrm>
          <a:prstGeom prst="rect">
            <a:avLst/>
          </a:prstGeom>
        </p:spPr>
      </p:pic>
      <p:pic>
        <p:nvPicPr>
          <p:cNvPr id="21" name="図 20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346D6E65-FE01-6E90-9817-687332F825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162256"/>
            <a:ext cx="3429000" cy="1771439"/>
          </a:xfrm>
          <a:prstGeom prst="rect">
            <a:avLst/>
          </a:prstGeom>
        </p:spPr>
      </p:pic>
      <p:pic>
        <p:nvPicPr>
          <p:cNvPr id="23" name="図 2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3A3DADBC-5E72-3B23-C4DE-CC06F96A27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39" y="7791632"/>
            <a:ext cx="6858000" cy="203926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9DC5607-3178-8612-2A07-4D2FD4350A8B}"/>
              </a:ext>
            </a:extLst>
          </p:cNvPr>
          <p:cNvSpPr txBox="1"/>
          <p:nvPr/>
        </p:nvSpPr>
        <p:spPr>
          <a:xfrm>
            <a:off x="1215789" y="7124298"/>
            <a:ext cx="432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/>
              <a:t>事例</a:t>
            </a:r>
          </a:p>
        </p:txBody>
      </p:sp>
    </p:spTree>
    <p:extLst>
      <p:ext uri="{BB962C8B-B14F-4D97-AF65-F5344CB8AC3E}">
        <p14:creationId xmlns:p14="http://schemas.microsoft.com/office/powerpoint/2010/main" val="132290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6BC79C23-7C7A-B23A-8434-2F284E55D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70" y="545245"/>
            <a:ext cx="4673255" cy="1875226"/>
          </a:xfrm>
          <a:prstGeom prst="rect">
            <a:avLst/>
          </a:prstGeom>
        </p:spPr>
      </p:pic>
      <p:pic>
        <p:nvPicPr>
          <p:cNvPr id="10" name="図 9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EF5466B9-5D6D-4D0A-0B8A-A5377B9D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0471"/>
            <a:ext cx="6858000" cy="1992923"/>
          </a:xfrm>
          <a:prstGeom prst="rect">
            <a:avLst/>
          </a:prstGeom>
        </p:spPr>
      </p:pic>
      <p:pic>
        <p:nvPicPr>
          <p:cNvPr id="12" name="図 11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09E4B43-9B03-648E-EBD9-40AA1352B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576" y="4295697"/>
            <a:ext cx="4356847" cy="2088330"/>
          </a:xfrm>
          <a:prstGeom prst="rect">
            <a:avLst/>
          </a:prstGeom>
        </p:spPr>
      </p:pic>
      <p:pic>
        <p:nvPicPr>
          <p:cNvPr id="14" name="図 13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2619D621-873A-8DF4-8154-AF1B59567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42619"/>
            <a:ext cx="6858000" cy="263326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E3B4D9-1796-FB17-7B3F-1AFE59724C22}"/>
              </a:ext>
            </a:extLst>
          </p:cNvPr>
          <p:cNvSpPr txBox="1"/>
          <p:nvPr/>
        </p:nvSpPr>
        <p:spPr>
          <a:xfrm>
            <a:off x="129987" y="6384027"/>
            <a:ext cx="410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2025</a:t>
            </a:r>
            <a:r>
              <a:rPr kumimoji="1" lang="ja-JP" altLang="en-US" b="1"/>
              <a:t>年</a:t>
            </a:r>
            <a:r>
              <a:rPr kumimoji="1" lang="en-US" altLang="ja-JP" b="1" dirty="0"/>
              <a:t>9</a:t>
            </a:r>
            <a:r>
              <a:rPr kumimoji="1" lang="ja-JP" altLang="en-US" b="1"/>
              <a:t>月にニューリリース機能</a:t>
            </a:r>
          </a:p>
        </p:txBody>
      </p:sp>
    </p:spTree>
    <p:extLst>
      <p:ext uri="{BB962C8B-B14F-4D97-AF65-F5344CB8AC3E}">
        <p14:creationId xmlns:p14="http://schemas.microsoft.com/office/powerpoint/2010/main" val="158154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8</Words>
  <Application>Microsoft Office PowerPoint</Application>
  <PresentationFormat>A4 210 x 297 mm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福島 隆太</dc:creator>
  <cp:lastModifiedBy>sakurada-ryo</cp:lastModifiedBy>
  <cp:revision>2</cp:revision>
  <dcterms:created xsi:type="dcterms:W3CDTF">2025-10-02T10:50:57Z</dcterms:created>
  <dcterms:modified xsi:type="dcterms:W3CDTF">2025-10-02T23:30:32Z</dcterms:modified>
</cp:coreProperties>
</file>