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61" r:id="rId6"/>
    <p:sldId id="263" r:id="rId7"/>
    <p:sldId id="264" r:id="rId8"/>
    <p:sldId id="265" r:id="rId9"/>
    <p:sldId id="259" r:id="rId10"/>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8D230F3-CF80-4859-8CE7-A43EE81993B5}" styleName="淡色スタイル 1 - アクセント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p:scale>
          <a:sx n="110" d="100"/>
          <a:sy n="110" d="100"/>
        </p:scale>
        <p:origin x="576"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25E5F1E1-B916-48B5-A300-B7BE25CB56FA}" type="datetimeFigureOut">
              <a:rPr kumimoji="1" lang="ja-JP" altLang="en-US" smtClean="0"/>
              <a:t>2023/12/12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6F9BC2F-BF24-4CD6-A3CE-6473AC3A50F5}" type="slidenum">
              <a:rPr kumimoji="1" lang="ja-JP" altLang="en-US" smtClean="0"/>
              <a:t>‹#›</a:t>
            </a:fld>
            <a:endParaRPr kumimoji="1" lang="ja-JP" altLang="en-US"/>
          </a:p>
        </p:txBody>
      </p:sp>
    </p:spTree>
    <p:extLst>
      <p:ext uri="{BB962C8B-B14F-4D97-AF65-F5344CB8AC3E}">
        <p14:creationId xmlns:p14="http://schemas.microsoft.com/office/powerpoint/2010/main" val="30407350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25E5F1E1-B916-48B5-A300-B7BE25CB56FA}" type="datetimeFigureOut">
              <a:rPr kumimoji="1" lang="ja-JP" altLang="en-US" smtClean="0"/>
              <a:t>2023/12/12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6F9BC2F-BF24-4CD6-A3CE-6473AC3A50F5}" type="slidenum">
              <a:rPr kumimoji="1" lang="ja-JP" altLang="en-US" smtClean="0"/>
              <a:t>‹#›</a:t>
            </a:fld>
            <a:endParaRPr kumimoji="1" lang="ja-JP" altLang="en-US"/>
          </a:p>
        </p:txBody>
      </p:sp>
    </p:spTree>
    <p:extLst>
      <p:ext uri="{BB962C8B-B14F-4D97-AF65-F5344CB8AC3E}">
        <p14:creationId xmlns:p14="http://schemas.microsoft.com/office/powerpoint/2010/main" val="19096269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25E5F1E1-B916-48B5-A300-B7BE25CB56FA}" type="datetimeFigureOut">
              <a:rPr kumimoji="1" lang="ja-JP" altLang="en-US" smtClean="0"/>
              <a:t>2023/12/12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6F9BC2F-BF24-4CD6-A3CE-6473AC3A50F5}" type="slidenum">
              <a:rPr kumimoji="1" lang="ja-JP" altLang="en-US" smtClean="0"/>
              <a:t>‹#›</a:t>
            </a:fld>
            <a:endParaRPr kumimoji="1" lang="ja-JP" altLang="en-US"/>
          </a:p>
        </p:txBody>
      </p:sp>
    </p:spTree>
    <p:extLst>
      <p:ext uri="{BB962C8B-B14F-4D97-AF65-F5344CB8AC3E}">
        <p14:creationId xmlns:p14="http://schemas.microsoft.com/office/powerpoint/2010/main" val="1594249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タイトル（上）">
    <p:spTree>
      <p:nvGrpSpPr>
        <p:cNvPr id="1" name=""/>
        <p:cNvGrpSpPr/>
        <p:nvPr/>
      </p:nvGrpSpPr>
      <p:grpSpPr>
        <a:xfrm>
          <a:off x="0" y="0"/>
          <a:ext cx="0" cy="0"/>
          <a:chOff x="0" y="0"/>
          <a:chExt cx="0" cy="0"/>
        </a:xfrm>
      </p:grpSpPr>
      <p:sp>
        <p:nvSpPr>
          <p:cNvPr id="48" name="タイトルテキスト"/>
          <p:cNvSpPr txBox="1">
            <a:spLocks noGrp="1"/>
          </p:cNvSpPr>
          <p:nvPr>
            <p:ph type="title"/>
          </p:nvPr>
        </p:nvSpPr>
        <p:spPr>
          <a:prstGeom prst="rect">
            <a:avLst/>
          </a:prstGeom>
        </p:spPr>
        <p:txBody>
          <a:bodyPr/>
          <a:lstStyle/>
          <a:p>
            <a:r>
              <a:t>タイトルテキスト</a:t>
            </a:r>
          </a:p>
        </p:txBody>
      </p:sp>
      <p:sp>
        <p:nvSpPr>
          <p:cNvPr id="49"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969296339"/>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25E5F1E1-B916-48B5-A300-B7BE25CB56FA}" type="datetimeFigureOut">
              <a:rPr kumimoji="1" lang="ja-JP" altLang="en-US" smtClean="0"/>
              <a:t>2023/12/12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6F9BC2F-BF24-4CD6-A3CE-6473AC3A50F5}" type="slidenum">
              <a:rPr kumimoji="1" lang="ja-JP" altLang="en-US" smtClean="0"/>
              <a:t>‹#›</a:t>
            </a:fld>
            <a:endParaRPr kumimoji="1" lang="ja-JP" altLang="en-US"/>
          </a:p>
        </p:txBody>
      </p:sp>
    </p:spTree>
    <p:extLst>
      <p:ext uri="{BB962C8B-B14F-4D97-AF65-F5344CB8AC3E}">
        <p14:creationId xmlns:p14="http://schemas.microsoft.com/office/powerpoint/2010/main" val="4302045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25E5F1E1-B916-48B5-A300-B7BE25CB56FA}" type="datetimeFigureOut">
              <a:rPr kumimoji="1" lang="ja-JP" altLang="en-US" smtClean="0"/>
              <a:t>2023/12/12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6F9BC2F-BF24-4CD6-A3CE-6473AC3A50F5}" type="slidenum">
              <a:rPr kumimoji="1" lang="ja-JP" altLang="en-US" smtClean="0"/>
              <a:t>‹#›</a:t>
            </a:fld>
            <a:endParaRPr kumimoji="1" lang="ja-JP" altLang="en-US"/>
          </a:p>
        </p:txBody>
      </p:sp>
    </p:spTree>
    <p:extLst>
      <p:ext uri="{BB962C8B-B14F-4D97-AF65-F5344CB8AC3E}">
        <p14:creationId xmlns:p14="http://schemas.microsoft.com/office/powerpoint/2010/main" val="21594275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25E5F1E1-B916-48B5-A300-B7BE25CB56FA}" type="datetimeFigureOut">
              <a:rPr kumimoji="1" lang="ja-JP" altLang="en-US" smtClean="0"/>
              <a:t>2023/12/12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06F9BC2F-BF24-4CD6-A3CE-6473AC3A50F5}" type="slidenum">
              <a:rPr kumimoji="1" lang="ja-JP" altLang="en-US" smtClean="0"/>
              <a:t>‹#›</a:t>
            </a:fld>
            <a:endParaRPr kumimoji="1" lang="ja-JP" altLang="en-US"/>
          </a:p>
        </p:txBody>
      </p:sp>
    </p:spTree>
    <p:extLst>
      <p:ext uri="{BB962C8B-B14F-4D97-AF65-F5344CB8AC3E}">
        <p14:creationId xmlns:p14="http://schemas.microsoft.com/office/powerpoint/2010/main" val="17321385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25E5F1E1-B916-48B5-A300-B7BE25CB56FA}" type="datetimeFigureOut">
              <a:rPr kumimoji="1" lang="ja-JP" altLang="en-US" smtClean="0"/>
              <a:t>2023/12/12</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06F9BC2F-BF24-4CD6-A3CE-6473AC3A50F5}" type="slidenum">
              <a:rPr kumimoji="1" lang="ja-JP" altLang="en-US" smtClean="0"/>
              <a:t>‹#›</a:t>
            </a:fld>
            <a:endParaRPr kumimoji="1" lang="ja-JP" altLang="en-US"/>
          </a:p>
        </p:txBody>
      </p:sp>
    </p:spTree>
    <p:extLst>
      <p:ext uri="{BB962C8B-B14F-4D97-AF65-F5344CB8AC3E}">
        <p14:creationId xmlns:p14="http://schemas.microsoft.com/office/powerpoint/2010/main" val="34343083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25E5F1E1-B916-48B5-A300-B7BE25CB56FA}" type="datetimeFigureOut">
              <a:rPr kumimoji="1" lang="ja-JP" altLang="en-US" smtClean="0"/>
              <a:t>2023/12/12</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06F9BC2F-BF24-4CD6-A3CE-6473AC3A50F5}" type="slidenum">
              <a:rPr kumimoji="1" lang="ja-JP" altLang="en-US" smtClean="0"/>
              <a:t>‹#›</a:t>
            </a:fld>
            <a:endParaRPr kumimoji="1" lang="ja-JP" altLang="en-US"/>
          </a:p>
        </p:txBody>
      </p:sp>
    </p:spTree>
    <p:extLst>
      <p:ext uri="{BB962C8B-B14F-4D97-AF65-F5344CB8AC3E}">
        <p14:creationId xmlns:p14="http://schemas.microsoft.com/office/powerpoint/2010/main" val="13577106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25E5F1E1-B916-48B5-A300-B7BE25CB56FA}" type="datetimeFigureOut">
              <a:rPr kumimoji="1" lang="ja-JP" altLang="en-US" smtClean="0"/>
              <a:t>2023/12/12</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06F9BC2F-BF24-4CD6-A3CE-6473AC3A50F5}" type="slidenum">
              <a:rPr kumimoji="1" lang="ja-JP" altLang="en-US" smtClean="0"/>
              <a:t>‹#›</a:t>
            </a:fld>
            <a:endParaRPr kumimoji="1" lang="ja-JP" altLang="en-US"/>
          </a:p>
        </p:txBody>
      </p:sp>
    </p:spTree>
    <p:extLst>
      <p:ext uri="{BB962C8B-B14F-4D97-AF65-F5344CB8AC3E}">
        <p14:creationId xmlns:p14="http://schemas.microsoft.com/office/powerpoint/2010/main" val="13741525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25E5F1E1-B916-48B5-A300-B7BE25CB56FA}" type="datetimeFigureOut">
              <a:rPr kumimoji="1" lang="ja-JP" altLang="en-US" smtClean="0"/>
              <a:t>2023/12/12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06F9BC2F-BF24-4CD6-A3CE-6473AC3A50F5}" type="slidenum">
              <a:rPr kumimoji="1" lang="ja-JP" altLang="en-US" smtClean="0"/>
              <a:t>‹#›</a:t>
            </a:fld>
            <a:endParaRPr kumimoji="1" lang="ja-JP" altLang="en-US"/>
          </a:p>
        </p:txBody>
      </p:sp>
    </p:spTree>
    <p:extLst>
      <p:ext uri="{BB962C8B-B14F-4D97-AF65-F5344CB8AC3E}">
        <p14:creationId xmlns:p14="http://schemas.microsoft.com/office/powerpoint/2010/main" val="1616559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25E5F1E1-B916-48B5-A300-B7BE25CB56FA}" type="datetimeFigureOut">
              <a:rPr kumimoji="1" lang="ja-JP" altLang="en-US" smtClean="0"/>
              <a:t>2023/12/12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06F9BC2F-BF24-4CD6-A3CE-6473AC3A50F5}" type="slidenum">
              <a:rPr kumimoji="1" lang="ja-JP" altLang="en-US" smtClean="0"/>
              <a:t>‹#›</a:t>
            </a:fld>
            <a:endParaRPr kumimoji="1" lang="ja-JP" altLang="en-US"/>
          </a:p>
        </p:txBody>
      </p:sp>
    </p:spTree>
    <p:extLst>
      <p:ext uri="{BB962C8B-B14F-4D97-AF65-F5344CB8AC3E}">
        <p14:creationId xmlns:p14="http://schemas.microsoft.com/office/powerpoint/2010/main" val="9676096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E5F1E1-B916-48B5-A300-B7BE25CB56FA}" type="datetimeFigureOut">
              <a:rPr kumimoji="1" lang="ja-JP" altLang="en-US" smtClean="0"/>
              <a:t>2023/12/12</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F9BC2F-BF24-4CD6-A3CE-6473AC3A50F5}" type="slidenum">
              <a:rPr kumimoji="1" lang="ja-JP" altLang="en-US" smtClean="0"/>
              <a:t>‹#›</a:t>
            </a:fld>
            <a:endParaRPr kumimoji="1" lang="ja-JP" altLang="en-US"/>
          </a:p>
        </p:txBody>
      </p:sp>
    </p:spTree>
    <p:extLst>
      <p:ext uri="{BB962C8B-B14F-4D97-AF65-F5344CB8AC3E}">
        <p14:creationId xmlns:p14="http://schemas.microsoft.com/office/powerpoint/2010/main" val="5071450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9.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14.png"/><Relationship Id="rId2" Type="http://schemas.openxmlformats.org/officeDocument/2006/relationships/image" Target="../media/image21.png"/><Relationship Id="rId1" Type="http://schemas.openxmlformats.org/officeDocument/2006/relationships/slideLayout" Target="../slideLayouts/slideLayout1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p:txBody>
          <a:bodyPr/>
          <a:lstStyle/>
          <a:p>
            <a:r>
              <a:rPr kumimoji="1" lang="ja-JP" altLang="en-US" dirty="0"/>
              <a:t>適切な防護具の選択</a:t>
            </a:r>
          </a:p>
        </p:txBody>
      </p:sp>
      <p:sp>
        <p:nvSpPr>
          <p:cNvPr id="3" name="サブタイトル 2"/>
          <p:cNvSpPr>
            <a:spLocks noGrp="1"/>
          </p:cNvSpPr>
          <p:nvPr>
            <p:ph type="subTitle" idx="1"/>
          </p:nvPr>
        </p:nvSpPr>
        <p:spPr/>
        <p:txBody>
          <a:bodyPr>
            <a:normAutofit lnSpcReduction="10000"/>
          </a:bodyPr>
          <a:lstStyle/>
          <a:p>
            <a:endParaRPr kumimoji="1" lang="en-US" altLang="ja-JP" dirty="0"/>
          </a:p>
          <a:p>
            <a:endParaRPr lang="en-US" altLang="ja-JP" dirty="0"/>
          </a:p>
          <a:p>
            <a:r>
              <a:rPr kumimoji="1" lang="ja-JP" altLang="en-US" dirty="0"/>
              <a:t>第</a:t>
            </a:r>
            <a:r>
              <a:rPr kumimoji="1" lang="en-US" altLang="ja-JP" dirty="0"/>
              <a:t>2</a:t>
            </a:r>
            <a:r>
              <a:rPr kumimoji="1" lang="ja-JP" altLang="en-US" dirty="0"/>
              <a:t>稿</a:t>
            </a:r>
            <a:endParaRPr kumimoji="1" lang="en-US" altLang="ja-JP" dirty="0"/>
          </a:p>
          <a:p>
            <a:r>
              <a:rPr kumimoji="1" lang="en-US" altLang="ja-JP"/>
              <a:t>2023/10/20ver</a:t>
            </a:r>
            <a:endParaRPr kumimoji="1" lang="en-US" altLang="ja-JP" dirty="0"/>
          </a:p>
          <a:p>
            <a:endParaRPr kumimoji="1" lang="ja-JP" altLang="en-US" dirty="0"/>
          </a:p>
        </p:txBody>
      </p:sp>
    </p:spTree>
    <p:extLst>
      <p:ext uri="{BB962C8B-B14F-4D97-AF65-F5344CB8AC3E}">
        <p14:creationId xmlns:p14="http://schemas.microsoft.com/office/powerpoint/2010/main" val="21828759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815867860"/>
              </p:ext>
            </p:extLst>
          </p:nvPr>
        </p:nvGraphicFramePr>
        <p:xfrm>
          <a:off x="489282" y="114300"/>
          <a:ext cx="11087200" cy="6708189"/>
        </p:xfrm>
        <a:graphic>
          <a:graphicData uri="http://schemas.openxmlformats.org/drawingml/2006/table">
            <a:tbl>
              <a:tblPr firstRow="1" bandRow="1">
                <a:tableStyleId>{5940675A-B579-460E-94D1-54222C63F5DA}</a:tableStyleId>
              </a:tblPr>
              <a:tblGrid>
                <a:gridCol w="540835">
                  <a:extLst>
                    <a:ext uri="{9D8B030D-6E8A-4147-A177-3AD203B41FA5}">
                      <a16:colId xmlns:a16="http://schemas.microsoft.com/office/drawing/2014/main" val="2061515322"/>
                    </a:ext>
                  </a:extLst>
                </a:gridCol>
                <a:gridCol w="3284431">
                  <a:extLst>
                    <a:ext uri="{9D8B030D-6E8A-4147-A177-3AD203B41FA5}">
                      <a16:colId xmlns:a16="http://schemas.microsoft.com/office/drawing/2014/main" val="2002542705"/>
                    </a:ext>
                  </a:extLst>
                </a:gridCol>
                <a:gridCol w="2632611">
                  <a:extLst>
                    <a:ext uri="{9D8B030D-6E8A-4147-A177-3AD203B41FA5}">
                      <a16:colId xmlns:a16="http://schemas.microsoft.com/office/drawing/2014/main" val="4123951675"/>
                    </a:ext>
                  </a:extLst>
                </a:gridCol>
                <a:gridCol w="4629323">
                  <a:extLst>
                    <a:ext uri="{9D8B030D-6E8A-4147-A177-3AD203B41FA5}">
                      <a16:colId xmlns:a16="http://schemas.microsoft.com/office/drawing/2014/main" val="1816934583"/>
                    </a:ext>
                  </a:extLst>
                </a:gridCol>
              </a:tblGrid>
              <a:tr h="319177">
                <a:tc>
                  <a:txBody>
                    <a:bodyPr/>
                    <a:lstStyle/>
                    <a:p>
                      <a:endParaRPr kumimoji="1" lang="ja-JP" altLang="en-US" dirty="0"/>
                    </a:p>
                  </a:txBody>
                  <a:tcPr>
                    <a:solidFill>
                      <a:schemeClr val="accent6">
                        <a:lumMod val="20000"/>
                        <a:lumOff val="80000"/>
                      </a:schemeClr>
                    </a:solidFill>
                  </a:tcPr>
                </a:tc>
                <a:tc>
                  <a:txBody>
                    <a:bodyPr/>
                    <a:lstStyle/>
                    <a:p>
                      <a:r>
                        <a:rPr kumimoji="1" lang="en-US" altLang="ja-JP" dirty="0"/>
                        <a:t>image</a:t>
                      </a:r>
                      <a:endParaRPr kumimoji="1" lang="ja-JP" altLang="en-US" dirty="0"/>
                    </a:p>
                  </a:txBody>
                  <a:tcPr>
                    <a:solidFill>
                      <a:schemeClr val="accent6">
                        <a:lumMod val="20000"/>
                        <a:lumOff val="80000"/>
                      </a:schemeClr>
                    </a:solidFill>
                  </a:tcPr>
                </a:tc>
                <a:tc>
                  <a:txBody>
                    <a:bodyPr/>
                    <a:lstStyle/>
                    <a:p>
                      <a:endParaRPr kumimoji="1" lang="ja-JP" altLang="en-US" dirty="0"/>
                    </a:p>
                  </a:txBody>
                  <a:tcPr>
                    <a:solidFill>
                      <a:schemeClr val="accent6">
                        <a:lumMod val="20000"/>
                        <a:lumOff val="80000"/>
                      </a:schemeClr>
                    </a:solidFill>
                  </a:tcPr>
                </a:tc>
                <a:tc>
                  <a:txBody>
                    <a:bodyPr/>
                    <a:lstStyle/>
                    <a:p>
                      <a:r>
                        <a:rPr kumimoji="1" lang="en-US" altLang="ja-JP" dirty="0"/>
                        <a:t>NA</a:t>
                      </a:r>
                      <a:endParaRPr kumimoji="1" lang="ja-JP" altLang="en-US" dirty="0"/>
                    </a:p>
                  </a:txBody>
                  <a:tcPr>
                    <a:solidFill>
                      <a:schemeClr val="accent6">
                        <a:lumMod val="20000"/>
                        <a:lumOff val="80000"/>
                      </a:schemeClr>
                    </a:solidFill>
                  </a:tcPr>
                </a:tc>
                <a:extLst>
                  <a:ext uri="{0D108BD9-81ED-4DB2-BD59-A6C34878D82A}">
                    <a16:rowId xmlns:a16="http://schemas.microsoft.com/office/drawing/2014/main" val="1853138871"/>
                  </a:ext>
                </a:extLst>
              </a:tr>
              <a:tr h="1856330">
                <a:tc>
                  <a:txBody>
                    <a:bodyPr/>
                    <a:lstStyle/>
                    <a:p>
                      <a:r>
                        <a:rPr kumimoji="1" lang="en-US" altLang="ja-JP" dirty="0"/>
                        <a:t>1</a:t>
                      </a:r>
                    </a:p>
                    <a:p>
                      <a:endParaRPr kumimoji="1" lang="ja-JP" altLang="en-US" dirty="0"/>
                    </a:p>
                  </a:txBody>
                  <a:tcPr/>
                </a:tc>
                <a:tc>
                  <a:txBody>
                    <a:bodyPr/>
                    <a:lstStyle/>
                    <a:p>
                      <a:endParaRPr kumimoji="1" lang="ja-JP" altLang="en-US" dirty="0"/>
                    </a:p>
                  </a:txBody>
                  <a:tcPr/>
                </a:tc>
                <a:tc>
                  <a:txBody>
                    <a:bodyPr/>
                    <a:lstStyle/>
                    <a:p>
                      <a:endParaRPr kumimoji="1" lang="en-US" altLang="ja-JP" dirty="0"/>
                    </a:p>
                  </a:txBody>
                  <a:tcPr/>
                </a:tc>
                <a:tc>
                  <a:txBody>
                    <a:bodyPr/>
                    <a:lstStyle/>
                    <a:p>
                      <a:pPr algn="l"/>
                      <a:r>
                        <a:rPr lang="en-US" altLang="ja-JP" sz="1800" dirty="0"/>
                        <a:t>NA</a:t>
                      </a:r>
                      <a:r>
                        <a:rPr lang="ja-JP" altLang="en-US" sz="1800" dirty="0"/>
                        <a:t>）</a:t>
                      </a:r>
                      <a:endParaRPr kumimoji="0" lang="en-US" altLang="ja-JP" sz="1800" u="none" strike="noStrike" cap="none" spc="0" normalizeH="0" baseline="0" dirty="0">
                        <a:ln>
                          <a:noFill/>
                        </a:ln>
                        <a:effectLst/>
                        <a:uFillTx/>
                        <a:sym typeface="ヒラギノ角ゴ ProN W6"/>
                      </a:endParaRPr>
                    </a:p>
                    <a:p>
                      <a:pPr marL="0" marR="0" indent="0" algn="l" defTabSz="825500" rtl="0" fontAlgn="auto" latinLnBrk="0" hangingPunct="0">
                        <a:lnSpc>
                          <a:spcPct val="100000"/>
                        </a:lnSpc>
                        <a:spcBef>
                          <a:spcPts val="0"/>
                        </a:spcBef>
                        <a:spcAft>
                          <a:spcPts val="0"/>
                        </a:spcAft>
                        <a:buClrTx/>
                        <a:buSzTx/>
                        <a:buFontTx/>
                        <a:buNone/>
                        <a:tabLst/>
                      </a:pPr>
                      <a:r>
                        <a:rPr lang="ja-JP" altLang="en-US" sz="1800" dirty="0"/>
                        <a:t>「ここでは、標準予防策で患者対応するときに、着用する防護具の選択方法について学びます。」</a:t>
                      </a:r>
                      <a:endParaRPr lang="en-US" altLang="ja-JP" sz="1800" dirty="0"/>
                    </a:p>
                    <a:p>
                      <a:endParaRPr kumimoji="1" lang="ja-JP" altLang="en-US" dirty="0"/>
                    </a:p>
                  </a:txBody>
                  <a:tcPr/>
                </a:tc>
                <a:extLst>
                  <a:ext uri="{0D108BD9-81ED-4DB2-BD59-A6C34878D82A}">
                    <a16:rowId xmlns:a16="http://schemas.microsoft.com/office/drawing/2014/main" val="4069227654"/>
                  </a:ext>
                </a:extLst>
              </a:tr>
              <a:tr h="2200099">
                <a:tc>
                  <a:txBody>
                    <a:bodyPr/>
                    <a:lstStyle/>
                    <a:p>
                      <a:r>
                        <a:rPr kumimoji="1" lang="en-US" altLang="ja-JP" dirty="0"/>
                        <a:t>2</a:t>
                      </a:r>
                      <a:endParaRPr kumimoji="1" lang="ja-JP" altLang="en-US" dirty="0"/>
                    </a:p>
                  </a:txBody>
                  <a:tcPr/>
                </a:tc>
                <a:tc>
                  <a:txBody>
                    <a:bodyPr/>
                    <a:lstStyle/>
                    <a:p>
                      <a:endParaRPr kumimoji="1" lang="ja-JP" altLang="en-US" dirty="0"/>
                    </a:p>
                  </a:txBody>
                  <a:tcPr/>
                </a:tc>
                <a:tc>
                  <a:txBody>
                    <a:bodyPr/>
                    <a:lstStyle/>
                    <a:p>
                      <a:r>
                        <a:rPr kumimoji="1" lang="ja-JP" altLang="en-US" dirty="0">
                          <a:solidFill>
                            <a:srgbClr val="FF0000"/>
                          </a:solidFill>
                        </a:rPr>
                        <a:t>「標準予防策の重要性」スライド３を転用する</a:t>
                      </a:r>
                      <a:endParaRPr kumimoji="1" lang="en-US" altLang="ja-JP" dirty="0">
                        <a:solidFill>
                          <a:srgbClr val="FF0000"/>
                        </a:solidFill>
                      </a:endParaRPr>
                    </a:p>
                    <a:p>
                      <a:r>
                        <a:rPr kumimoji="1" lang="ja-JP" altLang="en-US" sz="1600" dirty="0"/>
                        <a:t>（アニメーションも？）</a:t>
                      </a:r>
                      <a:endParaRPr kumimoji="1" lang="en-US" altLang="ja-JP" sz="1600" dirty="0"/>
                    </a:p>
                    <a:p>
                      <a:endParaRPr kumimoji="1" lang="en-US" altLang="ja-JP" dirty="0"/>
                    </a:p>
                    <a:p>
                      <a:r>
                        <a:rPr kumimoji="1" lang="ja-JP" altLang="en-US" dirty="0">
                          <a:solidFill>
                            <a:srgbClr val="FF0000"/>
                          </a:solidFill>
                        </a:rPr>
                        <a:t>・文面もみせる</a:t>
                      </a:r>
                      <a:endParaRPr kumimoji="1" lang="en-US" altLang="ja-JP" dirty="0">
                        <a:solidFill>
                          <a:srgbClr val="FF0000"/>
                        </a:solidFill>
                      </a:endParaRPr>
                    </a:p>
                  </a:txBody>
                  <a:tcPr/>
                </a:tc>
                <a:tc>
                  <a:txBody>
                    <a:bodyPr/>
                    <a:lstStyle/>
                    <a:p>
                      <a:pPr algn="l"/>
                      <a:r>
                        <a:rPr lang="ja-JP" altLang="en-US" sz="1600" dirty="0"/>
                        <a:t>「標準予防策は、血液、汗を除くすべての体液、分泌物、排泄物、傷のある皮膚、粘膜は感染性があるものとして対応することです。</a:t>
                      </a:r>
                      <a:endParaRPr kumimoji="1" lang="ja-JP" altLang="en-US" sz="1600" b="1" dirty="0">
                        <a:solidFill>
                          <a:srgbClr val="FF0000"/>
                        </a:solidFill>
                      </a:endParaRPr>
                    </a:p>
                  </a:txBody>
                  <a:tcPr/>
                </a:tc>
                <a:extLst>
                  <a:ext uri="{0D108BD9-81ED-4DB2-BD59-A6C34878D82A}">
                    <a16:rowId xmlns:a16="http://schemas.microsoft.com/office/drawing/2014/main" val="3714538"/>
                  </a:ext>
                </a:extLst>
              </a:tr>
              <a:tr h="1856330">
                <a:tc>
                  <a:txBody>
                    <a:bodyPr/>
                    <a:lstStyle/>
                    <a:p>
                      <a:r>
                        <a:rPr kumimoji="1" lang="en-US" altLang="ja-JP" dirty="0"/>
                        <a:t>3</a:t>
                      </a:r>
                      <a:endParaRPr kumimoji="1" lang="ja-JP" altLang="en-US" dirty="0"/>
                    </a:p>
                  </a:txBody>
                  <a:tcPr/>
                </a:tc>
                <a:tc>
                  <a:txBody>
                    <a:bodyPr/>
                    <a:lstStyle/>
                    <a:p>
                      <a:endParaRPr kumimoji="1" lang="ja-JP" altLang="en-US" dirty="0"/>
                    </a:p>
                  </a:txBody>
                  <a:tcPr/>
                </a:tc>
                <a:tc>
                  <a:txBody>
                    <a:bodyPr/>
                    <a:lstStyle/>
                    <a:p>
                      <a:r>
                        <a:rPr kumimoji="1" lang="ja-JP" altLang="en-US" dirty="0"/>
                        <a:t>スライド</a:t>
                      </a:r>
                      <a:r>
                        <a:rPr kumimoji="1" lang="en-US" altLang="ja-JP" dirty="0"/>
                        <a:t>3</a:t>
                      </a:r>
                      <a:r>
                        <a:rPr kumimoji="1" lang="ja-JP" altLang="en-US" dirty="0"/>
                        <a:t>を縮小させた後に</a:t>
                      </a:r>
                      <a:endParaRPr kumimoji="1" lang="en-US" altLang="ja-JP" dirty="0"/>
                    </a:p>
                    <a:p>
                      <a:r>
                        <a:rPr kumimoji="1" lang="ja-JP" altLang="en-US" dirty="0"/>
                        <a:t>防護具一覧（イラスト）を表示</a:t>
                      </a:r>
                      <a:endParaRPr kumimoji="1" lang="en-US" altLang="ja-JP" dirty="0"/>
                    </a:p>
                    <a:p>
                      <a:r>
                        <a:rPr kumimoji="1" lang="ja-JP" altLang="en-US" dirty="0"/>
                        <a:t>ヒト型を軸に。</a:t>
                      </a:r>
                      <a:endParaRPr kumimoji="1" lang="en-US" altLang="ja-JP" dirty="0"/>
                    </a:p>
                    <a:p>
                      <a:r>
                        <a:rPr kumimoji="1" lang="ja-JP" altLang="en-US" dirty="0">
                          <a:solidFill>
                            <a:srgbClr val="FF0000"/>
                          </a:solidFill>
                        </a:rPr>
                        <a:t>ガウン→マスク→目保護具→帽子→手袋　の順で</a:t>
                      </a:r>
                    </a:p>
                  </a:txBody>
                  <a:tcPr/>
                </a:tc>
                <a:tc>
                  <a:txBody>
                    <a:bodyPr/>
                    <a:lstStyle/>
                    <a:p>
                      <a:pPr algn="l"/>
                      <a:r>
                        <a:rPr lang="ja-JP" altLang="en-US" sz="1600" dirty="0"/>
                        <a:t>このため、これらに触れるときに防護具を着用することで、自らの感染を防ぎます。</a:t>
                      </a:r>
                      <a:endParaRPr lang="en-US" altLang="ja-JP" sz="1600" dirty="0"/>
                    </a:p>
                    <a:p>
                      <a:pPr algn="l"/>
                      <a:endParaRPr kumimoji="0" lang="en-US" altLang="ja-JP" sz="1600" u="none" strike="noStrike" cap="none" spc="0" normalizeH="0" baseline="0" dirty="0">
                        <a:ln>
                          <a:noFill/>
                        </a:ln>
                        <a:effectLst/>
                        <a:uFillTx/>
                        <a:sym typeface="ヒラギノ角ゴ ProN W6"/>
                      </a:endParaRPr>
                    </a:p>
                    <a:p>
                      <a:pPr algn="l"/>
                      <a:r>
                        <a:rPr kumimoji="0" lang="ja-JP" altLang="en-US" sz="1600" u="none" strike="noStrike" cap="none" spc="0" normalizeH="0" baseline="0" dirty="0">
                          <a:ln>
                            <a:noFill/>
                          </a:ln>
                          <a:effectLst/>
                          <a:uFillTx/>
                          <a:sym typeface="ヒラギノ角ゴ ProN W6"/>
                        </a:rPr>
                        <a:t>「個人防護具は様々な場面で、必要な防護具を自らが選び、着用することになります。」</a:t>
                      </a:r>
                      <a:endParaRPr kumimoji="1" lang="ja-JP" altLang="en-US" sz="1600" dirty="0"/>
                    </a:p>
                    <a:p>
                      <a:endParaRPr kumimoji="1" lang="ja-JP" altLang="en-US" sz="1600" dirty="0"/>
                    </a:p>
                  </a:txBody>
                  <a:tcPr/>
                </a:tc>
                <a:extLst>
                  <a:ext uri="{0D108BD9-81ED-4DB2-BD59-A6C34878D82A}">
                    <a16:rowId xmlns:a16="http://schemas.microsoft.com/office/drawing/2014/main" val="3168508305"/>
                  </a:ext>
                </a:extLst>
              </a:tr>
            </a:tbl>
          </a:graphicData>
        </a:graphic>
      </p:graphicFrame>
      <p:sp>
        <p:nvSpPr>
          <p:cNvPr id="5" name="正方形/長方形 4">
            <a:extLst>
              <a:ext uri="{FF2B5EF4-FFF2-40B4-BE49-F238E27FC236}">
                <a16:creationId xmlns:a16="http://schemas.microsoft.com/office/drawing/2014/main" id="{C884ECB7-ACAA-DB39-F031-9E39A425A55E}"/>
              </a:ext>
            </a:extLst>
          </p:cNvPr>
          <p:cNvSpPr/>
          <p:nvPr/>
        </p:nvSpPr>
        <p:spPr>
          <a:xfrm>
            <a:off x="1278500" y="625204"/>
            <a:ext cx="2267936" cy="1135520"/>
          </a:xfrm>
          <a:prstGeom prst="rect">
            <a:avLst/>
          </a:prstGeom>
          <a:solidFill>
            <a:schemeClr val="bg1"/>
          </a:solidFill>
          <a:ln w="12700" cap="flat">
            <a:solidFill>
              <a:srgbClr val="000000"/>
            </a:solidFill>
            <a:miter lim="400000"/>
          </a:ln>
          <a:effectLst/>
          <a:sp3d/>
        </p:spPr>
        <p:style>
          <a:lnRef idx="0">
            <a:scrgbClr r="0" g="0" b="0"/>
          </a:lnRef>
          <a:fillRef idx="0">
            <a:scrgbClr r="0" g="0" b="0"/>
          </a:fillRef>
          <a:effectRef idx="0">
            <a:scrgbClr r="0" g="0" b="0"/>
          </a:effectRef>
          <a:fontRef idx="none"/>
        </p:style>
        <p:txBody>
          <a:bodyPr rot="0" spcFirstLastPara="1" vert="horz" wrap="square" lIns="0" tIns="0" rIns="0" bIns="0" numCol="1" spcCol="38100" rtlCol="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1pPr>
            <a:lvl2pPr marL="0" marR="0" indent="4572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2pPr>
            <a:lvl3pPr marL="0" marR="0" indent="9144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3pPr>
            <a:lvl4pPr marL="0" marR="0" indent="13716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4pPr>
            <a:lvl5pPr marL="0" marR="0" indent="18288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5pPr>
            <a:lvl6pPr marL="0" marR="0" indent="22860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6pPr>
            <a:lvl7pPr marL="0" marR="0" indent="27432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7pPr>
            <a:lvl8pPr marL="0" marR="0" indent="32004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8pPr>
            <a:lvl9pPr marL="0" marR="0" indent="36576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9pPr>
          </a:lstStyle>
          <a:p>
            <a:pPr marL="0" marR="0" indent="0" algn="ctr" defTabSz="825500" rtl="0" fontAlgn="auto" latinLnBrk="0" hangingPunct="0">
              <a:lnSpc>
                <a:spcPct val="100000"/>
              </a:lnSpc>
              <a:spcBef>
                <a:spcPts val="0"/>
              </a:spcBef>
              <a:spcAft>
                <a:spcPts val="0"/>
              </a:spcAft>
              <a:buClrTx/>
              <a:buSzTx/>
              <a:buFontTx/>
              <a:buNone/>
              <a:tabLst/>
            </a:pPr>
            <a:endParaRPr kumimoji="0" lang="ja-JP" altLang="en-US" sz="3200" b="0" i="0" u="none" strike="noStrike" cap="none" spc="0" normalizeH="0" baseline="0">
              <a:ln>
                <a:noFill/>
              </a:ln>
              <a:solidFill>
                <a:srgbClr val="FFFFFF"/>
              </a:solidFill>
              <a:effectLst/>
              <a:uFillTx/>
              <a:latin typeface="+mn-lt"/>
              <a:ea typeface="+mn-ea"/>
              <a:cs typeface="+mn-cs"/>
              <a:sym typeface="ヒラギノ角ゴ ProN W3"/>
            </a:endParaRPr>
          </a:p>
        </p:txBody>
      </p:sp>
      <p:sp>
        <p:nvSpPr>
          <p:cNvPr id="6" name="テキスト ボックス 35">
            <a:extLst>
              <a:ext uri="{FF2B5EF4-FFF2-40B4-BE49-F238E27FC236}">
                <a16:creationId xmlns:a16="http://schemas.microsoft.com/office/drawing/2014/main" id="{21279B5B-3F06-AB12-EA1B-09581A05B049}"/>
              </a:ext>
            </a:extLst>
          </p:cNvPr>
          <p:cNvSpPr txBox="1"/>
          <p:nvPr/>
        </p:nvSpPr>
        <p:spPr>
          <a:xfrm>
            <a:off x="1472873" y="700141"/>
            <a:ext cx="1879189" cy="10259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50800" tIns="50800" rIns="50800" bIns="50800" numCol="1" spcCol="38100" rtlCol="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1pPr>
            <a:lvl2pPr marL="0" marR="0" indent="4572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2pPr>
            <a:lvl3pPr marL="0" marR="0" indent="9144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3pPr>
            <a:lvl4pPr marL="0" marR="0" indent="13716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4pPr>
            <a:lvl5pPr marL="0" marR="0" indent="18288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5pPr>
            <a:lvl6pPr marL="0" marR="0" indent="22860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6pPr>
            <a:lvl7pPr marL="0" marR="0" indent="27432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7pPr>
            <a:lvl8pPr marL="0" marR="0" indent="32004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8pPr>
            <a:lvl9pPr marL="0" marR="0" indent="36576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9pPr>
          </a:lstStyle>
          <a:p>
            <a:pPr>
              <a:lnSpc>
                <a:spcPct val="150000"/>
              </a:lnSpc>
            </a:pPr>
            <a:r>
              <a:rPr lang="ja-JP" altLang="en-US" sz="2000" kern="100" dirty="0">
                <a:latin typeface="Meiryo" panose="020B0604030504040204" pitchFamily="34" charset="-128"/>
                <a:ea typeface="Meiryo" panose="020B0604030504040204" pitchFamily="34" charset="-128"/>
                <a:cs typeface="Times New Roman" panose="02020603050405020304" pitchFamily="18" charset="0"/>
              </a:rPr>
              <a:t>適切な防護具の選択</a:t>
            </a:r>
            <a:endParaRPr lang="en-US" altLang="ja-JP" sz="2000" kern="100" dirty="0">
              <a:effectLst/>
              <a:latin typeface="Meiryo" panose="020B0604030504040204" pitchFamily="34" charset="-128"/>
              <a:ea typeface="Meiryo" panose="020B0604030504040204" pitchFamily="34" charset="-128"/>
              <a:cs typeface="Times New Roman" panose="02020603050405020304" pitchFamily="18" charset="0"/>
            </a:endParaRPr>
          </a:p>
        </p:txBody>
      </p:sp>
      <p:sp>
        <p:nvSpPr>
          <p:cNvPr id="20" name="正方形/長方形 19">
            <a:extLst>
              <a:ext uri="{FF2B5EF4-FFF2-40B4-BE49-F238E27FC236}">
                <a16:creationId xmlns:a16="http://schemas.microsoft.com/office/drawing/2014/main" id="{C884ECB7-ACAA-DB39-F031-9E39A425A55E}"/>
              </a:ext>
            </a:extLst>
          </p:cNvPr>
          <p:cNvSpPr/>
          <p:nvPr/>
        </p:nvSpPr>
        <p:spPr>
          <a:xfrm>
            <a:off x="1162335" y="3648038"/>
            <a:ext cx="2889009" cy="846386"/>
          </a:xfrm>
          <a:prstGeom prst="rect">
            <a:avLst/>
          </a:prstGeom>
          <a:ln/>
        </p:spPr>
        <p:style>
          <a:lnRef idx="2">
            <a:schemeClr val="dk1"/>
          </a:lnRef>
          <a:fillRef idx="1">
            <a:schemeClr val="lt1"/>
          </a:fillRef>
          <a:effectRef idx="0">
            <a:schemeClr val="dk1"/>
          </a:effectRef>
          <a:fontRef idx="minor">
            <a:schemeClr val="dk1"/>
          </a:fontRef>
        </p:style>
        <p:txBody>
          <a:bodyPr rot="0" spcFirstLastPara="1" vert="horz" wrap="square" lIns="0" tIns="0" rIns="0" bIns="0" numCol="1" spcCol="38100" rtlCol="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1pPr>
            <a:lvl2pPr marL="0" marR="0" indent="4572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2pPr>
            <a:lvl3pPr marL="0" marR="0" indent="9144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3pPr>
            <a:lvl4pPr marL="0" marR="0" indent="13716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4pPr>
            <a:lvl5pPr marL="0" marR="0" indent="18288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5pPr>
            <a:lvl6pPr marL="0" marR="0" indent="22860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6pPr>
            <a:lvl7pPr marL="0" marR="0" indent="27432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7pPr>
            <a:lvl8pPr marL="0" marR="0" indent="32004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8pPr>
            <a:lvl9pPr marL="0" marR="0" indent="36576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9pPr>
          </a:lstStyle>
          <a:p>
            <a:pPr marL="0" marR="0" indent="0" algn="ctr" defTabSz="825500" rtl="0" fontAlgn="auto" latinLnBrk="0" hangingPunct="0">
              <a:lnSpc>
                <a:spcPct val="100000"/>
              </a:lnSpc>
              <a:spcBef>
                <a:spcPts val="0"/>
              </a:spcBef>
              <a:spcAft>
                <a:spcPts val="0"/>
              </a:spcAft>
              <a:buClrTx/>
              <a:buSzTx/>
              <a:buFontTx/>
              <a:buNone/>
              <a:tabLst/>
            </a:pPr>
            <a:r>
              <a:rPr lang="ja-JP" altLang="en-US" sz="1100" dirty="0">
                <a:solidFill>
                  <a:schemeClr val="tx1"/>
                </a:solidFill>
                <a:latin typeface="+mn-lt"/>
                <a:ea typeface="+mn-ea"/>
                <a:cs typeface="+mn-cs"/>
                <a:sym typeface="ヒラギノ角ゴ ProN W3"/>
              </a:rPr>
              <a:t>標準予防策とは・・・</a:t>
            </a:r>
            <a:endParaRPr lang="en-US" altLang="ja-JP" sz="1100" dirty="0">
              <a:solidFill>
                <a:schemeClr val="tx1"/>
              </a:solidFill>
              <a:latin typeface="+mn-lt"/>
              <a:ea typeface="+mn-ea"/>
              <a:cs typeface="+mn-cs"/>
              <a:sym typeface="ヒラギノ角ゴ ProN W3"/>
            </a:endParaRPr>
          </a:p>
          <a:p>
            <a:pPr marL="0" marR="0" indent="0" algn="ctr" defTabSz="825500" rtl="0" fontAlgn="auto" latinLnBrk="0" hangingPunct="0">
              <a:lnSpc>
                <a:spcPct val="100000"/>
              </a:lnSpc>
              <a:spcBef>
                <a:spcPts val="0"/>
              </a:spcBef>
              <a:spcAft>
                <a:spcPts val="0"/>
              </a:spcAft>
              <a:buClrTx/>
              <a:buSzTx/>
              <a:buFontTx/>
              <a:buNone/>
              <a:tabLst/>
            </a:pPr>
            <a:endParaRPr lang="en-US" altLang="ja-JP" sz="1100" dirty="0">
              <a:solidFill>
                <a:schemeClr val="tx1"/>
              </a:solidFill>
              <a:latin typeface="+mn-lt"/>
              <a:ea typeface="+mn-ea"/>
              <a:cs typeface="+mn-cs"/>
              <a:sym typeface="ヒラギノ角ゴ ProN W3"/>
            </a:endParaRPr>
          </a:p>
          <a:p>
            <a:pPr algn="l"/>
            <a:r>
              <a:rPr lang="ja-JP" altLang="en-US" sz="1100" dirty="0">
                <a:solidFill>
                  <a:schemeClr val="tx1"/>
                </a:solidFill>
                <a:latin typeface="+mn-lt"/>
                <a:ea typeface="+mn-ea"/>
                <a:cs typeface="+mn-cs"/>
                <a:sym typeface="ヒラギノ角ゴ ProN W3"/>
              </a:rPr>
              <a:t>血液、汗を除くすべての体液、分泌物、排泄物、傷のある皮膚、粘膜は感染性があるものとして対応すること</a:t>
            </a:r>
            <a:endParaRPr kumimoji="0" lang="en-US" altLang="ja-JP" sz="1100" b="0" i="0" u="none" strike="noStrike" cap="none" spc="0" normalizeH="0" baseline="0" dirty="0">
              <a:ln>
                <a:noFill/>
              </a:ln>
              <a:solidFill>
                <a:schemeClr val="tx1"/>
              </a:solidFill>
              <a:effectLst/>
              <a:uFillTx/>
              <a:latin typeface="+mn-lt"/>
              <a:ea typeface="+mn-ea"/>
              <a:cs typeface="+mn-cs"/>
              <a:sym typeface="ヒラギノ角ゴ ProN W3"/>
            </a:endParaRPr>
          </a:p>
        </p:txBody>
      </p:sp>
      <p:grpSp>
        <p:nvGrpSpPr>
          <p:cNvPr id="2" name="グループ化 1">
            <a:extLst>
              <a:ext uri="{FF2B5EF4-FFF2-40B4-BE49-F238E27FC236}">
                <a16:creationId xmlns:a16="http://schemas.microsoft.com/office/drawing/2014/main" id="{D7D4DA4E-CC86-4352-9281-59DD98E6ACA6}"/>
              </a:ext>
            </a:extLst>
          </p:cNvPr>
          <p:cNvGrpSpPr/>
          <p:nvPr/>
        </p:nvGrpSpPr>
        <p:grpSpPr>
          <a:xfrm>
            <a:off x="1089539" y="2302054"/>
            <a:ext cx="2889010" cy="1305445"/>
            <a:chOff x="1026742" y="6063472"/>
            <a:chExt cx="6420482" cy="3611521"/>
          </a:xfrm>
        </p:grpSpPr>
        <p:pic>
          <p:nvPicPr>
            <p:cNvPr id="15" name="図 14">
              <a:extLst>
                <a:ext uri="{FF2B5EF4-FFF2-40B4-BE49-F238E27FC236}">
                  <a16:creationId xmlns:a16="http://schemas.microsoft.com/office/drawing/2014/main" id="{BB08B00A-F934-48A4-88B7-150BCE731F8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6742" y="6063472"/>
              <a:ext cx="6420482" cy="3611521"/>
            </a:xfrm>
            <a:prstGeom prst="rect">
              <a:avLst/>
            </a:prstGeom>
          </p:spPr>
        </p:pic>
        <p:sp>
          <p:nvSpPr>
            <p:cNvPr id="16" name="正方形/長方形 15">
              <a:extLst>
                <a:ext uri="{FF2B5EF4-FFF2-40B4-BE49-F238E27FC236}">
                  <a16:creationId xmlns:a16="http://schemas.microsoft.com/office/drawing/2014/main" id="{7C90C1A4-690C-4DDC-982B-88AD4834A1A9}"/>
                </a:ext>
              </a:extLst>
            </p:cNvPr>
            <p:cNvSpPr/>
            <p:nvPr/>
          </p:nvSpPr>
          <p:spPr>
            <a:xfrm>
              <a:off x="5803993" y="6816154"/>
              <a:ext cx="1138167" cy="1062228"/>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ja-JP" altLang="en-US" sz="3200" b="0" i="0" u="none" strike="noStrike" cap="none" spc="0" normalizeH="0" baseline="0">
                <a:ln>
                  <a:noFill/>
                </a:ln>
                <a:solidFill>
                  <a:srgbClr val="FFFFFF"/>
                </a:solidFill>
                <a:effectLst/>
                <a:uFillTx/>
                <a:latin typeface="+mn-lt"/>
                <a:ea typeface="+mn-ea"/>
                <a:cs typeface="+mn-cs"/>
                <a:sym typeface="ヒラギノ角ゴ ProN W3"/>
              </a:endParaRPr>
            </a:p>
          </p:txBody>
        </p:sp>
        <p:pic>
          <p:nvPicPr>
            <p:cNvPr id="17" name="図 16">
              <a:extLst>
                <a:ext uri="{FF2B5EF4-FFF2-40B4-BE49-F238E27FC236}">
                  <a16:creationId xmlns:a16="http://schemas.microsoft.com/office/drawing/2014/main" id="{694E2883-DF0A-4613-B949-AEB60749DB4E}"/>
                </a:ext>
              </a:extLst>
            </p:cNvPr>
            <p:cNvPicPr>
              <a:picLocks noChangeAspect="1"/>
            </p:cNvPicPr>
            <p:nvPr/>
          </p:nvPicPr>
          <p:blipFill>
            <a:blip r:embed="rId3"/>
            <a:stretch>
              <a:fillRect/>
            </a:stretch>
          </p:blipFill>
          <p:spPr>
            <a:xfrm>
              <a:off x="5789774" y="6767970"/>
              <a:ext cx="1063009" cy="1063009"/>
            </a:xfrm>
            <a:prstGeom prst="rect">
              <a:avLst/>
            </a:prstGeom>
          </p:spPr>
        </p:pic>
      </p:grpSp>
      <p:pic>
        <p:nvPicPr>
          <p:cNvPr id="3" name="図 2">
            <a:extLst>
              <a:ext uri="{FF2B5EF4-FFF2-40B4-BE49-F238E27FC236}">
                <a16:creationId xmlns:a16="http://schemas.microsoft.com/office/drawing/2014/main" id="{DE3B0E57-BEF2-41A9-AA43-5EF9B1D43ED4}"/>
              </a:ext>
            </a:extLst>
          </p:cNvPr>
          <p:cNvPicPr>
            <a:picLocks noChangeAspect="1"/>
          </p:cNvPicPr>
          <p:nvPr/>
        </p:nvPicPr>
        <p:blipFill rotWithShape="1">
          <a:blip r:embed="rId4"/>
          <a:srcRect l="28463" t="12193" r="28460" b="10899"/>
          <a:stretch/>
        </p:blipFill>
        <p:spPr>
          <a:xfrm>
            <a:off x="2055617" y="5035754"/>
            <a:ext cx="1044420" cy="1864673"/>
          </a:xfrm>
          <a:prstGeom prst="rect">
            <a:avLst/>
          </a:prstGeom>
        </p:spPr>
      </p:pic>
      <p:sp>
        <p:nvSpPr>
          <p:cNvPr id="14" name="吹き出し: 線 13">
            <a:extLst>
              <a:ext uri="{FF2B5EF4-FFF2-40B4-BE49-F238E27FC236}">
                <a16:creationId xmlns:a16="http://schemas.microsoft.com/office/drawing/2014/main" id="{8465F330-F8F3-460B-AACD-5DBB106739CD}"/>
              </a:ext>
            </a:extLst>
          </p:cNvPr>
          <p:cNvSpPr/>
          <p:nvPr/>
        </p:nvSpPr>
        <p:spPr>
          <a:xfrm>
            <a:off x="3338474" y="5129790"/>
            <a:ext cx="825623" cy="443884"/>
          </a:xfrm>
          <a:prstGeom prst="borderCallout1">
            <a:avLst>
              <a:gd name="adj1" fmla="val 18750"/>
              <a:gd name="adj2" fmla="val -8333"/>
              <a:gd name="adj3" fmla="val 37509"/>
              <a:gd name="adj4" fmla="val -8878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t>目保護具</a:t>
            </a:r>
            <a:endParaRPr kumimoji="1" lang="en-US" altLang="ja-JP" sz="1200" dirty="0"/>
          </a:p>
          <a:p>
            <a:pPr algn="ctr"/>
            <a:r>
              <a:rPr lang="ja-JP" altLang="en-US" sz="1200" dirty="0"/>
              <a:t>イラスト</a:t>
            </a:r>
            <a:endParaRPr kumimoji="1" lang="ja-JP" altLang="en-US" sz="1200" dirty="0"/>
          </a:p>
        </p:txBody>
      </p:sp>
      <p:sp>
        <p:nvSpPr>
          <p:cNvPr id="22" name="吹き出し: 線 21">
            <a:extLst>
              <a:ext uri="{FF2B5EF4-FFF2-40B4-BE49-F238E27FC236}">
                <a16:creationId xmlns:a16="http://schemas.microsoft.com/office/drawing/2014/main" id="{BB459495-A92B-4645-9B53-91686D5086F5}"/>
              </a:ext>
            </a:extLst>
          </p:cNvPr>
          <p:cNvSpPr/>
          <p:nvPr/>
        </p:nvSpPr>
        <p:spPr>
          <a:xfrm>
            <a:off x="1162335" y="5321915"/>
            <a:ext cx="825623" cy="473338"/>
          </a:xfrm>
          <a:prstGeom prst="borderCallout1">
            <a:avLst>
              <a:gd name="adj1" fmla="val 32263"/>
              <a:gd name="adj2" fmla="val 116398"/>
              <a:gd name="adj3" fmla="val 12500"/>
              <a:gd name="adj4" fmla="val 15838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t>マスク</a:t>
            </a:r>
            <a:endParaRPr kumimoji="1" lang="en-US" altLang="ja-JP" sz="1200" dirty="0"/>
          </a:p>
          <a:p>
            <a:pPr algn="ctr"/>
            <a:r>
              <a:rPr lang="ja-JP" altLang="en-US" sz="1200" dirty="0"/>
              <a:t>イラスト</a:t>
            </a:r>
            <a:endParaRPr kumimoji="1" lang="ja-JP" altLang="en-US" sz="1200" dirty="0"/>
          </a:p>
        </p:txBody>
      </p:sp>
      <p:sp>
        <p:nvSpPr>
          <p:cNvPr id="23" name="吹き出し: 線 22">
            <a:extLst>
              <a:ext uri="{FF2B5EF4-FFF2-40B4-BE49-F238E27FC236}">
                <a16:creationId xmlns:a16="http://schemas.microsoft.com/office/drawing/2014/main" id="{230DE5AA-963B-4AF7-8E84-183434B5C2D6}"/>
              </a:ext>
            </a:extLst>
          </p:cNvPr>
          <p:cNvSpPr/>
          <p:nvPr/>
        </p:nvSpPr>
        <p:spPr>
          <a:xfrm>
            <a:off x="3458382" y="5892850"/>
            <a:ext cx="825623" cy="557811"/>
          </a:xfrm>
          <a:prstGeom prst="borderCallout1">
            <a:avLst>
              <a:gd name="adj1" fmla="val 18750"/>
              <a:gd name="adj2" fmla="val -8333"/>
              <a:gd name="adj3" fmla="val 7094"/>
              <a:gd name="adj4" fmla="val -10183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t>ガウン</a:t>
            </a:r>
            <a:endParaRPr kumimoji="1" lang="en-US" altLang="ja-JP" sz="1200" dirty="0"/>
          </a:p>
          <a:p>
            <a:pPr algn="ctr"/>
            <a:r>
              <a:rPr lang="ja-JP" altLang="en-US" sz="1200" dirty="0"/>
              <a:t>エプロン</a:t>
            </a:r>
            <a:endParaRPr lang="en-US" altLang="ja-JP" sz="1200" dirty="0"/>
          </a:p>
          <a:p>
            <a:pPr algn="ctr"/>
            <a:r>
              <a:rPr kumimoji="1" lang="ja-JP" altLang="en-US" sz="1200" dirty="0"/>
              <a:t>イラスト</a:t>
            </a:r>
          </a:p>
        </p:txBody>
      </p:sp>
      <p:sp>
        <p:nvSpPr>
          <p:cNvPr id="24" name="吹き出し: 線 23">
            <a:extLst>
              <a:ext uri="{FF2B5EF4-FFF2-40B4-BE49-F238E27FC236}">
                <a16:creationId xmlns:a16="http://schemas.microsoft.com/office/drawing/2014/main" id="{BA38FCA7-DD64-49BF-94FE-99D90DDDA725}"/>
              </a:ext>
            </a:extLst>
          </p:cNvPr>
          <p:cNvSpPr/>
          <p:nvPr/>
        </p:nvSpPr>
        <p:spPr>
          <a:xfrm>
            <a:off x="1139987" y="6232796"/>
            <a:ext cx="825623" cy="473338"/>
          </a:xfrm>
          <a:prstGeom prst="borderCallout1">
            <a:avLst>
              <a:gd name="adj1" fmla="val 19134"/>
              <a:gd name="adj2" fmla="val 107796"/>
              <a:gd name="adj3" fmla="val -63176"/>
              <a:gd name="adj4" fmla="val 13365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t>手袋</a:t>
            </a:r>
            <a:endParaRPr lang="en-US" altLang="ja-JP" sz="1200" dirty="0"/>
          </a:p>
          <a:p>
            <a:pPr algn="ctr"/>
            <a:r>
              <a:rPr kumimoji="1" lang="ja-JP" altLang="en-US" sz="1200" dirty="0"/>
              <a:t>イラスト</a:t>
            </a:r>
          </a:p>
        </p:txBody>
      </p:sp>
      <p:sp>
        <p:nvSpPr>
          <p:cNvPr id="7" name="吹き出し: 線 6">
            <a:extLst>
              <a:ext uri="{FF2B5EF4-FFF2-40B4-BE49-F238E27FC236}">
                <a16:creationId xmlns:a16="http://schemas.microsoft.com/office/drawing/2014/main" id="{EA77A6EB-D531-8CDE-1B19-BA93CBA13D46}"/>
              </a:ext>
            </a:extLst>
          </p:cNvPr>
          <p:cNvSpPr/>
          <p:nvPr/>
        </p:nvSpPr>
        <p:spPr>
          <a:xfrm>
            <a:off x="3100037" y="4617430"/>
            <a:ext cx="825623" cy="443884"/>
          </a:xfrm>
          <a:prstGeom prst="borderCallout1">
            <a:avLst>
              <a:gd name="adj1" fmla="val 18750"/>
              <a:gd name="adj2" fmla="val -8333"/>
              <a:gd name="adj3" fmla="val 108031"/>
              <a:gd name="adj4" fmla="val -5785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t>帽子</a:t>
            </a:r>
            <a:endParaRPr kumimoji="1" lang="en-US" altLang="ja-JP" sz="1200" dirty="0"/>
          </a:p>
          <a:p>
            <a:pPr algn="ctr"/>
            <a:r>
              <a:rPr lang="ja-JP" altLang="en-US" sz="1200" dirty="0"/>
              <a:t>イラスト</a:t>
            </a:r>
            <a:endParaRPr kumimoji="1" lang="ja-JP" altLang="en-US" sz="1200" dirty="0"/>
          </a:p>
        </p:txBody>
      </p:sp>
      <p:sp>
        <p:nvSpPr>
          <p:cNvPr id="8" name="正方形/長方形 7">
            <a:extLst>
              <a:ext uri="{FF2B5EF4-FFF2-40B4-BE49-F238E27FC236}">
                <a16:creationId xmlns:a16="http://schemas.microsoft.com/office/drawing/2014/main" id="{2F833110-93D0-DF8D-0C1B-6C13A836D0D9}"/>
              </a:ext>
            </a:extLst>
          </p:cNvPr>
          <p:cNvSpPr/>
          <p:nvPr/>
        </p:nvSpPr>
        <p:spPr>
          <a:xfrm>
            <a:off x="9451543" y="4761142"/>
            <a:ext cx="2889009" cy="1594883"/>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具体的にどのようなモノか写真はございますか？</a:t>
            </a:r>
          </a:p>
        </p:txBody>
      </p:sp>
      <p:sp>
        <p:nvSpPr>
          <p:cNvPr id="9" name="正方形/長方形 8">
            <a:extLst>
              <a:ext uri="{FF2B5EF4-FFF2-40B4-BE49-F238E27FC236}">
                <a16:creationId xmlns:a16="http://schemas.microsoft.com/office/drawing/2014/main" id="{20ADC3D0-F1B3-BFA2-0377-3E537B408A08}"/>
              </a:ext>
            </a:extLst>
          </p:cNvPr>
          <p:cNvSpPr/>
          <p:nvPr/>
        </p:nvSpPr>
        <p:spPr>
          <a:xfrm>
            <a:off x="-1052691" y="945789"/>
            <a:ext cx="2105381" cy="1190945"/>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映像の長さは</a:t>
            </a:r>
            <a:endParaRPr kumimoji="1" lang="en-US" altLang="ja-JP" dirty="0"/>
          </a:p>
          <a:p>
            <a:pPr algn="ctr"/>
            <a:r>
              <a:rPr kumimoji="1" lang="ja-JP" altLang="en-US" dirty="0"/>
              <a:t>何分にしますか？</a:t>
            </a:r>
          </a:p>
        </p:txBody>
      </p:sp>
    </p:spTree>
    <p:extLst>
      <p:ext uri="{BB962C8B-B14F-4D97-AF65-F5344CB8AC3E}">
        <p14:creationId xmlns:p14="http://schemas.microsoft.com/office/powerpoint/2010/main" val="5787982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3840914598"/>
              </p:ext>
            </p:extLst>
          </p:nvPr>
        </p:nvGraphicFramePr>
        <p:xfrm>
          <a:off x="489282" y="114300"/>
          <a:ext cx="10312068" cy="5934750"/>
        </p:xfrm>
        <a:graphic>
          <a:graphicData uri="http://schemas.openxmlformats.org/drawingml/2006/table">
            <a:tbl>
              <a:tblPr firstRow="1" bandRow="1">
                <a:tableStyleId>{5940675A-B579-460E-94D1-54222C63F5DA}</a:tableStyleId>
              </a:tblPr>
              <a:tblGrid>
                <a:gridCol w="503024">
                  <a:extLst>
                    <a:ext uri="{9D8B030D-6E8A-4147-A177-3AD203B41FA5}">
                      <a16:colId xmlns:a16="http://schemas.microsoft.com/office/drawing/2014/main" val="2061515322"/>
                    </a:ext>
                  </a:extLst>
                </a:gridCol>
                <a:gridCol w="3425669">
                  <a:extLst>
                    <a:ext uri="{9D8B030D-6E8A-4147-A177-3AD203B41FA5}">
                      <a16:colId xmlns:a16="http://schemas.microsoft.com/office/drawing/2014/main" val="2002542705"/>
                    </a:ext>
                  </a:extLst>
                </a:gridCol>
                <a:gridCol w="2077699">
                  <a:extLst>
                    <a:ext uri="{9D8B030D-6E8A-4147-A177-3AD203B41FA5}">
                      <a16:colId xmlns:a16="http://schemas.microsoft.com/office/drawing/2014/main" val="4123951675"/>
                    </a:ext>
                  </a:extLst>
                </a:gridCol>
                <a:gridCol w="4305676">
                  <a:extLst>
                    <a:ext uri="{9D8B030D-6E8A-4147-A177-3AD203B41FA5}">
                      <a16:colId xmlns:a16="http://schemas.microsoft.com/office/drawing/2014/main" val="1816934583"/>
                    </a:ext>
                  </a:extLst>
                </a:gridCol>
              </a:tblGrid>
              <a:tr h="319177">
                <a:tc>
                  <a:txBody>
                    <a:bodyPr/>
                    <a:lstStyle/>
                    <a:p>
                      <a:endParaRPr kumimoji="1" lang="ja-JP" altLang="en-US" dirty="0"/>
                    </a:p>
                  </a:txBody>
                  <a:tcPr>
                    <a:solidFill>
                      <a:schemeClr val="accent6">
                        <a:lumMod val="20000"/>
                        <a:lumOff val="80000"/>
                      </a:schemeClr>
                    </a:solidFill>
                  </a:tcPr>
                </a:tc>
                <a:tc>
                  <a:txBody>
                    <a:bodyPr/>
                    <a:lstStyle/>
                    <a:p>
                      <a:r>
                        <a:rPr kumimoji="1" lang="en-US" altLang="ja-JP" dirty="0"/>
                        <a:t>image</a:t>
                      </a:r>
                      <a:endParaRPr kumimoji="1" lang="ja-JP" altLang="en-US" dirty="0"/>
                    </a:p>
                  </a:txBody>
                  <a:tcPr>
                    <a:solidFill>
                      <a:schemeClr val="accent6">
                        <a:lumMod val="20000"/>
                        <a:lumOff val="80000"/>
                      </a:schemeClr>
                    </a:solidFill>
                  </a:tcPr>
                </a:tc>
                <a:tc>
                  <a:txBody>
                    <a:bodyPr/>
                    <a:lstStyle/>
                    <a:p>
                      <a:endParaRPr kumimoji="1" lang="ja-JP" altLang="en-US" dirty="0"/>
                    </a:p>
                  </a:txBody>
                  <a:tcPr>
                    <a:solidFill>
                      <a:schemeClr val="accent6">
                        <a:lumMod val="20000"/>
                        <a:lumOff val="80000"/>
                      </a:schemeClr>
                    </a:solidFill>
                  </a:tcPr>
                </a:tc>
                <a:tc>
                  <a:txBody>
                    <a:bodyPr/>
                    <a:lstStyle/>
                    <a:p>
                      <a:r>
                        <a:rPr kumimoji="1" lang="en-US" altLang="ja-JP" dirty="0"/>
                        <a:t>NA</a:t>
                      </a:r>
                      <a:endParaRPr kumimoji="1" lang="ja-JP" altLang="en-US" dirty="0"/>
                    </a:p>
                  </a:txBody>
                  <a:tcPr>
                    <a:solidFill>
                      <a:schemeClr val="accent6">
                        <a:lumMod val="20000"/>
                        <a:lumOff val="80000"/>
                      </a:schemeClr>
                    </a:solidFill>
                  </a:tcPr>
                </a:tc>
                <a:extLst>
                  <a:ext uri="{0D108BD9-81ED-4DB2-BD59-A6C34878D82A}">
                    <a16:rowId xmlns:a16="http://schemas.microsoft.com/office/drawing/2014/main" val="1853138871"/>
                  </a:ext>
                </a:extLst>
              </a:tr>
              <a:tr h="1856330">
                <a:tc>
                  <a:txBody>
                    <a:bodyPr/>
                    <a:lstStyle/>
                    <a:p>
                      <a:r>
                        <a:rPr kumimoji="1" lang="en-US" altLang="ja-JP" dirty="0"/>
                        <a:t>4</a:t>
                      </a:r>
                    </a:p>
                    <a:p>
                      <a:endParaRPr kumimoji="1" lang="en-US" altLang="ja-JP" dirty="0"/>
                    </a:p>
                    <a:p>
                      <a:endParaRPr kumimoji="1" lang="ja-JP" altLang="en-US" dirty="0"/>
                    </a:p>
                  </a:txBody>
                  <a:tcPr/>
                </a:tc>
                <a:tc>
                  <a:txBody>
                    <a:bodyPr/>
                    <a:lstStyle/>
                    <a:p>
                      <a:endParaRPr kumimoji="1" lang="ja-JP" altLang="en-US" dirty="0"/>
                    </a:p>
                  </a:txBody>
                  <a:tcPr/>
                </a:tc>
                <a:tc>
                  <a:txBody>
                    <a:bodyPr/>
                    <a:lstStyle/>
                    <a:p>
                      <a:endParaRPr kumimoji="1" lang="en-US" altLang="ja-JP" dirty="0"/>
                    </a:p>
                    <a:p>
                      <a:r>
                        <a:rPr kumimoji="1" lang="en-US" altLang="ja-JP" dirty="0"/>
                        <a:t>BGM</a:t>
                      </a:r>
                      <a:r>
                        <a:rPr kumimoji="1" lang="ja-JP" altLang="en-US" dirty="0"/>
                        <a:t>とイラスト挿入　</a:t>
                      </a:r>
                    </a:p>
                  </a:txBody>
                  <a:tcPr/>
                </a:tc>
                <a:tc>
                  <a:txBody>
                    <a:bodyPr/>
                    <a:lstStyle/>
                    <a:p>
                      <a:r>
                        <a:rPr lang="ja-JP" altLang="en-US" sz="1800" dirty="0"/>
                        <a:t>それでは</a:t>
                      </a:r>
                      <a:endParaRPr lang="en-US" altLang="ja-JP" sz="1800" dirty="0"/>
                    </a:p>
                    <a:p>
                      <a:r>
                        <a:rPr lang="ja-JP" altLang="en-US" sz="1800" dirty="0"/>
                        <a:t>実例をまじえて学んでいきましょう。</a:t>
                      </a:r>
                      <a:endParaRPr lang="en-US" altLang="ja-JP" sz="1800" dirty="0"/>
                    </a:p>
                  </a:txBody>
                  <a:tcPr/>
                </a:tc>
                <a:extLst>
                  <a:ext uri="{0D108BD9-81ED-4DB2-BD59-A6C34878D82A}">
                    <a16:rowId xmlns:a16="http://schemas.microsoft.com/office/drawing/2014/main" val="4069227654"/>
                  </a:ext>
                </a:extLst>
              </a:tr>
              <a:tr h="1856330">
                <a:tc>
                  <a:txBody>
                    <a:bodyPr/>
                    <a:lstStyle/>
                    <a:p>
                      <a:r>
                        <a:rPr kumimoji="1" lang="en-US" altLang="ja-JP" dirty="0"/>
                        <a:t>5</a:t>
                      </a:r>
                      <a:endParaRPr kumimoji="1" lang="ja-JP" altLang="en-US" dirty="0"/>
                    </a:p>
                  </a:txBody>
                  <a:tcPr/>
                </a:tc>
                <a:tc>
                  <a:txBody>
                    <a:bodyPr/>
                    <a:lstStyle/>
                    <a:p>
                      <a:endParaRPr kumimoji="1" lang="ja-JP" altLang="en-US" dirty="0"/>
                    </a:p>
                  </a:txBody>
                  <a:tcPr/>
                </a:tc>
                <a:tc>
                  <a:txBody>
                    <a:bodyPr/>
                    <a:lstStyle/>
                    <a:p>
                      <a:r>
                        <a:rPr kumimoji="1" lang="ja-JP" altLang="en-US" dirty="0"/>
                        <a:t>イラストを挿入する。</a:t>
                      </a:r>
                      <a:endParaRPr kumimoji="1" lang="en-US" altLang="ja-JP" dirty="0"/>
                    </a:p>
                    <a:p>
                      <a:endParaRPr kumimoji="1" lang="en-US" altLang="ja-JP" dirty="0">
                        <a:highlight>
                          <a:srgbClr val="FFFF00"/>
                        </a:highlight>
                      </a:endParaRPr>
                    </a:p>
                    <a:p>
                      <a:endParaRPr kumimoji="1" lang="en-US" altLang="ja-JP" dirty="0">
                        <a:highlight>
                          <a:srgbClr val="FFFF00"/>
                        </a:highlight>
                      </a:endParaRPr>
                    </a:p>
                    <a:p>
                      <a:endParaRPr kumimoji="1" lang="en-US" altLang="ja-JP" dirty="0">
                        <a:highlight>
                          <a:srgbClr val="FFFF00"/>
                        </a:highlight>
                      </a:endParaRPr>
                    </a:p>
                  </a:txBody>
                  <a:tcPr/>
                </a:tc>
                <a:tc>
                  <a:txBody>
                    <a:bodyPr/>
                    <a:lstStyle/>
                    <a:p>
                      <a:pPr algn="l"/>
                      <a:endParaRPr lang="en-US" altLang="ja-JP" sz="1400" dirty="0"/>
                    </a:p>
                    <a:p>
                      <a:pPr algn="l"/>
                      <a:r>
                        <a:rPr lang="ja-JP" altLang="en-US" sz="1400" dirty="0"/>
                        <a:t>救急外来に、外傷のため出血している患者さんが救急搬送されました。</a:t>
                      </a:r>
                      <a:endParaRPr lang="en-US" altLang="ja-JP" sz="1400" dirty="0"/>
                    </a:p>
                    <a:p>
                      <a:pPr algn="l"/>
                      <a:endParaRPr lang="en-US" altLang="ja-JP" sz="1400" dirty="0"/>
                    </a:p>
                    <a:p>
                      <a:pPr algn="l"/>
                      <a:r>
                        <a:rPr lang="ja-JP" altLang="en-US" sz="1400" dirty="0"/>
                        <a:t>あなたなら、どの個人防護具を着用しますか？</a:t>
                      </a:r>
                      <a:endParaRPr lang="en-US" altLang="ja-JP" sz="1400" dirty="0"/>
                    </a:p>
                    <a:p>
                      <a:pPr algn="l"/>
                      <a:endParaRPr lang="en-US" altLang="ja-JP" sz="1400" dirty="0"/>
                    </a:p>
                    <a:p>
                      <a:pPr algn="l"/>
                      <a:r>
                        <a:rPr lang="ja-JP" altLang="en-US" sz="1400" dirty="0"/>
                        <a:t>考えてみましょう</a:t>
                      </a:r>
                      <a:endParaRPr lang="en-US" altLang="ja-JP" sz="1400" dirty="0"/>
                    </a:p>
                    <a:p>
                      <a:pPr algn="l"/>
                      <a:endParaRPr kumimoji="1" lang="ja-JP" altLang="en-US" sz="1400" b="0" dirty="0">
                        <a:solidFill>
                          <a:srgbClr val="FF0000"/>
                        </a:solidFill>
                      </a:endParaRPr>
                    </a:p>
                  </a:txBody>
                  <a:tcPr/>
                </a:tc>
                <a:extLst>
                  <a:ext uri="{0D108BD9-81ED-4DB2-BD59-A6C34878D82A}">
                    <a16:rowId xmlns:a16="http://schemas.microsoft.com/office/drawing/2014/main" val="3714538"/>
                  </a:ext>
                </a:extLst>
              </a:tr>
              <a:tr h="1856330">
                <a:tc>
                  <a:txBody>
                    <a:bodyPr/>
                    <a:lstStyle/>
                    <a:p>
                      <a:r>
                        <a:rPr kumimoji="1" lang="en-US" altLang="ja-JP" dirty="0"/>
                        <a:t>6</a:t>
                      </a:r>
                      <a:endParaRPr kumimoji="1" lang="ja-JP" altLang="en-US" dirty="0"/>
                    </a:p>
                  </a:txBody>
                  <a:tcPr/>
                </a:tc>
                <a:tc>
                  <a:txBody>
                    <a:bodyPr/>
                    <a:lstStyle/>
                    <a:p>
                      <a:endParaRPr kumimoji="1" lang="ja-JP" altLang="en-US" dirty="0"/>
                    </a:p>
                  </a:txBody>
                  <a:tcPr/>
                </a:tc>
                <a:tc>
                  <a:txBody>
                    <a:bodyPr/>
                    <a:lstStyle/>
                    <a:p>
                      <a:r>
                        <a:rPr kumimoji="1" lang="en-US" altLang="ja-JP" dirty="0"/>
                        <a:t>※</a:t>
                      </a:r>
                      <a:r>
                        <a:rPr kumimoji="1" lang="ja-JP" altLang="en-US" dirty="0"/>
                        <a:t>スライド案は最後に示してあります</a:t>
                      </a:r>
                      <a:endParaRPr kumimoji="1" lang="en-US" altLang="ja-JP" dirty="0"/>
                    </a:p>
                    <a:p>
                      <a:r>
                        <a:rPr kumimoji="1" lang="ja-JP" altLang="en-US" dirty="0"/>
                        <a:t>業者さんと相談</a:t>
                      </a:r>
                    </a:p>
                  </a:txBody>
                  <a:tcPr/>
                </a:tc>
                <a:tc>
                  <a:txBody>
                    <a:bodyPr/>
                    <a:lstStyle/>
                    <a:p>
                      <a:r>
                        <a:rPr kumimoji="1" lang="ja-JP" altLang="en-US" sz="1600" dirty="0"/>
                        <a:t>（３～５秒）</a:t>
                      </a:r>
                    </a:p>
                  </a:txBody>
                  <a:tcPr/>
                </a:tc>
                <a:extLst>
                  <a:ext uri="{0D108BD9-81ED-4DB2-BD59-A6C34878D82A}">
                    <a16:rowId xmlns:a16="http://schemas.microsoft.com/office/drawing/2014/main" val="3168508305"/>
                  </a:ext>
                </a:extLst>
              </a:tr>
            </a:tbl>
          </a:graphicData>
        </a:graphic>
      </p:graphicFrame>
      <p:sp>
        <p:nvSpPr>
          <p:cNvPr id="5" name="正方形/長方形 4">
            <a:extLst>
              <a:ext uri="{FF2B5EF4-FFF2-40B4-BE49-F238E27FC236}">
                <a16:creationId xmlns:a16="http://schemas.microsoft.com/office/drawing/2014/main" id="{C884ECB7-ACAA-DB39-F031-9E39A425A55E}"/>
              </a:ext>
            </a:extLst>
          </p:cNvPr>
          <p:cNvSpPr/>
          <p:nvPr/>
        </p:nvSpPr>
        <p:spPr>
          <a:xfrm>
            <a:off x="1304938" y="556637"/>
            <a:ext cx="2511093" cy="1546660"/>
          </a:xfrm>
          <a:prstGeom prst="rect">
            <a:avLst/>
          </a:prstGeom>
          <a:solidFill>
            <a:schemeClr val="bg1"/>
          </a:solidFill>
          <a:ln w="12700" cap="flat">
            <a:solidFill>
              <a:srgbClr val="000000"/>
            </a:solidFill>
            <a:miter lim="400000"/>
          </a:ln>
          <a:effectLst/>
          <a:sp3d/>
        </p:spPr>
        <p:style>
          <a:lnRef idx="0">
            <a:scrgbClr r="0" g="0" b="0"/>
          </a:lnRef>
          <a:fillRef idx="0">
            <a:scrgbClr r="0" g="0" b="0"/>
          </a:fillRef>
          <a:effectRef idx="0">
            <a:scrgbClr r="0" g="0" b="0"/>
          </a:effectRef>
          <a:fontRef idx="none"/>
        </p:style>
        <p:txBody>
          <a:bodyPr rot="0" spcFirstLastPara="1" vert="horz" wrap="square" lIns="0" tIns="0" rIns="0" bIns="0" numCol="1" spcCol="38100" rtlCol="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1pPr>
            <a:lvl2pPr marL="0" marR="0" indent="4572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2pPr>
            <a:lvl3pPr marL="0" marR="0" indent="9144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3pPr>
            <a:lvl4pPr marL="0" marR="0" indent="13716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4pPr>
            <a:lvl5pPr marL="0" marR="0" indent="18288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5pPr>
            <a:lvl6pPr marL="0" marR="0" indent="22860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6pPr>
            <a:lvl7pPr marL="0" marR="0" indent="27432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7pPr>
            <a:lvl8pPr marL="0" marR="0" indent="32004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8pPr>
            <a:lvl9pPr marL="0" marR="0" indent="36576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9pPr>
          </a:lstStyle>
          <a:p>
            <a:pPr marL="0" marR="0" indent="0" algn="ctr" defTabSz="825500" rtl="0" fontAlgn="auto" latinLnBrk="0" hangingPunct="0">
              <a:lnSpc>
                <a:spcPct val="100000"/>
              </a:lnSpc>
              <a:spcBef>
                <a:spcPts val="0"/>
              </a:spcBef>
              <a:spcAft>
                <a:spcPts val="0"/>
              </a:spcAft>
              <a:buClrTx/>
              <a:buSzTx/>
              <a:buFontTx/>
              <a:buNone/>
              <a:tabLst/>
            </a:pPr>
            <a:endParaRPr kumimoji="0" lang="ja-JP" altLang="en-US" sz="3200" b="0" i="0" u="none" strike="noStrike" cap="none" spc="0" normalizeH="0" baseline="0">
              <a:ln>
                <a:noFill/>
              </a:ln>
              <a:solidFill>
                <a:srgbClr val="FFFFFF"/>
              </a:solidFill>
              <a:effectLst/>
              <a:uFillTx/>
              <a:latin typeface="+mn-lt"/>
              <a:ea typeface="+mn-ea"/>
              <a:cs typeface="+mn-cs"/>
              <a:sym typeface="ヒラギノ角ゴ ProN W3"/>
            </a:endParaRPr>
          </a:p>
        </p:txBody>
      </p:sp>
      <p:sp>
        <p:nvSpPr>
          <p:cNvPr id="6" name="テキスト ボックス 35">
            <a:extLst>
              <a:ext uri="{FF2B5EF4-FFF2-40B4-BE49-F238E27FC236}">
                <a16:creationId xmlns:a16="http://schemas.microsoft.com/office/drawing/2014/main" id="{21279B5B-3F06-AB12-EA1B-09581A05B049}"/>
              </a:ext>
            </a:extLst>
          </p:cNvPr>
          <p:cNvSpPr txBox="1"/>
          <p:nvPr/>
        </p:nvSpPr>
        <p:spPr>
          <a:xfrm>
            <a:off x="2044632" y="1094005"/>
            <a:ext cx="1150275" cy="8412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50800" tIns="50800" rIns="50800" bIns="50800" numCol="1" spcCol="38100" rtlCol="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1pPr>
            <a:lvl2pPr marL="0" marR="0" indent="4572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2pPr>
            <a:lvl3pPr marL="0" marR="0" indent="9144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3pPr>
            <a:lvl4pPr marL="0" marR="0" indent="13716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4pPr>
            <a:lvl5pPr marL="0" marR="0" indent="18288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5pPr>
            <a:lvl6pPr marL="0" marR="0" indent="22860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6pPr>
            <a:lvl7pPr marL="0" marR="0" indent="27432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7pPr>
            <a:lvl8pPr marL="0" marR="0" indent="32004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8pPr>
            <a:lvl9pPr marL="0" marR="0" indent="36576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9pPr>
          </a:lstStyle>
          <a:p>
            <a:pPr>
              <a:lnSpc>
                <a:spcPct val="150000"/>
              </a:lnSpc>
            </a:pPr>
            <a:r>
              <a:rPr lang="ja-JP" altLang="en-US" sz="1600" kern="100" dirty="0">
                <a:effectLst/>
                <a:latin typeface="Meiryo" panose="020B0604030504040204" pitchFamily="34" charset="-128"/>
                <a:ea typeface="Meiryo" panose="020B0604030504040204" pitchFamily="34" charset="-128"/>
                <a:cs typeface="Times New Roman" panose="02020603050405020304" pitchFamily="18" charset="0"/>
              </a:rPr>
              <a:t>さわやかな絵</a:t>
            </a:r>
          </a:p>
        </p:txBody>
      </p:sp>
      <p:sp>
        <p:nvSpPr>
          <p:cNvPr id="20" name="正方形/長方形 19">
            <a:extLst>
              <a:ext uri="{FF2B5EF4-FFF2-40B4-BE49-F238E27FC236}">
                <a16:creationId xmlns:a16="http://schemas.microsoft.com/office/drawing/2014/main" id="{C884ECB7-ACAA-DB39-F031-9E39A425A55E}"/>
              </a:ext>
            </a:extLst>
          </p:cNvPr>
          <p:cNvSpPr/>
          <p:nvPr/>
        </p:nvSpPr>
        <p:spPr>
          <a:xfrm>
            <a:off x="1278499" y="2545634"/>
            <a:ext cx="3007727" cy="1477328"/>
          </a:xfrm>
          <a:prstGeom prst="rect">
            <a:avLst/>
          </a:prstGeom>
          <a:ln/>
        </p:spPr>
        <p:style>
          <a:lnRef idx="2">
            <a:schemeClr val="dk1"/>
          </a:lnRef>
          <a:fillRef idx="1">
            <a:schemeClr val="lt1"/>
          </a:fillRef>
          <a:effectRef idx="0">
            <a:schemeClr val="dk1"/>
          </a:effectRef>
          <a:fontRef idx="minor">
            <a:schemeClr val="dk1"/>
          </a:fontRef>
        </p:style>
        <p:txBody>
          <a:bodyPr rot="0" spcFirstLastPara="1" vert="horz" wrap="square" lIns="0" tIns="0" rIns="0" bIns="0" numCol="1" spcCol="38100" rtlCol="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1pPr>
            <a:lvl2pPr marL="0" marR="0" indent="4572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2pPr>
            <a:lvl3pPr marL="0" marR="0" indent="9144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3pPr>
            <a:lvl4pPr marL="0" marR="0" indent="13716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4pPr>
            <a:lvl5pPr marL="0" marR="0" indent="18288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5pPr>
            <a:lvl6pPr marL="0" marR="0" indent="22860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6pPr>
            <a:lvl7pPr marL="0" marR="0" indent="27432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7pPr>
            <a:lvl8pPr marL="0" marR="0" indent="32004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8pPr>
            <a:lvl9pPr marL="0" marR="0" indent="36576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9pPr>
          </a:lstStyle>
          <a:p>
            <a:pPr algn="l"/>
            <a:r>
              <a:rPr lang="ja-JP" altLang="en-US" sz="1600" dirty="0"/>
              <a:t>外傷のため出血している患者さんが救急搬送</a:t>
            </a:r>
            <a:r>
              <a:rPr lang="ja-JP" altLang="en-US" sz="1600" dirty="0">
                <a:solidFill>
                  <a:schemeClr val="tx1"/>
                </a:solidFill>
              </a:rPr>
              <a:t>されました。</a:t>
            </a:r>
            <a:endParaRPr lang="en-US" altLang="ja-JP" sz="1600" dirty="0">
              <a:solidFill>
                <a:schemeClr val="tx1"/>
              </a:solidFill>
            </a:endParaRPr>
          </a:p>
          <a:p>
            <a:pPr algn="l"/>
            <a:endParaRPr lang="en-US" altLang="ja-JP" sz="1600" dirty="0"/>
          </a:p>
          <a:p>
            <a:pPr algn="l"/>
            <a:r>
              <a:rPr lang="ja-JP" altLang="en-US" sz="1600" dirty="0"/>
              <a:t>あなたなら、どの個人防護具を着用しますか？考えてみましょう</a:t>
            </a:r>
            <a:endParaRPr lang="en-US" altLang="ja-JP" sz="1600" dirty="0"/>
          </a:p>
        </p:txBody>
      </p:sp>
      <p:sp>
        <p:nvSpPr>
          <p:cNvPr id="15" name="正方形/長方形 14">
            <a:extLst>
              <a:ext uri="{FF2B5EF4-FFF2-40B4-BE49-F238E27FC236}">
                <a16:creationId xmlns:a16="http://schemas.microsoft.com/office/drawing/2014/main" id="{C884ECB7-ACAA-DB39-F031-9E39A425A55E}"/>
              </a:ext>
            </a:extLst>
          </p:cNvPr>
          <p:cNvSpPr/>
          <p:nvPr/>
        </p:nvSpPr>
        <p:spPr>
          <a:xfrm>
            <a:off x="1364224" y="4396732"/>
            <a:ext cx="2511093" cy="1477328"/>
          </a:xfrm>
          <a:prstGeom prst="rect">
            <a:avLst/>
          </a:prstGeom>
          <a:solidFill>
            <a:schemeClr val="bg1"/>
          </a:solidFill>
          <a:ln w="12700" cap="flat">
            <a:solidFill>
              <a:srgbClr val="000000"/>
            </a:solidFill>
            <a:miter lim="400000"/>
          </a:ln>
          <a:effectLst/>
          <a:sp3d/>
        </p:spPr>
        <p:style>
          <a:lnRef idx="0">
            <a:scrgbClr r="0" g="0" b="0"/>
          </a:lnRef>
          <a:fillRef idx="0">
            <a:scrgbClr r="0" g="0" b="0"/>
          </a:fillRef>
          <a:effectRef idx="0">
            <a:scrgbClr r="0" g="0" b="0"/>
          </a:effectRef>
          <a:fontRef idx="none"/>
        </p:style>
        <p:txBody>
          <a:bodyPr rot="0" spcFirstLastPara="1" vert="horz" wrap="square" lIns="0" tIns="0" rIns="0" bIns="0" numCol="1" spcCol="38100" rtlCol="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1pPr>
            <a:lvl2pPr marL="0" marR="0" indent="4572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2pPr>
            <a:lvl3pPr marL="0" marR="0" indent="9144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3pPr>
            <a:lvl4pPr marL="0" marR="0" indent="13716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4pPr>
            <a:lvl5pPr marL="0" marR="0" indent="18288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5pPr>
            <a:lvl6pPr marL="0" marR="0" indent="22860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6pPr>
            <a:lvl7pPr marL="0" marR="0" indent="27432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7pPr>
            <a:lvl8pPr marL="0" marR="0" indent="32004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8pPr>
            <a:lvl9pPr marL="0" marR="0" indent="36576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9pPr>
          </a:lstStyle>
          <a:p>
            <a:pPr marL="0" marR="0" indent="0" algn="ctr" defTabSz="825500" rtl="0" fontAlgn="auto" latinLnBrk="0" hangingPunct="0">
              <a:lnSpc>
                <a:spcPct val="100000"/>
              </a:lnSpc>
              <a:spcBef>
                <a:spcPts val="0"/>
              </a:spcBef>
              <a:spcAft>
                <a:spcPts val="0"/>
              </a:spcAft>
              <a:buClrTx/>
              <a:buSzTx/>
              <a:buFontTx/>
              <a:buNone/>
              <a:tabLst/>
            </a:pPr>
            <a:r>
              <a:rPr kumimoji="0" lang="ja-JP" altLang="en-US" sz="3200" b="0" i="0" u="none" strike="noStrike" cap="none" spc="0" normalizeH="0" baseline="0" dirty="0">
                <a:ln>
                  <a:noFill/>
                </a:ln>
                <a:solidFill>
                  <a:schemeClr val="tx1"/>
                </a:solidFill>
                <a:effectLst/>
                <a:uFillTx/>
                <a:latin typeface="+mn-lt"/>
                <a:ea typeface="+mn-ea"/>
                <a:cs typeface="+mn-cs"/>
                <a:sym typeface="ヒラギノ角ゴ ProN W3"/>
              </a:rPr>
              <a:t>シンキング</a:t>
            </a:r>
            <a:endParaRPr kumimoji="0" lang="en-US" altLang="ja-JP" sz="3200" b="0" i="0" u="none" strike="noStrike" cap="none" spc="0" normalizeH="0" baseline="0" dirty="0">
              <a:ln>
                <a:noFill/>
              </a:ln>
              <a:solidFill>
                <a:schemeClr val="tx1"/>
              </a:solidFill>
              <a:effectLst/>
              <a:uFillTx/>
              <a:latin typeface="+mn-lt"/>
              <a:ea typeface="+mn-ea"/>
              <a:cs typeface="+mn-cs"/>
              <a:sym typeface="ヒラギノ角ゴ ProN W3"/>
            </a:endParaRPr>
          </a:p>
          <a:p>
            <a:pPr marL="0" marR="0" indent="0" algn="ctr" defTabSz="825500" rtl="0" fontAlgn="auto" latinLnBrk="0" hangingPunct="0">
              <a:lnSpc>
                <a:spcPct val="100000"/>
              </a:lnSpc>
              <a:spcBef>
                <a:spcPts val="0"/>
              </a:spcBef>
              <a:spcAft>
                <a:spcPts val="0"/>
              </a:spcAft>
              <a:buClrTx/>
              <a:buSzTx/>
              <a:buFontTx/>
              <a:buNone/>
              <a:tabLst/>
            </a:pPr>
            <a:r>
              <a:rPr lang="ja-JP" altLang="en-US" sz="3200" dirty="0">
                <a:solidFill>
                  <a:schemeClr val="tx1"/>
                </a:solidFill>
                <a:latin typeface="+mn-lt"/>
                <a:ea typeface="+mn-ea"/>
                <a:cs typeface="+mn-cs"/>
                <a:sym typeface="ヒラギノ角ゴ ProN W3"/>
              </a:rPr>
              <a:t>タイム</a:t>
            </a:r>
            <a:endParaRPr lang="en-US" altLang="ja-JP" sz="3200" dirty="0">
              <a:solidFill>
                <a:schemeClr val="tx1"/>
              </a:solidFill>
              <a:latin typeface="+mn-lt"/>
              <a:ea typeface="+mn-ea"/>
              <a:cs typeface="+mn-cs"/>
              <a:sym typeface="ヒラギノ角ゴ ProN W3"/>
            </a:endParaRPr>
          </a:p>
          <a:p>
            <a:pPr marL="0" marR="0" indent="0" algn="ctr" defTabSz="825500" rtl="0" fontAlgn="auto" latinLnBrk="0" hangingPunct="0">
              <a:lnSpc>
                <a:spcPct val="100000"/>
              </a:lnSpc>
              <a:spcBef>
                <a:spcPts val="0"/>
              </a:spcBef>
              <a:spcAft>
                <a:spcPts val="0"/>
              </a:spcAft>
              <a:buClrTx/>
              <a:buSzTx/>
              <a:buFontTx/>
              <a:buNone/>
              <a:tabLst/>
            </a:pPr>
            <a:endParaRPr kumimoji="0" lang="ja-JP" altLang="en-US" sz="3200" b="0" i="0" u="none" strike="noStrike" cap="none" spc="0" normalizeH="0" baseline="0" dirty="0">
              <a:ln>
                <a:noFill/>
              </a:ln>
              <a:solidFill>
                <a:schemeClr val="tx1"/>
              </a:solidFill>
              <a:effectLst/>
              <a:uFillTx/>
              <a:latin typeface="+mn-lt"/>
              <a:ea typeface="+mn-ea"/>
              <a:cs typeface="+mn-cs"/>
              <a:sym typeface="ヒラギノ角ゴ ProN W3"/>
            </a:endParaRPr>
          </a:p>
        </p:txBody>
      </p:sp>
      <p:pic>
        <p:nvPicPr>
          <p:cNvPr id="7" name="図 6">
            <a:extLst>
              <a:ext uri="{FF2B5EF4-FFF2-40B4-BE49-F238E27FC236}">
                <a16:creationId xmlns:a16="http://schemas.microsoft.com/office/drawing/2014/main" id="{CCEEFE0B-34CB-37F4-FACD-DE4CF522ACB4}"/>
              </a:ext>
            </a:extLst>
          </p:cNvPr>
          <p:cNvPicPr>
            <a:picLocks noChangeAspect="1"/>
          </p:cNvPicPr>
          <p:nvPr/>
        </p:nvPicPr>
        <p:blipFill>
          <a:blip r:embed="rId2"/>
          <a:stretch>
            <a:fillRect/>
          </a:stretch>
        </p:blipFill>
        <p:spPr>
          <a:xfrm>
            <a:off x="9494873" y="1812477"/>
            <a:ext cx="2431533" cy="2210485"/>
          </a:xfrm>
          <a:prstGeom prst="rect">
            <a:avLst/>
          </a:prstGeom>
          <a:ln>
            <a:solidFill>
              <a:srgbClr val="FFC000"/>
            </a:solidFill>
          </a:ln>
        </p:spPr>
      </p:pic>
      <p:pic>
        <p:nvPicPr>
          <p:cNvPr id="9" name="図 8">
            <a:extLst>
              <a:ext uri="{FF2B5EF4-FFF2-40B4-BE49-F238E27FC236}">
                <a16:creationId xmlns:a16="http://schemas.microsoft.com/office/drawing/2014/main" id="{EECA4796-DC45-9064-D11D-00310C0B9F3D}"/>
              </a:ext>
            </a:extLst>
          </p:cNvPr>
          <p:cNvPicPr>
            <a:picLocks noChangeAspect="1"/>
          </p:cNvPicPr>
          <p:nvPr/>
        </p:nvPicPr>
        <p:blipFill>
          <a:blip r:embed="rId3"/>
          <a:stretch>
            <a:fillRect/>
          </a:stretch>
        </p:blipFill>
        <p:spPr>
          <a:xfrm>
            <a:off x="517508" y="4453934"/>
            <a:ext cx="2361861" cy="1362923"/>
          </a:xfrm>
          <a:prstGeom prst="rect">
            <a:avLst/>
          </a:prstGeom>
          <a:ln>
            <a:solidFill>
              <a:srgbClr val="FFC000"/>
            </a:solidFill>
          </a:ln>
        </p:spPr>
      </p:pic>
      <p:pic>
        <p:nvPicPr>
          <p:cNvPr id="10" name="図 9">
            <a:extLst>
              <a:ext uri="{FF2B5EF4-FFF2-40B4-BE49-F238E27FC236}">
                <a16:creationId xmlns:a16="http://schemas.microsoft.com/office/drawing/2014/main" id="{B96C274A-0AA0-03F3-A750-41585AC57542}"/>
              </a:ext>
            </a:extLst>
          </p:cNvPr>
          <p:cNvPicPr>
            <a:picLocks noChangeAspect="1"/>
          </p:cNvPicPr>
          <p:nvPr/>
        </p:nvPicPr>
        <p:blipFill>
          <a:blip r:embed="rId4"/>
          <a:stretch>
            <a:fillRect/>
          </a:stretch>
        </p:blipFill>
        <p:spPr>
          <a:xfrm>
            <a:off x="0" y="783579"/>
            <a:ext cx="1900492" cy="1319718"/>
          </a:xfrm>
          <a:prstGeom prst="rect">
            <a:avLst/>
          </a:prstGeom>
          <a:ln>
            <a:solidFill>
              <a:srgbClr val="FFC000"/>
            </a:solidFill>
          </a:ln>
        </p:spPr>
      </p:pic>
    </p:spTree>
    <p:extLst>
      <p:ext uri="{BB962C8B-B14F-4D97-AF65-F5344CB8AC3E}">
        <p14:creationId xmlns:p14="http://schemas.microsoft.com/office/powerpoint/2010/main" val="20578987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3086323020"/>
              </p:ext>
            </p:extLst>
          </p:nvPr>
        </p:nvGraphicFramePr>
        <p:xfrm>
          <a:off x="489281" y="114300"/>
          <a:ext cx="10931193" cy="6987928"/>
        </p:xfrm>
        <a:graphic>
          <a:graphicData uri="http://schemas.openxmlformats.org/drawingml/2006/table">
            <a:tbl>
              <a:tblPr firstRow="1" bandRow="1">
                <a:tableStyleId>{5940675A-B579-460E-94D1-54222C63F5DA}</a:tableStyleId>
              </a:tblPr>
              <a:tblGrid>
                <a:gridCol w="533225">
                  <a:extLst>
                    <a:ext uri="{9D8B030D-6E8A-4147-A177-3AD203B41FA5}">
                      <a16:colId xmlns:a16="http://schemas.microsoft.com/office/drawing/2014/main" val="2061515322"/>
                    </a:ext>
                  </a:extLst>
                </a:gridCol>
                <a:gridCol w="3631342">
                  <a:extLst>
                    <a:ext uri="{9D8B030D-6E8A-4147-A177-3AD203B41FA5}">
                      <a16:colId xmlns:a16="http://schemas.microsoft.com/office/drawing/2014/main" val="2002542705"/>
                    </a:ext>
                  </a:extLst>
                </a:gridCol>
                <a:gridCol w="2202442">
                  <a:extLst>
                    <a:ext uri="{9D8B030D-6E8A-4147-A177-3AD203B41FA5}">
                      <a16:colId xmlns:a16="http://schemas.microsoft.com/office/drawing/2014/main" val="4123951675"/>
                    </a:ext>
                  </a:extLst>
                </a:gridCol>
                <a:gridCol w="4564184">
                  <a:extLst>
                    <a:ext uri="{9D8B030D-6E8A-4147-A177-3AD203B41FA5}">
                      <a16:colId xmlns:a16="http://schemas.microsoft.com/office/drawing/2014/main" val="1816934583"/>
                    </a:ext>
                  </a:extLst>
                </a:gridCol>
              </a:tblGrid>
              <a:tr h="292060">
                <a:tc>
                  <a:txBody>
                    <a:bodyPr/>
                    <a:lstStyle/>
                    <a:p>
                      <a:endParaRPr kumimoji="1" lang="ja-JP" altLang="en-US" dirty="0"/>
                    </a:p>
                  </a:txBody>
                  <a:tcPr>
                    <a:solidFill>
                      <a:schemeClr val="accent6">
                        <a:lumMod val="20000"/>
                        <a:lumOff val="80000"/>
                      </a:schemeClr>
                    </a:solidFill>
                  </a:tcPr>
                </a:tc>
                <a:tc>
                  <a:txBody>
                    <a:bodyPr/>
                    <a:lstStyle/>
                    <a:p>
                      <a:r>
                        <a:rPr kumimoji="1" lang="en-US" altLang="ja-JP" dirty="0"/>
                        <a:t>image</a:t>
                      </a:r>
                      <a:endParaRPr kumimoji="1" lang="ja-JP" altLang="en-US" dirty="0"/>
                    </a:p>
                  </a:txBody>
                  <a:tcPr>
                    <a:solidFill>
                      <a:schemeClr val="accent6">
                        <a:lumMod val="20000"/>
                        <a:lumOff val="80000"/>
                      </a:schemeClr>
                    </a:solidFill>
                  </a:tcPr>
                </a:tc>
                <a:tc>
                  <a:txBody>
                    <a:bodyPr/>
                    <a:lstStyle/>
                    <a:p>
                      <a:endParaRPr kumimoji="1" lang="ja-JP" altLang="en-US" dirty="0"/>
                    </a:p>
                  </a:txBody>
                  <a:tcPr>
                    <a:solidFill>
                      <a:schemeClr val="accent6">
                        <a:lumMod val="20000"/>
                        <a:lumOff val="80000"/>
                      </a:schemeClr>
                    </a:solidFill>
                  </a:tcPr>
                </a:tc>
                <a:tc>
                  <a:txBody>
                    <a:bodyPr/>
                    <a:lstStyle/>
                    <a:p>
                      <a:r>
                        <a:rPr kumimoji="1" lang="en-US" altLang="ja-JP" dirty="0"/>
                        <a:t>NA</a:t>
                      </a:r>
                      <a:endParaRPr kumimoji="1" lang="ja-JP" altLang="en-US" dirty="0"/>
                    </a:p>
                  </a:txBody>
                  <a:tcPr>
                    <a:solidFill>
                      <a:schemeClr val="accent6">
                        <a:lumMod val="20000"/>
                        <a:lumOff val="80000"/>
                      </a:schemeClr>
                    </a:solidFill>
                  </a:tcPr>
                </a:tc>
                <a:extLst>
                  <a:ext uri="{0D108BD9-81ED-4DB2-BD59-A6C34878D82A}">
                    <a16:rowId xmlns:a16="http://schemas.microsoft.com/office/drawing/2014/main" val="1853138871"/>
                  </a:ext>
                </a:extLst>
              </a:tr>
              <a:tr h="1642839">
                <a:tc>
                  <a:txBody>
                    <a:bodyPr/>
                    <a:lstStyle/>
                    <a:p>
                      <a:r>
                        <a:rPr kumimoji="1" lang="en-US" altLang="ja-JP" dirty="0"/>
                        <a:t>7</a:t>
                      </a:r>
                    </a:p>
                    <a:p>
                      <a:endParaRPr kumimoji="1" lang="en-US" altLang="ja-JP" dirty="0"/>
                    </a:p>
                    <a:p>
                      <a:endParaRPr kumimoji="1" lang="ja-JP" altLang="en-US" dirty="0"/>
                    </a:p>
                  </a:txBody>
                  <a:tcPr/>
                </a:tc>
                <a:tc>
                  <a:txBody>
                    <a:bodyPr/>
                    <a:lstStyle/>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r>
                        <a:rPr kumimoji="1" lang="en-US" altLang="ja-JP" dirty="0"/>
                        <a:t>1</a:t>
                      </a:r>
                      <a:r>
                        <a:rPr kumimoji="1" lang="ja-JP" altLang="en-US" dirty="0"/>
                        <a:t>枚か</a:t>
                      </a:r>
                      <a:r>
                        <a:rPr kumimoji="1" lang="en-US" altLang="ja-JP" dirty="0"/>
                        <a:t>2</a:t>
                      </a:r>
                      <a:r>
                        <a:rPr kumimoji="1" lang="ja-JP" altLang="en-US" dirty="0"/>
                        <a:t>枚で表現</a:t>
                      </a:r>
                    </a:p>
                  </a:txBody>
                  <a:tcPr/>
                </a:tc>
                <a:tc>
                  <a:txBody>
                    <a:bodyPr/>
                    <a:lstStyle/>
                    <a:p>
                      <a:endParaRPr kumimoji="1" lang="en-US" altLang="ja-JP" sz="1200" dirty="0"/>
                    </a:p>
                    <a:p>
                      <a:r>
                        <a:rPr kumimoji="1" lang="ja-JP" altLang="en-US" sz="1200" dirty="0"/>
                        <a:t>患者対応場面をイラスト表現</a:t>
                      </a:r>
                      <a:endParaRPr kumimoji="1" lang="en-US" altLang="ja-JP" sz="1100" dirty="0"/>
                    </a:p>
                    <a:p>
                      <a:r>
                        <a:rPr kumimoji="1" lang="ja-JP" altLang="en-US" sz="1100" dirty="0"/>
                        <a:t>（防護具着用前の、体液が付着するような場面）</a:t>
                      </a:r>
                      <a:endParaRPr kumimoji="1" lang="en-US" altLang="ja-JP" sz="1100" dirty="0"/>
                    </a:p>
                    <a:p>
                      <a:r>
                        <a:rPr kumimoji="1" lang="ja-JP" altLang="en-US" sz="1100" dirty="0"/>
                        <a:t>→だから、これ選ぶんだよ！</a:t>
                      </a:r>
                      <a:endParaRPr kumimoji="1" lang="en-US" altLang="ja-JP" sz="1200" dirty="0"/>
                    </a:p>
                    <a:p>
                      <a:r>
                        <a:rPr kumimoji="1" lang="ja-JP" altLang="en-US" sz="1200" dirty="0"/>
                        <a:t>メリハリをつけるため、</a:t>
                      </a:r>
                      <a:endParaRPr kumimoji="1" lang="en-US" altLang="ja-JP" sz="1200" dirty="0"/>
                    </a:p>
                    <a:p>
                      <a:r>
                        <a:rPr kumimoji="1" lang="ja-JP" altLang="en-US" sz="1200" dirty="0"/>
                        <a:t>実写で着用動画を。</a:t>
                      </a:r>
                      <a:endParaRPr kumimoji="1" lang="en-US" altLang="ja-JP" sz="1200" dirty="0"/>
                    </a:p>
                    <a:p>
                      <a:endParaRPr kumimoji="1" lang="en-US" altLang="ja-JP" sz="1200" dirty="0"/>
                    </a:p>
                    <a:p>
                      <a:r>
                        <a:rPr kumimoji="1" lang="ja-JP" altLang="en-US" sz="1200" dirty="0"/>
                        <a:t>（防護具着用後の患者対応イラストはいらない）</a:t>
                      </a:r>
                      <a:endParaRPr kumimoji="1" lang="en-US" altLang="ja-JP"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800" dirty="0"/>
                        <a:t>解答です。</a:t>
                      </a:r>
                      <a:endParaRPr lang="en-US" altLang="ja-JP" sz="1800" dirty="0"/>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800" dirty="0"/>
                        <a:t>患者の血液が、自分の皮膚や粘膜、衣類に付着する可能性があるので、手袋、ガウン、サージカルマスク、アイガード</a:t>
                      </a:r>
                      <a:r>
                        <a:rPr lang="ja-JP" altLang="en-US" sz="1800" dirty="0">
                          <a:solidFill>
                            <a:schemeClr val="tx1"/>
                          </a:solidFill>
                        </a:rPr>
                        <a:t>を着用します。</a:t>
                      </a:r>
                      <a:endParaRPr lang="en-US" altLang="ja-JP" sz="18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800" dirty="0">
                          <a:solidFill>
                            <a:schemeClr val="tx1"/>
                          </a:solidFill>
                        </a:rPr>
                        <a:t>血液が頭部に付着するリスクが高ければ、帽子を着用します。</a:t>
                      </a:r>
                      <a:endParaRPr kumimoji="1" lang="ja-JP" altLang="en-US" dirty="0">
                        <a:solidFill>
                          <a:schemeClr val="tx1"/>
                        </a:solidFill>
                      </a:endParaRPr>
                    </a:p>
                  </a:txBody>
                  <a:tcPr/>
                </a:tc>
                <a:extLst>
                  <a:ext uri="{0D108BD9-81ED-4DB2-BD59-A6C34878D82A}">
                    <a16:rowId xmlns:a16="http://schemas.microsoft.com/office/drawing/2014/main" val="4069227654"/>
                  </a:ext>
                </a:extLst>
              </a:tr>
              <a:tr h="1482284">
                <a:tc>
                  <a:txBody>
                    <a:bodyPr/>
                    <a:lstStyle/>
                    <a:p>
                      <a:r>
                        <a:rPr kumimoji="1" lang="en-US" altLang="ja-JP" dirty="0"/>
                        <a:t>8</a:t>
                      </a:r>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pPr algn="l"/>
                      <a:endParaRPr kumimoji="1" lang="ja-JP" altLang="en-US" sz="1400" b="0" dirty="0">
                        <a:solidFill>
                          <a:srgbClr val="FF0000"/>
                        </a:solidFill>
                      </a:endParaRPr>
                    </a:p>
                  </a:txBody>
                  <a:tcPr/>
                </a:tc>
                <a:extLst>
                  <a:ext uri="{0D108BD9-81ED-4DB2-BD59-A6C34878D82A}">
                    <a16:rowId xmlns:a16="http://schemas.microsoft.com/office/drawing/2014/main" val="3714538"/>
                  </a:ext>
                </a:extLst>
              </a:tr>
              <a:tr h="1482284">
                <a:tc>
                  <a:txBody>
                    <a:bodyPr/>
                    <a:lstStyle/>
                    <a:p>
                      <a:r>
                        <a:rPr kumimoji="1" lang="en-US" altLang="ja-JP" dirty="0"/>
                        <a:t>9</a:t>
                      </a:r>
                      <a:endParaRPr kumimoji="1" lang="ja-JP" altLang="en-US" dirty="0"/>
                    </a:p>
                  </a:txBody>
                  <a:tcPr/>
                </a:tc>
                <a:tc>
                  <a:txBody>
                    <a:bodyPr/>
                    <a:lstStyle/>
                    <a:p>
                      <a:endParaRPr kumimoji="1" lang="ja-JP" altLang="en-US" dirty="0"/>
                    </a:p>
                  </a:txBody>
                  <a:tcPr/>
                </a:tc>
                <a:tc>
                  <a:txBody>
                    <a:bodyPr/>
                    <a:lstStyle/>
                    <a:p>
                      <a:r>
                        <a:rPr kumimoji="1" lang="ja-JP" altLang="en-US" dirty="0"/>
                        <a:t>イラストを挿入する。</a:t>
                      </a:r>
                      <a:endParaRPr kumimoji="1" lang="en-US" altLang="ja-JP" dirty="0"/>
                    </a:p>
                    <a:p>
                      <a:endParaRPr kumimoji="1" lang="en-US" altLang="ja-JP" dirty="0">
                        <a:highlight>
                          <a:srgbClr val="FFFF00"/>
                        </a:highlight>
                      </a:endParaRPr>
                    </a:p>
                    <a:p>
                      <a:r>
                        <a:rPr kumimoji="1" lang="ja-JP" altLang="en-US" sz="1600" dirty="0">
                          <a:highlight>
                            <a:srgbClr val="FFFF00"/>
                          </a:highlight>
                        </a:rPr>
                        <a:t>（実写の写真を業者に提示しイラスト化）</a:t>
                      </a:r>
                      <a:endParaRPr kumimoji="1" lang="en-US" altLang="ja-JP" sz="1600" dirty="0">
                        <a:highlight>
                          <a:srgbClr val="FFFF00"/>
                        </a:highligh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u="none" strike="noStrike" cap="none" spc="0" normalizeH="0" baseline="0" dirty="0">
                          <a:ln>
                            <a:noFill/>
                          </a:ln>
                          <a:effectLst/>
                          <a:uFillTx/>
                          <a:sym typeface="ヒラギノ角ゴ ProN W6"/>
                        </a:rPr>
                        <a:t>発熱と咽頭痛、咳嗽を主訴に受診した患者の診察をこれから行い</a:t>
                      </a:r>
                      <a:r>
                        <a:rPr lang="ja-JP" altLang="en-US" sz="1400" dirty="0"/>
                        <a:t>ます。あなたなら、どの個人防護具を着用しますか？考えてみましょう。</a:t>
                      </a:r>
                    </a:p>
                    <a:p>
                      <a:pPr algn="l"/>
                      <a:endParaRPr kumimoji="1" lang="ja-JP" altLang="en-US" sz="1400" b="0" dirty="0">
                        <a:solidFill>
                          <a:srgbClr val="FF0000"/>
                        </a:solidFill>
                      </a:endParaRPr>
                    </a:p>
                  </a:txBody>
                  <a:tcPr/>
                </a:tc>
                <a:extLst>
                  <a:ext uri="{0D108BD9-81ED-4DB2-BD59-A6C34878D82A}">
                    <a16:rowId xmlns:a16="http://schemas.microsoft.com/office/drawing/2014/main" val="2665690311"/>
                  </a:ext>
                </a:extLst>
              </a:tr>
              <a:tr h="1482284">
                <a:tc>
                  <a:txBody>
                    <a:bodyPr/>
                    <a:lstStyle/>
                    <a:p>
                      <a:r>
                        <a:rPr kumimoji="1" lang="en-US" altLang="ja-JP" dirty="0"/>
                        <a:t>10</a:t>
                      </a:r>
                      <a:endParaRPr kumimoji="1" lang="ja-JP" altLang="en-US" dirty="0"/>
                    </a:p>
                  </a:txBody>
                  <a:tcPr/>
                </a:tc>
                <a:tc>
                  <a:txBody>
                    <a:bodyPr/>
                    <a:lstStyle/>
                    <a:p>
                      <a:endParaRPr kumimoji="1" lang="ja-JP" altLang="en-US" dirty="0"/>
                    </a:p>
                  </a:txBody>
                  <a:tcPr/>
                </a:tc>
                <a:tc>
                  <a:txBody>
                    <a:bodyPr/>
                    <a:lstStyle/>
                    <a:p>
                      <a:r>
                        <a:rPr kumimoji="1" lang="en-US" altLang="ja-JP" dirty="0"/>
                        <a:t>※</a:t>
                      </a:r>
                      <a:endParaRPr kumimoji="1" lang="ja-JP" altLang="en-US" dirty="0"/>
                    </a:p>
                  </a:txBody>
                  <a:tcPr/>
                </a:tc>
                <a:tc>
                  <a:txBody>
                    <a:bodyPr/>
                    <a:lstStyle/>
                    <a:p>
                      <a:endParaRPr kumimoji="1" lang="ja-JP" altLang="en-US" sz="1600" dirty="0"/>
                    </a:p>
                  </a:txBody>
                  <a:tcPr/>
                </a:tc>
                <a:extLst>
                  <a:ext uri="{0D108BD9-81ED-4DB2-BD59-A6C34878D82A}">
                    <a16:rowId xmlns:a16="http://schemas.microsoft.com/office/drawing/2014/main" val="3168508305"/>
                  </a:ext>
                </a:extLst>
              </a:tr>
            </a:tbl>
          </a:graphicData>
        </a:graphic>
      </p:graphicFrame>
      <p:sp>
        <p:nvSpPr>
          <p:cNvPr id="5" name="正方形/長方形 4">
            <a:extLst>
              <a:ext uri="{FF2B5EF4-FFF2-40B4-BE49-F238E27FC236}">
                <a16:creationId xmlns:a16="http://schemas.microsoft.com/office/drawing/2014/main" id="{C884ECB7-ACAA-DB39-F031-9E39A425A55E}"/>
              </a:ext>
            </a:extLst>
          </p:cNvPr>
          <p:cNvSpPr/>
          <p:nvPr/>
        </p:nvSpPr>
        <p:spPr>
          <a:xfrm>
            <a:off x="1278499" y="426349"/>
            <a:ext cx="2245751" cy="1723549"/>
          </a:xfrm>
          <a:prstGeom prst="rect">
            <a:avLst/>
          </a:prstGeom>
          <a:solidFill>
            <a:schemeClr val="bg1"/>
          </a:solidFill>
          <a:ln w="12700" cap="flat">
            <a:solidFill>
              <a:srgbClr val="000000"/>
            </a:solidFill>
            <a:miter lim="400000"/>
          </a:ln>
          <a:effectLst/>
          <a:sp3d/>
        </p:spPr>
        <p:style>
          <a:lnRef idx="0">
            <a:scrgbClr r="0" g="0" b="0"/>
          </a:lnRef>
          <a:fillRef idx="0">
            <a:scrgbClr r="0" g="0" b="0"/>
          </a:fillRef>
          <a:effectRef idx="0">
            <a:scrgbClr r="0" g="0" b="0"/>
          </a:effectRef>
          <a:fontRef idx="none"/>
        </p:style>
        <p:txBody>
          <a:bodyPr rot="0" spcFirstLastPara="1" vert="horz" wrap="square" lIns="0" tIns="0" rIns="0" bIns="0" numCol="1" spcCol="38100" rtlCol="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1pPr>
            <a:lvl2pPr marL="0" marR="0" indent="4572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2pPr>
            <a:lvl3pPr marL="0" marR="0" indent="9144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3pPr>
            <a:lvl4pPr marL="0" marR="0" indent="13716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4pPr>
            <a:lvl5pPr marL="0" marR="0" indent="18288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5pPr>
            <a:lvl6pPr marL="0" marR="0" indent="22860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6pPr>
            <a:lvl7pPr marL="0" marR="0" indent="27432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7pPr>
            <a:lvl8pPr marL="0" marR="0" indent="32004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8pPr>
            <a:lvl9pPr marL="0" marR="0" indent="36576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9pPr>
          </a:lstStyle>
          <a:p>
            <a:pPr marL="0" marR="0" indent="0" algn="ctr" defTabSz="825500" rtl="0" fontAlgn="auto" latinLnBrk="0" hangingPunct="0">
              <a:lnSpc>
                <a:spcPct val="100000"/>
              </a:lnSpc>
              <a:spcBef>
                <a:spcPts val="0"/>
              </a:spcBef>
              <a:spcAft>
                <a:spcPts val="0"/>
              </a:spcAft>
              <a:buClrTx/>
              <a:buSzTx/>
              <a:buFontTx/>
              <a:buNone/>
              <a:tabLst/>
            </a:pPr>
            <a:endParaRPr kumimoji="0" lang="en-US" altLang="ja-JP" sz="1600" b="0" i="0" u="none" strike="noStrike" cap="none" spc="0" normalizeH="0" baseline="0" dirty="0">
              <a:ln>
                <a:noFill/>
              </a:ln>
              <a:solidFill>
                <a:schemeClr val="tx1"/>
              </a:solidFill>
              <a:effectLst/>
              <a:uFillTx/>
              <a:latin typeface="+mn-lt"/>
              <a:ea typeface="+mn-ea"/>
              <a:cs typeface="+mn-cs"/>
              <a:sym typeface="ヒラギノ角ゴ ProN W3"/>
            </a:endParaRPr>
          </a:p>
          <a:p>
            <a:pPr marL="0" marR="0" indent="0" algn="ctr" defTabSz="825500" rtl="0" fontAlgn="auto" latinLnBrk="0" hangingPunct="0">
              <a:lnSpc>
                <a:spcPct val="100000"/>
              </a:lnSpc>
              <a:spcBef>
                <a:spcPts val="0"/>
              </a:spcBef>
              <a:spcAft>
                <a:spcPts val="0"/>
              </a:spcAft>
              <a:buClrTx/>
              <a:buSzTx/>
              <a:buFontTx/>
              <a:buNone/>
              <a:tabLst/>
            </a:pPr>
            <a:endParaRPr lang="en-US" altLang="ja-JP" sz="1600" dirty="0">
              <a:solidFill>
                <a:schemeClr val="tx1"/>
              </a:solidFill>
              <a:latin typeface="+mn-lt"/>
              <a:ea typeface="+mn-ea"/>
              <a:cs typeface="+mn-cs"/>
              <a:sym typeface="ヒラギノ角ゴ ProN W3"/>
            </a:endParaRPr>
          </a:p>
          <a:p>
            <a:pPr marL="0" marR="0" indent="0" algn="ctr" defTabSz="825500" rtl="0" fontAlgn="auto" latinLnBrk="0" hangingPunct="0">
              <a:lnSpc>
                <a:spcPct val="100000"/>
              </a:lnSpc>
              <a:spcBef>
                <a:spcPts val="0"/>
              </a:spcBef>
              <a:spcAft>
                <a:spcPts val="0"/>
              </a:spcAft>
              <a:buClrTx/>
              <a:buSzTx/>
              <a:buFontTx/>
              <a:buNone/>
              <a:tabLst/>
            </a:pPr>
            <a:endParaRPr lang="en-US" altLang="ja-JP" sz="1600" dirty="0">
              <a:solidFill>
                <a:schemeClr val="tx1"/>
              </a:solidFill>
              <a:latin typeface="+mn-lt"/>
              <a:ea typeface="+mn-ea"/>
              <a:cs typeface="+mn-cs"/>
              <a:sym typeface="ヒラギノ角ゴ ProN W3"/>
            </a:endParaRPr>
          </a:p>
          <a:p>
            <a:pPr marL="0" marR="0" indent="0" algn="ctr" defTabSz="825500" rtl="0" fontAlgn="auto" latinLnBrk="0" hangingPunct="0">
              <a:lnSpc>
                <a:spcPct val="100000"/>
              </a:lnSpc>
              <a:spcBef>
                <a:spcPts val="0"/>
              </a:spcBef>
              <a:spcAft>
                <a:spcPts val="0"/>
              </a:spcAft>
              <a:buClrTx/>
              <a:buSzTx/>
              <a:buFontTx/>
              <a:buNone/>
              <a:tabLst/>
            </a:pPr>
            <a:endParaRPr lang="en-US" altLang="ja-JP" sz="1600" dirty="0">
              <a:solidFill>
                <a:schemeClr val="tx1"/>
              </a:solidFill>
              <a:latin typeface="+mn-lt"/>
              <a:ea typeface="+mn-ea"/>
              <a:cs typeface="+mn-cs"/>
              <a:sym typeface="ヒラギノ角ゴ ProN W3"/>
            </a:endParaRPr>
          </a:p>
          <a:p>
            <a:pPr marL="0" marR="0" indent="0" algn="ctr" defTabSz="825500" rtl="0" fontAlgn="auto" latinLnBrk="0" hangingPunct="0">
              <a:lnSpc>
                <a:spcPct val="100000"/>
              </a:lnSpc>
              <a:spcBef>
                <a:spcPts val="0"/>
              </a:spcBef>
              <a:spcAft>
                <a:spcPts val="0"/>
              </a:spcAft>
              <a:buClrTx/>
              <a:buSzTx/>
              <a:buFontTx/>
              <a:buNone/>
              <a:tabLst/>
            </a:pPr>
            <a:endParaRPr lang="en-US" altLang="ja-JP" sz="1600" dirty="0">
              <a:solidFill>
                <a:schemeClr val="tx1"/>
              </a:solidFill>
              <a:latin typeface="+mn-lt"/>
              <a:ea typeface="+mn-ea"/>
              <a:cs typeface="+mn-cs"/>
              <a:sym typeface="ヒラギノ角ゴ ProN W3"/>
            </a:endParaRPr>
          </a:p>
          <a:p>
            <a:pPr marL="0" marR="0" indent="0" algn="ctr" defTabSz="825500" rtl="0" fontAlgn="auto" latinLnBrk="0" hangingPunct="0">
              <a:lnSpc>
                <a:spcPct val="100000"/>
              </a:lnSpc>
              <a:spcBef>
                <a:spcPts val="0"/>
              </a:spcBef>
              <a:spcAft>
                <a:spcPts val="0"/>
              </a:spcAft>
              <a:buClrTx/>
              <a:buSzTx/>
              <a:buFontTx/>
              <a:buNone/>
              <a:tabLst/>
            </a:pPr>
            <a:endParaRPr lang="en-US" altLang="ja-JP" sz="1600" dirty="0">
              <a:solidFill>
                <a:schemeClr val="tx1"/>
              </a:solidFill>
              <a:latin typeface="+mn-lt"/>
              <a:ea typeface="+mn-ea"/>
              <a:cs typeface="+mn-cs"/>
              <a:sym typeface="ヒラギノ角ゴ ProN W3"/>
            </a:endParaRPr>
          </a:p>
          <a:p>
            <a:pPr marL="0" marR="0" indent="0" algn="ctr" defTabSz="825500" rtl="0" fontAlgn="auto" latinLnBrk="0" hangingPunct="0">
              <a:lnSpc>
                <a:spcPct val="100000"/>
              </a:lnSpc>
              <a:spcBef>
                <a:spcPts val="0"/>
              </a:spcBef>
              <a:spcAft>
                <a:spcPts val="0"/>
              </a:spcAft>
              <a:buClrTx/>
              <a:buSzTx/>
              <a:buFontTx/>
              <a:buNone/>
              <a:tabLst/>
            </a:pPr>
            <a:endParaRPr kumimoji="0" lang="ja-JP" altLang="en-US" sz="1600" b="0" i="0" u="none" strike="noStrike" cap="none" spc="0" normalizeH="0" baseline="0" dirty="0">
              <a:ln>
                <a:noFill/>
              </a:ln>
              <a:solidFill>
                <a:schemeClr val="tx1"/>
              </a:solidFill>
              <a:effectLst/>
              <a:uFillTx/>
              <a:latin typeface="+mn-lt"/>
              <a:ea typeface="+mn-ea"/>
              <a:cs typeface="+mn-cs"/>
              <a:sym typeface="ヒラギノ角ゴ ProN W3"/>
            </a:endParaRPr>
          </a:p>
        </p:txBody>
      </p:sp>
      <p:sp>
        <p:nvSpPr>
          <p:cNvPr id="20" name="正方形/長方形 19">
            <a:extLst>
              <a:ext uri="{FF2B5EF4-FFF2-40B4-BE49-F238E27FC236}">
                <a16:creationId xmlns:a16="http://schemas.microsoft.com/office/drawing/2014/main" id="{C884ECB7-ACAA-DB39-F031-9E39A425A55E}"/>
              </a:ext>
            </a:extLst>
          </p:cNvPr>
          <p:cNvSpPr/>
          <p:nvPr/>
        </p:nvSpPr>
        <p:spPr>
          <a:xfrm>
            <a:off x="1278499" y="4117958"/>
            <a:ext cx="3007751" cy="1477328"/>
          </a:xfrm>
          <a:prstGeom prst="rect">
            <a:avLst/>
          </a:prstGeom>
          <a:ln/>
        </p:spPr>
        <p:style>
          <a:lnRef idx="2">
            <a:schemeClr val="dk1"/>
          </a:lnRef>
          <a:fillRef idx="1">
            <a:schemeClr val="lt1"/>
          </a:fillRef>
          <a:effectRef idx="0">
            <a:schemeClr val="dk1"/>
          </a:effectRef>
          <a:fontRef idx="minor">
            <a:schemeClr val="dk1"/>
          </a:fontRef>
        </p:style>
        <p:txBody>
          <a:bodyPr rot="0" spcFirstLastPara="1" vert="horz" wrap="square" lIns="0" tIns="0" rIns="0" bIns="0" numCol="1" spcCol="38100" rtlCol="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1pPr>
            <a:lvl2pPr marL="0" marR="0" indent="4572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2pPr>
            <a:lvl3pPr marL="0" marR="0" indent="9144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3pPr>
            <a:lvl4pPr marL="0" marR="0" indent="13716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4pPr>
            <a:lvl5pPr marL="0" marR="0" indent="18288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5pPr>
            <a:lvl6pPr marL="0" marR="0" indent="22860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6pPr>
            <a:lvl7pPr marL="0" marR="0" indent="27432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7pPr>
            <a:lvl8pPr marL="0" marR="0" indent="32004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8pPr>
            <a:lvl9pPr marL="0" marR="0" indent="36576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9pPr>
          </a:lstStyle>
          <a:p>
            <a:pPr algn="l"/>
            <a:r>
              <a:rPr lang="ja-JP" altLang="en-US" sz="1600" dirty="0"/>
              <a:t>場面２</a:t>
            </a:r>
            <a:endParaRPr kumimoji="0" lang="en-US" altLang="ja-JP" sz="1600" b="1" i="0" u="none" strike="noStrike" cap="none" spc="0" normalizeH="0" baseline="0" dirty="0">
              <a:ln>
                <a:noFill/>
              </a:ln>
              <a:solidFill>
                <a:schemeClr val="tx1"/>
              </a:solidFill>
              <a:effectLst/>
              <a:uFillTx/>
              <a:latin typeface="+mn-lt"/>
              <a:ea typeface="+mn-ea"/>
              <a:cs typeface="+mn-cs"/>
              <a:sym typeface="ヒラギノ角ゴ ProN W3"/>
            </a:endParaRPr>
          </a:p>
          <a:p>
            <a:pPr algn="l"/>
            <a:r>
              <a:rPr lang="ja-JP" altLang="en-US" sz="1600" dirty="0"/>
              <a:t>発熱と咽頭痛、咳嗽を主訴に受診した患者の診察をこれから行います。あなたなら、どの個人防護具を着用しますか？考えてみましょう。</a:t>
            </a:r>
          </a:p>
        </p:txBody>
      </p:sp>
      <p:sp>
        <p:nvSpPr>
          <p:cNvPr id="15" name="正方形/長方形 14">
            <a:extLst>
              <a:ext uri="{FF2B5EF4-FFF2-40B4-BE49-F238E27FC236}">
                <a16:creationId xmlns:a16="http://schemas.microsoft.com/office/drawing/2014/main" id="{C884ECB7-ACAA-DB39-F031-9E39A425A55E}"/>
              </a:ext>
            </a:extLst>
          </p:cNvPr>
          <p:cNvSpPr/>
          <p:nvPr/>
        </p:nvSpPr>
        <p:spPr>
          <a:xfrm>
            <a:off x="1638456" y="5766579"/>
            <a:ext cx="1717114" cy="1046440"/>
          </a:xfrm>
          <a:prstGeom prst="rect">
            <a:avLst/>
          </a:prstGeom>
          <a:solidFill>
            <a:schemeClr val="bg1"/>
          </a:solidFill>
          <a:ln w="12700" cap="flat">
            <a:solidFill>
              <a:srgbClr val="000000"/>
            </a:solidFill>
            <a:miter lim="400000"/>
          </a:ln>
          <a:effectLst/>
          <a:sp3d/>
        </p:spPr>
        <p:style>
          <a:lnRef idx="0">
            <a:scrgbClr r="0" g="0" b="0"/>
          </a:lnRef>
          <a:fillRef idx="0">
            <a:scrgbClr r="0" g="0" b="0"/>
          </a:fillRef>
          <a:effectRef idx="0">
            <a:scrgbClr r="0" g="0" b="0"/>
          </a:effectRef>
          <a:fontRef idx="none"/>
        </p:style>
        <p:txBody>
          <a:bodyPr rot="0" spcFirstLastPara="1" vert="horz" wrap="square" lIns="0" tIns="0" rIns="0" bIns="0" numCol="1" spcCol="38100" rtlCol="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1pPr>
            <a:lvl2pPr marL="0" marR="0" indent="4572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2pPr>
            <a:lvl3pPr marL="0" marR="0" indent="9144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3pPr>
            <a:lvl4pPr marL="0" marR="0" indent="13716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4pPr>
            <a:lvl5pPr marL="0" marR="0" indent="18288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5pPr>
            <a:lvl6pPr marL="0" marR="0" indent="22860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6pPr>
            <a:lvl7pPr marL="0" marR="0" indent="27432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7pPr>
            <a:lvl8pPr marL="0" marR="0" indent="32004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8pPr>
            <a:lvl9pPr marL="0" marR="0" indent="36576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9pPr>
          </a:lstStyle>
          <a:p>
            <a:pPr marL="0" marR="0" indent="0" algn="ctr" defTabSz="825500" rtl="0" fontAlgn="auto" latinLnBrk="0" hangingPunct="0">
              <a:lnSpc>
                <a:spcPct val="100000"/>
              </a:lnSpc>
              <a:spcBef>
                <a:spcPts val="0"/>
              </a:spcBef>
              <a:spcAft>
                <a:spcPts val="0"/>
              </a:spcAft>
              <a:buClrTx/>
              <a:buSzTx/>
              <a:buFontTx/>
              <a:buNone/>
              <a:tabLst/>
            </a:pPr>
            <a:r>
              <a:rPr kumimoji="0" lang="ja-JP" altLang="en-US" sz="1800" b="0" i="0" u="none" strike="noStrike" cap="none" spc="0" normalizeH="0" baseline="0" dirty="0">
                <a:ln>
                  <a:noFill/>
                </a:ln>
                <a:solidFill>
                  <a:schemeClr val="tx1"/>
                </a:solidFill>
                <a:effectLst/>
                <a:uFillTx/>
                <a:latin typeface="+mn-lt"/>
                <a:ea typeface="+mn-ea"/>
                <a:cs typeface="+mn-cs"/>
                <a:sym typeface="ヒラギノ角ゴ ProN W3"/>
              </a:rPr>
              <a:t>シンキング</a:t>
            </a:r>
            <a:endParaRPr kumimoji="0" lang="en-US" altLang="ja-JP" sz="1800" b="0" i="0" u="none" strike="noStrike" cap="none" spc="0" normalizeH="0" baseline="0" dirty="0">
              <a:ln>
                <a:noFill/>
              </a:ln>
              <a:solidFill>
                <a:schemeClr val="tx1"/>
              </a:solidFill>
              <a:effectLst/>
              <a:uFillTx/>
              <a:latin typeface="+mn-lt"/>
              <a:ea typeface="+mn-ea"/>
              <a:cs typeface="+mn-cs"/>
              <a:sym typeface="ヒラギノ角ゴ ProN W3"/>
            </a:endParaRPr>
          </a:p>
          <a:p>
            <a:pPr marL="0" marR="0" indent="0" algn="ctr" defTabSz="825500" rtl="0" fontAlgn="auto" latinLnBrk="0" hangingPunct="0">
              <a:lnSpc>
                <a:spcPct val="100000"/>
              </a:lnSpc>
              <a:spcBef>
                <a:spcPts val="0"/>
              </a:spcBef>
              <a:spcAft>
                <a:spcPts val="0"/>
              </a:spcAft>
              <a:buClrTx/>
              <a:buSzTx/>
              <a:buFontTx/>
              <a:buNone/>
              <a:tabLst/>
            </a:pPr>
            <a:r>
              <a:rPr lang="ja-JP" altLang="en-US" sz="1800" dirty="0">
                <a:solidFill>
                  <a:schemeClr val="tx1"/>
                </a:solidFill>
                <a:latin typeface="+mn-lt"/>
                <a:ea typeface="+mn-ea"/>
                <a:cs typeface="+mn-cs"/>
                <a:sym typeface="ヒラギノ角ゴ ProN W3"/>
              </a:rPr>
              <a:t>タイム</a:t>
            </a:r>
            <a:endParaRPr lang="en-US" altLang="ja-JP" sz="1800" dirty="0">
              <a:solidFill>
                <a:schemeClr val="tx1"/>
              </a:solidFill>
              <a:latin typeface="+mn-lt"/>
              <a:ea typeface="+mn-ea"/>
              <a:cs typeface="+mn-cs"/>
              <a:sym typeface="ヒラギノ角ゴ ProN W3"/>
            </a:endParaRPr>
          </a:p>
          <a:p>
            <a:pPr marL="0" marR="0" indent="0" algn="ctr" defTabSz="825500" rtl="0" fontAlgn="auto" latinLnBrk="0" hangingPunct="0">
              <a:lnSpc>
                <a:spcPct val="100000"/>
              </a:lnSpc>
              <a:spcBef>
                <a:spcPts val="0"/>
              </a:spcBef>
              <a:spcAft>
                <a:spcPts val="0"/>
              </a:spcAft>
              <a:buClrTx/>
              <a:buSzTx/>
              <a:buFontTx/>
              <a:buNone/>
              <a:tabLst/>
            </a:pPr>
            <a:endParaRPr kumimoji="0" lang="ja-JP" altLang="en-US" sz="3200" b="0" i="0" u="none" strike="noStrike" cap="none" spc="0" normalizeH="0" baseline="0" dirty="0">
              <a:ln>
                <a:noFill/>
              </a:ln>
              <a:solidFill>
                <a:schemeClr val="tx1"/>
              </a:solidFill>
              <a:effectLst/>
              <a:uFillTx/>
              <a:latin typeface="+mn-lt"/>
              <a:ea typeface="+mn-ea"/>
              <a:cs typeface="+mn-cs"/>
              <a:sym typeface="ヒラギノ角ゴ ProN W3"/>
            </a:endParaRPr>
          </a:p>
        </p:txBody>
      </p:sp>
      <p:pic>
        <p:nvPicPr>
          <p:cNvPr id="7" name="図 6">
            <a:extLst>
              <a:ext uri="{FF2B5EF4-FFF2-40B4-BE49-F238E27FC236}">
                <a16:creationId xmlns:a16="http://schemas.microsoft.com/office/drawing/2014/main" id="{8B7E233F-DBD9-4132-A4CE-5467B1E279C1}"/>
              </a:ext>
            </a:extLst>
          </p:cNvPr>
          <p:cNvPicPr>
            <a:picLocks noChangeAspect="1"/>
          </p:cNvPicPr>
          <p:nvPr/>
        </p:nvPicPr>
        <p:blipFill>
          <a:blip r:embed="rId2"/>
          <a:stretch>
            <a:fillRect/>
          </a:stretch>
        </p:blipFill>
        <p:spPr>
          <a:xfrm>
            <a:off x="1364224" y="1052541"/>
            <a:ext cx="1076429" cy="691990"/>
          </a:xfrm>
          <a:prstGeom prst="rect">
            <a:avLst/>
          </a:prstGeom>
        </p:spPr>
      </p:pic>
      <p:pic>
        <p:nvPicPr>
          <p:cNvPr id="8" name="Picture 26" descr="medical_ppe_woman6_faceshield.png (626×1164)">
            <a:extLst>
              <a:ext uri="{FF2B5EF4-FFF2-40B4-BE49-F238E27FC236}">
                <a16:creationId xmlns:a16="http://schemas.microsoft.com/office/drawing/2014/main" id="{44E29AB0-CB3B-4A5B-945E-75FEC49FE9C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09332" y="704749"/>
            <a:ext cx="746238" cy="1387573"/>
          </a:xfrm>
          <a:prstGeom prst="rect">
            <a:avLst/>
          </a:prstGeom>
          <a:noFill/>
          <a:extLst>
            <a:ext uri="{909E8E84-426E-40DD-AFC4-6F175D3DCCD1}">
              <a14:hiddenFill xmlns:a14="http://schemas.microsoft.com/office/drawing/2010/main">
                <a:solidFill>
                  <a:srgbClr val="FFFFFF"/>
                </a:solidFill>
              </a14:hiddenFill>
            </a:ext>
          </a:extLst>
        </p:spPr>
      </p:pic>
      <p:sp>
        <p:nvSpPr>
          <p:cNvPr id="9" name="正方形/長方形 8">
            <a:extLst>
              <a:ext uri="{FF2B5EF4-FFF2-40B4-BE49-F238E27FC236}">
                <a16:creationId xmlns:a16="http://schemas.microsoft.com/office/drawing/2014/main" id="{C884ECB7-ACAA-DB39-F031-9E39A425A55E}"/>
              </a:ext>
            </a:extLst>
          </p:cNvPr>
          <p:cNvSpPr/>
          <p:nvPr/>
        </p:nvSpPr>
        <p:spPr>
          <a:xfrm>
            <a:off x="1488387" y="2715559"/>
            <a:ext cx="2587973" cy="1107996"/>
          </a:xfrm>
          <a:prstGeom prst="rect">
            <a:avLst/>
          </a:prstGeom>
          <a:solidFill>
            <a:schemeClr val="bg1"/>
          </a:solidFill>
          <a:ln w="12700" cap="flat">
            <a:solidFill>
              <a:srgbClr val="000000"/>
            </a:solidFill>
            <a:miter lim="400000"/>
          </a:ln>
          <a:effectLst/>
          <a:sp3d/>
        </p:spPr>
        <p:style>
          <a:lnRef idx="0">
            <a:scrgbClr r="0" g="0" b="0"/>
          </a:lnRef>
          <a:fillRef idx="0">
            <a:scrgbClr r="0" g="0" b="0"/>
          </a:fillRef>
          <a:effectRef idx="0">
            <a:scrgbClr r="0" g="0" b="0"/>
          </a:effectRef>
          <a:fontRef idx="none"/>
        </p:style>
        <p:txBody>
          <a:bodyPr rot="0" spcFirstLastPara="1" vert="horz" wrap="square" lIns="0" tIns="0" rIns="0" bIns="0" numCol="1" spcCol="38100" rtlCol="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1pPr>
            <a:lvl2pPr marL="0" marR="0" indent="4572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2pPr>
            <a:lvl3pPr marL="0" marR="0" indent="9144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3pPr>
            <a:lvl4pPr marL="0" marR="0" indent="13716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4pPr>
            <a:lvl5pPr marL="0" marR="0" indent="18288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5pPr>
            <a:lvl6pPr marL="0" marR="0" indent="22860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6pPr>
            <a:lvl7pPr marL="0" marR="0" indent="27432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7pPr>
            <a:lvl8pPr marL="0" marR="0" indent="32004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8pPr>
            <a:lvl9pPr marL="0" marR="0" indent="36576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9pPr>
          </a:lstStyle>
          <a:p>
            <a:pPr>
              <a:lnSpc>
                <a:spcPct val="150000"/>
              </a:lnSpc>
            </a:pPr>
            <a:r>
              <a:rPr lang="ja-JP" altLang="en-US" sz="2400" kern="100" dirty="0">
                <a:effectLst/>
                <a:latin typeface="Meiryo" panose="020B0604030504040204" pitchFamily="34" charset="-128"/>
                <a:ea typeface="Meiryo" panose="020B0604030504040204" pitchFamily="34" charset="-128"/>
                <a:cs typeface="Times New Roman" panose="02020603050405020304" pitchFamily="18" charset="0"/>
              </a:rPr>
              <a:t>さわやかな</a:t>
            </a:r>
            <a:endParaRPr lang="en-US" altLang="ja-JP" sz="2400" kern="100" dirty="0">
              <a:effectLst/>
              <a:latin typeface="Meiryo" panose="020B0604030504040204" pitchFamily="34" charset="-128"/>
              <a:ea typeface="Meiryo" panose="020B0604030504040204" pitchFamily="34" charset="-128"/>
              <a:cs typeface="Times New Roman" panose="02020603050405020304" pitchFamily="18" charset="0"/>
            </a:endParaRPr>
          </a:p>
          <a:p>
            <a:pPr>
              <a:lnSpc>
                <a:spcPct val="150000"/>
              </a:lnSpc>
            </a:pPr>
            <a:r>
              <a:rPr lang="ja-JP" altLang="en-US" sz="2400" kern="100" dirty="0">
                <a:effectLst/>
                <a:latin typeface="Meiryo" panose="020B0604030504040204" pitchFamily="34" charset="-128"/>
                <a:ea typeface="Meiryo" panose="020B0604030504040204" pitchFamily="34" charset="-128"/>
                <a:cs typeface="Times New Roman" panose="02020603050405020304" pitchFamily="18" charset="0"/>
              </a:rPr>
              <a:t>絵</a:t>
            </a:r>
          </a:p>
        </p:txBody>
      </p:sp>
      <p:pic>
        <p:nvPicPr>
          <p:cNvPr id="3" name="図 2">
            <a:extLst>
              <a:ext uri="{FF2B5EF4-FFF2-40B4-BE49-F238E27FC236}">
                <a16:creationId xmlns:a16="http://schemas.microsoft.com/office/drawing/2014/main" id="{99D0B028-067C-7952-3EA9-ABDACD330150}"/>
              </a:ext>
            </a:extLst>
          </p:cNvPr>
          <p:cNvPicPr>
            <a:picLocks noChangeAspect="1"/>
          </p:cNvPicPr>
          <p:nvPr/>
        </p:nvPicPr>
        <p:blipFill>
          <a:blip r:embed="rId4"/>
          <a:stretch>
            <a:fillRect/>
          </a:stretch>
        </p:blipFill>
        <p:spPr>
          <a:xfrm>
            <a:off x="-170121" y="2689418"/>
            <a:ext cx="1658508" cy="1151682"/>
          </a:xfrm>
          <a:prstGeom prst="rect">
            <a:avLst/>
          </a:prstGeom>
          <a:ln>
            <a:solidFill>
              <a:srgbClr val="FFC000"/>
            </a:solidFill>
          </a:ln>
        </p:spPr>
      </p:pic>
      <p:pic>
        <p:nvPicPr>
          <p:cNvPr id="10" name="図 9">
            <a:extLst>
              <a:ext uri="{FF2B5EF4-FFF2-40B4-BE49-F238E27FC236}">
                <a16:creationId xmlns:a16="http://schemas.microsoft.com/office/drawing/2014/main" id="{69B61B57-C4C2-8DED-5E4C-2F9119F86888}"/>
              </a:ext>
            </a:extLst>
          </p:cNvPr>
          <p:cNvPicPr>
            <a:picLocks noChangeAspect="1"/>
          </p:cNvPicPr>
          <p:nvPr/>
        </p:nvPicPr>
        <p:blipFill>
          <a:blip r:embed="rId5"/>
          <a:stretch>
            <a:fillRect/>
          </a:stretch>
        </p:blipFill>
        <p:spPr>
          <a:xfrm>
            <a:off x="9626908" y="4669323"/>
            <a:ext cx="1654913" cy="1851926"/>
          </a:xfrm>
          <a:prstGeom prst="rect">
            <a:avLst/>
          </a:prstGeom>
          <a:ln>
            <a:solidFill>
              <a:srgbClr val="FFC000"/>
            </a:solidFill>
          </a:ln>
        </p:spPr>
      </p:pic>
      <p:pic>
        <p:nvPicPr>
          <p:cNvPr id="11" name="図 10">
            <a:extLst>
              <a:ext uri="{FF2B5EF4-FFF2-40B4-BE49-F238E27FC236}">
                <a16:creationId xmlns:a16="http://schemas.microsoft.com/office/drawing/2014/main" id="{BAACF890-C3D5-9EE7-AFDC-21E1D2A2B257}"/>
              </a:ext>
            </a:extLst>
          </p:cNvPr>
          <p:cNvPicPr>
            <a:picLocks noChangeAspect="1"/>
          </p:cNvPicPr>
          <p:nvPr/>
        </p:nvPicPr>
        <p:blipFill>
          <a:blip r:embed="rId6"/>
          <a:stretch>
            <a:fillRect/>
          </a:stretch>
        </p:blipFill>
        <p:spPr>
          <a:xfrm>
            <a:off x="-31714" y="5866517"/>
            <a:ext cx="1995795" cy="1151683"/>
          </a:xfrm>
          <a:prstGeom prst="rect">
            <a:avLst/>
          </a:prstGeom>
          <a:ln>
            <a:solidFill>
              <a:srgbClr val="FFC000"/>
            </a:solidFill>
          </a:ln>
        </p:spPr>
      </p:pic>
    </p:spTree>
    <p:extLst>
      <p:ext uri="{BB962C8B-B14F-4D97-AF65-F5344CB8AC3E}">
        <p14:creationId xmlns:p14="http://schemas.microsoft.com/office/powerpoint/2010/main" val="22365099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1402933858"/>
              </p:ext>
            </p:extLst>
          </p:nvPr>
        </p:nvGraphicFramePr>
        <p:xfrm>
          <a:off x="479757" y="142875"/>
          <a:ext cx="10312068" cy="6733130"/>
        </p:xfrm>
        <a:graphic>
          <a:graphicData uri="http://schemas.openxmlformats.org/drawingml/2006/table">
            <a:tbl>
              <a:tblPr firstRow="1" bandRow="1">
                <a:tableStyleId>{5940675A-B579-460E-94D1-54222C63F5DA}</a:tableStyleId>
              </a:tblPr>
              <a:tblGrid>
                <a:gridCol w="503024">
                  <a:extLst>
                    <a:ext uri="{9D8B030D-6E8A-4147-A177-3AD203B41FA5}">
                      <a16:colId xmlns:a16="http://schemas.microsoft.com/office/drawing/2014/main" val="2061515322"/>
                    </a:ext>
                  </a:extLst>
                </a:gridCol>
                <a:gridCol w="3425669">
                  <a:extLst>
                    <a:ext uri="{9D8B030D-6E8A-4147-A177-3AD203B41FA5}">
                      <a16:colId xmlns:a16="http://schemas.microsoft.com/office/drawing/2014/main" val="2002542705"/>
                    </a:ext>
                  </a:extLst>
                </a:gridCol>
                <a:gridCol w="2077699">
                  <a:extLst>
                    <a:ext uri="{9D8B030D-6E8A-4147-A177-3AD203B41FA5}">
                      <a16:colId xmlns:a16="http://schemas.microsoft.com/office/drawing/2014/main" val="4123951675"/>
                    </a:ext>
                  </a:extLst>
                </a:gridCol>
                <a:gridCol w="4305676">
                  <a:extLst>
                    <a:ext uri="{9D8B030D-6E8A-4147-A177-3AD203B41FA5}">
                      <a16:colId xmlns:a16="http://schemas.microsoft.com/office/drawing/2014/main" val="1816934583"/>
                    </a:ext>
                  </a:extLst>
                </a:gridCol>
              </a:tblGrid>
              <a:tr h="319177">
                <a:tc>
                  <a:txBody>
                    <a:bodyPr/>
                    <a:lstStyle/>
                    <a:p>
                      <a:endParaRPr kumimoji="1" lang="ja-JP" altLang="en-US" dirty="0"/>
                    </a:p>
                  </a:txBody>
                  <a:tcPr>
                    <a:solidFill>
                      <a:schemeClr val="accent6">
                        <a:lumMod val="20000"/>
                        <a:lumOff val="80000"/>
                      </a:schemeClr>
                    </a:solidFill>
                  </a:tcPr>
                </a:tc>
                <a:tc>
                  <a:txBody>
                    <a:bodyPr/>
                    <a:lstStyle/>
                    <a:p>
                      <a:r>
                        <a:rPr kumimoji="1" lang="en-US" altLang="ja-JP" dirty="0"/>
                        <a:t>image</a:t>
                      </a:r>
                      <a:endParaRPr kumimoji="1" lang="ja-JP" altLang="en-US" dirty="0"/>
                    </a:p>
                  </a:txBody>
                  <a:tcPr>
                    <a:solidFill>
                      <a:schemeClr val="accent6">
                        <a:lumMod val="20000"/>
                        <a:lumOff val="80000"/>
                      </a:schemeClr>
                    </a:solidFill>
                  </a:tcPr>
                </a:tc>
                <a:tc>
                  <a:txBody>
                    <a:bodyPr/>
                    <a:lstStyle/>
                    <a:p>
                      <a:endParaRPr kumimoji="1" lang="ja-JP" altLang="en-US" dirty="0"/>
                    </a:p>
                  </a:txBody>
                  <a:tcPr>
                    <a:solidFill>
                      <a:schemeClr val="accent6">
                        <a:lumMod val="20000"/>
                        <a:lumOff val="80000"/>
                      </a:schemeClr>
                    </a:solidFill>
                  </a:tcPr>
                </a:tc>
                <a:tc>
                  <a:txBody>
                    <a:bodyPr/>
                    <a:lstStyle/>
                    <a:p>
                      <a:r>
                        <a:rPr kumimoji="1" lang="en-US" altLang="ja-JP" dirty="0"/>
                        <a:t>NA</a:t>
                      </a:r>
                      <a:endParaRPr kumimoji="1" lang="ja-JP" altLang="en-US" dirty="0"/>
                    </a:p>
                  </a:txBody>
                  <a:tcPr>
                    <a:solidFill>
                      <a:schemeClr val="accent6">
                        <a:lumMod val="20000"/>
                        <a:lumOff val="80000"/>
                      </a:schemeClr>
                    </a:solidFill>
                  </a:tcPr>
                </a:tc>
                <a:extLst>
                  <a:ext uri="{0D108BD9-81ED-4DB2-BD59-A6C34878D82A}">
                    <a16:rowId xmlns:a16="http://schemas.microsoft.com/office/drawing/2014/main" val="1853138871"/>
                  </a:ext>
                </a:extLst>
              </a:tr>
              <a:tr h="1175227">
                <a:tc>
                  <a:txBody>
                    <a:bodyPr/>
                    <a:lstStyle/>
                    <a:p>
                      <a:r>
                        <a:rPr kumimoji="1" lang="en-US" altLang="ja-JP" dirty="0"/>
                        <a:t>11</a:t>
                      </a:r>
                    </a:p>
                    <a:p>
                      <a:endParaRPr kumimoji="1" lang="en-US" altLang="ja-JP" dirty="0"/>
                    </a:p>
                    <a:p>
                      <a:endParaRPr kumimoji="1" lang="ja-JP" altLang="en-US" dirty="0"/>
                    </a:p>
                  </a:txBody>
                  <a:tcPr/>
                </a:tc>
                <a:tc>
                  <a:txBody>
                    <a:bodyPr/>
                    <a:lstStyle/>
                    <a:p>
                      <a:endParaRPr kumimoji="1" lang="ja-JP" altLang="en-US" dirty="0"/>
                    </a:p>
                  </a:txBody>
                  <a:tcPr/>
                </a:tc>
                <a:tc>
                  <a:txBody>
                    <a:bodyPr/>
                    <a:lstStyle/>
                    <a:p>
                      <a:endParaRPr kumimoji="1" lang="en-US" altLang="ja-JP" sz="1200" dirty="0"/>
                    </a:p>
                    <a:p>
                      <a:endParaRPr kumimoji="1" lang="en-US" altLang="ja-JP" sz="1400" dirty="0"/>
                    </a:p>
                    <a:p>
                      <a:r>
                        <a:rPr kumimoji="1" lang="ja-JP" altLang="en-US" sz="1400" dirty="0"/>
                        <a:t>＠診察室</a:t>
                      </a:r>
                      <a:endParaRPr kumimoji="1" lang="en-US" altLang="ja-JP" sz="1400" dirty="0"/>
                    </a:p>
                    <a:p>
                      <a:r>
                        <a:rPr kumimoji="1" lang="ja-JP" altLang="en-US" sz="1400" dirty="0"/>
                        <a:t>医師と患者</a:t>
                      </a:r>
                      <a:endParaRPr kumimoji="1" lang="en-US" altLang="ja-JP" sz="1400" dirty="0"/>
                    </a:p>
                    <a:p>
                      <a:endParaRPr kumimoji="1" lang="en-US" altLang="ja-JP" sz="1400" dirty="0"/>
                    </a:p>
                    <a:p>
                      <a:endParaRPr kumimoji="1" lang="en-US" altLang="ja-JP" sz="1400" dirty="0"/>
                    </a:p>
                    <a:p>
                      <a:endParaRPr kumimoji="1" lang="en-US" altLang="ja-JP" sz="1200" dirty="0"/>
                    </a:p>
                    <a:p>
                      <a:endParaRPr kumimoji="1" lang="en-US" altLang="ja-JP" sz="1200" dirty="0"/>
                    </a:p>
                  </a:txBody>
                  <a:tcPr/>
                </a:tc>
                <a:tc>
                  <a:txBody>
                    <a:bodyPr/>
                    <a:lstStyle/>
                    <a:p>
                      <a:pPr algn="l"/>
                      <a:r>
                        <a:rPr lang="ja-JP" altLang="en-US" sz="1400" dirty="0"/>
                        <a:t>解答です。</a:t>
                      </a:r>
                      <a:endParaRPr lang="en-US" altLang="ja-JP" sz="1400" dirty="0"/>
                    </a:p>
                    <a:p>
                      <a:pPr algn="l"/>
                      <a:r>
                        <a:rPr lang="ja-JP" altLang="en-US" sz="1400" dirty="0"/>
                        <a:t>この患者さんは、急性呼吸器感染症が考えられます。このため、咳嗽による患者の飛沫が自分の顔</a:t>
                      </a:r>
                      <a:r>
                        <a:rPr lang="ja-JP" altLang="en-US" sz="1400" strike="sngStrike" dirty="0"/>
                        <a:t>の皮膚</a:t>
                      </a:r>
                      <a:r>
                        <a:rPr lang="ja-JP" altLang="en-US" sz="1400" dirty="0"/>
                        <a:t>や、眼・鼻・口の粘膜に付着する可能性があります。</a:t>
                      </a:r>
                      <a:endParaRPr lang="en-US" altLang="ja-JP" sz="1400" dirty="0"/>
                    </a:p>
                    <a:p>
                      <a:pPr algn="l"/>
                      <a:endParaRPr lang="en-US" altLang="ja-JP" sz="1400" dirty="0"/>
                    </a:p>
                    <a:p>
                      <a:pPr algn="l"/>
                      <a:r>
                        <a:rPr lang="ja-JP" altLang="en-US" sz="1400" dirty="0"/>
                        <a:t>サージカルマスク、アイガードの着用が必要になります。</a:t>
                      </a:r>
                      <a:endParaRPr lang="en-US" altLang="ja-JP" sz="1400" dirty="0"/>
                    </a:p>
                    <a:p>
                      <a:pPr algn="l"/>
                      <a:endParaRPr lang="en-US" altLang="ja-JP" sz="1400" dirty="0"/>
                    </a:p>
                    <a:p>
                      <a:pPr algn="l"/>
                      <a:r>
                        <a:rPr lang="ja-JP" altLang="en-US" sz="1400" dirty="0"/>
                        <a:t>体液が飛び散って手や衣類を汚染する可能性があれば手袋やガウン、エプロンを着用します。</a:t>
                      </a:r>
                      <a:endParaRPr lang="en-US" altLang="ja-JP" sz="1400" dirty="0"/>
                    </a:p>
                  </a:txBody>
                  <a:tcPr/>
                </a:tc>
                <a:extLst>
                  <a:ext uri="{0D108BD9-81ED-4DB2-BD59-A6C34878D82A}">
                    <a16:rowId xmlns:a16="http://schemas.microsoft.com/office/drawing/2014/main" val="4069227654"/>
                  </a:ext>
                </a:extLst>
              </a:tr>
              <a:tr h="1856330">
                <a:tc>
                  <a:txBody>
                    <a:bodyPr/>
                    <a:lstStyle/>
                    <a:p>
                      <a:r>
                        <a:rPr kumimoji="1" lang="en-US" altLang="ja-JP" dirty="0"/>
                        <a:t>12</a:t>
                      </a:r>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400" dirty="0"/>
                    </a:p>
                    <a:p>
                      <a:pPr algn="l"/>
                      <a:endParaRPr kumimoji="1" lang="ja-JP" altLang="en-US" sz="1400" b="0" dirty="0">
                        <a:solidFill>
                          <a:srgbClr val="FF0000"/>
                        </a:solidFill>
                      </a:endParaRPr>
                    </a:p>
                  </a:txBody>
                  <a:tcPr/>
                </a:tc>
                <a:extLst>
                  <a:ext uri="{0D108BD9-81ED-4DB2-BD59-A6C34878D82A}">
                    <a16:rowId xmlns:a16="http://schemas.microsoft.com/office/drawing/2014/main" val="3714538"/>
                  </a:ext>
                </a:extLst>
              </a:tr>
              <a:tr h="1856330">
                <a:tc>
                  <a:txBody>
                    <a:bodyPr/>
                    <a:lstStyle/>
                    <a:p>
                      <a:r>
                        <a:rPr kumimoji="1" lang="en-US" altLang="ja-JP" dirty="0"/>
                        <a:t>13</a:t>
                      </a:r>
                      <a:endParaRPr kumimoji="1" lang="ja-JP" altLang="en-US" dirty="0"/>
                    </a:p>
                  </a:txBody>
                  <a:tcPr/>
                </a:tc>
                <a:tc>
                  <a:txBody>
                    <a:bodyPr/>
                    <a:lstStyle/>
                    <a:p>
                      <a:endParaRPr kumimoji="1" lang="ja-JP" altLang="en-US" dirty="0"/>
                    </a:p>
                  </a:txBody>
                  <a:tcPr/>
                </a:tc>
                <a:tc>
                  <a:txBody>
                    <a:bodyPr/>
                    <a:lstStyle/>
                    <a:p>
                      <a:r>
                        <a:rPr kumimoji="1" lang="ja-JP" altLang="en-US" dirty="0"/>
                        <a:t>イラストを挿入する。</a:t>
                      </a:r>
                      <a:endParaRPr kumimoji="1" lang="en-US" altLang="ja-JP" dirty="0"/>
                    </a:p>
                    <a:p>
                      <a:endParaRPr kumimoji="1" lang="en-US" altLang="ja-JP" dirty="0">
                        <a:highlight>
                          <a:srgbClr val="FFFF00"/>
                        </a:highlight>
                      </a:endParaRPr>
                    </a:p>
                    <a:p>
                      <a:r>
                        <a:rPr kumimoji="1" lang="ja-JP" altLang="en-US" dirty="0">
                          <a:highlight>
                            <a:srgbClr val="FFFF00"/>
                          </a:highlight>
                        </a:rPr>
                        <a:t>（実写の写真を業者に提示しイラスト化）</a:t>
                      </a:r>
                      <a:endParaRPr kumimoji="1" lang="en-US" altLang="ja-JP" dirty="0">
                        <a:highlight>
                          <a:srgbClr val="FFFF00"/>
                        </a:highlight>
                      </a:endParaRPr>
                    </a:p>
                    <a:p>
                      <a:r>
                        <a:rPr kumimoji="1" lang="en-US" altLang="ja-JP" dirty="0"/>
                        <a:t>※</a:t>
                      </a:r>
                      <a:r>
                        <a:rPr kumimoji="1" lang="ja-JP" altLang="en-US" dirty="0"/>
                        <a:t>シンキングタイムいれる　</a:t>
                      </a:r>
                    </a:p>
                  </a:txBody>
                  <a:tcPr/>
                </a:tc>
                <a:tc>
                  <a:txBody>
                    <a:bodyPr/>
                    <a:lstStyle/>
                    <a:p>
                      <a:pPr algn="l"/>
                      <a:endParaRPr lang="en-US" altLang="ja-JP" sz="1600" dirty="0"/>
                    </a:p>
                    <a:p>
                      <a:pPr algn="l"/>
                      <a:r>
                        <a:rPr lang="ja-JP" altLang="en-US" sz="1600" dirty="0">
                          <a:solidFill>
                            <a:schemeClr val="tx1"/>
                          </a:solidFill>
                        </a:rPr>
                        <a:t>胃がんの手術予定の患者</a:t>
                      </a:r>
                      <a:r>
                        <a:rPr lang="ja-JP" altLang="en-US" sz="1600" dirty="0"/>
                        <a:t>さんの採血を行うことになりました。あなたなら、どの個人防護具を着用して採血を行いますか？</a:t>
                      </a:r>
                      <a:endParaRPr lang="en-US" altLang="ja-JP" sz="1600" dirty="0"/>
                    </a:p>
                    <a:p>
                      <a:pPr algn="l"/>
                      <a:r>
                        <a:rPr lang="ja-JP" altLang="en-US" sz="1600" dirty="0"/>
                        <a:t>考えてみましょう。</a:t>
                      </a:r>
                    </a:p>
                    <a:p>
                      <a:pPr algn="l"/>
                      <a:endParaRPr lang="en-US" altLang="ja-JP" sz="1600" dirty="0"/>
                    </a:p>
                    <a:p>
                      <a:endParaRPr kumimoji="1" lang="ja-JP" altLang="en-US" sz="1600" dirty="0"/>
                    </a:p>
                  </a:txBody>
                  <a:tcPr/>
                </a:tc>
                <a:extLst>
                  <a:ext uri="{0D108BD9-81ED-4DB2-BD59-A6C34878D82A}">
                    <a16:rowId xmlns:a16="http://schemas.microsoft.com/office/drawing/2014/main" val="3168508305"/>
                  </a:ext>
                </a:extLst>
              </a:tr>
            </a:tbl>
          </a:graphicData>
        </a:graphic>
      </p:graphicFrame>
      <p:sp>
        <p:nvSpPr>
          <p:cNvPr id="9" name="正方形/長方形 8">
            <a:extLst>
              <a:ext uri="{FF2B5EF4-FFF2-40B4-BE49-F238E27FC236}">
                <a16:creationId xmlns:a16="http://schemas.microsoft.com/office/drawing/2014/main" id="{C884ECB7-ACAA-DB39-F031-9E39A425A55E}"/>
              </a:ext>
            </a:extLst>
          </p:cNvPr>
          <p:cNvSpPr/>
          <p:nvPr/>
        </p:nvSpPr>
        <p:spPr>
          <a:xfrm>
            <a:off x="1307074" y="611519"/>
            <a:ext cx="2245751" cy="1723549"/>
          </a:xfrm>
          <a:prstGeom prst="rect">
            <a:avLst/>
          </a:prstGeom>
          <a:solidFill>
            <a:schemeClr val="bg1"/>
          </a:solidFill>
          <a:ln w="12700" cap="flat">
            <a:solidFill>
              <a:srgbClr val="000000"/>
            </a:solidFill>
            <a:miter lim="400000"/>
          </a:ln>
          <a:effectLst/>
          <a:sp3d/>
        </p:spPr>
        <p:style>
          <a:lnRef idx="0">
            <a:scrgbClr r="0" g="0" b="0"/>
          </a:lnRef>
          <a:fillRef idx="0">
            <a:scrgbClr r="0" g="0" b="0"/>
          </a:fillRef>
          <a:effectRef idx="0">
            <a:scrgbClr r="0" g="0" b="0"/>
          </a:effectRef>
          <a:fontRef idx="none"/>
        </p:style>
        <p:txBody>
          <a:bodyPr rot="0" spcFirstLastPara="1" vert="horz" wrap="square" lIns="0" tIns="0" rIns="0" bIns="0" numCol="1" spcCol="38100" rtlCol="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1pPr>
            <a:lvl2pPr marL="0" marR="0" indent="4572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2pPr>
            <a:lvl3pPr marL="0" marR="0" indent="9144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3pPr>
            <a:lvl4pPr marL="0" marR="0" indent="13716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4pPr>
            <a:lvl5pPr marL="0" marR="0" indent="18288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5pPr>
            <a:lvl6pPr marL="0" marR="0" indent="22860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6pPr>
            <a:lvl7pPr marL="0" marR="0" indent="27432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7pPr>
            <a:lvl8pPr marL="0" marR="0" indent="32004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8pPr>
            <a:lvl9pPr marL="0" marR="0" indent="36576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9pPr>
          </a:lstStyle>
          <a:p>
            <a:pPr marL="0" marR="0" indent="0" algn="ctr" defTabSz="825500" rtl="0" fontAlgn="auto" latinLnBrk="0" hangingPunct="0">
              <a:lnSpc>
                <a:spcPct val="100000"/>
              </a:lnSpc>
              <a:spcBef>
                <a:spcPts val="0"/>
              </a:spcBef>
              <a:spcAft>
                <a:spcPts val="0"/>
              </a:spcAft>
              <a:buClrTx/>
              <a:buSzTx/>
              <a:buFontTx/>
              <a:buNone/>
              <a:tabLst/>
            </a:pPr>
            <a:r>
              <a:rPr kumimoji="0" lang="ja-JP" altLang="en-US" sz="1600" b="0" i="0" u="none" strike="noStrike" cap="none" spc="0" normalizeH="0" baseline="0" dirty="0">
                <a:ln>
                  <a:noFill/>
                </a:ln>
                <a:solidFill>
                  <a:schemeClr val="tx1"/>
                </a:solidFill>
                <a:effectLst/>
                <a:uFillTx/>
                <a:latin typeface="+mn-lt"/>
                <a:ea typeface="+mn-ea"/>
                <a:cs typeface="+mn-cs"/>
                <a:sym typeface="ヒラギノ角ゴ ProN W3"/>
              </a:rPr>
              <a:t>場面</a:t>
            </a:r>
            <a:r>
              <a:rPr kumimoji="0" lang="en-US" altLang="ja-JP" sz="1600" b="0" i="0" u="none" strike="noStrike" cap="none" spc="0" normalizeH="0" baseline="0" dirty="0">
                <a:ln>
                  <a:noFill/>
                </a:ln>
                <a:solidFill>
                  <a:schemeClr val="tx1"/>
                </a:solidFill>
                <a:effectLst/>
                <a:uFillTx/>
                <a:latin typeface="+mn-lt"/>
                <a:ea typeface="+mn-ea"/>
                <a:cs typeface="+mn-cs"/>
                <a:sym typeface="ヒラギノ角ゴ ProN W3"/>
              </a:rPr>
              <a:t>2</a:t>
            </a:r>
            <a:r>
              <a:rPr kumimoji="0" lang="ja-JP" altLang="en-US" sz="1600" b="0" i="0" u="none" strike="noStrike" cap="none" spc="0" normalizeH="0" baseline="0" dirty="0">
                <a:ln>
                  <a:noFill/>
                </a:ln>
                <a:solidFill>
                  <a:schemeClr val="tx1"/>
                </a:solidFill>
                <a:effectLst/>
                <a:uFillTx/>
                <a:latin typeface="+mn-lt"/>
                <a:ea typeface="+mn-ea"/>
                <a:cs typeface="+mn-cs"/>
                <a:sym typeface="ヒラギノ角ゴ ProN W3"/>
              </a:rPr>
              <a:t>（解答編）</a:t>
            </a:r>
            <a:endParaRPr kumimoji="0" lang="en-US" altLang="ja-JP" sz="1600" b="0" i="0" u="none" strike="noStrike" cap="none" spc="0" normalizeH="0" baseline="0" dirty="0">
              <a:ln>
                <a:noFill/>
              </a:ln>
              <a:solidFill>
                <a:schemeClr val="tx1"/>
              </a:solidFill>
              <a:effectLst/>
              <a:uFillTx/>
              <a:latin typeface="+mn-lt"/>
              <a:ea typeface="+mn-ea"/>
              <a:cs typeface="+mn-cs"/>
              <a:sym typeface="ヒラギノ角ゴ ProN W3"/>
            </a:endParaRPr>
          </a:p>
          <a:p>
            <a:pPr marL="0" marR="0" indent="0" algn="ctr" defTabSz="825500" rtl="0" fontAlgn="auto" latinLnBrk="0" hangingPunct="0">
              <a:lnSpc>
                <a:spcPct val="100000"/>
              </a:lnSpc>
              <a:spcBef>
                <a:spcPts val="0"/>
              </a:spcBef>
              <a:spcAft>
                <a:spcPts val="0"/>
              </a:spcAft>
              <a:buClrTx/>
              <a:buSzTx/>
              <a:buFontTx/>
              <a:buNone/>
              <a:tabLst/>
            </a:pPr>
            <a:endParaRPr lang="en-US" altLang="ja-JP" sz="1600" dirty="0">
              <a:solidFill>
                <a:schemeClr val="tx1"/>
              </a:solidFill>
              <a:latin typeface="+mn-lt"/>
              <a:ea typeface="+mn-ea"/>
              <a:cs typeface="+mn-cs"/>
              <a:sym typeface="ヒラギノ角ゴ ProN W3"/>
            </a:endParaRPr>
          </a:p>
          <a:p>
            <a:pPr marL="0" marR="0" indent="0" algn="ctr" defTabSz="825500" rtl="0" fontAlgn="auto" latinLnBrk="0" hangingPunct="0">
              <a:lnSpc>
                <a:spcPct val="100000"/>
              </a:lnSpc>
              <a:spcBef>
                <a:spcPts val="0"/>
              </a:spcBef>
              <a:spcAft>
                <a:spcPts val="0"/>
              </a:spcAft>
              <a:buClrTx/>
              <a:buSzTx/>
              <a:buFontTx/>
              <a:buNone/>
              <a:tabLst/>
            </a:pPr>
            <a:endParaRPr lang="en-US" altLang="ja-JP" sz="1600" dirty="0">
              <a:solidFill>
                <a:schemeClr val="tx1"/>
              </a:solidFill>
              <a:latin typeface="+mn-lt"/>
              <a:ea typeface="+mn-ea"/>
              <a:cs typeface="+mn-cs"/>
              <a:sym typeface="ヒラギノ角ゴ ProN W3"/>
            </a:endParaRPr>
          </a:p>
          <a:p>
            <a:pPr marL="0" marR="0" indent="0" algn="ctr" defTabSz="825500" rtl="0" fontAlgn="auto" latinLnBrk="0" hangingPunct="0">
              <a:lnSpc>
                <a:spcPct val="100000"/>
              </a:lnSpc>
              <a:spcBef>
                <a:spcPts val="0"/>
              </a:spcBef>
              <a:spcAft>
                <a:spcPts val="0"/>
              </a:spcAft>
              <a:buClrTx/>
              <a:buSzTx/>
              <a:buFontTx/>
              <a:buNone/>
              <a:tabLst/>
            </a:pPr>
            <a:endParaRPr lang="en-US" altLang="ja-JP" sz="1600" dirty="0">
              <a:solidFill>
                <a:schemeClr val="tx1"/>
              </a:solidFill>
              <a:latin typeface="+mn-lt"/>
              <a:ea typeface="+mn-ea"/>
              <a:cs typeface="+mn-cs"/>
              <a:sym typeface="ヒラギノ角ゴ ProN W3"/>
            </a:endParaRPr>
          </a:p>
          <a:p>
            <a:pPr marL="0" marR="0" indent="0" algn="ctr" defTabSz="825500" rtl="0" fontAlgn="auto" latinLnBrk="0" hangingPunct="0">
              <a:lnSpc>
                <a:spcPct val="100000"/>
              </a:lnSpc>
              <a:spcBef>
                <a:spcPts val="0"/>
              </a:spcBef>
              <a:spcAft>
                <a:spcPts val="0"/>
              </a:spcAft>
              <a:buClrTx/>
              <a:buSzTx/>
              <a:buFontTx/>
              <a:buNone/>
              <a:tabLst/>
            </a:pPr>
            <a:endParaRPr lang="en-US" altLang="ja-JP" sz="1600" dirty="0">
              <a:solidFill>
                <a:schemeClr val="tx1"/>
              </a:solidFill>
              <a:latin typeface="+mn-lt"/>
              <a:ea typeface="+mn-ea"/>
              <a:cs typeface="+mn-cs"/>
              <a:sym typeface="ヒラギノ角ゴ ProN W3"/>
            </a:endParaRPr>
          </a:p>
          <a:p>
            <a:pPr marL="0" marR="0" indent="0" algn="ctr" defTabSz="825500" rtl="0" fontAlgn="auto" latinLnBrk="0" hangingPunct="0">
              <a:lnSpc>
                <a:spcPct val="100000"/>
              </a:lnSpc>
              <a:spcBef>
                <a:spcPts val="0"/>
              </a:spcBef>
              <a:spcAft>
                <a:spcPts val="0"/>
              </a:spcAft>
              <a:buClrTx/>
              <a:buSzTx/>
              <a:buFontTx/>
              <a:buNone/>
              <a:tabLst/>
            </a:pPr>
            <a:endParaRPr lang="en-US" altLang="ja-JP" sz="1600" dirty="0">
              <a:solidFill>
                <a:schemeClr val="tx1"/>
              </a:solidFill>
              <a:latin typeface="+mn-lt"/>
              <a:ea typeface="+mn-ea"/>
              <a:cs typeface="+mn-cs"/>
              <a:sym typeface="ヒラギノ角ゴ ProN W3"/>
            </a:endParaRPr>
          </a:p>
          <a:p>
            <a:pPr marL="0" marR="0" indent="0" algn="ctr" defTabSz="825500" rtl="0" fontAlgn="auto" latinLnBrk="0" hangingPunct="0">
              <a:lnSpc>
                <a:spcPct val="100000"/>
              </a:lnSpc>
              <a:spcBef>
                <a:spcPts val="0"/>
              </a:spcBef>
              <a:spcAft>
                <a:spcPts val="0"/>
              </a:spcAft>
              <a:buClrTx/>
              <a:buSzTx/>
              <a:buFontTx/>
              <a:buNone/>
              <a:tabLst/>
            </a:pPr>
            <a:endParaRPr kumimoji="0" lang="ja-JP" altLang="en-US" sz="1600" b="0" i="0" u="none" strike="noStrike" cap="none" spc="0" normalizeH="0" baseline="0" dirty="0">
              <a:ln>
                <a:noFill/>
              </a:ln>
              <a:solidFill>
                <a:schemeClr val="tx1"/>
              </a:solidFill>
              <a:effectLst/>
              <a:uFillTx/>
              <a:latin typeface="+mn-lt"/>
              <a:ea typeface="+mn-ea"/>
              <a:cs typeface="+mn-cs"/>
              <a:sym typeface="ヒラギノ角ゴ ProN W3"/>
            </a:endParaRPr>
          </a:p>
        </p:txBody>
      </p:sp>
      <p:pic>
        <p:nvPicPr>
          <p:cNvPr id="2" name="図 1"/>
          <p:cNvPicPr>
            <a:picLocks noChangeAspect="1"/>
          </p:cNvPicPr>
          <p:nvPr/>
        </p:nvPicPr>
        <p:blipFill>
          <a:blip r:embed="rId2"/>
          <a:stretch>
            <a:fillRect/>
          </a:stretch>
        </p:blipFill>
        <p:spPr>
          <a:xfrm>
            <a:off x="1372353" y="910850"/>
            <a:ext cx="1317117" cy="1193444"/>
          </a:xfrm>
          <a:prstGeom prst="rect">
            <a:avLst/>
          </a:prstGeom>
        </p:spPr>
      </p:pic>
      <p:pic>
        <p:nvPicPr>
          <p:cNvPr id="12" name="図 11">
            <a:extLst>
              <a:ext uri="{FF2B5EF4-FFF2-40B4-BE49-F238E27FC236}">
                <a16:creationId xmlns:a16="http://schemas.microsoft.com/office/drawing/2014/main" id="{4C864F2D-9FD9-405E-9A24-C8233741C33E}"/>
              </a:ext>
            </a:extLst>
          </p:cNvPr>
          <p:cNvPicPr>
            <a:picLocks noChangeAspect="1"/>
          </p:cNvPicPr>
          <p:nvPr/>
        </p:nvPicPr>
        <p:blipFill>
          <a:blip r:embed="rId3"/>
          <a:stretch>
            <a:fillRect/>
          </a:stretch>
        </p:blipFill>
        <p:spPr>
          <a:xfrm flipH="1">
            <a:off x="2671483" y="822010"/>
            <a:ext cx="722384" cy="1343219"/>
          </a:xfrm>
          <a:prstGeom prst="rect">
            <a:avLst/>
          </a:prstGeom>
        </p:spPr>
      </p:pic>
      <p:pic>
        <p:nvPicPr>
          <p:cNvPr id="13" name="図 12">
            <a:extLst>
              <a:ext uri="{FF2B5EF4-FFF2-40B4-BE49-F238E27FC236}">
                <a16:creationId xmlns:a16="http://schemas.microsoft.com/office/drawing/2014/main" id="{2539D4F9-936E-47F7-8090-1AF3BB78A97E}"/>
              </a:ext>
            </a:extLst>
          </p:cNvPr>
          <p:cNvPicPr>
            <a:picLocks noChangeAspect="1"/>
          </p:cNvPicPr>
          <p:nvPr/>
        </p:nvPicPr>
        <p:blipFill>
          <a:blip r:embed="rId4"/>
          <a:stretch>
            <a:fillRect/>
          </a:stretch>
        </p:blipFill>
        <p:spPr>
          <a:xfrm>
            <a:off x="2801542" y="910490"/>
            <a:ext cx="462267" cy="462267"/>
          </a:xfrm>
          <a:prstGeom prst="rect">
            <a:avLst/>
          </a:prstGeom>
        </p:spPr>
      </p:pic>
      <p:sp>
        <p:nvSpPr>
          <p:cNvPr id="8" name="正方形/長方形 7">
            <a:extLst>
              <a:ext uri="{FF2B5EF4-FFF2-40B4-BE49-F238E27FC236}">
                <a16:creationId xmlns:a16="http://schemas.microsoft.com/office/drawing/2014/main" id="{F3CE4060-2CF1-4E64-81E6-FBA81D405A1F}"/>
              </a:ext>
            </a:extLst>
          </p:cNvPr>
          <p:cNvSpPr/>
          <p:nvPr/>
        </p:nvSpPr>
        <p:spPr>
          <a:xfrm>
            <a:off x="1167606" y="4852939"/>
            <a:ext cx="3007751" cy="1723549"/>
          </a:xfrm>
          <a:prstGeom prst="rect">
            <a:avLst/>
          </a:prstGeom>
          <a:ln/>
        </p:spPr>
        <p:style>
          <a:lnRef idx="2">
            <a:schemeClr val="dk1"/>
          </a:lnRef>
          <a:fillRef idx="1">
            <a:schemeClr val="lt1"/>
          </a:fillRef>
          <a:effectRef idx="0">
            <a:schemeClr val="dk1"/>
          </a:effectRef>
          <a:fontRef idx="minor">
            <a:schemeClr val="dk1"/>
          </a:fontRef>
        </p:style>
        <p:txBody>
          <a:bodyPr rot="0" spcFirstLastPara="1" vert="horz" wrap="square" lIns="0" tIns="0" rIns="0" bIns="0" numCol="1" spcCol="38100" rtlCol="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1pPr>
            <a:lvl2pPr marL="0" marR="0" indent="4572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2pPr>
            <a:lvl3pPr marL="0" marR="0" indent="9144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3pPr>
            <a:lvl4pPr marL="0" marR="0" indent="13716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4pPr>
            <a:lvl5pPr marL="0" marR="0" indent="18288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5pPr>
            <a:lvl6pPr marL="0" marR="0" indent="22860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6pPr>
            <a:lvl7pPr marL="0" marR="0" indent="27432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7pPr>
            <a:lvl8pPr marL="0" marR="0" indent="32004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8pPr>
            <a:lvl9pPr marL="0" marR="0" indent="36576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9pPr>
          </a:lstStyle>
          <a:p>
            <a:pPr algn="l"/>
            <a:r>
              <a:rPr lang="ja-JP" altLang="en-US" sz="1600" dirty="0"/>
              <a:t>場面</a:t>
            </a:r>
            <a:r>
              <a:rPr lang="en-US" altLang="ja-JP" sz="1600" dirty="0"/>
              <a:t>3</a:t>
            </a:r>
          </a:p>
          <a:p>
            <a:pPr algn="l"/>
            <a:r>
              <a:rPr lang="ja-JP" altLang="en-US" sz="1600" dirty="0">
                <a:solidFill>
                  <a:schemeClr val="tx1"/>
                </a:solidFill>
              </a:rPr>
              <a:t>胃がんの手術予定の</a:t>
            </a:r>
            <a:r>
              <a:rPr lang="ja-JP" altLang="en-US" sz="1600" dirty="0"/>
              <a:t>患者さんの採血を行うことになりました。あなたなら、どの個人防護具を着用して採血を行いますか？考えてみましょう。</a:t>
            </a:r>
          </a:p>
          <a:p>
            <a:pPr algn="l"/>
            <a:endParaRPr kumimoji="0" lang="en-US" altLang="ja-JP" sz="1600" b="1" i="0" u="none" strike="noStrike" cap="none" spc="0" normalizeH="0" baseline="0" dirty="0">
              <a:ln>
                <a:noFill/>
              </a:ln>
              <a:solidFill>
                <a:schemeClr val="tx1"/>
              </a:solidFill>
              <a:effectLst/>
              <a:uFillTx/>
              <a:latin typeface="+mn-lt"/>
              <a:ea typeface="+mn-ea"/>
              <a:cs typeface="+mn-cs"/>
              <a:sym typeface="ヒラギノ角ゴ ProN W3"/>
            </a:endParaRPr>
          </a:p>
        </p:txBody>
      </p:sp>
      <p:sp>
        <p:nvSpPr>
          <p:cNvPr id="3" name="正方形/長方形 2">
            <a:extLst>
              <a:ext uri="{FF2B5EF4-FFF2-40B4-BE49-F238E27FC236}">
                <a16:creationId xmlns:a16="http://schemas.microsoft.com/office/drawing/2014/main" id="{9284AC03-C5C7-004F-B655-5B3D6A23EA05}"/>
              </a:ext>
            </a:extLst>
          </p:cNvPr>
          <p:cNvSpPr/>
          <p:nvPr/>
        </p:nvSpPr>
        <p:spPr>
          <a:xfrm>
            <a:off x="1377496" y="2955442"/>
            <a:ext cx="2587973" cy="1107996"/>
          </a:xfrm>
          <a:prstGeom prst="rect">
            <a:avLst/>
          </a:prstGeom>
          <a:solidFill>
            <a:schemeClr val="bg1"/>
          </a:solidFill>
          <a:ln w="12700" cap="flat">
            <a:solidFill>
              <a:srgbClr val="000000"/>
            </a:solidFill>
            <a:miter lim="400000"/>
          </a:ln>
          <a:effectLst/>
          <a:sp3d/>
        </p:spPr>
        <p:style>
          <a:lnRef idx="0">
            <a:scrgbClr r="0" g="0" b="0"/>
          </a:lnRef>
          <a:fillRef idx="0">
            <a:scrgbClr r="0" g="0" b="0"/>
          </a:fillRef>
          <a:effectRef idx="0">
            <a:scrgbClr r="0" g="0" b="0"/>
          </a:effectRef>
          <a:fontRef idx="none"/>
        </p:style>
        <p:txBody>
          <a:bodyPr rot="0" spcFirstLastPara="1" vert="horz" wrap="square" lIns="0" tIns="0" rIns="0" bIns="0" numCol="1" spcCol="38100" rtlCol="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1pPr>
            <a:lvl2pPr marL="0" marR="0" indent="4572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2pPr>
            <a:lvl3pPr marL="0" marR="0" indent="9144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3pPr>
            <a:lvl4pPr marL="0" marR="0" indent="13716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4pPr>
            <a:lvl5pPr marL="0" marR="0" indent="18288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5pPr>
            <a:lvl6pPr marL="0" marR="0" indent="22860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6pPr>
            <a:lvl7pPr marL="0" marR="0" indent="27432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7pPr>
            <a:lvl8pPr marL="0" marR="0" indent="32004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8pPr>
            <a:lvl9pPr marL="0" marR="0" indent="36576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9pPr>
          </a:lstStyle>
          <a:p>
            <a:pPr>
              <a:lnSpc>
                <a:spcPct val="150000"/>
              </a:lnSpc>
            </a:pPr>
            <a:r>
              <a:rPr lang="ja-JP" altLang="en-US" sz="2400" kern="100" dirty="0">
                <a:effectLst/>
                <a:latin typeface="Meiryo" panose="020B0604030504040204" pitchFamily="34" charset="-128"/>
                <a:ea typeface="Meiryo" panose="020B0604030504040204" pitchFamily="34" charset="-128"/>
                <a:cs typeface="Times New Roman" panose="02020603050405020304" pitchFamily="18" charset="0"/>
              </a:rPr>
              <a:t>さわやかな</a:t>
            </a:r>
            <a:endParaRPr lang="en-US" altLang="ja-JP" sz="2400" kern="100" dirty="0">
              <a:effectLst/>
              <a:latin typeface="Meiryo" panose="020B0604030504040204" pitchFamily="34" charset="-128"/>
              <a:ea typeface="Meiryo" panose="020B0604030504040204" pitchFamily="34" charset="-128"/>
              <a:cs typeface="Times New Roman" panose="02020603050405020304" pitchFamily="18" charset="0"/>
            </a:endParaRPr>
          </a:p>
          <a:p>
            <a:pPr>
              <a:lnSpc>
                <a:spcPct val="150000"/>
              </a:lnSpc>
            </a:pPr>
            <a:r>
              <a:rPr lang="ja-JP" altLang="en-US" sz="2400" kern="100" dirty="0">
                <a:effectLst/>
                <a:latin typeface="Meiryo" panose="020B0604030504040204" pitchFamily="34" charset="-128"/>
                <a:ea typeface="Meiryo" panose="020B0604030504040204" pitchFamily="34" charset="-128"/>
                <a:cs typeface="Times New Roman" panose="02020603050405020304" pitchFamily="18" charset="0"/>
              </a:rPr>
              <a:t>絵</a:t>
            </a:r>
          </a:p>
        </p:txBody>
      </p:sp>
      <p:pic>
        <p:nvPicPr>
          <p:cNvPr id="5" name="図 4">
            <a:extLst>
              <a:ext uri="{FF2B5EF4-FFF2-40B4-BE49-F238E27FC236}">
                <a16:creationId xmlns:a16="http://schemas.microsoft.com/office/drawing/2014/main" id="{DFE977FA-76B1-779B-60D4-37B92459B5AC}"/>
              </a:ext>
            </a:extLst>
          </p:cNvPr>
          <p:cNvPicPr>
            <a:picLocks noChangeAspect="1"/>
          </p:cNvPicPr>
          <p:nvPr/>
        </p:nvPicPr>
        <p:blipFill>
          <a:blip r:embed="rId5"/>
          <a:stretch>
            <a:fillRect/>
          </a:stretch>
        </p:blipFill>
        <p:spPr>
          <a:xfrm>
            <a:off x="-128151" y="3200743"/>
            <a:ext cx="1435225" cy="996632"/>
          </a:xfrm>
          <a:prstGeom prst="rect">
            <a:avLst/>
          </a:prstGeom>
          <a:ln>
            <a:solidFill>
              <a:srgbClr val="FFC000"/>
            </a:solidFill>
          </a:ln>
        </p:spPr>
      </p:pic>
    </p:spTree>
    <p:extLst>
      <p:ext uri="{BB962C8B-B14F-4D97-AF65-F5344CB8AC3E}">
        <p14:creationId xmlns:p14="http://schemas.microsoft.com/office/powerpoint/2010/main" val="24206985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3380208156"/>
              </p:ext>
            </p:extLst>
          </p:nvPr>
        </p:nvGraphicFramePr>
        <p:xfrm>
          <a:off x="479757" y="142875"/>
          <a:ext cx="10312068" cy="5635850"/>
        </p:xfrm>
        <a:graphic>
          <a:graphicData uri="http://schemas.openxmlformats.org/drawingml/2006/table">
            <a:tbl>
              <a:tblPr firstRow="1" bandRow="1">
                <a:tableStyleId>{5940675A-B579-460E-94D1-54222C63F5DA}</a:tableStyleId>
              </a:tblPr>
              <a:tblGrid>
                <a:gridCol w="503024">
                  <a:extLst>
                    <a:ext uri="{9D8B030D-6E8A-4147-A177-3AD203B41FA5}">
                      <a16:colId xmlns:a16="http://schemas.microsoft.com/office/drawing/2014/main" val="2061515322"/>
                    </a:ext>
                  </a:extLst>
                </a:gridCol>
                <a:gridCol w="3278501">
                  <a:extLst>
                    <a:ext uri="{9D8B030D-6E8A-4147-A177-3AD203B41FA5}">
                      <a16:colId xmlns:a16="http://schemas.microsoft.com/office/drawing/2014/main" val="2002542705"/>
                    </a:ext>
                  </a:extLst>
                </a:gridCol>
                <a:gridCol w="2224867">
                  <a:extLst>
                    <a:ext uri="{9D8B030D-6E8A-4147-A177-3AD203B41FA5}">
                      <a16:colId xmlns:a16="http://schemas.microsoft.com/office/drawing/2014/main" val="4123951675"/>
                    </a:ext>
                  </a:extLst>
                </a:gridCol>
                <a:gridCol w="4305676">
                  <a:extLst>
                    <a:ext uri="{9D8B030D-6E8A-4147-A177-3AD203B41FA5}">
                      <a16:colId xmlns:a16="http://schemas.microsoft.com/office/drawing/2014/main" val="1816934583"/>
                    </a:ext>
                  </a:extLst>
                </a:gridCol>
              </a:tblGrid>
              <a:tr h="319177">
                <a:tc>
                  <a:txBody>
                    <a:bodyPr/>
                    <a:lstStyle/>
                    <a:p>
                      <a:endParaRPr kumimoji="1" lang="ja-JP" altLang="en-US" dirty="0"/>
                    </a:p>
                  </a:txBody>
                  <a:tcPr>
                    <a:solidFill>
                      <a:schemeClr val="accent6">
                        <a:lumMod val="20000"/>
                        <a:lumOff val="80000"/>
                      </a:schemeClr>
                    </a:solidFill>
                  </a:tcPr>
                </a:tc>
                <a:tc>
                  <a:txBody>
                    <a:bodyPr/>
                    <a:lstStyle/>
                    <a:p>
                      <a:r>
                        <a:rPr kumimoji="1" lang="en-US" altLang="ja-JP" dirty="0"/>
                        <a:t>image</a:t>
                      </a:r>
                      <a:endParaRPr kumimoji="1" lang="ja-JP" altLang="en-US" dirty="0"/>
                    </a:p>
                  </a:txBody>
                  <a:tcPr>
                    <a:solidFill>
                      <a:schemeClr val="accent6">
                        <a:lumMod val="20000"/>
                        <a:lumOff val="80000"/>
                      </a:schemeClr>
                    </a:solidFill>
                  </a:tcPr>
                </a:tc>
                <a:tc>
                  <a:txBody>
                    <a:bodyPr/>
                    <a:lstStyle/>
                    <a:p>
                      <a:endParaRPr kumimoji="1" lang="ja-JP" altLang="en-US" dirty="0"/>
                    </a:p>
                  </a:txBody>
                  <a:tcPr>
                    <a:solidFill>
                      <a:schemeClr val="accent6">
                        <a:lumMod val="20000"/>
                        <a:lumOff val="80000"/>
                      </a:schemeClr>
                    </a:solidFill>
                  </a:tcPr>
                </a:tc>
                <a:tc>
                  <a:txBody>
                    <a:bodyPr/>
                    <a:lstStyle/>
                    <a:p>
                      <a:r>
                        <a:rPr kumimoji="1" lang="en-US" altLang="ja-JP" dirty="0"/>
                        <a:t>NA</a:t>
                      </a:r>
                      <a:endParaRPr kumimoji="1" lang="ja-JP" altLang="en-US" dirty="0"/>
                    </a:p>
                  </a:txBody>
                  <a:tcPr>
                    <a:solidFill>
                      <a:schemeClr val="accent6">
                        <a:lumMod val="20000"/>
                        <a:lumOff val="80000"/>
                      </a:schemeClr>
                    </a:solidFill>
                  </a:tcPr>
                </a:tc>
                <a:extLst>
                  <a:ext uri="{0D108BD9-81ED-4DB2-BD59-A6C34878D82A}">
                    <a16:rowId xmlns:a16="http://schemas.microsoft.com/office/drawing/2014/main" val="1853138871"/>
                  </a:ext>
                </a:extLst>
              </a:tr>
              <a:tr h="1856330">
                <a:tc>
                  <a:txBody>
                    <a:bodyPr/>
                    <a:lstStyle/>
                    <a:p>
                      <a:r>
                        <a:rPr kumimoji="1" lang="en-US" altLang="ja-JP" dirty="0"/>
                        <a:t>14</a:t>
                      </a:r>
                    </a:p>
                    <a:p>
                      <a:endParaRPr kumimoji="1" lang="en-US" altLang="ja-JP" dirty="0"/>
                    </a:p>
                    <a:p>
                      <a:endParaRPr kumimoji="1" lang="ja-JP" altLang="en-US" dirty="0"/>
                    </a:p>
                  </a:txBody>
                  <a:tcPr/>
                </a:tc>
                <a:tc>
                  <a:txBody>
                    <a:bodyPr/>
                    <a:lstStyle/>
                    <a:p>
                      <a:endParaRPr kumimoji="1" lang="ja-JP" altLang="en-US" dirty="0"/>
                    </a:p>
                  </a:txBody>
                  <a:tcPr/>
                </a:tc>
                <a:tc>
                  <a:txBody>
                    <a:bodyPr/>
                    <a:lstStyle/>
                    <a:p>
                      <a:endParaRPr kumimoji="1" lang="en-US" altLang="ja-JP" sz="1200" dirty="0"/>
                    </a:p>
                    <a:p>
                      <a:r>
                        <a:rPr kumimoji="1" lang="ja-JP" altLang="en-US" sz="1200" dirty="0"/>
                        <a:t>＠採血室または診察室</a:t>
                      </a:r>
                      <a:endParaRPr kumimoji="1" lang="en-US" altLang="ja-JP" sz="1200" dirty="0"/>
                    </a:p>
                    <a:p>
                      <a:endParaRPr kumimoji="1" lang="en-US" altLang="ja-JP" sz="1200" dirty="0"/>
                    </a:p>
                    <a:p>
                      <a:r>
                        <a:rPr kumimoji="1" lang="ja-JP" altLang="en-US" sz="1200" dirty="0"/>
                        <a:t>採血している手を強調</a:t>
                      </a:r>
                      <a:endParaRPr kumimoji="1" lang="en-US" altLang="ja-JP" sz="1200" dirty="0"/>
                    </a:p>
                    <a:p>
                      <a:endParaRPr kumimoji="1" lang="en-US" altLang="ja-JP" sz="1200" dirty="0"/>
                    </a:p>
                    <a:p>
                      <a:endParaRPr kumimoji="1" lang="en-US" altLang="ja-JP" sz="1200" dirty="0"/>
                    </a:p>
                    <a:p>
                      <a:endParaRPr kumimoji="1" lang="en-US" altLang="ja-JP" sz="1200" dirty="0"/>
                    </a:p>
                    <a:p>
                      <a:endParaRPr kumimoji="1" lang="en-US" altLang="ja-JP" sz="1200" dirty="0"/>
                    </a:p>
                    <a:p>
                      <a:endParaRPr kumimoji="1" lang="en-US" altLang="ja-JP" sz="1200" dirty="0"/>
                    </a:p>
                    <a:p>
                      <a:endParaRPr kumimoji="1" lang="en-US" altLang="ja-JP"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800" dirty="0"/>
                        <a:t>解答です</a:t>
                      </a:r>
                      <a:endParaRPr lang="en-US" altLang="ja-JP" sz="1800" dirty="0"/>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800" dirty="0"/>
                        <a:t>採血を行う時に、患者の血液が</a:t>
                      </a:r>
                      <a:r>
                        <a:rPr lang="ja-JP" altLang="en-US" sz="1800" dirty="0">
                          <a:solidFill>
                            <a:schemeClr val="tx1"/>
                          </a:solidFill>
                        </a:rPr>
                        <a:t>手</a:t>
                      </a:r>
                      <a:r>
                        <a:rPr lang="ja-JP" altLang="en-US" sz="1800" dirty="0"/>
                        <a:t>に付着する可能性があるので、手袋着用します。</a:t>
                      </a:r>
                      <a:endParaRPr kumimoji="0" lang="ja-JP" altLang="en-US" sz="1800" b="0" i="0" u="none" strike="noStrike" cap="none" spc="0" normalizeH="0" baseline="0" dirty="0">
                        <a:ln>
                          <a:noFill/>
                        </a:ln>
                        <a:solidFill>
                          <a:srgbClr val="000000"/>
                        </a:solidFill>
                        <a:effectLst/>
                        <a:uFillTx/>
                        <a:sym typeface="ヒラギノ角ゴ ProN W6"/>
                      </a:endParaRPr>
                    </a:p>
                    <a:p>
                      <a:endParaRPr kumimoji="1" lang="ja-JP" altLang="en-US" b="1" dirty="0"/>
                    </a:p>
                  </a:txBody>
                  <a:tcPr/>
                </a:tc>
                <a:extLst>
                  <a:ext uri="{0D108BD9-81ED-4DB2-BD59-A6C34878D82A}">
                    <a16:rowId xmlns:a16="http://schemas.microsoft.com/office/drawing/2014/main" val="4069227654"/>
                  </a:ext>
                </a:extLst>
              </a:tr>
              <a:tr h="1856330">
                <a:tc>
                  <a:txBody>
                    <a:bodyPr/>
                    <a:lstStyle/>
                    <a:p>
                      <a:r>
                        <a:rPr kumimoji="1" lang="en-US" altLang="ja-JP" dirty="0"/>
                        <a:t>15</a:t>
                      </a:r>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pPr algn="l"/>
                      <a:r>
                        <a:rPr kumimoji="1" lang="ja-JP" altLang="en-US" sz="1400" b="0" dirty="0">
                          <a:solidFill>
                            <a:schemeClr val="tx1"/>
                          </a:solidFill>
                        </a:rPr>
                        <a:t>場面４</a:t>
                      </a:r>
                    </a:p>
                  </a:txBody>
                  <a:tcPr/>
                </a:tc>
                <a:extLst>
                  <a:ext uri="{0D108BD9-81ED-4DB2-BD59-A6C34878D82A}">
                    <a16:rowId xmlns:a16="http://schemas.microsoft.com/office/drawing/2014/main" val="3714538"/>
                  </a:ext>
                </a:extLst>
              </a:tr>
              <a:tr h="1235827">
                <a:tc>
                  <a:txBody>
                    <a:bodyPr/>
                    <a:lstStyle/>
                    <a:p>
                      <a:r>
                        <a:rPr kumimoji="1" lang="en-US" altLang="ja-JP" dirty="0"/>
                        <a:t>16</a:t>
                      </a:r>
                      <a:endParaRPr kumimoji="1" lang="ja-JP" altLang="en-US" dirty="0"/>
                    </a:p>
                  </a:txBody>
                  <a:tcPr/>
                </a:tc>
                <a:tc>
                  <a:txBody>
                    <a:bodyPr/>
                    <a:lstStyle/>
                    <a:p>
                      <a:endParaRPr kumimoji="1" lang="ja-JP" altLang="en-US" dirty="0"/>
                    </a:p>
                  </a:txBody>
                  <a:tcPr/>
                </a:tc>
                <a:tc>
                  <a:txBody>
                    <a:bodyPr/>
                    <a:lstStyle/>
                    <a:p>
                      <a:endParaRPr kumimoji="1" lang="en-US" altLang="ja-JP" dirty="0"/>
                    </a:p>
                    <a:p>
                      <a:r>
                        <a:rPr kumimoji="1" lang="ja-JP" altLang="en-US" dirty="0"/>
                        <a:t>イラストを挿入</a:t>
                      </a:r>
                      <a:endParaRPr kumimoji="1" lang="en-US" altLang="ja-JP" dirty="0"/>
                    </a:p>
                    <a:p>
                      <a:endParaRPr kumimoji="1" lang="en-US" altLang="ja-JP" dirty="0">
                        <a:highlight>
                          <a:srgbClr val="FFFF00"/>
                        </a:highlight>
                      </a:endParaRPr>
                    </a:p>
                    <a:p>
                      <a:endParaRPr kumimoji="1" lang="ja-JP" altLang="en-US" dirty="0"/>
                    </a:p>
                  </a:txBody>
                  <a:tcPr/>
                </a:tc>
                <a:tc>
                  <a:txBody>
                    <a:bodyPr/>
                    <a:lstStyle/>
                    <a:p>
                      <a:pPr algn="l"/>
                      <a:endParaRPr lang="en-US" altLang="ja-JP" sz="1600" dirty="0"/>
                    </a:p>
                    <a:p>
                      <a:pPr algn="l"/>
                      <a:r>
                        <a:rPr lang="ja-JP" altLang="en-US" sz="1600" dirty="0">
                          <a:solidFill>
                            <a:schemeClr val="tx1"/>
                          </a:solidFill>
                        </a:rPr>
                        <a:t>痰が絡んでいる患者さんの吸引をこれから行います</a:t>
                      </a:r>
                      <a:r>
                        <a:rPr lang="en-US" altLang="ja-JP" sz="1600" dirty="0">
                          <a:solidFill>
                            <a:schemeClr val="tx1"/>
                          </a:solidFill>
                        </a:rPr>
                        <a:t>.</a:t>
                      </a:r>
                    </a:p>
                    <a:p>
                      <a:pPr algn="l"/>
                      <a:r>
                        <a:rPr lang="ja-JP" altLang="en-US" sz="1600" dirty="0">
                          <a:solidFill>
                            <a:schemeClr val="tx1"/>
                          </a:solidFill>
                        </a:rPr>
                        <a:t>あなたなら</a:t>
                      </a:r>
                      <a:r>
                        <a:rPr lang="ja-JP" altLang="en-US" sz="1600" dirty="0"/>
                        <a:t>、どの個人防護具を着用しますか？</a:t>
                      </a:r>
                      <a:endParaRPr lang="en-US" altLang="ja-JP" sz="1600" dirty="0"/>
                    </a:p>
                    <a:p>
                      <a:pPr algn="l"/>
                      <a:endParaRPr kumimoji="1" lang="ja-JP" altLang="en-US" sz="1200" b="0" dirty="0">
                        <a:solidFill>
                          <a:srgbClr val="FF0000"/>
                        </a:solidFill>
                      </a:endParaRPr>
                    </a:p>
                  </a:txBody>
                  <a:tcPr/>
                </a:tc>
                <a:extLst>
                  <a:ext uri="{0D108BD9-81ED-4DB2-BD59-A6C34878D82A}">
                    <a16:rowId xmlns:a16="http://schemas.microsoft.com/office/drawing/2014/main" val="3168508305"/>
                  </a:ext>
                </a:extLst>
              </a:tr>
            </a:tbl>
          </a:graphicData>
        </a:graphic>
      </p:graphicFrame>
      <p:sp>
        <p:nvSpPr>
          <p:cNvPr id="9" name="正方形/長方形 8">
            <a:extLst>
              <a:ext uri="{FF2B5EF4-FFF2-40B4-BE49-F238E27FC236}">
                <a16:creationId xmlns:a16="http://schemas.microsoft.com/office/drawing/2014/main" id="{C884ECB7-ACAA-DB39-F031-9E39A425A55E}"/>
              </a:ext>
            </a:extLst>
          </p:cNvPr>
          <p:cNvSpPr/>
          <p:nvPr/>
        </p:nvSpPr>
        <p:spPr>
          <a:xfrm>
            <a:off x="1307074" y="611519"/>
            <a:ext cx="2245751" cy="1723549"/>
          </a:xfrm>
          <a:prstGeom prst="rect">
            <a:avLst/>
          </a:prstGeom>
          <a:solidFill>
            <a:schemeClr val="bg1"/>
          </a:solidFill>
          <a:ln w="12700" cap="flat">
            <a:solidFill>
              <a:srgbClr val="000000"/>
            </a:solidFill>
            <a:miter lim="400000"/>
          </a:ln>
          <a:effectLst/>
          <a:sp3d/>
        </p:spPr>
        <p:style>
          <a:lnRef idx="0">
            <a:scrgbClr r="0" g="0" b="0"/>
          </a:lnRef>
          <a:fillRef idx="0">
            <a:scrgbClr r="0" g="0" b="0"/>
          </a:fillRef>
          <a:effectRef idx="0">
            <a:scrgbClr r="0" g="0" b="0"/>
          </a:effectRef>
          <a:fontRef idx="none"/>
        </p:style>
        <p:txBody>
          <a:bodyPr rot="0" spcFirstLastPara="1" vert="horz" wrap="square" lIns="0" tIns="0" rIns="0" bIns="0" numCol="1" spcCol="38100" rtlCol="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1pPr>
            <a:lvl2pPr marL="0" marR="0" indent="4572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2pPr>
            <a:lvl3pPr marL="0" marR="0" indent="9144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3pPr>
            <a:lvl4pPr marL="0" marR="0" indent="13716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4pPr>
            <a:lvl5pPr marL="0" marR="0" indent="18288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5pPr>
            <a:lvl6pPr marL="0" marR="0" indent="22860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6pPr>
            <a:lvl7pPr marL="0" marR="0" indent="27432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7pPr>
            <a:lvl8pPr marL="0" marR="0" indent="32004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8pPr>
            <a:lvl9pPr marL="0" marR="0" indent="36576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9pPr>
          </a:lstStyle>
          <a:p>
            <a:pPr marL="0" marR="0" indent="0" algn="ctr" defTabSz="825500" rtl="0" fontAlgn="auto" latinLnBrk="0" hangingPunct="0">
              <a:lnSpc>
                <a:spcPct val="100000"/>
              </a:lnSpc>
              <a:spcBef>
                <a:spcPts val="0"/>
              </a:spcBef>
              <a:spcAft>
                <a:spcPts val="0"/>
              </a:spcAft>
              <a:buClrTx/>
              <a:buSzTx/>
              <a:buFontTx/>
              <a:buNone/>
              <a:tabLst/>
            </a:pPr>
            <a:r>
              <a:rPr kumimoji="0" lang="ja-JP" altLang="en-US" sz="1600" b="0" i="0" u="none" strike="noStrike" cap="none" spc="0" normalizeH="0" baseline="0" dirty="0">
                <a:ln>
                  <a:noFill/>
                </a:ln>
                <a:solidFill>
                  <a:schemeClr val="tx1"/>
                </a:solidFill>
                <a:effectLst/>
                <a:uFillTx/>
                <a:latin typeface="+mn-lt"/>
                <a:ea typeface="+mn-ea"/>
                <a:cs typeface="+mn-cs"/>
                <a:sym typeface="ヒラギノ角ゴ ProN W3"/>
              </a:rPr>
              <a:t>場面</a:t>
            </a:r>
            <a:r>
              <a:rPr lang="en-US" altLang="ja-JP" sz="1600" dirty="0">
                <a:solidFill>
                  <a:schemeClr val="tx1"/>
                </a:solidFill>
                <a:latin typeface="+mn-lt"/>
                <a:ea typeface="+mn-ea"/>
                <a:cs typeface="+mn-cs"/>
                <a:sym typeface="ヒラギノ角ゴ ProN W3"/>
              </a:rPr>
              <a:t>3</a:t>
            </a:r>
            <a:r>
              <a:rPr kumimoji="0" lang="ja-JP" altLang="en-US" sz="1600" b="0" i="0" u="none" strike="noStrike" cap="none" spc="0" normalizeH="0" baseline="0" dirty="0">
                <a:ln>
                  <a:noFill/>
                </a:ln>
                <a:solidFill>
                  <a:schemeClr val="tx1"/>
                </a:solidFill>
                <a:effectLst/>
                <a:uFillTx/>
                <a:latin typeface="+mn-lt"/>
                <a:ea typeface="+mn-ea"/>
                <a:cs typeface="+mn-cs"/>
                <a:sym typeface="ヒラギノ角ゴ ProN W3"/>
              </a:rPr>
              <a:t>（解答編）</a:t>
            </a:r>
            <a:endParaRPr kumimoji="0" lang="en-US" altLang="ja-JP" sz="1600" b="0" i="0" u="none" strike="noStrike" cap="none" spc="0" normalizeH="0" baseline="0" dirty="0">
              <a:ln>
                <a:noFill/>
              </a:ln>
              <a:solidFill>
                <a:schemeClr val="tx1"/>
              </a:solidFill>
              <a:effectLst/>
              <a:uFillTx/>
              <a:latin typeface="+mn-lt"/>
              <a:ea typeface="+mn-ea"/>
              <a:cs typeface="+mn-cs"/>
              <a:sym typeface="ヒラギノ角ゴ ProN W3"/>
            </a:endParaRPr>
          </a:p>
          <a:p>
            <a:pPr marL="0" marR="0" indent="0" algn="ctr" defTabSz="825500" rtl="0" fontAlgn="auto" latinLnBrk="0" hangingPunct="0">
              <a:lnSpc>
                <a:spcPct val="100000"/>
              </a:lnSpc>
              <a:spcBef>
                <a:spcPts val="0"/>
              </a:spcBef>
              <a:spcAft>
                <a:spcPts val="0"/>
              </a:spcAft>
              <a:buClrTx/>
              <a:buSzTx/>
              <a:buFontTx/>
              <a:buNone/>
              <a:tabLst/>
            </a:pPr>
            <a:endParaRPr lang="en-US" altLang="ja-JP" sz="1600" dirty="0">
              <a:solidFill>
                <a:schemeClr val="tx1"/>
              </a:solidFill>
              <a:latin typeface="+mn-lt"/>
              <a:ea typeface="+mn-ea"/>
              <a:cs typeface="+mn-cs"/>
              <a:sym typeface="ヒラギノ角ゴ ProN W3"/>
            </a:endParaRPr>
          </a:p>
          <a:p>
            <a:pPr marL="0" marR="0" indent="0" algn="ctr" defTabSz="825500" rtl="0" fontAlgn="auto" latinLnBrk="0" hangingPunct="0">
              <a:lnSpc>
                <a:spcPct val="100000"/>
              </a:lnSpc>
              <a:spcBef>
                <a:spcPts val="0"/>
              </a:spcBef>
              <a:spcAft>
                <a:spcPts val="0"/>
              </a:spcAft>
              <a:buClrTx/>
              <a:buSzTx/>
              <a:buFontTx/>
              <a:buNone/>
              <a:tabLst/>
            </a:pPr>
            <a:endParaRPr lang="en-US" altLang="ja-JP" sz="1600" dirty="0">
              <a:solidFill>
                <a:schemeClr val="tx1"/>
              </a:solidFill>
              <a:latin typeface="+mn-lt"/>
              <a:ea typeface="+mn-ea"/>
              <a:cs typeface="+mn-cs"/>
              <a:sym typeface="ヒラギノ角ゴ ProN W3"/>
            </a:endParaRPr>
          </a:p>
          <a:p>
            <a:pPr marL="0" marR="0" indent="0" algn="ctr" defTabSz="825500" rtl="0" fontAlgn="auto" latinLnBrk="0" hangingPunct="0">
              <a:lnSpc>
                <a:spcPct val="100000"/>
              </a:lnSpc>
              <a:spcBef>
                <a:spcPts val="0"/>
              </a:spcBef>
              <a:spcAft>
                <a:spcPts val="0"/>
              </a:spcAft>
              <a:buClrTx/>
              <a:buSzTx/>
              <a:buFontTx/>
              <a:buNone/>
              <a:tabLst/>
            </a:pPr>
            <a:endParaRPr lang="en-US" altLang="ja-JP" sz="1600" dirty="0">
              <a:solidFill>
                <a:schemeClr val="tx1"/>
              </a:solidFill>
              <a:latin typeface="+mn-lt"/>
              <a:ea typeface="+mn-ea"/>
              <a:cs typeface="+mn-cs"/>
              <a:sym typeface="ヒラギノ角ゴ ProN W3"/>
            </a:endParaRPr>
          </a:p>
          <a:p>
            <a:pPr marL="0" marR="0" indent="0" algn="ctr" defTabSz="825500" rtl="0" fontAlgn="auto" latinLnBrk="0" hangingPunct="0">
              <a:lnSpc>
                <a:spcPct val="100000"/>
              </a:lnSpc>
              <a:spcBef>
                <a:spcPts val="0"/>
              </a:spcBef>
              <a:spcAft>
                <a:spcPts val="0"/>
              </a:spcAft>
              <a:buClrTx/>
              <a:buSzTx/>
              <a:buFontTx/>
              <a:buNone/>
              <a:tabLst/>
            </a:pPr>
            <a:endParaRPr lang="en-US" altLang="ja-JP" sz="1600" dirty="0">
              <a:solidFill>
                <a:schemeClr val="tx1"/>
              </a:solidFill>
              <a:latin typeface="+mn-lt"/>
              <a:ea typeface="+mn-ea"/>
              <a:cs typeface="+mn-cs"/>
              <a:sym typeface="ヒラギノ角ゴ ProN W3"/>
            </a:endParaRPr>
          </a:p>
          <a:p>
            <a:pPr marL="0" marR="0" indent="0" algn="ctr" defTabSz="825500" rtl="0" fontAlgn="auto" latinLnBrk="0" hangingPunct="0">
              <a:lnSpc>
                <a:spcPct val="100000"/>
              </a:lnSpc>
              <a:spcBef>
                <a:spcPts val="0"/>
              </a:spcBef>
              <a:spcAft>
                <a:spcPts val="0"/>
              </a:spcAft>
              <a:buClrTx/>
              <a:buSzTx/>
              <a:buFontTx/>
              <a:buNone/>
              <a:tabLst/>
            </a:pPr>
            <a:endParaRPr lang="en-US" altLang="ja-JP" sz="1600" dirty="0">
              <a:solidFill>
                <a:schemeClr val="tx1"/>
              </a:solidFill>
              <a:latin typeface="+mn-lt"/>
              <a:ea typeface="+mn-ea"/>
              <a:cs typeface="+mn-cs"/>
              <a:sym typeface="ヒラギノ角ゴ ProN W3"/>
            </a:endParaRPr>
          </a:p>
          <a:p>
            <a:pPr marL="0" marR="0" indent="0" algn="ctr" defTabSz="825500" rtl="0" fontAlgn="auto" latinLnBrk="0" hangingPunct="0">
              <a:lnSpc>
                <a:spcPct val="100000"/>
              </a:lnSpc>
              <a:spcBef>
                <a:spcPts val="0"/>
              </a:spcBef>
              <a:spcAft>
                <a:spcPts val="0"/>
              </a:spcAft>
              <a:buClrTx/>
              <a:buSzTx/>
              <a:buFontTx/>
              <a:buNone/>
              <a:tabLst/>
            </a:pPr>
            <a:endParaRPr kumimoji="0" lang="ja-JP" altLang="en-US" sz="1600" b="0" i="0" u="none" strike="noStrike" cap="none" spc="0" normalizeH="0" baseline="0" dirty="0">
              <a:ln>
                <a:noFill/>
              </a:ln>
              <a:solidFill>
                <a:schemeClr val="tx1"/>
              </a:solidFill>
              <a:effectLst/>
              <a:uFillTx/>
              <a:latin typeface="+mn-lt"/>
              <a:ea typeface="+mn-ea"/>
              <a:cs typeface="+mn-cs"/>
              <a:sym typeface="ヒラギノ角ゴ ProN W3"/>
            </a:endParaRPr>
          </a:p>
        </p:txBody>
      </p:sp>
      <p:sp>
        <p:nvSpPr>
          <p:cNvPr id="8" name="正方形/長方形 7">
            <a:extLst>
              <a:ext uri="{FF2B5EF4-FFF2-40B4-BE49-F238E27FC236}">
                <a16:creationId xmlns:a16="http://schemas.microsoft.com/office/drawing/2014/main" id="{F3CE4060-2CF1-4E64-81E6-FBA81D405A1F}"/>
              </a:ext>
            </a:extLst>
          </p:cNvPr>
          <p:cNvSpPr/>
          <p:nvPr/>
        </p:nvSpPr>
        <p:spPr>
          <a:xfrm>
            <a:off x="1176485" y="4435398"/>
            <a:ext cx="3007751" cy="1477328"/>
          </a:xfrm>
          <a:prstGeom prst="rect">
            <a:avLst/>
          </a:prstGeom>
          <a:ln/>
        </p:spPr>
        <p:style>
          <a:lnRef idx="2">
            <a:schemeClr val="dk1"/>
          </a:lnRef>
          <a:fillRef idx="1">
            <a:schemeClr val="lt1"/>
          </a:fillRef>
          <a:effectRef idx="0">
            <a:schemeClr val="dk1"/>
          </a:effectRef>
          <a:fontRef idx="minor">
            <a:schemeClr val="dk1"/>
          </a:fontRef>
        </p:style>
        <p:txBody>
          <a:bodyPr rot="0" spcFirstLastPara="1" vert="horz" wrap="square" lIns="0" tIns="0" rIns="0" bIns="0" numCol="1" spcCol="38100" rtlCol="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1pPr>
            <a:lvl2pPr marL="0" marR="0" indent="4572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2pPr>
            <a:lvl3pPr marL="0" marR="0" indent="9144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3pPr>
            <a:lvl4pPr marL="0" marR="0" indent="13716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4pPr>
            <a:lvl5pPr marL="0" marR="0" indent="18288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5pPr>
            <a:lvl6pPr marL="0" marR="0" indent="22860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6pPr>
            <a:lvl7pPr marL="0" marR="0" indent="27432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7pPr>
            <a:lvl8pPr marL="0" marR="0" indent="32004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8pPr>
            <a:lvl9pPr marL="0" marR="0" indent="36576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9pPr>
          </a:lstStyle>
          <a:p>
            <a:pPr algn="l"/>
            <a:endParaRPr lang="en-US" altLang="ja-JP" sz="1600" dirty="0"/>
          </a:p>
          <a:p>
            <a:pPr algn="l"/>
            <a:r>
              <a:rPr lang="ja-JP" altLang="en-US" sz="1600" dirty="0">
                <a:solidFill>
                  <a:schemeClr val="tx1"/>
                </a:solidFill>
              </a:rPr>
              <a:t>痰が絡んでいる患者さんの吸引をこれから行います</a:t>
            </a:r>
            <a:r>
              <a:rPr lang="en-US" altLang="ja-JP" sz="1600" dirty="0">
                <a:solidFill>
                  <a:schemeClr val="tx1"/>
                </a:solidFill>
              </a:rPr>
              <a:t>.</a:t>
            </a:r>
          </a:p>
          <a:p>
            <a:pPr algn="l"/>
            <a:r>
              <a:rPr lang="ja-JP" altLang="en-US" sz="1600" dirty="0">
                <a:solidFill>
                  <a:schemeClr val="tx1"/>
                </a:solidFill>
              </a:rPr>
              <a:t>あなたなら、どの個人防護</a:t>
            </a:r>
            <a:r>
              <a:rPr lang="ja-JP" altLang="en-US" sz="1600" dirty="0"/>
              <a:t>具を着用しますか？</a:t>
            </a:r>
            <a:endParaRPr kumimoji="1" lang="ja-JP" altLang="en-US" sz="1200" dirty="0">
              <a:solidFill>
                <a:srgbClr val="FF0000"/>
              </a:solidFill>
            </a:endParaRPr>
          </a:p>
          <a:p>
            <a:pPr algn="l"/>
            <a:endParaRPr kumimoji="0" lang="en-US" altLang="ja-JP" sz="1600" b="1" i="0" u="none" strike="noStrike" cap="none" spc="0" normalizeH="0" baseline="0" dirty="0">
              <a:ln>
                <a:noFill/>
              </a:ln>
              <a:solidFill>
                <a:schemeClr val="tx1"/>
              </a:solidFill>
              <a:effectLst/>
              <a:uFillTx/>
              <a:latin typeface="+mn-lt"/>
              <a:ea typeface="+mn-ea"/>
              <a:cs typeface="+mn-cs"/>
              <a:sym typeface="ヒラギノ角ゴ ProN W3"/>
            </a:endParaRPr>
          </a:p>
        </p:txBody>
      </p:sp>
      <p:pic>
        <p:nvPicPr>
          <p:cNvPr id="11" name="図 10">
            <a:extLst>
              <a:ext uri="{FF2B5EF4-FFF2-40B4-BE49-F238E27FC236}">
                <a16:creationId xmlns:a16="http://schemas.microsoft.com/office/drawing/2014/main" id="{7E5A1179-171E-4384-846D-EB02754619E5}"/>
              </a:ext>
            </a:extLst>
          </p:cNvPr>
          <p:cNvPicPr>
            <a:picLocks noChangeAspect="1"/>
          </p:cNvPicPr>
          <p:nvPr/>
        </p:nvPicPr>
        <p:blipFill>
          <a:blip r:embed="rId2"/>
          <a:stretch>
            <a:fillRect/>
          </a:stretch>
        </p:blipFill>
        <p:spPr>
          <a:xfrm>
            <a:off x="1400175" y="961188"/>
            <a:ext cx="1364256" cy="1162196"/>
          </a:xfrm>
          <a:prstGeom prst="rect">
            <a:avLst/>
          </a:prstGeom>
        </p:spPr>
      </p:pic>
      <p:pic>
        <p:nvPicPr>
          <p:cNvPr id="14" name="図 13">
            <a:extLst>
              <a:ext uri="{FF2B5EF4-FFF2-40B4-BE49-F238E27FC236}">
                <a16:creationId xmlns:a16="http://schemas.microsoft.com/office/drawing/2014/main" id="{FC39C144-7116-4F03-B0C3-01D0F54A64D9}"/>
              </a:ext>
            </a:extLst>
          </p:cNvPr>
          <p:cNvPicPr>
            <a:picLocks noChangeAspect="1"/>
          </p:cNvPicPr>
          <p:nvPr/>
        </p:nvPicPr>
        <p:blipFill>
          <a:blip r:embed="rId3"/>
          <a:stretch>
            <a:fillRect/>
          </a:stretch>
        </p:blipFill>
        <p:spPr>
          <a:xfrm>
            <a:off x="2881412" y="898554"/>
            <a:ext cx="692399" cy="1287464"/>
          </a:xfrm>
          <a:prstGeom prst="rect">
            <a:avLst/>
          </a:prstGeom>
        </p:spPr>
      </p:pic>
      <p:sp>
        <p:nvSpPr>
          <p:cNvPr id="2" name="正方形/長方形 1">
            <a:extLst>
              <a:ext uri="{FF2B5EF4-FFF2-40B4-BE49-F238E27FC236}">
                <a16:creationId xmlns:a16="http://schemas.microsoft.com/office/drawing/2014/main" id="{43E7C978-7EB5-0FCF-94B0-9CA7CC12BA71}"/>
              </a:ext>
            </a:extLst>
          </p:cNvPr>
          <p:cNvSpPr/>
          <p:nvPr/>
        </p:nvSpPr>
        <p:spPr>
          <a:xfrm>
            <a:off x="1307074" y="2769679"/>
            <a:ext cx="2587973" cy="1107996"/>
          </a:xfrm>
          <a:prstGeom prst="rect">
            <a:avLst/>
          </a:prstGeom>
          <a:solidFill>
            <a:schemeClr val="bg1"/>
          </a:solidFill>
          <a:ln w="12700" cap="flat">
            <a:solidFill>
              <a:srgbClr val="000000"/>
            </a:solidFill>
            <a:miter lim="400000"/>
          </a:ln>
          <a:effectLst/>
          <a:sp3d/>
        </p:spPr>
        <p:style>
          <a:lnRef idx="0">
            <a:scrgbClr r="0" g="0" b="0"/>
          </a:lnRef>
          <a:fillRef idx="0">
            <a:scrgbClr r="0" g="0" b="0"/>
          </a:fillRef>
          <a:effectRef idx="0">
            <a:scrgbClr r="0" g="0" b="0"/>
          </a:effectRef>
          <a:fontRef idx="none"/>
        </p:style>
        <p:txBody>
          <a:bodyPr rot="0" spcFirstLastPara="1" vert="horz" wrap="square" lIns="0" tIns="0" rIns="0" bIns="0" numCol="1" spcCol="38100" rtlCol="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1pPr>
            <a:lvl2pPr marL="0" marR="0" indent="4572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2pPr>
            <a:lvl3pPr marL="0" marR="0" indent="9144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3pPr>
            <a:lvl4pPr marL="0" marR="0" indent="13716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4pPr>
            <a:lvl5pPr marL="0" marR="0" indent="18288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5pPr>
            <a:lvl6pPr marL="0" marR="0" indent="22860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6pPr>
            <a:lvl7pPr marL="0" marR="0" indent="27432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7pPr>
            <a:lvl8pPr marL="0" marR="0" indent="32004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8pPr>
            <a:lvl9pPr marL="0" marR="0" indent="36576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9pPr>
          </a:lstStyle>
          <a:p>
            <a:pPr>
              <a:lnSpc>
                <a:spcPct val="150000"/>
              </a:lnSpc>
            </a:pPr>
            <a:r>
              <a:rPr lang="ja-JP" altLang="en-US" sz="2400" kern="100" dirty="0">
                <a:effectLst/>
                <a:latin typeface="Meiryo" panose="020B0604030504040204" pitchFamily="34" charset="-128"/>
                <a:ea typeface="Meiryo" panose="020B0604030504040204" pitchFamily="34" charset="-128"/>
                <a:cs typeface="Times New Roman" panose="02020603050405020304" pitchFamily="18" charset="0"/>
              </a:rPr>
              <a:t>さわやかな</a:t>
            </a:r>
            <a:endParaRPr lang="en-US" altLang="ja-JP" sz="2400" kern="100" dirty="0">
              <a:effectLst/>
              <a:latin typeface="Meiryo" panose="020B0604030504040204" pitchFamily="34" charset="-128"/>
              <a:ea typeface="Meiryo" panose="020B0604030504040204" pitchFamily="34" charset="-128"/>
              <a:cs typeface="Times New Roman" panose="02020603050405020304" pitchFamily="18" charset="0"/>
            </a:endParaRPr>
          </a:p>
          <a:p>
            <a:pPr>
              <a:lnSpc>
                <a:spcPct val="150000"/>
              </a:lnSpc>
            </a:pPr>
            <a:r>
              <a:rPr lang="ja-JP" altLang="en-US" sz="2400" kern="100" dirty="0">
                <a:effectLst/>
                <a:latin typeface="Meiryo" panose="020B0604030504040204" pitchFamily="34" charset="-128"/>
                <a:ea typeface="Meiryo" panose="020B0604030504040204" pitchFamily="34" charset="-128"/>
                <a:cs typeface="Times New Roman" panose="02020603050405020304" pitchFamily="18" charset="0"/>
              </a:rPr>
              <a:t>絵</a:t>
            </a:r>
          </a:p>
        </p:txBody>
      </p:sp>
      <p:pic>
        <p:nvPicPr>
          <p:cNvPr id="3" name="図 2">
            <a:extLst>
              <a:ext uri="{FF2B5EF4-FFF2-40B4-BE49-F238E27FC236}">
                <a16:creationId xmlns:a16="http://schemas.microsoft.com/office/drawing/2014/main" id="{014D7938-5720-DFDD-29D4-08055226A608}"/>
              </a:ext>
            </a:extLst>
          </p:cNvPr>
          <p:cNvPicPr>
            <a:picLocks noChangeAspect="1"/>
          </p:cNvPicPr>
          <p:nvPr/>
        </p:nvPicPr>
        <p:blipFill>
          <a:blip r:embed="rId4"/>
          <a:stretch>
            <a:fillRect/>
          </a:stretch>
        </p:blipFill>
        <p:spPr>
          <a:xfrm>
            <a:off x="175803" y="2918729"/>
            <a:ext cx="1435225" cy="996632"/>
          </a:xfrm>
          <a:prstGeom prst="rect">
            <a:avLst/>
          </a:prstGeom>
          <a:ln>
            <a:solidFill>
              <a:srgbClr val="FFC000"/>
            </a:solidFill>
          </a:ln>
        </p:spPr>
      </p:pic>
      <p:pic>
        <p:nvPicPr>
          <p:cNvPr id="10" name="図 9">
            <a:extLst>
              <a:ext uri="{FF2B5EF4-FFF2-40B4-BE49-F238E27FC236}">
                <a16:creationId xmlns:a16="http://schemas.microsoft.com/office/drawing/2014/main" id="{A2A9CD4D-FF72-A90E-2803-FA03A767F3D2}"/>
              </a:ext>
            </a:extLst>
          </p:cNvPr>
          <p:cNvPicPr>
            <a:picLocks noChangeAspect="1"/>
          </p:cNvPicPr>
          <p:nvPr/>
        </p:nvPicPr>
        <p:blipFill>
          <a:blip r:embed="rId5"/>
          <a:stretch>
            <a:fillRect/>
          </a:stretch>
        </p:blipFill>
        <p:spPr>
          <a:xfrm>
            <a:off x="9995309" y="4190044"/>
            <a:ext cx="1100470" cy="1299568"/>
          </a:xfrm>
          <a:prstGeom prst="rect">
            <a:avLst/>
          </a:prstGeom>
        </p:spPr>
      </p:pic>
    </p:spTree>
    <p:extLst>
      <p:ext uri="{BB962C8B-B14F-4D97-AF65-F5344CB8AC3E}">
        <p14:creationId xmlns:p14="http://schemas.microsoft.com/office/powerpoint/2010/main" val="13976809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1863801612"/>
              </p:ext>
            </p:extLst>
          </p:nvPr>
        </p:nvGraphicFramePr>
        <p:xfrm>
          <a:off x="479757" y="142875"/>
          <a:ext cx="10312068" cy="6090100"/>
        </p:xfrm>
        <a:graphic>
          <a:graphicData uri="http://schemas.openxmlformats.org/drawingml/2006/table">
            <a:tbl>
              <a:tblPr firstRow="1" bandRow="1">
                <a:tableStyleId>{5940675A-B579-460E-94D1-54222C63F5DA}</a:tableStyleId>
              </a:tblPr>
              <a:tblGrid>
                <a:gridCol w="503024">
                  <a:extLst>
                    <a:ext uri="{9D8B030D-6E8A-4147-A177-3AD203B41FA5}">
                      <a16:colId xmlns:a16="http://schemas.microsoft.com/office/drawing/2014/main" val="2061515322"/>
                    </a:ext>
                  </a:extLst>
                </a:gridCol>
                <a:gridCol w="3425669">
                  <a:extLst>
                    <a:ext uri="{9D8B030D-6E8A-4147-A177-3AD203B41FA5}">
                      <a16:colId xmlns:a16="http://schemas.microsoft.com/office/drawing/2014/main" val="2002542705"/>
                    </a:ext>
                  </a:extLst>
                </a:gridCol>
                <a:gridCol w="2077699">
                  <a:extLst>
                    <a:ext uri="{9D8B030D-6E8A-4147-A177-3AD203B41FA5}">
                      <a16:colId xmlns:a16="http://schemas.microsoft.com/office/drawing/2014/main" val="4123951675"/>
                    </a:ext>
                  </a:extLst>
                </a:gridCol>
                <a:gridCol w="4305676">
                  <a:extLst>
                    <a:ext uri="{9D8B030D-6E8A-4147-A177-3AD203B41FA5}">
                      <a16:colId xmlns:a16="http://schemas.microsoft.com/office/drawing/2014/main" val="1816934583"/>
                    </a:ext>
                  </a:extLst>
                </a:gridCol>
              </a:tblGrid>
              <a:tr h="319177">
                <a:tc>
                  <a:txBody>
                    <a:bodyPr/>
                    <a:lstStyle/>
                    <a:p>
                      <a:endParaRPr kumimoji="1" lang="ja-JP" altLang="en-US" dirty="0"/>
                    </a:p>
                  </a:txBody>
                  <a:tcPr>
                    <a:solidFill>
                      <a:schemeClr val="accent6">
                        <a:lumMod val="20000"/>
                        <a:lumOff val="80000"/>
                      </a:schemeClr>
                    </a:solidFill>
                  </a:tcPr>
                </a:tc>
                <a:tc>
                  <a:txBody>
                    <a:bodyPr/>
                    <a:lstStyle/>
                    <a:p>
                      <a:r>
                        <a:rPr kumimoji="1" lang="en-US" altLang="ja-JP" dirty="0"/>
                        <a:t>image</a:t>
                      </a:r>
                      <a:endParaRPr kumimoji="1" lang="ja-JP" altLang="en-US" dirty="0"/>
                    </a:p>
                  </a:txBody>
                  <a:tcPr>
                    <a:solidFill>
                      <a:schemeClr val="accent6">
                        <a:lumMod val="20000"/>
                        <a:lumOff val="80000"/>
                      </a:schemeClr>
                    </a:solidFill>
                  </a:tcPr>
                </a:tc>
                <a:tc>
                  <a:txBody>
                    <a:bodyPr/>
                    <a:lstStyle/>
                    <a:p>
                      <a:endParaRPr kumimoji="1" lang="ja-JP" altLang="en-US" dirty="0"/>
                    </a:p>
                  </a:txBody>
                  <a:tcPr>
                    <a:solidFill>
                      <a:schemeClr val="accent6">
                        <a:lumMod val="20000"/>
                        <a:lumOff val="80000"/>
                      </a:schemeClr>
                    </a:solidFill>
                  </a:tcPr>
                </a:tc>
                <a:tc>
                  <a:txBody>
                    <a:bodyPr/>
                    <a:lstStyle/>
                    <a:p>
                      <a:r>
                        <a:rPr kumimoji="1" lang="en-US" altLang="ja-JP" dirty="0"/>
                        <a:t>NA</a:t>
                      </a:r>
                      <a:endParaRPr kumimoji="1" lang="ja-JP" altLang="en-US" dirty="0"/>
                    </a:p>
                  </a:txBody>
                  <a:tcPr>
                    <a:solidFill>
                      <a:schemeClr val="accent6">
                        <a:lumMod val="20000"/>
                        <a:lumOff val="80000"/>
                      </a:schemeClr>
                    </a:solidFill>
                  </a:tcPr>
                </a:tc>
                <a:extLst>
                  <a:ext uri="{0D108BD9-81ED-4DB2-BD59-A6C34878D82A}">
                    <a16:rowId xmlns:a16="http://schemas.microsoft.com/office/drawing/2014/main" val="1853138871"/>
                  </a:ext>
                </a:extLst>
              </a:tr>
              <a:tr h="1856330">
                <a:tc>
                  <a:txBody>
                    <a:bodyPr/>
                    <a:lstStyle/>
                    <a:p>
                      <a:r>
                        <a:rPr kumimoji="1" lang="en-US" altLang="ja-JP" dirty="0"/>
                        <a:t>17</a:t>
                      </a:r>
                    </a:p>
                    <a:p>
                      <a:endParaRPr kumimoji="1" lang="en-US" altLang="ja-JP" dirty="0"/>
                    </a:p>
                    <a:p>
                      <a:endParaRPr kumimoji="1" lang="ja-JP" altLang="en-US" dirty="0"/>
                    </a:p>
                  </a:txBody>
                  <a:tcPr/>
                </a:tc>
                <a:tc>
                  <a:txBody>
                    <a:bodyPr/>
                    <a:lstStyle/>
                    <a:p>
                      <a:endParaRPr kumimoji="1" lang="ja-JP" altLang="en-US" dirty="0"/>
                    </a:p>
                  </a:txBody>
                  <a:tcPr/>
                </a:tc>
                <a:tc>
                  <a:txBody>
                    <a:bodyPr/>
                    <a:lstStyle/>
                    <a:p>
                      <a:endParaRPr kumimoji="1" lang="en-US" altLang="ja-JP" sz="1200" dirty="0"/>
                    </a:p>
                    <a:p>
                      <a:endParaRPr kumimoji="1" lang="en-US" altLang="ja-JP" sz="1200" dirty="0"/>
                    </a:p>
                    <a:p>
                      <a:endParaRPr kumimoji="1" lang="en-US" altLang="ja-JP" sz="1200" dirty="0"/>
                    </a:p>
                    <a:p>
                      <a:endParaRPr kumimoji="1" lang="en-US" altLang="ja-JP" sz="1200" dirty="0"/>
                    </a:p>
                    <a:p>
                      <a:endParaRPr kumimoji="1" lang="en-US" altLang="ja-JP" sz="1200" dirty="0"/>
                    </a:p>
                    <a:p>
                      <a:endParaRPr kumimoji="1" lang="en-US" altLang="ja-JP" sz="1200" dirty="0"/>
                    </a:p>
                    <a:p>
                      <a:endParaRPr kumimoji="1" lang="en-US" altLang="ja-JP" sz="1200" dirty="0"/>
                    </a:p>
                    <a:p>
                      <a:endParaRPr kumimoji="1" lang="en-US" altLang="ja-JP"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800" dirty="0">
                          <a:solidFill>
                            <a:schemeClr val="tx1"/>
                          </a:solidFill>
                        </a:rPr>
                        <a:t>解答です。</a:t>
                      </a:r>
                      <a:endParaRPr lang="en-US" altLang="ja-JP" sz="18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800" dirty="0">
                          <a:solidFill>
                            <a:schemeClr val="tx1"/>
                          </a:solidFill>
                        </a:rPr>
                        <a:t>吸引するときに患者の咳嗽で唾液や痰が、自分の手や、眼・鼻・口の粘膜、衣服に付着する可能性があるため、ガウンやエプロン、</a:t>
                      </a:r>
                      <a:r>
                        <a:rPr lang="ja-JP" altLang="en-US" sz="1800" dirty="0"/>
                        <a:t>手袋、サージカルマスク、アイガードを着用します。</a:t>
                      </a:r>
                      <a:endParaRPr kumimoji="0" lang="ja-JP" altLang="en-US" sz="1800" b="0" i="0" u="none" strike="noStrike" cap="none" spc="0" normalizeH="0" baseline="0" dirty="0">
                        <a:ln>
                          <a:noFill/>
                        </a:ln>
                        <a:solidFill>
                          <a:srgbClr val="000000"/>
                        </a:solidFill>
                        <a:effectLst/>
                        <a:uFillTx/>
                        <a:sym typeface="ヒラギノ角ゴ ProN W6"/>
                      </a:endParaRPr>
                    </a:p>
                    <a:p>
                      <a:endParaRPr kumimoji="1" lang="ja-JP" altLang="en-US" b="1" dirty="0"/>
                    </a:p>
                  </a:txBody>
                  <a:tcPr/>
                </a:tc>
                <a:extLst>
                  <a:ext uri="{0D108BD9-81ED-4DB2-BD59-A6C34878D82A}">
                    <a16:rowId xmlns:a16="http://schemas.microsoft.com/office/drawing/2014/main" val="4069227654"/>
                  </a:ext>
                </a:extLst>
              </a:tr>
              <a:tr h="1856330">
                <a:tc>
                  <a:txBody>
                    <a:bodyPr/>
                    <a:lstStyle/>
                    <a:p>
                      <a:r>
                        <a:rPr kumimoji="1" lang="en-US" altLang="ja-JP" dirty="0"/>
                        <a:t>18</a:t>
                      </a:r>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pPr algn="l"/>
                      <a:r>
                        <a:rPr kumimoji="1" lang="ja-JP" altLang="en-US" sz="1400" b="0" dirty="0">
                          <a:solidFill>
                            <a:schemeClr val="tx1"/>
                          </a:solidFill>
                        </a:rPr>
                        <a:t>場面５</a:t>
                      </a:r>
                    </a:p>
                  </a:txBody>
                  <a:tcPr/>
                </a:tc>
                <a:extLst>
                  <a:ext uri="{0D108BD9-81ED-4DB2-BD59-A6C34878D82A}">
                    <a16:rowId xmlns:a16="http://schemas.microsoft.com/office/drawing/2014/main" val="3714538"/>
                  </a:ext>
                </a:extLst>
              </a:tr>
              <a:tr h="1856330">
                <a:tc>
                  <a:txBody>
                    <a:bodyPr/>
                    <a:lstStyle/>
                    <a:p>
                      <a:r>
                        <a:rPr kumimoji="1" lang="en-US" altLang="ja-JP" dirty="0"/>
                        <a:t>19</a:t>
                      </a:r>
                    </a:p>
                  </a:txBody>
                  <a:tcPr/>
                </a:tc>
                <a:tc>
                  <a:txBody>
                    <a:bodyPr/>
                    <a:lstStyle/>
                    <a:p>
                      <a:endParaRPr kumimoji="1" lang="ja-JP" altLang="en-US" dirty="0"/>
                    </a:p>
                  </a:txBody>
                  <a:tcPr/>
                </a:tc>
                <a:tc>
                  <a:txBody>
                    <a:bodyPr/>
                    <a:lstStyle/>
                    <a:p>
                      <a:endParaRPr kumimoji="1" lang="en-US" altLang="ja-JP" dirty="0"/>
                    </a:p>
                    <a:p>
                      <a:r>
                        <a:rPr kumimoji="1" lang="ja-JP" altLang="en-US" dirty="0"/>
                        <a:t>イラストを挿入する。</a:t>
                      </a:r>
                      <a:endParaRPr kumimoji="1" lang="en-US" altLang="ja-JP" dirty="0">
                        <a:highlight>
                          <a:srgbClr val="FFFF00"/>
                        </a:highlight>
                      </a:endParaRPr>
                    </a:p>
                    <a:p>
                      <a:endParaRPr kumimoji="1" lang="ja-JP" alt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800" b="0" i="0" u="none" strike="noStrike" cap="none" spc="0" normalizeH="0" baseline="0" dirty="0">
                          <a:ln>
                            <a:noFill/>
                          </a:ln>
                          <a:solidFill>
                            <a:srgbClr val="FF0000"/>
                          </a:solidFill>
                          <a:effectLst/>
                          <a:uFillTx/>
                          <a:sym typeface="ヒラギノ角ゴ ProN W6"/>
                        </a:rPr>
                        <a:t>翌日に検査を予定</a:t>
                      </a:r>
                      <a:r>
                        <a:rPr kumimoji="0" lang="ja-JP" altLang="en-US" sz="1800" b="0" i="0" u="none" strike="noStrike" cap="none" spc="0" normalizeH="0" baseline="0" dirty="0">
                          <a:ln>
                            <a:noFill/>
                          </a:ln>
                          <a:solidFill>
                            <a:srgbClr val="000000"/>
                          </a:solidFill>
                          <a:effectLst/>
                          <a:uFillTx/>
                          <a:sym typeface="ヒラギノ角ゴ ProN W6"/>
                        </a:rPr>
                        <a:t>している患者さんの</a:t>
                      </a:r>
                      <a:r>
                        <a:rPr kumimoji="0" lang="ja-JP" altLang="en-US" sz="1800" b="0" i="0" u="none" strike="noStrike" cap="none" spc="0" normalizeH="0" baseline="0" dirty="0">
                          <a:ln>
                            <a:noFill/>
                          </a:ln>
                          <a:solidFill>
                            <a:srgbClr val="FF0000"/>
                          </a:solidFill>
                          <a:effectLst/>
                          <a:uFillTx/>
                          <a:sym typeface="ヒラギノ角ゴ ProN W6"/>
                        </a:rPr>
                        <a:t>病室で、検査の説明</a:t>
                      </a:r>
                      <a:r>
                        <a:rPr kumimoji="0" lang="ja-JP" altLang="en-US" sz="1800" b="0" i="0" u="none" strike="noStrike" cap="none" spc="0" normalizeH="0" baseline="0" dirty="0">
                          <a:ln>
                            <a:noFill/>
                          </a:ln>
                          <a:solidFill>
                            <a:srgbClr val="000000"/>
                          </a:solidFill>
                          <a:effectLst/>
                          <a:uFillTx/>
                          <a:sym typeface="ヒラギノ角ゴ ProN W6"/>
                        </a:rPr>
                        <a:t>を行います。あなたなら、どの個人防護具を着用しますか？</a:t>
                      </a:r>
                    </a:p>
                    <a:p>
                      <a:pPr algn="l"/>
                      <a:endParaRPr kumimoji="1" lang="ja-JP" altLang="en-US" sz="1200" b="0" dirty="0">
                        <a:solidFill>
                          <a:srgbClr val="FF0000"/>
                        </a:solidFill>
                      </a:endParaRPr>
                    </a:p>
                  </a:txBody>
                  <a:tcPr/>
                </a:tc>
                <a:extLst>
                  <a:ext uri="{0D108BD9-81ED-4DB2-BD59-A6C34878D82A}">
                    <a16:rowId xmlns:a16="http://schemas.microsoft.com/office/drawing/2014/main" val="3168508305"/>
                  </a:ext>
                </a:extLst>
              </a:tr>
            </a:tbl>
          </a:graphicData>
        </a:graphic>
      </p:graphicFrame>
      <p:sp>
        <p:nvSpPr>
          <p:cNvPr id="9" name="正方形/長方形 8">
            <a:extLst>
              <a:ext uri="{FF2B5EF4-FFF2-40B4-BE49-F238E27FC236}">
                <a16:creationId xmlns:a16="http://schemas.microsoft.com/office/drawing/2014/main" id="{C884ECB7-ACAA-DB39-F031-9E39A425A55E}"/>
              </a:ext>
            </a:extLst>
          </p:cNvPr>
          <p:cNvSpPr/>
          <p:nvPr/>
        </p:nvSpPr>
        <p:spPr>
          <a:xfrm>
            <a:off x="1307074" y="611519"/>
            <a:ext cx="2245751" cy="1723549"/>
          </a:xfrm>
          <a:prstGeom prst="rect">
            <a:avLst/>
          </a:prstGeom>
          <a:solidFill>
            <a:schemeClr val="bg1"/>
          </a:solidFill>
          <a:ln w="12700" cap="flat">
            <a:solidFill>
              <a:srgbClr val="000000"/>
            </a:solidFill>
            <a:miter lim="400000"/>
          </a:ln>
          <a:effectLst/>
          <a:sp3d/>
        </p:spPr>
        <p:style>
          <a:lnRef idx="0">
            <a:scrgbClr r="0" g="0" b="0"/>
          </a:lnRef>
          <a:fillRef idx="0">
            <a:scrgbClr r="0" g="0" b="0"/>
          </a:fillRef>
          <a:effectRef idx="0">
            <a:scrgbClr r="0" g="0" b="0"/>
          </a:effectRef>
          <a:fontRef idx="none"/>
        </p:style>
        <p:txBody>
          <a:bodyPr rot="0" spcFirstLastPara="1" vert="horz" wrap="square" lIns="0" tIns="0" rIns="0" bIns="0" numCol="1" spcCol="38100" rtlCol="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1pPr>
            <a:lvl2pPr marL="0" marR="0" indent="4572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2pPr>
            <a:lvl3pPr marL="0" marR="0" indent="9144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3pPr>
            <a:lvl4pPr marL="0" marR="0" indent="13716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4pPr>
            <a:lvl5pPr marL="0" marR="0" indent="18288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5pPr>
            <a:lvl6pPr marL="0" marR="0" indent="22860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6pPr>
            <a:lvl7pPr marL="0" marR="0" indent="27432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7pPr>
            <a:lvl8pPr marL="0" marR="0" indent="32004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8pPr>
            <a:lvl9pPr marL="0" marR="0" indent="36576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9pPr>
          </a:lstStyle>
          <a:p>
            <a:pPr marL="0" marR="0" indent="0" algn="ctr" defTabSz="825500" rtl="0" fontAlgn="auto" latinLnBrk="0" hangingPunct="0">
              <a:lnSpc>
                <a:spcPct val="100000"/>
              </a:lnSpc>
              <a:spcBef>
                <a:spcPts val="0"/>
              </a:spcBef>
              <a:spcAft>
                <a:spcPts val="0"/>
              </a:spcAft>
              <a:buClrTx/>
              <a:buSzTx/>
              <a:buFontTx/>
              <a:buNone/>
              <a:tabLst/>
            </a:pPr>
            <a:r>
              <a:rPr kumimoji="0" lang="ja-JP" altLang="en-US" sz="1600" b="0" i="0" u="none" strike="noStrike" cap="none" spc="0" normalizeH="0" baseline="0" dirty="0">
                <a:ln>
                  <a:noFill/>
                </a:ln>
                <a:solidFill>
                  <a:schemeClr val="tx1"/>
                </a:solidFill>
                <a:effectLst/>
                <a:uFillTx/>
                <a:latin typeface="+mn-lt"/>
                <a:ea typeface="+mn-ea"/>
                <a:cs typeface="+mn-cs"/>
                <a:sym typeface="ヒラギノ角ゴ ProN W3"/>
              </a:rPr>
              <a:t>場面</a:t>
            </a:r>
            <a:r>
              <a:rPr kumimoji="0" lang="en-US" altLang="ja-JP" sz="1600" b="0" i="0" u="none" strike="noStrike" cap="none" spc="0" normalizeH="0" baseline="0" dirty="0">
                <a:ln>
                  <a:noFill/>
                </a:ln>
                <a:solidFill>
                  <a:schemeClr val="tx1"/>
                </a:solidFill>
                <a:effectLst/>
                <a:uFillTx/>
                <a:latin typeface="+mn-lt"/>
                <a:ea typeface="+mn-ea"/>
                <a:cs typeface="+mn-cs"/>
                <a:sym typeface="ヒラギノ角ゴ ProN W3"/>
              </a:rPr>
              <a:t>4 </a:t>
            </a:r>
            <a:r>
              <a:rPr kumimoji="0" lang="ja-JP" altLang="en-US" sz="1600" b="0" i="0" u="none" strike="noStrike" cap="none" spc="0" normalizeH="0" baseline="0" dirty="0">
                <a:ln>
                  <a:noFill/>
                </a:ln>
                <a:solidFill>
                  <a:schemeClr val="tx1"/>
                </a:solidFill>
                <a:effectLst/>
                <a:uFillTx/>
                <a:latin typeface="+mn-lt"/>
                <a:ea typeface="+mn-ea"/>
                <a:cs typeface="+mn-cs"/>
                <a:sym typeface="ヒラギノ角ゴ ProN W3"/>
              </a:rPr>
              <a:t>解答編）</a:t>
            </a:r>
            <a:endParaRPr kumimoji="0" lang="en-US" altLang="ja-JP" sz="1600" b="0" i="0" u="none" strike="noStrike" cap="none" spc="0" normalizeH="0" baseline="0" dirty="0">
              <a:ln>
                <a:noFill/>
              </a:ln>
              <a:solidFill>
                <a:schemeClr val="tx1"/>
              </a:solidFill>
              <a:effectLst/>
              <a:uFillTx/>
              <a:latin typeface="+mn-lt"/>
              <a:ea typeface="+mn-ea"/>
              <a:cs typeface="+mn-cs"/>
              <a:sym typeface="ヒラギノ角ゴ ProN W3"/>
            </a:endParaRPr>
          </a:p>
          <a:p>
            <a:pPr marL="0" marR="0" indent="0" algn="ctr" defTabSz="825500" rtl="0" fontAlgn="auto" latinLnBrk="0" hangingPunct="0">
              <a:lnSpc>
                <a:spcPct val="100000"/>
              </a:lnSpc>
              <a:spcBef>
                <a:spcPts val="0"/>
              </a:spcBef>
              <a:spcAft>
                <a:spcPts val="0"/>
              </a:spcAft>
              <a:buClrTx/>
              <a:buSzTx/>
              <a:buFontTx/>
              <a:buNone/>
              <a:tabLst/>
            </a:pPr>
            <a:endParaRPr lang="en-US" altLang="ja-JP" sz="1600" dirty="0">
              <a:solidFill>
                <a:schemeClr val="tx1"/>
              </a:solidFill>
              <a:latin typeface="+mn-lt"/>
              <a:ea typeface="+mn-ea"/>
              <a:cs typeface="+mn-cs"/>
              <a:sym typeface="ヒラギノ角ゴ ProN W3"/>
            </a:endParaRPr>
          </a:p>
          <a:p>
            <a:pPr marL="0" marR="0" indent="0" algn="ctr" defTabSz="825500" rtl="0" fontAlgn="auto" latinLnBrk="0" hangingPunct="0">
              <a:lnSpc>
                <a:spcPct val="100000"/>
              </a:lnSpc>
              <a:spcBef>
                <a:spcPts val="0"/>
              </a:spcBef>
              <a:spcAft>
                <a:spcPts val="0"/>
              </a:spcAft>
              <a:buClrTx/>
              <a:buSzTx/>
              <a:buFontTx/>
              <a:buNone/>
              <a:tabLst/>
            </a:pPr>
            <a:endParaRPr lang="en-US" altLang="ja-JP" sz="1600" dirty="0">
              <a:solidFill>
                <a:schemeClr val="tx1"/>
              </a:solidFill>
              <a:latin typeface="+mn-lt"/>
              <a:ea typeface="+mn-ea"/>
              <a:cs typeface="+mn-cs"/>
              <a:sym typeface="ヒラギノ角ゴ ProN W3"/>
            </a:endParaRPr>
          </a:p>
          <a:p>
            <a:pPr marL="0" marR="0" indent="0" algn="ctr" defTabSz="825500" rtl="0" fontAlgn="auto" latinLnBrk="0" hangingPunct="0">
              <a:lnSpc>
                <a:spcPct val="100000"/>
              </a:lnSpc>
              <a:spcBef>
                <a:spcPts val="0"/>
              </a:spcBef>
              <a:spcAft>
                <a:spcPts val="0"/>
              </a:spcAft>
              <a:buClrTx/>
              <a:buSzTx/>
              <a:buFontTx/>
              <a:buNone/>
              <a:tabLst/>
            </a:pPr>
            <a:endParaRPr lang="en-US" altLang="ja-JP" sz="1600" dirty="0">
              <a:solidFill>
                <a:schemeClr val="tx1"/>
              </a:solidFill>
              <a:latin typeface="+mn-lt"/>
              <a:ea typeface="+mn-ea"/>
              <a:cs typeface="+mn-cs"/>
              <a:sym typeface="ヒラギノ角ゴ ProN W3"/>
            </a:endParaRPr>
          </a:p>
          <a:p>
            <a:pPr marL="0" marR="0" indent="0" algn="ctr" defTabSz="825500" rtl="0" fontAlgn="auto" latinLnBrk="0" hangingPunct="0">
              <a:lnSpc>
                <a:spcPct val="100000"/>
              </a:lnSpc>
              <a:spcBef>
                <a:spcPts val="0"/>
              </a:spcBef>
              <a:spcAft>
                <a:spcPts val="0"/>
              </a:spcAft>
              <a:buClrTx/>
              <a:buSzTx/>
              <a:buFontTx/>
              <a:buNone/>
              <a:tabLst/>
            </a:pPr>
            <a:endParaRPr lang="en-US" altLang="ja-JP" sz="1600" dirty="0">
              <a:solidFill>
                <a:schemeClr val="tx1"/>
              </a:solidFill>
              <a:latin typeface="+mn-lt"/>
              <a:ea typeface="+mn-ea"/>
              <a:cs typeface="+mn-cs"/>
              <a:sym typeface="ヒラギノ角ゴ ProN W3"/>
            </a:endParaRPr>
          </a:p>
          <a:p>
            <a:pPr marL="0" marR="0" indent="0" algn="ctr" defTabSz="825500" rtl="0" fontAlgn="auto" latinLnBrk="0" hangingPunct="0">
              <a:lnSpc>
                <a:spcPct val="100000"/>
              </a:lnSpc>
              <a:spcBef>
                <a:spcPts val="0"/>
              </a:spcBef>
              <a:spcAft>
                <a:spcPts val="0"/>
              </a:spcAft>
              <a:buClrTx/>
              <a:buSzTx/>
              <a:buFontTx/>
              <a:buNone/>
              <a:tabLst/>
            </a:pPr>
            <a:endParaRPr lang="en-US" altLang="ja-JP" sz="1600" dirty="0">
              <a:solidFill>
                <a:schemeClr val="tx1"/>
              </a:solidFill>
              <a:latin typeface="+mn-lt"/>
              <a:ea typeface="+mn-ea"/>
              <a:cs typeface="+mn-cs"/>
              <a:sym typeface="ヒラギノ角ゴ ProN W3"/>
            </a:endParaRPr>
          </a:p>
          <a:p>
            <a:pPr marL="0" marR="0" indent="0" algn="ctr" defTabSz="825500" rtl="0" fontAlgn="auto" latinLnBrk="0" hangingPunct="0">
              <a:lnSpc>
                <a:spcPct val="100000"/>
              </a:lnSpc>
              <a:spcBef>
                <a:spcPts val="0"/>
              </a:spcBef>
              <a:spcAft>
                <a:spcPts val="0"/>
              </a:spcAft>
              <a:buClrTx/>
              <a:buSzTx/>
              <a:buFontTx/>
              <a:buNone/>
              <a:tabLst/>
            </a:pPr>
            <a:endParaRPr kumimoji="0" lang="ja-JP" altLang="en-US" sz="1600" b="0" i="0" u="none" strike="noStrike" cap="none" spc="0" normalizeH="0" baseline="0" dirty="0">
              <a:ln>
                <a:noFill/>
              </a:ln>
              <a:solidFill>
                <a:schemeClr val="tx1"/>
              </a:solidFill>
              <a:effectLst/>
              <a:uFillTx/>
              <a:latin typeface="+mn-lt"/>
              <a:ea typeface="+mn-ea"/>
              <a:cs typeface="+mn-cs"/>
              <a:sym typeface="ヒラギノ角ゴ ProN W3"/>
            </a:endParaRPr>
          </a:p>
        </p:txBody>
      </p:sp>
      <p:pic>
        <p:nvPicPr>
          <p:cNvPr id="2" name="図 1">
            <a:extLst>
              <a:ext uri="{FF2B5EF4-FFF2-40B4-BE49-F238E27FC236}">
                <a16:creationId xmlns:a16="http://schemas.microsoft.com/office/drawing/2014/main" id="{7C558C97-02BD-4C4F-87BD-81B3CE9CAA85}"/>
              </a:ext>
            </a:extLst>
          </p:cNvPr>
          <p:cNvPicPr>
            <a:picLocks noChangeAspect="1"/>
          </p:cNvPicPr>
          <p:nvPr/>
        </p:nvPicPr>
        <p:blipFill>
          <a:blip r:embed="rId2"/>
          <a:stretch>
            <a:fillRect/>
          </a:stretch>
        </p:blipFill>
        <p:spPr>
          <a:xfrm>
            <a:off x="1517162" y="1238955"/>
            <a:ext cx="1083898" cy="842731"/>
          </a:xfrm>
          <a:prstGeom prst="rect">
            <a:avLst/>
          </a:prstGeom>
        </p:spPr>
      </p:pic>
      <p:pic>
        <p:nvPicPr>
          <p:cNvPr id="3" name="図 2">
            <a:extLst>
              <a:ext uri="{FF2B5EF4-FFF2-40B4-BE49-F238E27FC236}">
                <a16:creationId xmlns:a16="http://schemas.microsoft.com/office/drawing/2014/main" id="{3102F78C-C9FE-4205-807B-5DB0C7F8641F}"/>
              </a:ext>
            </a:extLst>
          </p:cNvPr>
          <p:cNvPicPr>
            <a:picLocks noChangeAspect="1"/>
          </p:cNvPicPr>
          <p:nvPr/>
        </p:nvPicPr>
        <p:blipFill>
          <a:blip r:embed="rId3"/>
          <a:stretch>
            <a:fillRect/>
          </a:stretch>
        </p:blipFill>
        <p:spPr>
          <a:xfrm>
            <a:off x="2811148" y="780375"/>
            <a:ext cx="814564" cy="1515918"/>
          </a:xfrm>
          <a:prstGeom prst="rect">
            <a:avLst/>
          </a:prstGeom>
        </p:spPr>
      </p:pic>
      <p:sp>
        <p:nvSpPr>
          <p:cNvPr id="12" name="正方形/長方形 11">
            <a:extLst>
              <a:ext uri="{FF2B5EF4-FFF2-40B4-BE49-F238E27FC236}">
                <a16:creationId xmlns:a16="http://schemas.microsoft.com/office/drawing/2014/main" id="{12FA0DCA-825A-4C9E-A816-DE38B2FDF3AC}"/>
              </a:ext>
            </a:extLst>
          </p:cNvPr>
          <p:cNvSpPr/>
          <p:nvPr/>
        </p:nvSpPr>
        <p:spPr>
          <a:xfrm>
            <a:off x="1097184" y="4904738"/>
            <a:ext cx="3007751" cy="1231106"/>
          </a:xfrm>
          <a:prstGeom prst="rect">
            <a:avLst/>
          </a:prstGeom>
          <a:ln/>
        </p:spPr>
        <p:style>
          <a:lnRef idx="2">
            <a:schemeClr val="dk1"/>
          </a:lnRef>
          <a:fillRef idx="1">
            <a:schemeClr val="lt1"/>
          </a:fillRef>
          <a:effectRef idx="0">
            <a:schemeClr val="dk1"/>
          </a:effectRef>
          <a:fontRef idx="minor">
            <a:schemeClr val="dk1"/>
          </a:fontRef>
        </p:style>
        <p:txBody>
          <a:bodyPr rot="0" spcFirstLastPara="1" vert="horz" wrap="square" lIns="0" tIns="0" rIns="0" bIns="0" numCol="1" spcCol="38100" rtlCol="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1pPr>
            <a:lvl2pPr marL="0" marR="0" indent="4572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2pPr>
            <a:lvl3pPr marL="0" marR="0" indent="9144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3pPr>
            <a:lvl4pPr marL="0" marR="0" indent="13716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4pPr>
            <a:lvl5pPr marL="0" marR="0" indent="18288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5pPr>
            <a:lvl6pPr marL="0" marR="0" indent="22860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6pPr>
            <a:lvl7pPr marL="0" marR="0" indent="27432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7pPr>
            <a:lvl8pPr marL="0" marR="0" indent="32004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8pPr>
            <a:lvl9pPr marL="0" marR="0" indent="36576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9pPr>
          </a:lstStyle>
          <a:p>
            <a:pPr algn="l"/>
            <a:r>
              <a:rPr lang="ja-JP" altLang="en-US" sz="1600" dirty="0"/>
              <a:t>翌日に検査を予定している患者さんの病室で、検査の説明を行います。あなたなら、どの個人防護具を着用しますか？</a:t>
            </a:r>
          </a:p>
          <a:p>
            <a:pPr algn="l"/>
            <a:endParaRPr kumimoji="0" lang="en-US" altLang="ja-JP" sz="1600" b="1" i="0" u="none" strike="noStrike" cap="none" spc="0" normalizeH="0" baseline="0" dirty="0">
              <a:ln>
                <a:noFill/>
              </a:ln>
              <a:solidFill>
                <a:schemeClr val="tx1"/>
              </a:solidFill>
              <a:effectLst/>
              <a:uFillTx/>
              <a:latin typeface="+mn-lt"/>
              <a:ea typeface="+mn-ea"/>
              <a:cs typeface="+mn-cs"/>
              <a:sym typeface="ヒラギノ角ゴ ProN W3"/>
            </a:endParaRPr>
          </a:p>
        </p:txBody>
      </p:sp>
      <p:sp>
        <p:nvSpPr>
          <p:cNvPr id="5" name="正方形/長方形 4">
            <a:extLst>
              <a:ext uri="{FF2B5EF4-FFF2-40B4-BE49-F238E27FC236}">
                <a16:creationId xmlns:a16="http://schemas.microsoft.com/office/drawing/2014/main" id="{8F24E017-3BD3-8C13-6E9D-5AFC4B3B8F07}"/>
              </a:ext>
            </a:extLst>
          </p:cNvPr>
          <p:cNvSpPr/>
          <p:nvPr/>
        </p:nvSpPr>
        <p:spPr>
          <a:xfrm>
            <a:off x="1307072" y="2875002"/>
            <a:ext cx="2587973" cy="1107996"/>
          </a:xfrm>
          <a:prstGeom prst="rect">
            <a:avLst/>
          </a:prstGeom>
          <a:solidFill>
            <a:schemeClr val="bg1"/>
          </a:solidFill>
          <a:ln w="12700" cap="flat">
            <a:solidFill>
              <a:srgbClr val="000000"/>
            </a:solidFill>
            <a:miter lim="400000"/>
          </a:ln>
          <a:effectLst/>
          <a:sp3d/>
        </p:spPr>
        <p:style>
          <a:lnRef idx="0">
            <a:scrgbClr r="0" g="0" b="0"/>
          </a:lnRef>
          <a:fillRef idx="0">
            <a:scrgbClr r="0" g="0" b="0"/>
          </a:fillRef>
          <a:effectRef idx="0">
            <a:scrgbClr r="0" g="0" b="0"/>
          </a:effectRef>
          <a:fontRef idx="none"/>
        </p:style>
        <p:txBody>
          <a:bodyPr rot="0" spcFirstLastPara="1" vert="horz" wrap="square" lIns="0" tIns="0" rIns="0" bIns="0" numCol="1" spcCol="38100" rtlCol="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1pPr>
            <a:lvl2pPr marL="0" marR="0" indent="4572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2pPr>
            <a:lvl3pPr marL="0" marR="0" indent="9144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3pPr>
            <a:lvl4pPr marL="0" marR="0" indent="13716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4pPr>
            <a:lvl5pPr marL="0" marR="0" indent="18288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5pPr>
            <a:lvl6pPr marL="0" marR="0" indent="22860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6pPr>
            <a:lvl7pPr marL="0" marR="0" indent="27432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7pPr>
            <a:lvl8pPr marL="0" marR="0" indent="32004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8pPr>
            <a:lvl9pPr marL="0" marR="0" indent="36576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9pPr>
          </a:lstStyle>
          <a:p>
            <a:pPr>
              <a:lnSpc>
                <a:spcPct val="150000"/>
              </a:lnSpc>
            </a:pPr>
            <a:r>
              <a:rPr lang="ja-JP" altLang="en-US" sz="2400" kern="100" dirty="0">
                <a:effectLst/>
                <a:latin typeface="Meiryo" panose="020B0604030504040204" pitchFamily="34" charset="-128"/>
                <a:ea typeface="Meiryo" panose="020B0604030504040204" pitchFamily="34" charset="-128"/>
                <a:cs typeface="Times New Roman" panose="02020603050405020304" pitchFamily="18" charset="0"/>
              </a:rPr>
              <a:t>さわやかな</a:t>
            </a:r>
            <a:endParaRPr lang="en-US" altLang="ja-JP" sz="2400" kern="100" dirty="0">
              <a:effectLst/>
              <a:latin typeface="Meiryo" panose="020B0604030504040204" pitchFamily="34" charset="-128"/>
              <a:ea typeface="Meiryo" panose="020B0604030504040204" pitchFamily="34" charset="-128"/>
              <a:cs typeface="Times New Roman" panose="02020603050405020304" pitchFamily="18" charset="0"/>
            </a:endParaRPr>
          </a:p>
          <a:p>
            <a:pPr>
              <a:lnSpc>
                <a:spcPct val="150000"/>
              </a:lnSpc>
            </a:pPr>
            <a:r>
              <a:rPr lang="ja-JP" altLang="en-US" sz="2400" kern="100" dirty="0">
                <a:effectLst/>
                <a:latin typeface="Meiryo" panose="020B0604030504040204" pitchFamily="34" charset="-128"/>
                <a:ea typeface="Meiryo" panose="020B0604030504040204" pitchFamily="34" charset="-128"/>
                <a:cs typeface="Times New Roman" panose="02020603050405020304" pitchFamily="18" charset="0"/>
              </a:rPr>
              <a:t>絵</a:t>
            </a:r>
          </a:p>
        </p:txBody>
      </p:sp>
      <p:pic>
        <p:nvPicPr>
          <p:cNvPr id="6" name="図 5">
            <a:extLst>
              <a:ext uri="{FF2B5EF4-FFF2-40B4-BE49-F238E27FC236}">
                <a16:creationId xmlns:a16="http://schemas.microsoft.com/office/drawing/2014/main" id="{321DC4B5-A652-4BFB-F244-D29116767076}"/>
              </a:ext>
            </a:extLst>
          </p:cNvPr>
          <p:cNvPicPr>
            <a:picLocks noChangeAspect="1"/>
          </p:cNvPicPr>
          <p:nvPr/>
        </p:nvPicPr>
        <p:blipFill>
          <a:blip r:embed="rId4"/>
          <a:stretch>
            <a:fillRect/>
          </a:stretch>
        </p:blipFill>
        <p:spPr>
          <a:xfrm>
            <a:off x="175803" y="2918729"/>
            <a:ext cx="1435225" cy="996632"/>
          </a:xfrm>
          <a:prstGeom prst="rect">
            <a:avLst/>
          </a:prstGeom>
          <a:ln>
            <a:solidFill>
              <a:srgbClr val="FFC000"/>
            </a:solidFill>
          </a:ln>
        </p:spPr>
      </p:pic>
      <p:pic>
        <p:nvPicPr>
          <p:cNvPr id="8" name="図 7">
            <a:extLst>
              <a:ext uri="{FF2B5EF4-FFF2-40B4-BE49-F238E27FC236}">
                <a16:creationId xmlns:a16="http://schemas.microsoft.com/office/drawing/2014/main" id="{EBD250F8-0B19-1D1D-7F86-83F5432555D2}"/>
              </a:ext>
            </a:extLst>
          </p:cNvPr>
          <p:cNvPicPr>
            <a:picLocks noChangeAspect="1"/>
          </p:cNvPicPr>
          <p:nvPr/>
        </p:nvPicPr>
        <p:blipFill>
          <a:blip r:embed="rId5"/>
          <a:stretch>
            <a:fillRect/>
          </a:stretch>
        </p:blipFill>
        <p:spPr>
          <a:xfrm>
            <a:off x="10526932" y="5303520"/>
            <a:ext cx="1482187" cy="1344948"/>
          </a:xfrm>
          <a:prstGeom prst="rect">
            <a:avLst/>
          </a:prstGeom>
        </p:spPr>
      </p:pic>
    </p:spTree>
    <p:extLst>
      <p:ext uri="{BB962C8B-B14F-4D97-AF65-F5344CB8AC3E}">
        <p14:creationId xmlns:p14="http://schemas.microsoft.com/office/powerpoint/2010/main" val="8326461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1744403527"/>
              </p:ext>
            </p:extLst>
          </p:nvPr>
        </p:nvGraphicFramePr>
        <p:xfrm>
          <a:off x="479757" y="142875"/>
          <a:ext cx="10312068" cy="6519770"/>
        </p:xfrm>
        <a:graphic>
          <a:graphicData uri="http://schemas.openxmlformats.org/drawingml/2006/table">
            <a:tbl>
              <a:tblPr firstRow="1" bandRow="1">
                <a:tableStyleId>{5940675A-B579-460E-94D1-54222C63F5DA}</a:tableStyleId>
              </a:tblPr>
              <a:tblGrid>
                <a:gridCol w="503024">
                  <a:extLst>
                    <a:ext uri="{9D8B030D-6E8A-4147-A177-3AD203B41FA5}">
                      <a16:colId xmlns:a16="http://schemas.microsoft.com/office/drawing/2014/main" val="2061515322"/>
                    </a:ext>
                  </a:extLst>
                </a:gridCol>
                <a:gridCol w="3425669">
                  <a:extLst>
                    <a:ext uri="{9D8B030D-6E8A-4147-A177-3AD203B41FA5}">
                      <a16:colId xmlns:a16="http://schemas.microsoft.com/office/drawing/2014/main" val="2002542705"/>
                    </a:ext>
                  </a:extLst>
                </a:gridCol>
                <a:gridCol w="2063371">
                  <a:extLst>
                    <a:ext uri="{9D8B030D-6E8A-4147-A177-3AD203B41FA5}">
                      <a16:colId xmlns:a16="http://schemas.microsoft.com/office/drawing/2014/main" val="4123951675"/>
                    </a:ext>
                  </a:extLst>
                </a:gridCol>
                <a:gridCol w="4320004">
                  <a:extLst>
                    <a:ext uri="{9D8B030D-6E8A-4147-A177-3AD203B41FA5}">
                      <a16:colId xmlns:a16="http://schemas.microsoft.com/office/drawing/2014/main" val="1816934583"/>
                    </a:ext>
                  </a:extLst>
                </a:gridCol>
              </a:tblGrid>
              <a:tr h="319177">
                <a:tc>
                  <a:txBody>
                    <a:bodyPr/>
                    <a:lstStyle/>
                    <a:p>
                      <a:endParaRPr kumimoji="1" lang="ja-JP" altLang="en-US" dirty="0"/>
                    </a:p>
                  </a:txBody>
                  <a:tcPr>
                    <a:solidFill>
                      <a:schemeClr val="accent6">
                        <a:lumMod val="20000"/>
                        <a:lumOff val="80000"/>
                      </a:schemeClr>
                    </a:solidFill>
                  </a:tcPr>
                </a:tc>
                <a:tc>
                  <a:txBody>
                    <a:bodyPr/>
                    <a:lstStyle/>
                    <a:p>
                      <a:r>
                        <a:rPr kumimoji="1" lang="en-US" altLang="ja-JP" dirty="0"/>
                        <a:t>image</a:t>
                      </a:r>
                      <a:endParaRPr kumimoji="1" lang="ja-JP" altLang="en-US" dirty="0"/>
                    </a:p>
                  </a:txBody>
                  <a:tcPr>
                    <a:solidFill>
                      <a:schemeClr val="accent6">
                        <a:lumMod val="20000"/>
                        <a:lumOff val="80000"/>
                      </a:schemeClr>
                    </a:solidFill>
                  </a:tcPr>
                </a:tc>
                <a:tc>
                  <a:txBody>
                    <a:bodyPr/>
                    <a:lstStyle/>
                    <a:p>
                      <a:endParaRPr kumimoji="1" lang="ja-JP" altLang="en-US" dirty="0"/>
                    </a:p>
                  </a:txBody>
                  <a:tcPr>
                    <a:solidFill>
                      <a:schemeClr val="accent6">
                        <a:lumMod val="20000"/>
                        <a:lumOff val="80000"/>
                      </a:schemeClr>
                    </a:solidFill>
                  </a:tcPr>
                </a:tc>
                <a:tc>
                  <a:txBody>
                    <a:bodyPr/>
                    <a:lstStyle/>
                    <a:p>
                      <a:r>
                        <a:rPr kumimoji="1" lang="en-US" altLang="ja-JP" dirty="0"/>
                        <a:t>NA</a:t>
                      </a:r>
                      <a:endParaRPr kumimoji="1" lang="ja-JP" altLang="en-US" dirty="0"/>
                    </a:p>
                  </a:txBody>
                  <a:tcPr>
                    <a:solidFill>
                      <a:schemeClr val="accent6">
                        <a:lumMod val="20000"/>
                        <a:lumOff val="80000"/>
                      </a:schemeClr>
                    </a:solidFill>
                  </a:tcPr>
                </a:tc>
                <a:extLst>
                  <a:ext uri="{0D108BD9-81ED-4DB2-BD59-A6C34878D82A}">
                    <a16:rowId xmlns:a16="http://schemas.microsoft.com/office/drawing/2014/main" val="1853138871"/>
                  </a:ext>
                </a:extLst>
              </a:tr>
              <a:tr h="1856330">
                <a:tc>
                  <a:txBody>
                    <a:bodyPr/>
                    <a:lstStyle/>
                    <a:p>
                      <a:r>
                        <a:rPr kumimoji="1" lang="en-US" altLang="ja-JP" dirty="0"/>
                        <a:t>20</a:t>
                      </a:r>
                    </a:p>
                    <a:p>
                      <a:endParaRPr kumimoji="1" lang="en-US" altLang="ja-JP" dirty="0"/>
                    </a:p>
                    <a:p>
                      <a:endParaRPr kumimoji="1" lang="ja-JP" altLang="en-US" dirty="0"/>
                    </a:p>
                  </a:txBody>
                  <a:tcPr/>
                </a:tc>
                <a:tc>
                  <a:txBody>
                    <a:bodyPr/>
                    <a:lstStyle/>
                    <a:p>
                      <a:endParaRPr kumimoji="1" lang="ja-JP" altLang="en-US" dirty="0"/>
                    </a:p>
                  </a:txBody>
                  <a:tcPr/>
                </a:tc>
                <a:tc>
                  <a:txBody>
                    <a:bodyPr/>
                    <a:lstStyle/>
                    <a:p>
                      <a:endParaRPr kumimoji="1" lang="en-US" altLang="ja-JP" sz="1200" dirty="0"/>
                    </a:p>
                    <a:p>
                      <a:r>
                        <a:rPr kumimoji="1" lang="ja-JP" altLang="en-US" sz="1800" dirty="0"/>
                        <a:t>＠病室、会議室</a:t>
                      </a:r>
                      <a:endParaRPr kumimoji="1" lang="en-US" altLang="ja-JP" sz="1800" dirty="0"/>
                    </a:p>
                    <a:p>
                      <a:endParaRPr kumimoji="1" lang="en-US" altLang="ja-JP" sz="1200" dirty="0"/>
                    </a:p>
                    <a:p>
                      <a:endParaRPr kumimoji="1" lang="en-US" altLang="ja-JP" sz="1200" dirty="0"/>
                    </a:p>
                    <a:p>
                      <a:endParaRPr kumimoji="1" lang="en-US" altLang="ja-JP" sz="1200" dirty="0"/>
                    </a:p>
                    <a:p>
                      <a:endParaRPr kumimoji="1" lang="en-US" altLang="ja-JP" sz="1200" dirty="0"/>
                    </a:p>
                    <a:p>
                      <a:endParaRPr kumimoji="1" lang="en-US" altLang="ja-JP" sz="1200" dirty="0"/>
                    </a:p>
                    <a:p>
                      <a:endParaRPr kumimoji="1" lang="en-US" altLang="ja-JP" sz="1200" dirty="0"/>
                    </a:p>
                  </a:txBody>
                  <a:tcPr/>
                </a:tc>
                <a:tc>
                  <a:txBody>
                    <a:bodyPr/>
                    <a:lstStyle/>
                    <a:p>
                      <a:pPr algn="l"/>
                      <a:r>
                        <a:rPr lang="ja-JP" altLang="en-US" sz="1800" dirty="0"/>
                        <a:t>解答です</a:t>
                      </a:r>
                      <a:endParaRPr lang="en-US" altLang="ja-JP" sz="1800" dirty="0"/>
                    </a:p>
                    <a:p>
                      <a:pPr algn="l"/>
                      <a:r>
                        <a:rPr lang="ja-JP" altLang="en-US" sz="1800" dirty="0"/>
                        <a:t>患者への検査説明を行う場合は、直接、患者の血液・体液に触れる医療行為はおこなわないため、防護具の着用は必要はありません。</a:t>
                      </a:r>
                      <a:endParaRPr lang="en-US" altLang="ja-JP" sz="1800" dirty="0"/>
                    </a:p>
                    <a:p>
                      <a:pPr algn="l"/>
                      <a:endParaRPr lang="en-US" altLang="ja-JP" sz="1800" dirty="0"/>
                    </a:p>
                    <a:p>
                      <a:endParaRPr kumimoji="1" lang="ja-JP" altLang="en-US" b="1" dirty="0"/>
                    </a:p>
                  </a:txBody>
                  <a:tcPr/>
                </a:tc>
                <a:extLst>
                  <a:ext uri="{0D108BD9-81ED-4DB2-BD59-A6C34878D82A}">
                    <a16:rowId xmlns:a16="http://schemas.microsoft.com/office/drawing/2014/main" val="4069227654"/>
                  </a:ext>
                </a:extLst>
              </a:tr>
              <a:tr h="1962257">
                <a:tc>
                  <a:txBody>
                    <a:bodyPr/>
                    <a:lstStyle/>
                    <a:p>
                      <a:r>
                        <a:rPr kumimoji="1" lang="en-US" altLang="ja-JP" dirty="0"/>
                        <a:t>21</a:t>
                      </a:r>
                      <a:endParaRPr kumimoji="1" lang="ja-JP" altLang="en-US" dirty="0"/>
                    </a:p>
                  </a:txBody>
                  <a:tcPr/>
                </a:tc>
                <a:tc>
                  <a:txBody>
                    <a:bodyPr/>
                    <a:lstStyle/>
                    <a:p>
                      <a:endParaRPr kumimoji="1" lang="ja-JP" alt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800" dirty="0"/>
                        <a:t>写真</a:t>
                      </a:r>
                      <a:r>
                        <a:rPr lang="en-US" altLang="ja-JP" sz="1800" dirty="0"/>
                        <a:t>OR</a:t>
                      </a:r>
                      <a:r>
                        <a:rPr lang="ja-JP" altLang="en-US" sz="1800" dirty="0"/>
                        <a:t>イラスト</a:t>
                      </a:r>
                      <a:endParaRPr lang="en-US" altLang="ja-JP" sz="1800" dirty="0"/>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800" dirty="0"/>
                        <a:t>病院内で数人が、マスクをしている場面</a:t>
                      </a:r>
                      <a:endParaRPr lang="en-US" altLang="ja-JP" sz="18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800" dirty="0"/>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800" dirty="0"/>
                        <a:t>・ユニバーサルマスキングについて説明資料１枚</a:t>
                      </a:r>
                      <a:endParaRPr lang="en-US" altLang="ja-JP" sz="1800" dirty="0"/>
                    </a:p>
                  </a:txBody>
                  <a:tcPr/>
                </a:tc>
                <a:tc>
                  <a:txBody>
                    <a:bodyPr/>
                    <a:lstStyle/>
                    <a:p>
                      <a:pPr algn="l"/>
                      <a:r>
                        <a:rPr lang="ja-JP" altLang="en-US" sz="1400" dirty="0"/>
                        <a:t>しかし、昨今、新型コロナウイルス感染症の流行に伴い、マスクの着用を常時行う医療施設が増えています。</a:t>
                      </a:r>
                      <a:r>
                        <a:rPr lang="ja-JP" altLang="en-US" sz="1400" dirty="0">
                          <a:solidFill>
                            <a:srgbClr val="FF0000"/>
                          </a:solidFill>
                        </a:rPr>
                        <a:t>すべての人がマスクをするという「ユニバーサルマスキング」</a:t>
                      </a:r>
                      <a:r>
                        <a:rPr lang="ja-JP" altLang="en-US" sz="1400" dirty="0"/>
                        <a:t>という考え方です。</a:t>
                      </a:r>
                      <a:endParaRPr lang="en-US" altLang="ja-JP" sz="1400" dirty="0"/>
                    </a:p>
                    <a:p>
                      <a:pPr algn="l"/>
                      <a:endParaRPr lang="en-US" altLang="ja-JP" sz="1400" dirty="0"/>
                    </a:p>
                    <a:p>
                      <a:pPr algn="l"/>
                      <a:r>
                        <a:rPr lang="ja-JP" altLang="en-US" sz="1400" dirty="0">
                          <a:solidFill>
                            <a:schemeClr val="tx1"/>
                          </a:solidFill>
                        </a:rPr>
                        <a:t>ユニバーサルマスキングでは、自</a:t>
                      </a:r>
                      <a:r>
                        <a:rPr lang="ja-JP" altLang="en-US" sz="1400" dirty="0"/>
                        <a:t>分に咳やくしゃみなどの症状がなくてもマスクを着用します。</a:t>
                      </a:r>
                      <a:endParaRPr kumimoji="1" lang="ja-JP" altLang="en-US" sz="1400" b="0" dirty="0">
                        <a:solidFill>
                          <a:srgbClr val="FF0000"/>
                        </a:solidFill>
                      </a:endParaRPr>
                    </a:p>
                  </a:txBody>
                  <a:tcPr/>
                </a:tc>
                <a:extLst>
                  <a:ext uri="{0D108BD9-81ED-4DB2-BD59-A6C34878D82A}">
                    <a16:rowId xmlns:a16="http://schemas.microsoft.com/office/drawing/2014/main" val="3714538"/>
                  </a:ext>
                </a:extLst>
              </a:tr>
              <a:tr h="1856330">
                <a:tc>
                  <a:txBody>
                    <a:bodyPr/>
                    <a:lstStyle/>
                    <a:p>
                      <a:r>
                        <a:rPr kumimoji="1" lang="en-US" altLang="ja-JP" dirty="0"/>
                        <a:t>22</a:t>
                      </a:r>
                    </a:p>
                  </a:txBody>
                  <a:tcPr/>
                </a:tc>
                <a:tc>
                  <a:txBody>
                    <a:bodyPr/>
                    <a:lstStyle/>
                    <a:p>
                      <a:endParaRPr kumimoji="1" lang="ja-JP" altLang="en-US" dirty="0"/>
                    </a:p>
                  </a:txBody>
                  <a:tcPr/>
                </a:tc>
                <a:tc>
                  <a:txBody>
                    <a:bodyPr/>
                    <a:lstStyle/>
                    <a:p>
                      <a:r>
                        <a:rPr kumimoji="1" lang="ja-JP" altLang="en-US" dirty="0"/>
                        <a:t>場面１～５</a:t>
                      </a:r>
                      <a:endParaRPr kumimoji="1" lang="en-US" altLang="ja-JP" dirty="0"/>
                    </a:p>
                    <a:p>
                      <a:r>
                        <a:rPr kumimoji="1" lang="ja-JP" altLang="en-US" dirty="0"/>
                        <a:t>の状況と着用画像をダイジェストでまとめて表示する</a:t>
                      </a:r>
                    </a:p>
                  </a:txBody>
                  <a:tcPr/>
                </a:tc>
                <a:tc>
                  <a:txBody>
                    <a:bodyPr/>
                    <a:lstStyle/>
                    <a:p>
                      <a:pPr algn="l"/>
                      <a:endParaRPr kumimoji="1" lang="en-US" altLang="ja-JP" sz="1200" b="0" dirty="0">
                        <a:solidFill>
                          <a:srgbClr val="FF0000"/>
                        </a:solidFill>
                      </a:endParaRPr>
                    </a:p>
                    <a:p>
                      <a:pPr algn="l"/>
                      <a:r>
                        <a:rPr kumimoji="1" lang="ja-JP" altLang="en-US" sz="1400" b="0" dirty="0">
                          <a:solidFill>
                            <a:schemeClr val="tx1"/>
                          </a:solidFill>
                        </a:rPr>
                        <a:t>今回の実例で学んだように、</a:t>
                      </a:r>
                      <a:endParaRPr kumimoji="1" lang="en-US" altLang="ja-JP" sz="1400" b="0" dirty="0">
                        <a:solidFill>
                          <a:schemeClr val="tx1"/>
                        </a:solidFill>
                      </a:endParaRPr>
                    </a:p>
                    <a:p>
                      <a:pPr algn="l"/>
                      <a:r>
                        <a:rPr kumimoji="1" lang="ja-JP" altLang="en-US" sz="1400" b="0" dirty="0">
                          <a:solidFill>
                            <a:schemeClr val="tx1"/>
                          </a:solidFill>
                        </a:rPr>
                        <a:t>状況に合わせた防護具の選択ができるようになりましょう。</a:t>
                      </a:r>
                      <a:endParaRPr kumimoji="1" lang="en-US" altLang="ja-JP" sz="1400" b="0" dirty="0">
                        <a:solidFill>
                          <a:schemeClr val="tx1"/>
                        </a:solidFill>
                      </a:endParaRPr>
                    </a:p>
                  </a:txBody>
                  <a:tcPr/>
                </a:tc>
                <a:extLst>
                  <a:ext uri="{0D108BD9-81ED-4DB2-BD59-A6C34878D82A}">
                    <a16:rowId xmlns:a16="http://schemas.microsoft.com/office/drawing/2014/main" val="3168508305"/>
                  </a:ext>
                </a:extLst>
              </a:tr>
            </a:tbl>
          </a:graphicData>
        </a:graphic>
      </p:graphicFrame>
      <p:sp>
        <p:nvSpPr>
          <p:cNvPr id="9" name="正方形/長方形 8">
            <a:extLst>
              <a:ext uri="{FF2B5EF4-FFF2-40B4-BE49-F238E27FC236}">
                <a16:creationId xmlns:a16="http://schemas.microsoft.com/office/drawing/2014/main" id="{C884ECB7-ACAA-DB39-F031-9E39A425A55E}"/>
              </a:ext>
            </a:extLst>
          </p:cNvPr>
          <p:cNvSpPr/>
          <p:nvPr/>
        </p:nvSpPr>
        <p:spPr>
          <a:xfrm>
            <a:off x="1307074" y="611519"/>
            <a:ext cx="2245751" cy="1723549"/>
          </a:xfrm>
          <a:prstGeom prst="rect">
            <a:avLst/>
          </a:prstGeom>
          <a:solidFill>
            <a:schemeClr val="bg1"/>
          </a:solidFill>
          <a:ln w="12700" cap="flat">
            <a:solidFill>
              <a:srgbClr val="000000"/>
            </a:solidFill>
            <a:miter lim="400000"/>
          </a:ln>
          <a:effectLst/>
          <a:sp3d/>
        </p:spPr>
        <p:style>
          <a:lnRef idx="0">
            <a:scrgbClr r="0" g="0" b="0"/>
          </a:lnRef>
          <a:fillRef idx="0">
            <a:scrgbClr r="0" g="0" b="0"/>
          </a:fillRef>
          <a:effectRef idx="0">
            <a:scrgbClr r="0" g="0" b="0"/>
          </a:effectRef>
          <a:fontRef idx="none"/>
        </p:style>
        <p:txBody>
          <a:bodyPr rot="0" spcFirstLastPara="1" vert="horz" wrap="square" lIns="0" tIns="0" rIns="0" bIns="0" numCol="1" spcCol="38100" rtlCol="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1pPr>
            <a:lvl2pPr marL="0" marR="0" indent="4572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2pPr>
            <a:lvl3pPr marL="0" marR="0" indent="9144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3pPr>
            <a:lvl4pPr marL="0" marR="0" indent="13716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4pPr>
            <a:lvl5pPr marL="0" marR="0" indent="18288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5pPr>
            <a:lvl6pPr marL="0" marR="0" indent="22860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6pPr>
            <a:lvl7pPr marL="0" marR="0" indent="27432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7pPr>
            <a:lvl8pPr marL="0" marR="0" indent="32004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8pPr>
            <a:lvl9pPr marL="0" marR="0" indent="36576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9pPr>
          </a:lstStyle>
          <a:p>
            <a:pPr marL="0" marR="0" indent="0" algn="ctr" defTabSz="825500" rtl="0" fontAlgn="auto" latinLnBrk="0" hangingPunct="0">
              <a:lnSpc>
                <a:spcPct val="100000"/>
              </a:lnSpc>
              <a:spcBef>
                <a:spcPts val="0"/>
              </a:spcBef>
              <a:spcAft>
                <a:spcPts val="0"/>
              </a:spcAft>
              <a:buClrTx/>
              <a:buSzTx/>
              <a:buFontTx/>
              <a:buNone/>
              <a:tabLst/>
            </a:pPr>
            <a:r>
              <a:rPr kumimoji="0" lang="ja-JP" altLang="en-US" sz="1600" b="0" i="0" u="none" strike="noStrike" cap="none" spc="0" normalizeH="0" baseline="0" dirty="0">
                <a:ln>
                  <a:noFill/>
                </a:ln>
                <a:solidFill>
                  <a:schemeClr val="tx1"/>
                </a:solidFill>
                <a:effectLst/>
                <a:uFillTx/>
                <a:latin typeface="+mn-lt"/>
                <a:ea typeface="+mn-ea"/>
                <a:cs typeface="+mn-cs"/>
                <a:sym typeface="ヒラギノ角ゴ ProN W3"/>
              </a:rPr>
              <a:t>場面</a:t>
            </a:r>
            <a:r>
              <a:rPr lang="en-US" altLang="ja-JP" sz="1600" dirty="0">
                <a:solidFill>
                  <a:schemeClr val="tx1"/>
                </a:solidFill>
                <a:latin typeface="+mn-lt"/>
                <a:ea typeface="+mn-ea"/>
                <a:cs typeface="+mn-cs"/>
                <a:sym typeface="ヒラギノ角ゴ ProN W3"/>
              </a:rPr>
              <a:t>5</a:t>
            </a:r>
            <a:r>
              <a:rPr kumimoji="0" lang="en-US" altLang="ja-JP" sz="1600" b="0" i="0" u="none" strike="noStrike" cap="none" spc="0" normalizeH="0" baseline="0" dirty="0">
                <a:ln>
                  <a:noFill/>
                </a:ln>
                <a:solidFill>
                  <a:schemeClr val="tx1"/>
                </a:solidFill>
                <a:effectLst/>
                <a:uFillTx/>
                <a:latin typeface="+mn-lt"/>
                <a:ea typeface="+mn-ea"/>
                <a:cs typeface="+mn-cs"/>
                <a:sym typeface="ヒラギノ角ゴ ProN W3"/>
              </a:rPr>
              <a:t> </a:t>
            </a:r>
            <a:r>
              <a:rPr kumimoji="0" lang="ja-JP" altLang="en-US" sz="1600" b="0" i="0" u="none" strike="noStrike" cap="none" spc="0" normalizeH="0" baseline="0" dirty="0">
                <a:ln>
                  <a:noFill/>
                </a:ln>
                <a:solidFill>
                  <a:schemeClr val="tx1"/>
                </a:solidFill>
                <a:effectLst/>
                <a:uFillTx/>
                <a:latin typeface="+mn-lt"/>
                <a:ea typeface="+mn-ea"/>
                <a:cs typeface="+mn-cs"/>
                <a:sym typeface="ヒラギノ角ゴ ProN W3"/>
              </a:rPr>
              <a:t>解答編）</a:t>
            </a:r>
            <a:endParaRPr kumimoji="0" lang="en-US" altLang="ja-JP" sz="1600" b="0" i="0" u="none" strike="noStrike" cap="none" spc="0" normalizeH="0" baseline="0" dirty="0">
              <a:ln>
                <a:noFill/>
              </a:ln>
              <a:solidFill>
                <a:schemeClr val="tx1"/>
              </a:solidFill>
              <a:effectLst/>
              <a:uFillTx/>
              <a:latin typeface="+mn-lt"/>
              <a:ea typeface="+mn-ea"/>
              <a:cs typeface="+mn-cs"/>
              <a:sym typeface="ヒラギノ角ゴ ProN W3"/>
            </a:endParaRPr>
          </a:p>
          <a:p>
            <a:pPr marL="0" marR="0" indent="0" algn="ctr" defTabSz="825500" rtl="0" fontAlgn="auto" latinLnBrk="0" hangingPunct="0">
              <a:lnSpc>
                <a:spcPct val="100000"/>
              </a:lnSpc>
              <a:spcBef>
                <a:spcPts val="0"/>
              </a:spcBef>
              <a:spcAft>
                <a:spcPts val="0"/>
              </a:spcAft>
              <a:buClrTx/>
              <a:buSzTx/>
              <a:buFontTx/>
              <a:buNone/>
              <a:tabLst/>
            </a:pPr>
            <a:endParaRPr lang="en-US" altLang="ja-JP" sz="1600" dirty="0">
              <a:solidFill>
                <a:schemeClr val="tx1"/>
              </a:solidFill>
              <a:latin typeface="+mn-lt"/>
              <a:ea typeface="+mn-ea"/>
              <a:cs typeface="+mn-cs"/>
              <a:sym typeface="ヒラギノ角ゴ ProN W3"/>
            </a:endParaRPr>
          </a:p>
          <a:p>
            <a:pPr marL="0" marR="0" indent="0" algn="ctr" defTabSz="825500" rtl="0" fontAlgn="auto" latinLnBrk="0" hangingPunct="0">
              <a:lnSpc>
                <a:spcPct val="100000"/>
              </a:lnSpc>
              <a:spcBef>
                <a:spcPts val="0"/>
              </a:spcBef>
              <a:spcAft>
                <a:spcPts val="0"/>
              </a:spcAft>
              <a:buClrTx/>
              <a:buSzTx/>
              <a:buFontTx/>
              <a:buNone/>
              <a:tabLst/>
            </a:pPr>
            <a:endParaRPr lang="en-US" altLang="ja-JP" sz="1600" dirty="0">
              <a:solidFill>
                <a:schemeClr val="tx1"/>
              </a:solidFill>
              <a:latin typeface="+mn-lt"/>
              <a:ea typeface="+mn-ea"/>
              <a:cs typeface="+mn-cs"/>
              <a:sym typeface="ヒラギノ角ゴ ProN W3"/>
            </a:endParaRPr>
          </a:p>
          <a:p>
            <a:pPr marL="0" marR="0" indent="0" algn="ctr" defTabSz="825500" rtl="0" fontAlgn="auto" latinLnBrk="0" hangingPunct="0">
              <a:lnSpc>
                <a:spcPct val="100000"/>
              </a:lnSpc>
              <a:spcBef>
                <a:spcPts val="0"/>
              </a:spcBef>
              <a:spcAft>
                <a:spcPts val="0"/>
              </a:spcAft>
              <a:buClrTx/>
              <a:buSzTx/>
              <a:buFontTx/>
              <a:buNone/>
              <a:tabLst/>
            </a:pPr>
            <a:endParaRPr lang="en-US" altLang="ja-JP" sz="1600" dirty="0">
              <a:solidFill>
                <a:schemeClr val="tx1"/>
              </a:solidFill>
              <a:latin typeface="+mn-lt"/>
              <a:ea typeface="+mn-ea"/>
              <a:cs typeface="+mn-cs"/>
              <a:sym typeface="ヒラギノ角ゴ ProN W3"/>
            </a:endParaRPr>
          </a:p>
          <a:p>
            <a:pPr marL="0" marR="0" indent="0" algn="ctr" defTabSz="825500" rtl="0" fontAlgn="auto" latinLnBrk="0" hangingPunct="0">
              <a:lnSpc>
                <a:spcPct val="100000"/>
              </a:lnSpc>
              <a:spcBef>
                <a:spcPts val="0"/>
              </a:spcBef>
              <a:spcAft>
                <a:spcPts val="0"/>
              </a:spcAft>
              <a:buClrTx/>
              <a:buSzTx/>
              <a:buFontTx/>
              <a:buNone/>
              <a:tabLst/>
            </a:pPr>
            <a:endParaRPr lang="en-US" altLang="ja-JP" sz="1600" dirty="0">
              <a:solidFill>
                <a:schemeClr val="tx1"/>
              </a:solidFill>
              <a:latin typeface="+mn-lt"/>
              <a:ea typeface="+mn-ea"/>
              <a:cs typeface="+mn-cs"/>
              <a:sym typeface="ヒラギノ角ゴ ProN W3"/>
            </a:endParaRPr>
          </a:p>
          <a:p>
            <a:pPr marL="0" marR="0" indent="0" algn="ctr" defTabSz="825500" rtl="0" fontAlgn="auto" latinLnBrk="0" hangingPunct="0">
              <a:lnSpc>
                <a:spcPct val="100000"/>
              </a:lnSpc>
              <a:spcBef>
                <a:spcPts val="0"/>
              </a:spcBef>
              <a:spcAft>
                <a:spcPts val="0"/>
              </a:spcAft>
              <a:buClrTx/>
              <a:buSzTx/>
              <a:buFontTx/>
              <a:buNone/>
              <a:tabLst/>
            </a:pPr>
            <a:endParaRPr lang="en-US" altLang="ja-JP" sz="1600" dirty="0">
              <a:solidFill>
                <a:schemeClr val="tx1"/>
              </a:solidFill>
              <a:latin typeface="+mn-lt"/>
              <a:ea typeface="+mn-ea"/>
              <a:cs typeface="+mn-cs"/>
              <a:sym typeface="ヒラギノ角ゴ ProN W3"/>
            </a:endParaRPr>
          </a:p>
          <a:p>
            <a:pPr marL="0" marR="0" indent="0" algn="ctr" defTabSz="825500" rtl="0" fontAlgn="auto" latinLnBrk="0" hangingPunct="0">
              <a:lnSpc>
                <a:spcPct val="100000"/>
              </a:lnSpc>
              <a:spcBef>
                <a:spcPts val="0"/>
              </a:spcBef>
              <a:spcAft>
                <a:spcPts val="0"/>
              </a:spcAft>
              <a:buClrTx/>
              <a:buSzTx/>
              <a:buFontTx/>
              <a:buNone/>
              <a:tabLst/>
            </a:pPr>
            <a:endParaRPr kumimoji="0" lang="ja-JP" altLang="en-US" sz="1600" b="0" i="0" u="none" strike="noStrike" cap="none" spc="0" normalizeH="0" baseline="0" dirty="0">
              <a:ln>
                <a:noFill/>
              </a:ln>
              <a:solidFill>
                <a:schemeClr val="tx1"/>
              </a:solidFill>
              <a:effectLst/>
              <a:uFillTx/>
              <a:latin typeface="+mn-lt"/>
              <a:ea typeface="+mn-ea"/>
              <a:cs typeface="+mn-cs"/>
              <a:sym typeface="ヒラギノ角ゴ ProN W3"/>
            </a:endParaRPr>
          </a:p>
        </p:txBody>
      </p:sp>
      <p:pic>
        <p:nvPicPr>
          <p:cNvPr id="8" name="図 7">
            <a:extLst>
              <a:ext uri="{FF2B5EF4-FFF2-40B4-BE49-F238E27FC236}">
                <a16:creationId xmlns:a16="http://schemas.microsoft.com/office/drawing/2014/main" id="{D491346F-A0C1-48F4-A8E9-7E2D1894F2CF}"/>
              </a:ext>
            </a:extLst>
          </p:cNvPr>
          <p:cNvPicPr>
            <a:picLocks noChangeAspect="1"/>
          </p:cNvPicPr>
          <p:nvPr/>
        </p:nvPicPr>
        <p:blipFill>
          <a:blip r:embed="rId2"/>
          <a:stretch>
            <a:fillRect/>
          </a:stretch>
        </p:blipFill>
        <p:spPr>
          <a:xfrm>
            <a:off x="1400175" y="1185607"/>
            <a:ext cx="1252700" cy="1130562"/>
          </a:xfrm>
          <a:prstGeom prst="rect">
            <a:avLst/>
          </a:prstGeom>
        </p:spPr>
      </p:pic>
      <p:sp>
        <p:nvSpPr>
          <p:cNvPr id="14" name="正方形/長方形 13">
            <a:extLst>
              <a:ext uri="{FF2B5EF4-FFF2-40B4-BE49-F238E27FC236}">
                <a16:creationId xmlns:a16="http://schemas.microsoft.com/office/drawing/2014/main" id="{C4B86998-FBE6-4B19-901E-D1F431E55223}"/>
              </a:ext>
            </a:extLst>
          </p:cNvPr>
          <p:cNvSpPr/>
          <p:nvPr/>
        </p:nvSpPr>
        <p:spPr>
          <a:xfrm>
            <a:off x="1000004" y="2672573"/>
            <a:ext cx="3305742" cy="1495090"/>
          </a:xfrm>
          <a:prstGeom prst="rect">
            <a:avLst/>
          </a:prstGeom>
          <a:solidFill>
            <a:schemeClr val="bg1"/>
          </a:solidFill>
          <a:ln w="12700" cap="flat">
            <a:solidFill>
              <a:srgbClr val="000000"/>
            </a:solidFill>
            <a:miter lim="400000"/>
          </a:ln>
          <a:effectLst/>
          <a:sp3d/>
        </p:spPr>
        <p:style>
          <a:lnRef idx="0">
            <a:scrgbClr r="0" g="0" b="0"/>
          </a:lnRef>
          <a:fillRef idx="0">
            <a:scrgbClr r="0" g="0" b="0"/>
          </a:fillRef>
          <a:effectRef idx="0">
            <a:scrgbClr r="0" g="0" b="0"/>
          </a:effectRef>
          <a:fontRef idx="none"/>
        </p:style>
        <p:txBody>
          <a:bodyPr rot="0" spcFirstLastPara="1" vert="horz" wrap="square" lIns="0" tIns="0" rIns="0" bIns="0" numCol="1" spcCol="38100" rtlCol="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1pPr>
            <a:lvl2pPr marL="0" marR="0" indent="4572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2pPr>
            <a:lvl3pPr marL="0" marR="0" indent="9144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3pPr>
            <a:lvl4pPr marL="0" marR="0" indent="13716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4pPr>
            <a:lvl5pPr marL="0" marR="0" indent="18288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5pPr>
            <a:lvl6pPr marL="0" marR="0" indent="22860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6pPr>
            <a:lvl7pPr marL="0" marR="0" indent="27432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7pPr>
            <a:lvl8pPr marL="0" marR="0" indent="32004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8pPr>
            <a:lvl9pPr marL="0" marR="0" indent="365760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9pPr>
          </a:lstStyle>
          <a:p>
            <a:pPr marL="0" marR="0" indent="0" algn="ctr" defTabSz="825500" rtl="0" fontAlgn="auto" latinLnBrk="0" hangingPunct="0">
              <a:lnSpc>
                <a:spcPct val="100000"/>
              </a:lnSpc>
              <a:spcBef>
                <a:spcPts val="0"/>
              </a:spcBef>
              <a:spcAft>
                <a:spcPts val="0"/>
              </a:spcAft>
              <a:buClrTx/>
              <a:buSzTx/>
              <a:buFontTx/>
              <a:buNone/>
              <a:tabLst/>
            </a:pPr>
            <a:r>
              <a:rPr kumimoji="0" lang="ja-JP" altLang="en-US" sz="2000" b="0" i="0" u="none" strike="noStrike" cap="none" spc="0" normalizeH="0" baseline="0" dirty="0">
                <a:ln>
                  <a:noFill/>
                </a:ln>
                <a:solidFill>
                  <a:schemeClr val="tx1"/>
                </a:solidFill>
                <a:effectLst/>
                <a:uFillTx/>
                <a:latin typeface="+mn-lt"/>
                <a:ea typeface="+mn-ea"/>
                <a:cs typeface="+mn-cs"/>
                <a:sym typeface="ヒラギノ角ゴ ProN W3"/>
              </a:rPr>
              <a:t>ユニバーサルマスキング</a:t>
            </a:r>
            <a:endParaRPr kumimoji="0" lang="en-US" altLang="ja-JP" sz="2000" b="0" i="0" u="none" strike="noStrike" cap="none" spc="0" normalizeH="0" baseline="0" dirty="0">
              <a:ln>
                <a:noFill/>
              </a:ln>
              <a:solidFill>
                <a:schemeClr val="tx1"/>
              </a:solidFill>
              <a:effectLst/>
              <a:uFillTx/>
              <a:latin typeface="+mn-lt"/>
              <a:ea typeface="+mn-ea"/>
              <a:cs typeface="+mn-cs"/>
              <a:sym typeface="ヒラギノ角ゴ ProN W3"/>
            </a:endParaRPr>
          </a:p>
          <a:p>
            <a:pPr marL="0" marR="0" indent="0" algn="ctr" defTabSz="825500" rtl="0" fontAlgn="auto" latinLnBrk="0" hangingPunct="0">
              <a:lnSpc>
                <a:spcPct val="100000"/>
              </a:lnSpc>
              <a:spcBef>
                <a:spcPts val="0"/>
              </a:spcBef>
              <a:spcAft>
                <a:spcPts val="0"/>
              </a:spcAft>
              <a:buClrTx/>
              <a:buSzTx/>
              <a:buFontTx/>
              <a:buNone/>
              <a:tabLst/>
            </a:pPr>
            <a:endParaRPr lang="en-US" altLang="ja-JP" sz="2000" dirty="0">
              <a:solidFill>
                <a:schemeClr val="tx1"/>
              </a:solidFill>
              <a:latin typeface="+mn-lt"/>
              <a:ea typeface="+mn-ea"/>
              <a:cs typeface="+mn-cs"/>
              <a:sym typeface="ヒラギノ角ゴ ProN W3"/>
            </a:endParaRPr>
          </a:p>
          <a:p>
            <a:pPr marL="0" marR="0" indent="0" algn="ctr" defTabSz="825500" rtl="0" fontAlgn="auto" latinLnBrk="0" hangingPunct="0">
              <a:lnSpc>
                <a:spcPct val="100000"/>
              </a:lnSpc>
              <a:spcBef>
                <a:spcPts val="0"/>
              </a:spcBef>
              <a:spcAft>
                <a:spcPts val="0"/>
              </a:spcAft>
              <a:buClrTx/>
              <a:buSzTx/>
              <a:buFontTx/>
              <a:buNone/>
              <a:tabLst/>
            </a:pPr>
            <a:r>
              <a:rPr kumimoji="0" lang="ja-JP" altLang="en-US" sz="2000" b="0" i="0" u="none" strike="noStrike" cap="none" spc="0" normalizeH="0" baseline="0" dirty="0">
                <a:ln>
                  <a:noFill/>
                </a:ln>
                <a:solidFill>
                  <a:schemeClr val="tx1"/>
                </a:solidFill>
                <a:effectLst/>
                <a:uFillTx/>
                <a:latin typeface="+mn-lt"/>
                <a:ea typeface="+mn-ea"/>
                <a:cs typeface="+mn-cs"/>
                <a:sym typeface="ヒラギノ角ゴ ProN W3"/>
              </a:rPr>
              <a:t>すべての人が院内で常時マスクを着用すること</a:t>
            </a:r>
            <a:endParaRPr kumimoji="0" lang="en-US" altLang="ja-JP" sz="2000" b="0" i="0" u="none" strike="noStrike" cap="none" spc="0" normalizeH="0" baseline="0" dirty="0">
              <a:ln>
                <a:noFill/>
              </a:ln>
              <a:solidFill>
                <a:schemeClr val="tx1"/>
              </a:solidFill>
              <a:effectLst/>
              <a:uFillTx/>
              <a:latin typeface="+mn-lt"/>
              <a:ea typeface="+mn-ea"/>
              <a:cs typeface="+mn-cs"/>
              <a:sym typeface="ヒラギノ角ゴ ProN W3"/>
            </a:endParaRPr>
          </a:p>
          <a:p>
            <a:pPr marL="0" marR="0" indent="0" algn="ctr" defTabSz="825500" rtl="0" fontAlgn="auto" latinLnBrk="0" hangingPunct="0">
              <a:lnSpc>
                <a:spcPct val="100000"/>
              </a:lnSpc>
              <a:spcBef>
                <a:spcPts val="0"/>
              </a:spcBef>
              <a:spcAft>
                <a:spcPts val="0"/>
              </a:spcAft>
              <a:buClrTx/>
              <a:buSzTx/>
              <a:buFontTx/>
              <a:buNone/>
              <a:tabLst/>
            </a:pPr>
            <a:r>
              <a:rPr kumimoji="0" lang="ja-JP" altLang="en-US" sz="1400" b="0" i="0" u="none" strike="noStrike" cap="none" spc="0" normalizeH="0" baseline="0" dirty="0">
                <a:ln>
                  <a:noFill/>
                </a:ln>
                <a:solidFill>
                  <a:schemeClr val="tx1"/>
                </a:solidFill>
                <a:effectLst/>
                <a:uFillTx/>
                <a:latin typeface="+mn-lt"/>
                <a:ea typeface="+mn-ea"/>
                <a:cs typeface="+mn-cs"/>
                <a:sym typeface="ヒラギノ角ゴ ProN W3"/>
              </a:rPr>
              <a:t>日本環境感染学会より引用</a:t>
            </a:r>
            <a:endParaRPr kumimoji="0" lang="en-US" altLang="ja-JP" sz="1400" b="0" i="0" u="none" strike="noStrike" cap="none" spc="0" normalizeH="0" baseline="0" dirty="0">
              <a:ln>
                <a:noFill/>
              </a:ln>
              <a:solidFill>
                <a:schemeClr val="tx1"/>
              </a:solidFill>
              <a:effectLst/>
              <a:uFillTx/>
              <a:latin typeface="+mn-lt"/>
              <a:ea typeface="+mn-ea"/>
              <a:cs typeface="+mn-cs"/>
              <a:sym typeface="ヒラギノ角ゴ ProN W3"/>
            </a:endParaRPr>
          </a:p>
        </p:txBody>
      </p:sp>
      <p:pic>
        <p:nvPicPr>
          <p:cNvPr id="3" name="Picture 26" descr="medical_ppe_woman6_faceshield.png (626×1164)">
            <a:extLst>
              <a:ext uri="{FF2B5EF4-FFF2-40B4-BE49-F238E27FC236}">
                <a16:creationId xmlns:a16="http://schemas.microsoft.com/office/drawing/2014/main" id="{11E09864-F9AE-252B-A18B-615F6895D2A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09332" y="704749"/>
            <a:ext cx="746238" cy="1387573"/>
          </a:xfrm>
          <a:prstGeom prst="rect">
            <a:avLst/>
          </a:prstGeom>
          <a:noFill/>
          <a:extLst>
            <a:ext uri="{909E8E84-426E-40DD-AFC4-6F175D3DCCD1}">
              <a14:hiddenFill xmlns:a14="http://schemas.microsoft.com/office/drawing/2010/main">
                <a:solidFill>
                  <a:srgbClr val="FFFFFF"/>
                </a:solidFill>
              </a14:hiddenFill>
            </a:ext>
          </a:extLst>
        </p:spPr>
      </p:pic>
      <p:pic>
        <p:nvPicPr>
          <p:cNvPr id="5" name="図 4">
            <a:extLst>
              <a:ext uri="{FF2B5EF4-FFF2-40B4-BE49-F238E27FC236}">
                <a16:creationId xmlns:a16="http://schemas.microsoft.com/office/drawing/2014/main" id="{5BF2FB43-D52D-3217-C9A7-8E1D42D0857E}"/>
              </a:ext>
            </a:extLst>
          </p:cNvPr>
          <p:cNvPicPr>
            <a:picLocks noChangeAspect="1"/>
          </p:cNvPicPr>
          <p:nvPr/>
        </p:nvPicPr>
        <p:blipFill>
          <a:blip r:embed="rId4"/>
          <a:stretch>
            <a:fillRect/>
          </a:stretch>
        </p:blipFill>
        <p:spPr>
          <a:xfrm>
            <a:off x="10496305" y="3274423"/>
            <a:ext cx="1695695" cy="1156841"/>
          </a:xfrm>
          <a:prstGeom prst="rect">
            <a:avLst/>
          </a:prstGeom>
        </p:spPr>
      </p:pic>
      <p:sp>
        <p:nvSpPr>
          <p:cNvPr id="2" name="正方形/長方形 1">
            <a:extLst>
              <a:ext uri="{FF2B5EF4-FFF2-40B4-BE49-F238E27FC236}">
                <a16:creationId xmlns:a16="http://schemas.microsoft.com/office/drawing/2014/main" id="{F1AF188D-A76B-FD71-30A4-59CB16FF6E9B}"/>
              </a:ext>
            </a:extLst>
          </p:cNvPr>
          <p:cNvSpPr/>
          <p:nvPr/>
        </p:nvSpPr>
        <p:spPr>
          <a:xfrm>
            <a:off x="2761513" y="779506"/>
            <a:ext cx="1100519" cy="138757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8451305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F81D56D-2A31-48C8-907B-C2F8DC9C0884}"/>
              </a:ext>
            </a:extLst>
          </p:cNvPr>
          <p:cNvSpPr>
            <a:spLocks noGrp="1"/>
          </p:cNvSpPr>
          <p:nvPr>
            <p:ph type="title"/>
          </p:nvPr>
        </p:nvSpPr>
        <p:spPr/>
        <p:txBody>
          <a:bodyPr/>
          <a:lstStyle/>
          <a:p>
            <a:r>
              <a:rPr kumimoji="1" lang="ja-JP" altLang="en-US" dirty="0"/>
              <a:t>シンキングタイム（案）</a:t>
            </a:r>
          </a:p>
        </p:txBody>
      </p:sp>
      <p:sp>
        <p:nvSpPr>
          <p:cNvPr id="3" name="楕円 2">
            <a:extLst>
              <a:ext uri="{FF2B5EF4-FFF2-40B4-BE49-F238E27FC236}">
                <a16:creationId xmlns:a16="http://schemas.microsoft.com/office/drawing/2014/main" id="{1A02B14A-E0AB-4DB2-8891-10919B8B3BA4}"/>
              </a:ext>
            </a:extLst>
          </p:cNvPr>
          <p:cNvSpPr/>
          <p:nvPr/>
        </p:nvSpPr>
        <p:spPr>
          <a:xfrm>
            <a:off x="4376058" y="1549545"/>
            <a:ext cx="2995127" cy="2769870"/>
          </a:xfrm>
          <a:prstGeom prst="ellipse">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algn="ctr" defTabSz="412750" hangingPunct="0"/>
            <a:endParaRPr lang="en-US" altLang="ja-JP" sz="1600" dirty="0">
              <a:solidFill>
                <a:srgbClr val="FFFFFF"/>
              </a:solidFill>
              <a:sym typeface="ヒラギノ角ゴ ProN W3"/>
            </a:endParaRPr>
          </a:p>
          <a:p>
            <a:pPr algn="ctr" defTabSz="412750" hangingPunct="0"/>
            <a:endParaRPr kumimoji="0" lang="en-US" altLang="ja-JP" sz="1600" dirty="0">
              <a:solidFill>
                <a:srgbClr val="FFFFFF"/>
              </a:solidFill>
              <a:sym typeface="ヒラギノ角ゴ ProN W3"/>
            </a:endParaRPr>
          </a:p>
          <a:p>
            <a:pPr algn="ctr" defTabSz="412750" hangingPunct="0"/>
            <a:r>
              <a:rPr kumimoji="0" lang="ja-JP" altLang="en-US" sz="1600" dirty="0">
                <a:solidFill>
                  <a:srgbClr val="FFFFFF"/>
                </a:solidFill>
                <a:sym typeface="ヒラギノ角ゴ ProN W3"/>
              </a:rPr>
              <a:t>ストップウォッチ</a:t>
            </a:r>
            <a:endParaRPr kumimoji="0" lang="en-US" altLang="ja-JP" sz="1600" dirty="0">
              <a:solidFill>
                <a:srgbClr val="FFFFFF"/>
              </a:solidFill>
              <a:sym typeface="ヒラギノ角ゴ ProN W3"/>
            </a:endParaRPr>
          </a:p>
          <a:p>
            <a:pPr algn="ctr" defTabSz="412750" hangingPunct="0"/>
            <a:r>
              <a:rPr lang="ja-JP" altLang="en-US" sz="1600" dirty="0">
                <a:solidFill>
                  <a:srgbClr val="FFFFFF"/>
                </a:solidFill>
                <a:sym typeface="ヒラギノ角ゴ ProN W3"/>
              </a:rPr>
              <a:t>時計が</a:t>
            </a:r>
            <a:endParaRPr lang="en-US" altLang="ja-JP" sz="1600" dirty="0">
              <a:solidFill>
                <a:srgbClr val="FFFFFF"/>
              </a:solidFill>
              <a:sym typeface="ヒラギノ角ゴ ProN W3"/>
            </a:endParaRPr>
          </a:p>
          <a:p>
            <a:pPr algn="ctr" defTabSz="412750" hangingPunct="0"/>
            <a:r>
              <a:rPr kumimoji="0" lang="ja-JP" altLang="en-US" sz="1600" dirty="0">
                <a:solidFill>
                  <a:srgbClr val="FFFFFF"/>
                </a:solidFill>
                <a:sym typeface="ヒラギノ角ゴ ProN W3"/>
              </a:rPr>
              <a:t>カウントダウン</a:t>
            </a:r>
            <a:endParaRPr kumimoji="0" lang="en-US" altLang="ja-JP" sz="1600" dirty="0">
              <a:solidFill>
                <a:srgbClr val="FFFFFF"/>
              </a:solidFill>
              <a:sym typeface="ヒラギノ角ゴ ProN W3"/>
            </a:endParaRPr>
          </a:p>
          <a:p>
            <a:pPr algn="ctr" defTabSz="412750" hangingPunct="0"/>
            <a:r>
              <a:rPr lang="en-US" altLang="ja-JP" sz="1600" dirty="0">
                <a:solidFill>
                  <a:srgbClr val="FFFFFF"/>
                </a:solidFill>
                <a:sym typeface="ヒラギノ角ゴ ProN W3"/>
              </a:rPr>
              <a:t>3</a:t>
            </a:r>
            <a:r>
              <a:rPr lang="ja-JP" altLang="en-US" sz="1600" dirty="0">
                <a:solidFill>
                  <a:srgbClr val="FFFFFF"/>
                </a:solidFill>
                <a:sym typeface="ヒラギノ角ゴ ProN W3"/>
              </a:rPr>
              <a:t>～</a:t>
            </a:r>
            <a:r>
              <a:rPr lang="en-US" altLang="ja-JP" sz="1600" dirty="0">
                <a:solidFill>
                  <a:srgbClr val="FFFFFF"/>
                </a:solidFill>
                <a:sym typeface="ヒラギノ角ゴ ProN W3"/>
              </a:rPr>
              <a:t>5</a:t>
            </a:r>
            <a:r>
              <a:rPr lang="ja-JP" altLang="en-US" sz="1600" dirty="0">
                <a:solidFill>
                  <a:srgbClr val="FFFFFF"/>
                </a:solidFill>
                <a:sym typeface="ヒラギノ角ゴ ProN W3"/>
              </a:rPr>
              <a:t>秒くらい？</a:t>
            </a:r>
            <a:endParaRPr lang="en-US" altLang="ja-JP" sz="1600" dirty="0">
              <a:solidFill>
                <a:srgbClr val="FFFFFF"/>
              </a:solidFill>
              <a:sym typeface="ヒラギノ角ゴ ProN W3"/>
            </a:endParaRPr>
          </a:p>
          <a:p>
            <a:pPr algn="ctr" defTabSz="412750" hangingPunct="0"/>
            <a:endParaRPr kumimoji="0" lang="en-US" altLang="ja-JP" sz="1600" dirty="0">
              <a:solidFill>
                <a:srgbClr val="FFFFFF"/>
              </a:solidFill>
              <a:sym typeface="ヒラギノ角ゴ ProN W3"/>
            </a:endParaRPr>
          </a:p>
          <a:p>
            <a:pPr algn="ctr" defTabSz="412750" hangingPunct="0"/>
            <a:endParaRPr lang="en-US" altLang="ja-JP" sz="1600" dirty="0">
              <a:solidFill>
                <a:srgbClr val="FFFFFF"/>
              </a:solidFill>
              <a:sym typeface="ヒラギノ角ゴ ProN W3"/>
            </a:endParaRPr>
          </a:p>
        </p:txBody>
      </p:sp>
      <p:pic>
        <p:nvPicPr>
          <p:cNvPr id="4" name="Picture 10" descr="https://1.bp.blogspot.com/-NlwAToCgu3Y/Xo_YP-G7YxI/AAAAAAABYTs/qjVmGxN1JCMBNkxH0wcsFDk1qHAxCfsDQCNcBGAsYHQ/s1600/medical_ppe_man_.png">
            <a:extLst>
              <a:ext uri="{FF2B5EF4-FFF2-40B4-BE49-F238E27FC236}">
                <a16:creationId xmlns:a16="http://schemas.microsoft.com/office/drawing/2014/main" id="{816A393D-E933-4D4F-8DF1-382EEB24531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0944" y="1345282"/>
            <a:ext cx="1293748" cy="297413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6" descr="medical_ppe_woman6_faceshield.png (626×1164)">
            <a:extLst>
              <a:ext uri="{FF2B5EF4-FFF2-40B4-BE49-F238E27FC236}">
                <a16:creationId xmlns:a16="http://schemas.microsoft.com/office/drawing/2014/main" id="{44E29AB0-CB3B-4A5B-945E-75FEC49FE9C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60386" y="1396323"/>
            <a:ext cx="1544590" cy="287205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8" descr="https://1.bp.blogspot.com/-RmNj4dEsNKg/Xn1wANoxxAI/AAAAAAABX7Y/h_wv-AwAiewa03g7cJsgkerF0KKO5Jx0ACNcBGAsYHQ/s1600/medical_ppe_woman5_goggle.png">
            <a:extLst>
              <a:ext uri="{FF2B5EF4-FFF2-40B4-BE49-F238E27FC236}">
                <a16:creationId xmlns:a16="http://schemas.microsoft.com/office/drawing/2014/main" id="{6BF789D9-CC50-4FCA-83EE-3F567C60A89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73806" y="1345281"/>
            <a:ext cx="1599491" cy="297413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0" descr="https://1.bp.blogspot.com/-t5CGkbYNVN0/Xn1v_l_SCAI/AAAAAAABX7U/UDDlNdodu58PbLmqmtPMmDfKv_8iGTvKQCNcBGAsYHQ/s1600/medical_ppe_woman4_apron_mask.png">
            <a:extLst>
              <a:ext uri="{FF2B5EF4-FFF2-40B4-BE49-F238E27FC236}">
                <a16:creationId xmlns:a16="http://schemas.microsoft.com/office/drawing/2014/main" id="{B4D203EB-519D-4AA7-A737-BA8E2AD2571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42215" y="1320800"/>
            <a:ext cx="1575981" cy="293041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2" descr="https://1.bp.blogspot.com/-vmX_HRRXogY/Xn1v_c7jRII/AAAAAAABX7Q/xx-f7-pM1FU9aVAKYSe4fGXRJ2df1RGzQCNcBGAsYHQ/s1600/medical_ppe_woman3_apron.png">
            <a:extLst>
              <a:ext uri="{FF2B5EF4-FFF2-40B4-BE49-F238E27FC236}">
                <a16:creationId xmlns:a16="http://schemas.microsoft.com/office/drawing/2014/main" id="{C636A9A2-6728-42D2-81A7-14F888F394A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040427" y="1248532"/>
            <a:ext cx="1575981" cy="2930418"/>
          </a:xfrm>
          <a:prstGeom prst="rect">
            <a:avLst/>
          </a:prstGeom>
          <a:noFill/>
          <a:extLst>
            <a:ext uri="{909E8E84-426E-40DD-AFC4-6F175D3DCCD1}">
              <a14:hiddenFill xmlns:a14="http://schemas.microsoft.com/office/drawing/2010/main">
                <a:solidFill>
                  <a:srgbClr val="FFFFFF"/>
                </a:solidFill>
              </a14:hiddenFill>
            </a:ext>
          </a:extLst>
        </p:spPr>
      </p:pic>
      <p:pic>
        <p:nvPicPr>
          <p:cNvPr id="9" name="図 8">
            <a:extLst>
              <a:ext uri="{FF2B5EF4-FFF2-40B4-BE49-F238E27FC236}">
                <a16:creationId xmlns:a16="http://schemas.microsoft.com/office/drawing/2014/main" id="{77327225-75C0-42D4-A428-5C8113EB708A}"/>
              </a:ext>
            </a:extLst>
          </p:cNvPr>
          <p:cNvPicPr>
            <a:picLocks noChangeAspect="1"/>
          </p:cNvPicPr>
          <p:nvPr/>
        </p:nvPicPr>
        <p:blipFill>
          <a:blip r:embed="rId7"/>
          <a:stretch>
            <a:fillRect/>
          </a:stretch>
        </p:blipFill>
        <p:spPr>
          <a:xfrm>
            <a:off x="10559460" y="1292529"/>
            <a:ext cx="1575981" cy="2930418"/>
          </a:xfrm>
          <a:prstGeom prst="rect">
            <a:avLst/>
          </a:prstGeom>
        </p:spPr>
      </p:pic>
      <p:sp>
        <p:nvSpPr>
          <p:cNvPr id="10" name="タイトル 1">
            <a:extLst>
              <a:ext uri="{FF2B5EF4-FFF2-40B4-BE49-F238E27FC236}">
                <a16:creationId xmlns:a16="http://schemas.microsoft.com/office/drawing/2014/main" id="{EF5000E9-5A19-4891-840F-9A6A0A147AC7}"/>
              </a:ext>
            </a:extLst>
          </p:cNvPr>
          <p:cNvSpPr txBox="1">
            <a:spLocks/>
          </p:cNvSpPr>
          <p:nvPr/>
        </p:nvSpPr>
        <p:spPr>
          <a:xfrm>
            <a:off x="844550" y="4822718"/>
            <a:ext cx="10502900" cy="1143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5400" tIns="25400" rIns="25400" bIns="25400" anchor="ctr">
            <a:normAutofit/>
          </a:bodyPr>
          <a:lstStyle>
            <a:lvl1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ヒラギノ角ゴ ProN W3"/>
              </a:defRPr>
            </a:lvl1pPr>
            <a:lvl2pPr marL="0" marR="0" indent="4572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ヒラギノ角ゴ ProN W3"/>
              </a:defRPr>
            </a:lvl2pPr>
            <a:lvl3pPr marL="0" marR="0" indent="9144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ヒラギノ角ゴ ProN W3"/>
              </a:defRPr>
            </a:lvl3pPr>
            <a:lvl4pPr marL="0" marR="0" indent="13716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ヒラギノ角ゴ ProN W3"/>
              </a:defRPr>
            </a:lvl4pPr>
            <a:lvl5pPr marL="0" marR="0" indent="18288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ヒラギノ角ゴ ProN W3"/>
              </a:defRPr>
            </a:lvl5pPr>
            <a:lvl6pPr marL="0" marR="0" indent="22860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ヒラギノ角ゴ ProN W3"/>
              </a:defRPr>
            </a:lvl6pPr>
            <a:lvl7pPr marL="0" marR="0" indent="27432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ヒラギノ角ゴ ProN W3"/>
              </a:defRPr>
            </a:lvl7pPr>
            <a:lvl8pPr marL="0" marR="0" indent="32004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ヒラギノ角ゴ ProN W3"/>
              </a:defRPr>
            </a:lvl8pPr>
            <a:lvl9pPr marL="0" marR="0" indent="36576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ヒラギノ角ゴ ProN W3"/>
              </a:defRPr>
            </a:lvl9pPr>
          </a:lstStyle>
          <a:p>
            <a:pPr hangingPunct="1"/>
            <a:r>
              <a:rPr lang="ja-JP" altLang="en-US" sz="5600" dirty="0">
                <a:solidFill>
                  <a:srgbClr val="002060"/>
                </a:solidFill>
                <a:latin typeface="HG創英角ﾎﾟｯﾌﾟ体" panose="040B0A09000000000000" pitchFamily="49" charset="-128"/>
                <a:ea typeface="HG創英角ﾎﾟｯﾌﾟ体" panose="040B0A09000000000000" pitchFamily="49" charset="-128"/>
              </a:rPr>
              <a:t>防護具は何を選びますか？？</a:t>
            </a:r>
          </a:p>
        </p:txBody>
      </p:sp>
    </p:spTree>
    <p:extLst>
      <p:ext uri="{BB962C8B-B14F-4D97-AF65-F5344CB8AC3E}">
        <p14:creationId xmlns:p14="http://schemas.microsoft.com/office/powerpoint/2010/main" val="2089385793"/>
      </p:ext>
    </p:extLst>
  </p:cSld>
  <p:clrMapOvr>
    <a:masterClrMapping/>
  </p:clrMapOvr>
  <p:transition spd="med"/>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288</TotalTime>
  <Words>1189</Words>
  <Application>Microsoft Office PowerPoint</Application>
  <PresentationFormat>ワイド画面</PresentationFormat>
  <Paragraphs>239</Paragraphs>
  <Slides>9</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9</vt:i4>
      </vt:variant>
    </vt:vector>
  </HeadingPairs>
  <TitlesOfParts>
    <vt:vector size="16" baseType="lpstr">
      <vt:lpstr>HG創英角ﾎﾟｯﾌﾟ体</vt:lpstr>
      <vt:lpstr>ヒラギノ角ゴ ProN W6</vt:lpstr>
      <vt:lpstr>Meiryo</vt:lpstr>
      <vt:lpstr>游ゴシック</vt:lpstr>
      <vt:lpstr>游ゴシック Light</vt:lpstr>
      <vt:lpstr>Arial</vt:lpstr>
      <vt:lpstr>Office テーマ</vt:lpstr>
      <vt:lpstr>適切な防護具の選択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シンキングタイム（案）</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適切な防護具の選択</dc:title>
  <dc:creator>Windows ユーザー</dc:creator>
  <cp:lastModifiedBy>Hiroshi Masuoka</cp:lastModifiedBy>
  <cp:revision>25</cp:revision>
  <dcterms:created xsi:type="dcterms:W3CDTF">2023-09-20T04:51:19Z</dcterms:created>
  <dcterms:modified xsi:type="dcterms:W3CDTF">2023-12-12T05:18:32Z</dcterms:modified>
</cp:coreProperties>
</file>