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8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444" y="48"/>
      </p:cViewPr>
      <p:guideLst>
        <p:guide orient="horz" pos="2160"/>
        <p:guide pos="38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千葉達也" userId="51f006ef-cae6-49e8-808f-725fc112d00c" providerId="ADAL" clId="{BEE6D36B-3B44-4451-9069-27A7B9A6C4D7}"/>
    <pc:docChg chg="undo custSel addSld delSld modSld sldOrd modMainMaster">
      <pc:chgData name="千葉達也" userId="51f006ef-cae6-49e8-808f-725fc112d00c" providerId="ADAL" clId="{BEE6D36B-3B44-4451-9069-27A7B9A6C4D7}" dt="2025-05-23T06:25:40.705" v="11643" actId="207"/>
      <pc:docMkLst>
        <pc:docMk/>
      </pc:docMkLst>
      <pc:sldChg chg="addSp delSp modSp mod">
        <pc:chgData name="千葉達也" userId="51f006ef-cae6-49e8-808f-725fc112d00c" providerId="ADAL" clId="{BEE6D36B-3B44-4451-9069-27A7B9A6C4D7}" dt="2025-05-23T06:12:49.711" v="11581" actId="207"/>
        <pc:sldMkLst>
          <pc:docMk/>
          <pc:sldMk cId="0" sldId="256"/>
        </pc:sldMkLst>
        <pc:spChg chg="del">
          <ac:chgData name="千葉達也" userId="51f006ef-cae6-49e8-808f-725fc112d00c" providerId="ADAL" clId="{BEE6D36B-3B44-4451-9069-27A7B9A6C4D7}" dt="2025-05-22T04:59:01.040" v="4" actId="478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千葉達也" userId="51f006ef-cae6-49e8-808f-725fc112d00c" providerId="ADAL" clId="{BEE6D36B-3B44-4451-9069-27A7B9A6C4D7}" dt="2025-05-23T06:12:40.085" v="11552" actId="478"/>
          <ac:spMkLst>
            <pc:docMk/>
            <pc:sldMk cId="0" sldId="256"/>
            <ac:spMk id="2" creationId="{23FBF7BB-A77F-8705-87D2-AC4F7EEE4C31}"/>
          </ac:spMkLst>
        </pc:spChg>
        <pc:spChg chg="del mod">
          <ac:chgData name="千葉達也" userId="51f006ef-cae6-49e8-808f-725fc112d00c" providerId="ADAL" clId="{BEE6D36B-3B44-4451-9069-27A7B9A6C4D7}" dt="2025-05-22T05:00:18.857" v="132" actId="478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千葉達也" userId="51f006ef-cae6-49e8-808f-725fc112d00c" providerId="ADAL" clId="{BEE6D36B-3B44-4451-9069-27A7B9A6C4D7}" dt="2025-05-23T06:12:49.711" v="11581" actId="207"/>
          <ac:spMkLst>
            <pc:docMk/>
            <pc:sldMk cId="0" sldId="256"/>
            <ac:spMk id="4" creationId="{0A6BC828-1D4A-7020-EEC0-A09E9FFCFF2B}"/>
          </ac:spMkLst>
        </pc:spChg>
        <pc:spChg chg="add del mod">
          <ac:chgData name="千葉達也" userId="51f006ef-cae6-49e8-808f-725fc112d00c" providerId="ADAL" clId="{BEE6D36B-3B44-4451-9069-27A7B9A6C4D7}" dt="2025-05-22T04:59:05.479" v="5" actId="478"/>
          <ac:spMkLst>
            <pc:docMk/>
            <pc:sldMk cId="0" sldId="256"/>
            <ac:spMk id="6" creationId="{4DFC4443-47A2-D45A-88B5-E7FC27CBD194}"/>
          </ac:spMkLst>
        </pc:spChg>
        <pc:spChg chg="add del mod">
          <ac:chgData name="千葉達也" userId="51f006ef-cae6-49e8-808f-725fc112d00c" providerId="ADAL" clId="{BEE6D36B-3B44-4451-9069-27A7B9A6C4D7}" dt="2025-05-22T05:00:16.724" v="131" actId="478"/>
          <ac:spMkLst>
            <pc:docMk/>
            <pc:sldMk cId="0" sldId="256"/>
            <ac:spMk id="7" creationId="{8D9BF371-06B4-8AAB-3490-88FDA819762F}"/>
          </ac:spMkLst>
        </pc:spChg>
        <pc:spChg chg="add del mod">
          <ac:chgData name="千葉達也" userId="51f006ef-cae6-49e8-808f-725fc112d00c" providerId="ADAL" clId="{BEE6D36B-3B44-4451-9069-27A7B9A6C4D7}" dt="2025-05-22T05:00:20.070" v="133" actId="478"/>
          <ac:spMkLst>
            <pc:docMk/>
            <pc:sldMk cId="0" sldId="256"/>
            <ac:spMk id="9" creationId="{78765E8B-3C9C-D165-395D-73B981EDAC11}"/>
          </ac:spMkLst>
        </pc:spChg>
        <pc:spChg chg="add mod">
          <ac:chgData name="千葉達也" userId="51f006ef-cae6-49e8-808f-725fc112d00c" providerId="ADAL" clId="{BEE6D36B-3B44-4451-9069-27A7B9A6C4D7}" dt="2025-05-23T06:12:49.711" v="11581" actId="207"/>
          <ac:spMkLst>
            <pc:docMk/>
            <pc:sldMk cId="0" sldId="256"/>
            <ac:spMk id="12" creationId="{93893572-DB35-8F5A-B86E-103FA6D89682}"/>
          </ac:spMkLst>
        </pc:spChg>
        <pc:picChg chg="add del mod">
          <ac:chgData name="千葉達也" userId="51f006ef-cae6-49e8-808f-725fc112d00c" providerId="ADAL" clId="{BEE6D36B-3B44-4451-9069-27A7B9A6C4D7}" dt="2025-05-22T05:16:05.352" v="300" actId="478"/>
          <ac:picMkLst>
            <pc:docMk/>
            <pc:sldMk cId="0" sldId="256"/>
            <ac:picMk id="11" creationId="{5ED65EE8-58C8-B09E-EA3D-E986D055CA9F}"/>
          </ac:picMkLst>
        </pc:picChg>
        <pc:picChg chg="add mod">
          <ac:chgData name="千葉達也" userId="51f006ef-cae6-49e8-808f-725fc112d00c" providerId="ADAL" clId="{BEE6D36B-3B44-4451-9069-27A7B9A6C4D7}" dt="2025-05-22T05:16:52.338" v="315" actId="1076"/>
          <ac:picMkLst>
            <pc:docMk/>
            <pc:sldMk cId="0" sldId="256"/>
            <ac:picMk id="14" creationId="{B8F6247D-8764-05ED-95D1-AD4BC4D58F5F}"/>
          </ac:picMkLst>
        </pc:picChg>
      </pc:sldChg>
      <pc:sldChg chg="addSp delSp modSp mod">
        <pc:chgData name="千葉達也" userId="51f006ef-cae6-49e8-808f-725fc112d00c" providerId="ADAL" clId="{BEE6D36B-3B44-4451-9069-27A7B9A6C4D7}" dt="2025-05-23T06:12:34.268" v="11551" actId="207"/>
        <pc:sldMkLst>
          <pc:docMk/>
          <pc:sldMk cId="0" sldId="257"/>
        </pc:sldMkLst>
        <pc:spChg chg="del">
          <ac:chgData name="千葉達也" userId="51f006ef-cae6-49e8-808f-725fc112d00c" providerId="ADAL" clId="{BEE6D36B-3B44-4451-9069-27A7B9A6C4D7}" dt="2025-05-22T05:11:23.377" v="139" actId="478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千葉達也" userId="51f006ef-cae6-49e8-808f-725fc112d00c" providerId="ADAL" clId="{BEE6D36B-3B44-4451-9069-27A7B9A6C4D7}" dt="2025-05-22T23:53:27.640" v="7216"/>
          <ac:spMkLst>
            <pc:docMk/>
            <pc:sldMk cId="0" sldId="257"/>
            <ac:spMk id="2" creationId="{8608D54B-CD44-A789-A744-6EAB9EA94C74}"/>
          </ac:spMkLst>
        </pc:spChg>
        <pc:spChg chg="del mod">
          <ac:chgData name="千葉達也" userId="51f006ef-cae6-49e8-808f-725fc112d00c" providerId="ADAL" clId="{BEE6D36B-3B44-4451-9069-27A7B9A6C4D7}" dt="2025-05-22T05:12:10.631" v="180" actId="478"/>
          <ac:spMkLst>
            <pc:docMk/>
            <pc:sldMk cId="0" sldId="257"/>
            <ac:spMk id="3" creationId="{00000000-0000-0000-0000-000000000000}"/>
          </ac:spMkLst>
        </pc:spChg>
        <pc:spChg chg="add del mod">
          <ac:chgData name="千葉達也" userId="51f006ef-cae6-49e8-808f-725fc112d00c" providerId="ADAL" clId="{BEE6D36B-3B44-4451-9069-27A7B9A6C4D7}" dt="2025-05-23T05:15:13.393" v="9934" actId="478"/>
          <ac:spMkLst>
            <pc:docMk/>
            <pc:sldMk cId="0" sldId="257"/>
            <ac:spMk id="3" creationId="{7A63C700-E914-9EA9-B5FC-E674C71B3293}"/>
          </ac:spMkLst>
        </pc:spChg>
        <pc:spChg chg="add del mod">
          <ac:chgData name="千葉達也" userId="51f006ef-cae6-49e8-808f-725fc112d00c" providerId="ADAL" clId="{BEE6D36B-3B44-4451-9069-27A7B9A6C4D7}" dt="2025-05-22T23:59:17.597" v="8032"/>
          <ac:spMkLst>
            <pc:docMk/>
            <pc:sldMk cId="0" sldId="257"/>
            <ac:spMk id="4" creationId="{2A3F16FC-334E-DDE5-06D6-2E0C0D25251E}"/>
          </ac:spMkLst>
        </pc:spChg>
        <pc:spChg chg="add del mod">
          <ac:chgData name="千葉達也" userId="51f006ef-cae6-49e8-808f-725fc112d00c" providerId="ADAL" clId="{BEE6D36B-3B44-4451-9069-27A7B9A6C4D7}" dt="2025-05-22T05:11:25.190" v="140" actId="478"/>
          <ac:spMkLst>
            <pc:docMk/>
            <pc:sldMk cId="0" sldId="257"/>
            <ac:spMk id="5" creationId="{D9652870-BA19-799B-281E-8AB6DF2F866C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6" creationId="{69679303-6184-9ED6-7D8C-194819AF5CE0}"/>
          </ac:spMkLst>
        </pc:spChg>
        <pc:spChg chg="add del mod">
          <ac:chgData name="千葉達也" userId="51f006ef-cae6-49e8-808f-725fc112d00c" providerId="ADAL" clId="{BEE6D36B-3B44-4451-9069-27A7B9A6C4D7}" dt="2025-05-22T05:12:04.800" v="179" actId="478"/>
          <ac:spMkLst>
            <pc:docMk/>
            <pc:sldMk cId="0" sldId="257"/>
            <ac:spMk id="7" creationId="{889A923D-E2D6-C1F6-2DF3-217B8E13DA28}"/>
          </ac:spMkLst>
        </pc:spChg>
        <pc:spChg chg="add del mod">
          <ac:chgData name="千葉達也" userId="51f006ef-cae6-49e8-808f-725fc112d00c" providerId="ADAL" clId="{BEE6D36B-3B44-4451-9069-27A7B9A6C4D7}" dt="2025-05-22T05:12:13.138" v="181" actId="478"/>
          <ac:spMkLst>
            <pc:docMk/>
            <pc:sldMk cId="0" sldId="257"/>
            <ac:spMk id="9" creationId="{30064DFE-8F4A-80FD-6524-AC037970851B}"/>
          </ac:spMkLst>
        </pc:spChg>
        <pc:spChg chg="add mod">
          <ac:chgData name="千葉達也" userId="51f006ef-cae6-49e8-808f-725fc112d00c" providerId="ADAL" clId="{BEE6D36B-3B44-4451-9069-27A7B9A6C4D7}" dt="2025-05-22T05:21:29.093" v="529" actId="554"/>
          <ac:spMkLst>
            <pc:docMk/>
            <pc:sldMk cId="0" sldId="257"/>
            <ac:spMk id="10" creationId="{3E28D95D-C8EC-55BA-4B96-2B7C7857D53E}"/>
          </ac:spMkLst>
        </pc:spChg>
        <pc:spChg chg="add del mod">
          <ac:chgData name="千葉達也" userId="51f006ef-cae6-49e8-808f-725fc112d00c" providerId="ADAL" clId="{BEE6D36B-3B44-4451-9069-27A7B9A6C4D7}" dt="2025-05-22T05:19:44.009" v="505" actId="478"/>
          <ac:spMkLst>
            <pc:docMk/>
            <pc:sldMk cId="0" sldId="257"/>
            <ac:spMk id="11" creationId="{482DAC9C-297A-39E6-91E5-1D044A612336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12" creationId="{F18E8833-FB74-461A-A0D4-9C4CD576C0F1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13" creationId="{8737CA3D-C419-14EF-D6A6-31E559E167DC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14" creationId="{C50F6AAD-AEE7-2788-8A6E-316DE61966F1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15" creationId="{6DE4763F-F783-4517-3E80-7F260406DE26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16" creationId="{358983D1-E3AD-73AC-3EBA-CC54F1359B1A}"/>
          </ac:spMkLst>
        </pc:spChg>
        <pc:spChg chg="add del mod">
          <ac:chgData name="千葉達也" userId="51f006ef-cae6-49e8-808f-725fc112d00c" providerId="ADAL" clId="{BEE6D36B-3B44-4451-9069-27A7B9A6C4D7}" dt="2025-05-22T05:27:31.773" v="1217" actId="554"/>
          <ac:spMkLst>
            <pc:docMk/>
            <pc:sldMk cId="0" sldId="257"/>
            <ac:spMk id="17" creationId="{6481F525-C3CA-7C1D-F67A-498F41720EEC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26" creationId="{3365EED5-F5F3-DCBA-5E4E-A9CB2A0BF62A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27" creationId="{97F29693-A9EC-D70D-FA1E-7C529259CB1F}"/>
          </ac:spMkLst>
        </pc:spChg>
        <pc:spChg chg="add mod">
          <ac:chgData name="千葉達也" userId="51f006ef-cae6-49e8-808f-725fc112d00c" providerId="ADAL" clId="{BEE6D36B-3B44-4451-9069-27A7B9A6C4D7}" dt="2025-05-22T05:27:42.780" v="1219" actId="552"/>
          <ac:spMkLst>
            <pc:docMk/>
            <pc:sldMk cId="0" sldId="257"/>
            <ac:spMk id="28" creationId="{3287040F-B8D2-80F7-723B-699AF3E9498D}"/>
          </ac:spMkLst>
        </pc:spChg>
        <pc:spChg chg="add mod">
          <ac:chgData name="千葉達也" userId="51f006ef-cae6-49e8-808f-725fc112d00c" providerId="ADAL" clId="{BEE6D36B-3B44-4451-9069-27A7B9A6C4D7}" dt="2025-05-22T05:27:42.780" v="1219" actId="552"/>
          <ac:spMkLst>
            <pc:docMk/>
            <pc:sldMk cId="0" sldId="257"/>
            <ac:spMk id="29" creationId="{AD13750B-BF99-DE47-6292-4C93820F0E43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30" creationId="{82ECF733-58A5-F7E0-2B72-48F5A7B131FC}"/>
          </ac:spMkLst>
        </pc:spChg>
        <pc:spChg chg="add mod">
          <ac:chgData name="千葉達也" userId="51f006ef-cae6-49e8-808f-725fc112d00c" providerId="ADAL" clId="{BEE6D36B-3B44-4451-9069-27A7B9A6C4D7}" dt="2025-05-23T06:12:34.268" v="11551" actId="207"/>
          <ac:spMkLst>
            <pc:docMk/>
            <pc:sldMk cId="0" sldId="257"/>
            <ac:spMk id="31" creationId="{ED743537-6D77-9896-B0DD-1EBBC30871CC}"/>
          </ac:spMkLst>
        </pc:spChg>
        <pc:spChg chg="add mod">
          <ac:chgData name="千葉達也" userId="51f006ef-cae6-49e8-808f-725fc112d00c" providerId="ADAL" clId="{BEE6D36B-3B44-4451-9069-27A7B9A6C4D7}" dt="2025-05-22T05:27:42.780" v="1219" actId="552"/>
          <ac:spMkLst>
            <pc:docMk/>
            <pc:sldMk cId="0" sldId="257"/>
            <ac:spMk id="32" creationId="{9D2A82CD-F0D7-11EC-7ABC-80A7E54EBCAD}"/>
          </ac:spMkLst>
        </pc:spChg>
        <pc:spChg chg="add mod">
          <ac:chgData name="千葉達也" userId="51f006ef-cae6-49e8-808f-725fc112d00c" providerId="ADAL" clId="{BEE6D36B-3B44-4451-9069-27A7B9A6C4D7}" dt="2025-05-22T05:27:42.780" v="1219" actId="552"/>
          <ac:spMkLst>
            <pc:docMk/>
            <pc:sldMk cId="0" sldId="257"/>
            <ac:spMk id="34" creationId="{4C522A6B-69E7-C5E5-1C98-20FFEC2BEFD5}"/>
          </ac:spMkLst>
        </pc:spChg>
        <pc:spChg chg="add del mod">
          <ac:chgData name="千葉達也" userId="51f006ef-cae6-49e8-808f-725fc112d00c" providerId="ADAL" clId="{BEE6D36B-3B44-4451-9069-27A7B9A6C4D7}" dt="2025-05-23T05:15:14.294" v="9935" actId="478"/>
          <ac:spMkLst>
            <pc:docMk/>
            <pc:sldMk cId="0" sldId="257"/>
            <ac:spMk id="45" creationId="{F5BC79B1-7E1D-0D38-44D9-BB561FAA6126}"/>
          </ac:spMkLst>
        </pc:spChg>
        <pc:picChg chg="add mod modCrop">
          <ac:chgData name="千葉達也" userId="51f006ef-cae6-49e8-808f-725fc112d00c" providerId="ADAL" clId="{BEE6D36B-3B44-4451-9069-27A7B9A6C4D7}" dt="2025-05-23T05:15:39.645" v="9943" actId="1076"/>
          <ac:picMkLst>
            <pc:docMk/>
            <pc:sldMk cId="0" sldId="257"/>
            <ac:picMk id="2" creationId="{5B323A39-B9CD-73A1-95CB-EE12D274C132}"/>
          </ac:picMkLst>
        </pc:picChg>
        <pc:cxnChg chg="add del mod">
          <ac:chgData name="千葉達也" userId="51f006ef-cae6-49e8-808f-725fc112d00c" providerId="ADAL" clId="{BEE6D36B-3B44-4451-9069-27A7B9A6C4D7}" dt="2025-05-22T07:05:44.831" v="6306" actId="478"/>
          <ac:cxnSpMkLst>
            <pc:docMk/>
            <pc:sldMk cId="0" sldId="257"/>
            <ac:cxnSpMk id="19" creationId="{8BE676F1-BEE6-2ADA-89CB-A43BAE7650C6}"/>
          </ac:cxnSpMkLst>
        </pc:cxnChg>
        <pc:cxnChg chg="add del mod">
          <ac:chgData name="千葉達也" userId="51f006ef-cae6-49e8-808f-725fc112d00c" providerId="ADAL" clId="{BEE6D36B-3B44-4451-9069-27A7B9A6C4D7}" dt="2025-05-22T07:05:17.401" v="6295" actId="478"/>
          <ac:cxnSpMkLst>
            <pc:docMk/>
            <pc:sldMk cId="0" sldId="257"/>
            <ac:cxnSpMk id="20" creationId="{8110CDFF-0CBC-D7C4-DEEC-D446C496EA3A}"/>
          </ac:cxnSpMkLst>
        </pc:cxnChg>
        <pc:cxnChg chg="add del mod">
          <ac:chgData name="千葉達也" userId="51f006ef-cae6-49e8-808f-725fc112d00c" providerId="ADAL" clId="{BEE6D36B-3B44-4451-9069-27A7B9A6C4D7}" dt="2025-05-22T07:05:31.480" v="6301" actId="478"/>
          <ac:cxnSpMkLst>
            <pc:docMk/>
            <pc:sldMk cId="0" sldId="257"/>
            <ac:cxnSpMk id="21" creationId="{D89AD6FD-3179-F110-0611-BA0904CCDE85}"/>
          </ac:cxnSpMkLst>
        </pc:cxnChg>
        <pc:cxnChg chg="add del mod">
          <ac:chgData name="千葉達也" userId="51f006ef-cae6-49e8-808f-725fc112d00c" providerId="ADAL" clId="{BEE6D36B-3B44-4451-9069-27A7B9A6C4D7}" dt="2025-05-22T07:05:30.704" v="6300" actId="478"/>
          <ac:cxnSpMkLst>
            <pc:docMk/>
            <pc:sldMk cId="0" sldId="257"/>
            <ac:cxnSpMk id="22" creationId="{EA9CC2B0-F0F6-4C68-36A0-BB3DED6484C5}"/>
          </ac:cxnSpMkLst>
        </pc:cxnChg>
        <pc:cxnChg chg="add del mod">
          <ac:chgData name="千葉達也" userId="51f006ef-cae6-49e8-808f-725fc112d00c" providerId="ADAL" clId="{BEE6D36B-3B44-4451-9069-27A7B9A6C4D7}" dt="2025-05-22T07:05:30.152" v="6299" actId="478"/>
          <ac:cxnSpMkLst>
            <pc:docMk/>
            <pc:sldMk cId="0" sldId="257"/>
            <ac:cxnSpMk id="23" creationId="{DC35B559-7E34-EC81-6716-52AD1FADF43B}"/>
          </ac:cxnSpMkLst>
        </pc:cxnChg>
        <pc:cxnChg chg="add del mod">
          <ac:chgData name="千葉達也" userId="51f006ef-cae6-49e8-808f-725fc112d00c" providerId="ADAL" clId="{BEE6D36B-3B44-4451-9069-27A7B9A6C4D7}" dt="2025-05-22T07:05:28.544" v="6298" actId="478"/>
          <ac:cxnSpMkLst>
            <pc:docMk/>
            <pc:sldMk cId="0" sldId="257"/>
            <ac:cxnSpMk id="24" creationId="{D6B9421C-9C64-9215-D942-AA11CA7DD59D}"/>
          </ac:cxnSpMkLst>
        </pc:cxnChg>
        <pc:cxnChg chg="add del mod">
          <ac:chgData name="千葉達也" userId="51f006ef-cae6-49e8-808f-725fc112d00c" providerId="ADAL" clId="{BEE6D36B-3B44-4451-9069-27A7B9A6C4D7}" dt="2025-05-22T05:20:34.720" v="523" actId="478"/>
          <ac:cxnSpMkLst>
            <pc:docMk/>
            <pc:sldMk cId="0" sldId="257"/>
            <ac:cxnSpMk id="25" creationId="{2FCF634A-9087-359D-C1FA-D8DB2775F384}"/>
          </ac:cxnSpMkLst>
        </pc:cxnChg>
        <pc:cxnChg chg="add mod">
          <ac:chgData name="千葉達也" userId="51f006ef-cae6-49e8-808f-725fc112d00c" providerId="ADAL" clId="{BEE6D36B-3B44-4451-9069-27A7B9A6C4D7}" dt="2025-05-22T07:06:15.465" v="6319" actId="552"/>
          <ac:cxnSpMkLst>
            <pc:docMk/>
            <pc:sldMk cId="0" sldId="257"/>
            <ac:cxnSpMk id="33" creationId="{7FC437A9-B004-76C6-B2C1-E90F30A423B9}"/>
          </ac:cxnSpMkLst>
        </pc:cxnChg>
        <pc:cxnChg chg="add del mod">
          <ac:chgData name="千葉達也" userId="51f006ef-cae6-49e8-808f-725fc112d00c" providerId="ADAL" clId="{BEE6D36B-3B44-4451-9069-27A7B9A6C4D7}" dt="2025-05-22T07:05:32.681" v="6302" actId="478"/>
          <ac:cxnSpMkLst>
            <pc:docMk/>
            <pc:sldMk cId="0" sldId="257"/>
            <ac:cxnSpMk id="37" creationId="{01E9CBB0-B4EB-1FB2-9480-9B729CCD3472}"/>
          </ac:cxnSpMkLst>
        </pc:cxnChg>
        <pc:cxnChg chg="add del mod">
          <ac:chgData name="千葉達也" userId="51f006ef-cae6-49e8-808f-725fc112d00c" providerId="ADAL" clId="{BEE6D36B-3B44-4451-9069-27A7B9A6C4D7}" dt="2025-05-22T07:06:15.465" v="6319" actId="552"/>
          <ac:cxnSpMkLst>
            <pc:docMk/>
            <pc:sldMk cId="0" sldId="257"/>
            <ac:cxnSpMk id="39" creationId="{BCE05B51-3120-BE8F-2170-3987161497FA}"/>
          </ac:cxnSpMkLst>
        </pc:cxnChg>
        <pc:cxnChg chg="add mod">
          <ac:chgData name="千葉達也" userId="51f006ef-cae6-49e8-808f-725fc112d00c" providerId="ADAL" clId="{BEE6D36B-3B44-4451-9069-27A7B9A6C4D7}" dt="2025-05-22T07:06:16.072" v="6320" actId="465"/>
          <ac:cxnSpMkLst>
            <pc:docMk/>
            <pc:sldMk cId="0" sldId="257"/>
            <ac:cxnSpMk id="40" creationId="{6EF5FCE6-0AFD-5223-F566-11E6696054A3}"/>
          </ac:cxnSpMkLst>
        </pc:cxnChg>
        <pc:cxnChg chg="add mod">
          <ac:chgData name="千葉達也" userId="51f006ef-cae6-49e8-808f-725fc112d00c" providerId="ADAL" clId="{BEE6D36B-3B44-4451-9069-27A7B9A6C4D7}" dt="2025-05-22T07:06:16.072" v="6320" actId="465"/>
          <ac:cxnSpMkLst>
            <pc:docMk/>
            <pc:sldMk cId="0" sldId="257"/>
            <ac:cxnSpMk id="41" creationId="{A3F9E0D2-E8AF-7638-8BEA-4581974FB81F}"/>
          </ac:cxnSpMkLst>
        </pc:cxnChg>
        <pc:cxnChg chg="add mod">
          <ac:chgData name="千葉達也" userId="51f006ef-cae6-49e8-808f-725fc112d00c" providerId="ADAL" clId="{BEE6D36B-3B44-4451-9069-27A7B9A6C4D7}" dt="2025-05-22T07:06:16.072" v="6320" actId="465"/>
          <ac:cxnSpMkLst>
            <pc:docMk/>
            <pc:sldMk cId="0" sldId="257"/>
            <ac:cxnSpMk id="42" creationId="{AF109D0E-9DFC-2DEC-9468-5788B55FFD76}"/>
          </ac:cxnSpMkLst>
        </pc:cxnChg>
        <pc:cxnChg chg="add mod">
          <ac:chgData name="千葉達也" userId="51f006ef-cae6-49e8-808f-725fc112d00c" providerId="ADAL" clId="{BEE6D36B-3B44-4451-9069-27A7B9A6C4D7}" dt="2025-05-22T07:06:16.072" v="6320" actId="465"/>
          <ac:cxnSpMkLst>
            <pc:docMk/>
            <pc:sldMk cId="0" sldId="257"/>
            <ac:cxnSpMk id="43" creationId="{5A02CFED-8468-1B9F-28FA-829EA44E411F}"/>
          </ac:cxnSpMkLst>
        </pc:cxnChg>
        <pc:cxnChg chg="add mod">
          <ac:chgData name="千葉達也" userId="51f006ef-cae6-49e8-808f-725fc112d00c" providerId="ADAL" clId="{BEE6D36B-3B44-4451-9069-27A7B9A6C4D7}" dt="2025-05-22T07:06:16.072" v="6320" actId="465"/>
          <ac:cxnSpMkLst>
            <pc:docMk/>
            <pc:sldMk cId="0" sldId="257"/>
            <ac:cxnSpMk id="44" creationId="{3518DC30-57F7-1620-D72E-44E03F3598D5}"/>
          </ac:cxnSpMkLst>
        </pc:cxnChg>
      </pc:sldChg>
      <pc:sldChg chg="addSp modSp del mod ord">
        <pc:chgData name="千葉達也" userId="51f006ef-cae6-49e8-808f-725fc112d00c" providerId="ADAL" clId="{BEE6D36B-3B44-4451-9069-27A7B9A6C4D7}" dt="2025-05-23T05:30:00.591" v="11326" actId="2696"/>
        <pc:sldMkLst>
          <pc:docMk/>
          <pc:sldMk cId="0" sldId="258"/>
        </pc:sldMkLst>
        <pc:spChg chg="mod">
          <ac:chgData name="千葉達也" userId="51f006ef-cae6-49e8-808f-725fc112d00c" providerId="ADAL" clId="{BEE6D36B-3B44-4451-9069-27A7B9A6C4D7}" dt="2025-05-23T00:26:15.905" v="8984" actId="207"/>
          <ac:spMkLst>
            <pc:docMk/>
            <pc:sldMk cId="0" sldId="258"/>
            <ac:spMk id="2" creationId="{00000000-0000-0000-0000-000000000000}"/>
          </ac:spMkLst>
        </pc:spChg>
        <pc:spChg chg="mod">
          <ac:chgData name="千葉達也" userId="51f006ef-cae6-49e8-808f-725fc112d00c" providerId="ADAL" clId="{BEE6D36B-3B44-4451-9069-27A7B9A6C4D7}" dt="2025-05-23T00:26:15.905" v="8984" actId="207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千葉達也" userId="51f006ef-cae6-49e8-808f-725fc112d00c" providerId="ADAL" clId="{BEE6D36B-3B44-4451-9069-27A7B9A6C4D7}" dt="2025-05-23T00:27:00.994" v="9216"/>
          <ac:spMkLst>
            <pc:docMk/>
            <pc:sldMk cId="0" sldId="258"/>
            <ac:spMk id="4" creationId="{AF3AC423-59DD-52D5-703D-C7CA9EBC6F91}"/>
          </ac:spMkLst>
        </pc:spChg>
      </pc:sldChg>
      <pc:sldChg chg="del ord">
        <pc:chgData name="千葉達也" userId="51f006ef-cae6-49e8-808f-725fc112d00c" providerId="ADAL" clId="{BEE6D36B-3B44-4451-9069-27A7B9A6C4D7}" dt="2025-05-22T06:10:35.503" v="3932" actId="2696"/>
        <pc:sldMkLst>
          <pc:docMk/>
          <pc:sldMk cId="0" sldId="259"/>
        </pc:sldMkLst>
      </pc:sldChg>
      <pc:sldChg chg="del ord">
        <pc:chgData name="千葉達也" userId="51f006ef-cae6-49e8-808f-725fc112d00c" providerId="ADAL" clId="{BEE6D36B-3B44-4451-9069-27A7B9A6C4D7}" dt="2025-05-23T00:13:21.190" v="8823" actId="47"/>
        <pc:sldMkLst>
          <pc:docMk/>
          <pc:sldMk cId="0" sldId="260"/>
        </pc:sldMkLst>
      </pc:sldChg>
      <pc:sldChg chg="del">
        <pc:chgData name="千葉達也" userId="51f006ef-cae6-49e8-808f-725fc112d00c" providerId="ADAL" clId="{BEE6D36B-3B44-4451-9069-27A7B9A6C4D7}" dt="2025-05-23T00:13:30.491" v="8825" actId="47"/>
        <pc:sldMkLst>
          <pc:docMk/>
          <pc:sldMk cId="0" sldId="261"/>
        </pc:sldMkLst>
      </pc:sldChg>
      <pc:sldChg chg="del">
        <pc:chgData name="千葉達也" userId="51f006ef-cae6-49e8-808f-725fc112d00c" providerId="ADAL" clId="{BEE6D36B-3B44-4451-9069-27A7B9A6C4D7}" dt="2025-05-23T00:13:34.954" v="8826" actId="47"/>
        <pc:sldMkLst>
          <pc:docMk/>
          <pc:sldMk cId="0" sldId="262"/>
        </pc:sldMkLst>
      </pc:sldChg>
      <pc:sldChg chg="del ord">
        <pc:chgData name="千葉達也" userId="51f006ef-cae6-49e8-808f-725fc112d00c" providerId="ADAL" clId="{BEE6D36B-3B44-4451-9069-27A7B9A6C4D7}" dt="2025-05-23T00:13:05.272" v="8820" actId="47"/>
        <pc:sldMkLst>
          <pc:docMk/>
          <pc:sldMk cId="0" sldId="263"/>
        </pc:sldMkLst>
      </pc:sldChg>
      <pc:sldChg chg="del">
        <pc:chgData name="千葉達也" userId="51f006ef-cae6-49e8-808f-725fc112d00c" providerId="ADAL" clId="{BEE6D36B-3B44-4451-9069-27A7B9A6C4D7}" dt="2025-05-23T00:15:10.684" v="8835" actId="2696"/>
        <pc:sldMkLst>
          <pc:docMk/>
          <pc:sldMk cId="0" sldId="264"/>
        </pc:sldMkLst>
      </pc:sldChg>
      <pc:sldChg chg="del">
        <pc:chgData name="千葉達也" userId="51f006ef-cae6-49e8-808f-725fc112d00c" providerId="ADAL" clId="{BEE6D36B-3B44-4451-9069-27A7B9A6C4D7}" dt="2025-05-23T00:13:38.260" v="8827" actId="47"/>
        <pc:sldMkLst>
          <pc:docMk/>
          <pc:sldMk cId="0" sldId="265"/>
        </pc:sldMkLst>
      </pc:sldChg>
      <pc:sldChg chg="del">
        <pc:chgData name="千葉達也" userId="51f006ef-cae6-49e8-808f-725fc112d00c" providerId="ADAL" clId="{BEE6D36B-3B44-4451-9069-27A7B9A6C4D7}" dt="2025-05-23T00:13:38.984" v="8828" actId="47"/>
        <pc:sldMkLst>
          <pc:docMk/>
          <pc:sldMk cId="0" sldId="266"/>
        </pc:sldMkLst>
      </pc:sldChg>
      <pc:sldChg chg="del ord">
        <pc:chgData name="千葉達也" userId="51f006ef-cae6-49e8-808f-725fc112d00c" providerId="ADAL" clId="{BEE6D36B-3B44-4451-9069-27A7B9A6C4D7}" dt="2025-05-23T00:13:03.152" v="8819" actId="47"/>
        <pc:sldMkLst>
          <pc:docMk/>
          <pc:sldMk cId="0" sldId="267"/>
        </pc:sldMkLst>
      </pc:sldChg>
      <pc:sldChg chg="add del">
        <pc:chgData name="千葉達也" userId="51f006ef-cae6-49e8-808f-725fc112d00c" providerId="ADAL" clId="{BEE6D36B-3B44-4451-9069-27A7B9A6C4D7}" dt="2025-05-23T00:15:07.646" v="8834" actId="2696"/>
        <pc:sldMkLst>
          <pc:docMk/>
          <pc:sldMk cId="0" sldId="268"/>
        </pc:sldMkLst>
      </pc:sldChg>
      <pc:sldChg chg="del">
        <pc:chgData name="千葉達也" userId="51f006ef-cae6-49e8-808f-725fc112d00c" providerId="ADAL" clId="{BEE6D36B-3B44-4451-9069-27A7B9A6C4D7}" dt="2025-05-23T00:13:42.380" v="8831" actId="47"/>
        <pc:sldMkLst>
          <pc:docMk/>
          <pc:sldMk cId="0" sldId="269"/>
        </pc:sldMkLst>
      </pc:sldChg>
      <pc:sldChg chg="del">
        <pc:chgData name="千葉達也" userId="51f006ef-cae6-49e8-808f-725fc112d00c" providerId="ADAL" clId="{BEE6D36B-3B44-4451-9069-27A7B9A6C4D7}" dt="2025-05-23T00:13:41.854" v="8830" actId="47"/>
        <pc:sldMkLst>
          <pc:docMk/>
          <pc:sldMk cId="0" sldId="270"/>
        </pc:sldMkLst>
      </pc:sldChg>
      <pc:sldChg chg="del">
        <pc:chgData name="千葉達也" userId="51f006ef-cae6-49e8-808f-725fc112d00c" providerId="ADAL" clId="{BEE6D36B-3B44-4451-9069-27A7B9A6C4D7}" dt="2025-05-23T00:13:41.181" v="8829" actId="47"/>
        <pc:sldMkLst>
          <pc:docMk/>
          <pc:sldMk cId="0" sldId="271"/>
        </pc:sldMkLst>
      </pc:sldChg>
      <pc:sldChg chg="del ord">
        <pc:chgData name="千葉達也" userId="51f006ef-cae6-49e8-808f-725fc112d00c" providerId="ADAL" clId="{BEE6D36B-3B44-4451-9069-27A7B9A6C4D7}" dt="2025-05-23T00:13:22.871" v="8824" actId="47"/>
        <pc:sldMkLst>
          <pc:docMk/>
          <pc:sldMk cId="0" sldId="272"/>
        </pc:sldMkLst>
      </pc:sldChg>
      <pc:sldChg chg="modSp add del mod">
        <pc:chgData name="千葉達也" userId="51f006ef-cae6-49e8-808f-725fc112d00c" providerId="ADAL" clId="{BEE6D36B-3B44-4451-9069-27A7B9A6C4D7}" dt="2025-05-22T05:29:43.987" v="1248" actId="2696"/>
        <pc:sldMkLst>
          <pc:docMk/>
          <pc:sldMk cId="2261257969" sldId="273"/>
        </pc:sldMkLst>
        <pc:spChg chg="mod">
          <ac:chgData name="千葉達也" userId="51f006ef-cae6-49e8-808f-725fc112d00c" providerId="ADAL" clId="{BEE6D36B-3B44-4451-9069-27A7B9A6C4D7}" dt="2025-05-22T05:29:24.650" v="1244"/>
          <ac:spMkLst>
            <pc:docMk/>
            <pc:sldMk cId="2261257969" sldId="273"/>
            <ac:spMk id="6" creationId="{F5E087E4-49CF-144D-D2D6-3F54452BE553}"/>
          </ac:spMkLst>
        </pc:spChg>
      </pc:sldChg>
      <pc:sldChg chg="addSp delSp modSp add mod">
        <pc:chgData name="千葉達也" userId="51f006ef-cae6-49e8-808f-725fc112d00c" providerId="ADAL" clId="{BEE6D36B-3B44-4451-9069-27A7B9A6C4D7}" dt="2025-05-23T06:12:17.361" v="11549" actId="207"/>
        <pc:sldMkLst>
          <pc:docMk/>
          <pc:sldMk cId="4075319461" sldId="273"/>
        </pc:sldMkLst>
        <pc:spChg chg="add del mod">
          <ac:chgData name="千葉達也" userId="51f006ef-cae6-49e8-808f-725fc112d00c" providerId="ADAL" clId="{BEE6D36B-3B44-4451-9069-27A7B9A6C4D7}" dt="2025-05-22T05:37:59.667" v="1725" actId="478"/>
          <ac:spMkLst>
            <pc:docMk/>
            <pc:sldMk cId="4075319461" sldId="273"/>
            <ac:spMk id="2" creationId="{37B543FA-8A33-1FDE-90A0-F1F4C39B16CE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3" creationId="{A2679E4F-152D-2802-FDF0-918561B76AE4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4" creationId="{F2E2E1A9-1174-EEFD-EE50-58AA3C0DAB1E}"/>
          </ac:spMkLst>
        </pc:spChg>
        <pc:spChg chg="add del mod">
          <ac:chgData name="千葉達也" userId="51f006ef-cae6-49e8-808f-725fc112d00c" providerId="ADAL" clId="{BEE6D36B-3B44-4451-9069-27A7B9A6C4D7}" dt="2025-05-22T05:43:48.193" v="2482" actId="478"/>
          <ac:spMkLst>
            <pc:docMk/>
            <pc:sldMk cId="4075319461" sldId="273"/>
            <ac:spMk id="5" creationId="{C53B540E-ED75-B82F-1027-52E661E2695B}"/>
          </ac:spMkLst>
        </pc:spChg>
        <pc:spChg chg="mod">
          <ac:chgData name="千葉達也" userId="51f006ef-cae6-49e8-808f-725fc112d00c" providerId="ADAL" clId="{BEE6D36B-3B44-4451-9069-27A7B9A6C4D7}" dt="2025-05-23T06:11:54.968" v="11548" actId="552"/>
          <ac:spMkLst>
            <pc:docMk/>
            <pc:sldMk cId="4075319461" sldId="273"/>
            <ac:spMk id="6" creationId="{BAAEA8D5-AF23-7DA3-1D90-EBB231BAE18A}"/>
          </ac:spMkLst>
        </pc:spChg>
        <pc:spChg chg="add mod">
          <ac:chgData name="千葉達也" userId="51f006ef-cae6-49e8-808f-725fc112d00c" providerId="ADAL" clId="{BEE6D36B-3B44-4451-9069-27A7B9A6C4D7}" dt="2025-05-22T07:10:41.763" v="7017" actId="255"/>
          <ac:spMkLst>
            <pc:docMk/>
            <pc:sldMk cId="4075319461" sldId="273"/>
            <ac:spMk id="7" creationId="{A8B541FA-D44F-3130-6660-DBFCB5B2C7A7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8" creationId="{8C0C6981-47D1-EFCE-F82C-5CFD70091DEA}"/>
          </ac:spMkLst>
        </pc:spChg>
        <pc:spChg chg="add mod">
          <ac:chgData name="千葉達也" userId="51f006ef-cae6-49e8-808f-725fc112d00c" providerId="ADAL" clId="{BEE6D36B-3B44-4451-9069-27A7B9A6C4D7}" dt="2025-05-22T07:10:41.763" v="7017" actId="255"/>
          <ac:spMkLst>
            <pc:docMk/>
            <pc:sldMk cId="4075319461" sldId="273"/>
            <ac:spMk id="9" creationId="{EFA9EF3F-BDC0-25C9-6FFA-F88A133553DF}"/>
          </ac:spMkLst>
        </pc:spChg>
        <pc:spChg chg="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10" creationId="{10333ECB-F166-36F5-B9C9-630CEA2C85E9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11" creationId="{EF117C4A-2EA9-5289-065A-931C7E50AD00}"/>
          </ac:spMkLst>
        </pc:spChg>
        <pc:spChg chg="del">
          <ac:chgData name="千葉達也" userId="51f006ef-cae6-49e8-808f-725fc112d00c" providerId="ADAL" clId="{BEE6D36B-3B44-4451-9069-27A7B9A6C4D7}" dt="2025-05-22T05:41:54.306" v="2082" actId="478"/>
          <ac:spMkLst>
            <pc:docMk/>
            <pc:sldMk cId="4075319461" sldId="273"/>
            <ac:spMk id="12" creationId="{F8F05ECB-D396-103B-DB60-DE2323F2BD6B}"/>
          </ac:spMkLst>
        </pc:spChg>
        <pc:spChg chg="del">
          <ac:chgData name="千葉達也" userId="51f006ef-cae6-49e8-808f-725fc112d00c" providerId="ADAL" clId="{BEE6D36B-3B44-4451-9069-27A7B9A6C4D7}" dt="2025-05-22T05:41:58.316" v="2085" actId="478"/>
          <ac:spMkLst>
            <pc:docMk/>
            <pc:sldMk cId="4075319461" sldId="273"/>
            <ac:spMk id="13" creationId="{18DB9BE4-C084-F0A4-7D8F-95DB84576434}"/>
          </ac:spMkLst>
        </pc:spChg>
        <pc:spChg chg="del">
          <ac:chgData name="千葉達也" userId="51f006ef-cae6-49e8-808f-725fc112d00c" providerId="ADAL" clId="{BEE6D36B-3B44-4451-9069-27A7B9A6C4D7}" dt="2025-05-22T05:37:43.547" v="1701" actId="478"/>
          <ac:spMkLst>
            <pc:docMk/>
            <pc:sldMk cId="4075319461" sldId="273"/>
            <ac:spMk id="14" creationId="{E7847E71-2EE4-7DE8-E267-D84DFF6FF69A}"/>
          </ac:spMkLst>
        </pc:spChg>
        <pc:spChg chg="del">
          <ac:chgData name="千葉達也" userId="51f006ef-cae6-49e8-808f-725fc112d00c" providerId="ADAL" clId="{BEE6D36B-3B44-4451-9069-27A7B9A6C4D7}" dt="2025-05-22T05:41:57.397" v="2084" actId="478"/>
          <ac:spMkLst>
            <pc:docMk/>
            <pc:sldMk cId="4075319461" sldId="273"/>
            <ac:spMk id="15" creationId="{74DC35E4-4686-30D6-9F57-FED908AEC570}"/>
          </ac:spMkLst>
        </pc:spChg>
        <pc:spChg chg="del">
          <ac:chgData name="千葉達也" userId="51f006ef-cae6-49e8-808f-725fc112d00c" providerId="ADAL" clId="{BEE6D36B-3B44-4451-9069-27A7B9A6C4D7}" dt="2025-05-22T05:41:59.468" v="2086" actId="478"/>
          <ac:spMkLst>
            <pc:docMk/>
            <pc:sldMk cId="4075319461" sldId="273"/>
            <ac:spMk id="16" creationId="{A73B7786-9FA3-70C8-96DB-E8BA88DA5D60}"/>
          </ac:spMkLst>
        </pc:spChg>
        <pc:spChg chg="del">
          <ac:chgData name="千葉達也" userId="51f006ef-cae6-49e8-808f-725fc112d00c" providerId="ADAL" clId="{BEE6D36B-3B44-4451-9069-27A7B9A6C4D7}" dt="2025-05-22T05:42:00.673" v="2087" actId="478"/>
          <ac:spMkLst>
            <pc:docMk/>
            <pc:sldMk cId="4075319461" sldId="273"/>
            <ac:spMk id="17" creationId="{24BC8DAE-1764-9371-D26C-79333F104900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18" creationId="{C1EA4A53-2383-F867-3971-C1EEC06C1254}"/>
          </ac:spMkLst>
        </pc:spChg>
        <pc:spChg chg="add mod">
          <ac:chgData name="千葉達也" userId="51f006ef-cae6-49e8-808f-725fc112d00c" providerId="ADAL" clId="{BEE6D36B-3B44-4451-9069-27A7B9A6C4D7}" dt="2025-05-23T05:12:31.832" v="9884" actId="207"/>
          <ac:spMkLst>
            <pc:docMk/>
            <pc:sldMk cId="4075319461" sldId="273"/>
            <ac:spMk id="25" creationId="{0E2F2B9B-4267-7220-BD8D-B175E82E8751}"/>
          </ac:spMkLst>
        </pc:spChg>
        <pc:spChg chg="mod">
          <ac:chgData name="千葉達也" userId="51f006ef-cae6-49e8-808f-725fc112d00c" providerId="ADAL" clId="{BEE6D36B-3B44-4451-9069-27A7B9A6C4D7}" dt="2025-05-22T07:10:41.763" v="7017" actId="255"/>
          <ac:spMkLst>
            <pc:docMk/>
            <pc:sldMk cId="4075319461" sldId="273"/>
            <ac:spMk id="26" creationId="{83360FBD-2E50-ED0B-F878-67B4BA83FBDB}"/>
          </ac:spMkLst>
        </pc:spChg>
        <pc:spChg chg="del">
          <ac:chgData name="千葉達也" userId="51f006ef-cae6-49e8-808f-725fc112d00c" providerId="ADAL" clId="{BEE6D36B-3B44-4451-9069-27A7B9A6C4D7}" dt="2025-05-22T05:37:41.370" v="1700" actId="478"/>
          <ac:spMkLst>
            <pc:docMk/>
            <pc:sldMk cId="4075319461" sldId="273"/>
            <ac:spMk id="27" creationId="{75DCE7CA-4ADB-77DD-A04F-5F09EF8BB54B}"/>
          </ac:spMkLst>
        </pc:spChg>
        <pc:spChg chg="del">
          <ac:chgData name="千葉達也" userId="51f006ef-cae6-49e8-808f-725fc112d00c" providerId="ADAL" clId="{BEE6D36B-3B44-4451-9069-27A7B9A6C4D7}" dt="2025-05-22T05:42:18.095" v="2095" actId="478"/>
          <ac:spMkLst>
            <pc:docMk/>
            <pc:sldMk cId="4075319461" sldId="273"/>
            <ac:spMk id="28" creationId="{A3A79FB9-9165-1848-C0F7-F39AE478A242}"/>
          </ac:spMkLst>
        </pc:spChg>
        <pc:spChg chg="del">
          <ac:chgData name="千葉達也" userId="51f006ef-cae6-49e8-808f-725fc112d00c" providerId="ADAL" clId="{BEE6D36B-3B44-4451-9069-27A7B9A6C4D7}" dt="2025-05-22T05:42:04.637" v="2091" actId="478"/>
          <ac:spMkLst>
            <pc:docMk/>
            <pc:sldMk cId="4075319461" sldId="273"/>
            <ac:spMk id="29" creationId="{3292ABC2-F84B-CBAE-7CBE-E707D3F4CF64}"/>
          </ac:spMkLst>
        </pc:spChg>
        <pc:spChg chg="del">
          <ac:chgData name="千葉達也" userId="51f006ef-cae6-49e8-808f-725fc112d00c" providerId="ADAL" clId="{BEE6D36B-3B44-4451-9069-27A7B9A6C4D7}" dt="2025-05-22T05:42:03.766" v="2090" actId="478"/>
          <ac:spMkLst>
            <pc:docMk/>
            <pc:sldMk cId="4075319461" sldId="273"/>
            <ac:spMk id="30" creationId="{6BC4412A-88FD-906A-54A7-7EDA48DEA029}"/>
          </ac:spMkLst>
        </pc:spChg>
        <pc:spChg chg="del">
          <ac:chgData name="千葉達也" userId="51f006ef-cae6-49e8-808f-725fc112d00c" providerId="ADAL" clId="{BEE6D36B-3B44-4451-9069-27A7B9A6C4D7}" dt="2025-05-22T05:48:48.633" v="2739" actId="478"/>
          <ac:spMkLst>
            <pc:docMk/>
            <pc:sldMk cId="4075319461" sldId="273"/>
            <ac:spMk id="31" creationId="{F31ABDA5-94F6-9965-E91B-D65403C1E798}"/>
          </ac:spMkLst>
        </pc:spChg>
        <pc:spChg chg="del">
          <ac:chgData name="千葉達也" userId="51f006ef-cae6-49e8-808f-725fc112d00c" providerId="ADAL" clId="{BEE6D36B-3B44-4451-9069-27A7B9A6C4D7}" dt="2025-05-22T05:42:02.607" v="2089" actId="478"/>
          <ac:spMkLst>
            <pc:docMk/>
            <pc:sldMk cId="4075319461" sldId="273"/>
            <ac:spMk id="32" creationId="{86627F7B-ABE0-98D6-D658-0F79851DE49F}"/>
          </ac:spMkLst>
        </pc:spChg>
        <pc:spChg chg="del">
          <ac:chgData name="千葉達也" userId="51f006ef-cae6-49e8-808f-725fc112d00c" providerId="ADAL" clId="{BEE6D36B-3B44-4451-9069-27A7B9A6C4D7}" dt="2025-05-22T05:42:01.795" v="2088" actId="478"/>
          <ac:spMkLst>
            <pc:docMk/>
            <pc:sldMk cId="4075319461" sldId="273"/>
            <ac:spMk id="34" creationId="{6E3142E9-4EE9-EEAA-CA1A-5843B7783C8D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35" creationId="{53395C3B-96A5-DDDF-2BB9-44EA691267DA}"/>
          </ac:spMkLst>
        </pc:spChg>
        <pc:spChg chg="add mod">
          <ac:chgData name="千葉達也" userId="51f006ef-cae6-49e8-808f-725fc112d00c" providerId="ADAL" clId="{BEE6D36B-3B44-4451-9069-27A7B9A6C4D7}" dt="2025-05-22T05:50:04.719" v="2787"/>
          <ac:spMkLst>
            <pc:docMk/>
            <pc:sldMk cId="4075319461" sldId="273"/>
            <ac:spMk id="36" creationId="{A389A333-3D5D-FA02-D5F8-AD00E75E6F29}"/>
          </ac:spMkLst>
        </pc:spChg>
        <pc:spChg chg="add mod">
          <ac:chgData name="千葉達也" userId="51f006ef-cae6-49e8-808f-725fc112d00c" providerId="ADAL" clId="{BEE6D36B-3B44-4451-9069-27A7B9A6C4D7}" dt="2025-05-22T05:50:04.719" v="2787"/>
          <ac:spMkLst>
            <pc:docMk/>
            <pc:sldMk cId="4075319461" sldId="273"/>
            <ac:spMk id="37" creationId="{BA1CE13A-E066-DF5B-2A4C-91D38E2BA6EE}"/>
          </ac:spMkLst>
        </pc:spChg>
        <pc:spChg chg="add mod">
          <ac:chgData name="千葉達也" userId="51f006ef-cae6-49e8-808f-725fc112d00c" providerId="ADAL" clId="{BEE6D36B-3B44-4451-9069-27A7B9A6C4D7}" dt="2025-05-22T07:00:41.123" v="6264" actId="1076"/>
          <ac:spMkLst>
            <pc:docMk/>
            <pc:sldMk cId="4075319461" sldId="273"/>
            <ac:spMk id="38" creationId="{9EABBA97-16C6-0AE3-5E22-7638CB8EA45B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39" creationId="{99E3DB99-C6A9-F9F3-E24B-EEFA8EC7881D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40" creationId="{EEA3D1E2-74C5-C010-0FD7-C76C129FFC8C}"/>
          </ac:spMkLst>
        </pc:spChg>
        <pc:spChg chg="add mod">
          <ac:chgData name="千葉達也" userId="51f006ef-cae6-49e8-808f-725fc112d00c" providerId="ADAL" clId="{BEE6D36B-3B44-4451-9069-27A7B9A6C4D7}" dt="2025-05-23T06:12:17.361" v="11549" actId="207"/>
          <ac:spMkLst>
            <pc:docMk/>
            <pc:sldMk cId="4075319461" sldId="273"/>
            <ac:spMk id="41" creationId="{F763906F-A580-5A19-3532-4565009DF76D}"/>
          </ac:spMkLst>
        </pc:spChg>
        <pc:spChg chg="add del mod">
          <ac:chgData name="千葉達也" userId="51f006ef-cae6-49e8-808f-725fc112d00c" providerId="ADAL" clId="{BEE6D36B-3B44-4451-9069-27A7B9A6C4D7}" dt="2025-05-23T05:12:51.049" v="9932" actId="478"/>
          <ac:spMkLst>
            <pc:docMk/>
            <pc:sldMk cId="4075319461" sldId="273"/>
            <ac:spMk id="42" creationId="{72B7F2AA-82DC-B586-5E63-60FCACDAA904}"/>
          </ac:spMkLst>
        </pc:spChg>
        <pc:cxnChg chg="mod">
          <ac:chgData name="千葉達也" userId="51f006ef-cae6-49e8-808f-725fc112d00c" providerId="ADAL" clId="{BEE6D36B-3B44-4451-9069-27A7B9A6C4D7}" dt="2025-05-22T05:48:22.804" v="2710" actId="552"/>
          <ac:cxnSpMkLst>
            <pc:docMk/>
            <pc:sldMk cId="4075319461" sldId="273"/>
            <ac:cxnSpMk id="19" creationId="{2313980A-57D9-D3C4-6D68-320D2224517D}"/>
          </ac:cxnSpMkLst>
        </pc:cxnChg>
        <pc:cxnChg chg="mod">
          <ac:chgData name="千葉達也" userId="51f006ef-cae6-49e8-808f-725fc112d00c" providerId="ADAL" clId="{BEE6D36B-3B44-4451-9069-27A7B9A6C4D7}" dt="2025-05-22T05:48:25.758" v="2711" actId="465"/>
          <ac:cxnSpMkLst>
            <pc:docMk/>
            <pc:sldMk cId="4075319461" sldId="273"/>
            <ac:cxnSpMk id="20" creationId="{ACF10319-1DA1-CCF5-BD9D-C240039BD94B}"/>
          </ac:cxnSpMkLst>
        </pc:cxnChg>
        <pc:cxnChg chg="mod">
          <ac:chgData name="千葉達也" userId="51f006ef-cae6-49e8-808f-725fc112d00c" providerId="ADAL" clId="{BEE6D36B-3B44-4451-9069-27A7B9A6C4D7}" dt="2025-05-22T05:48:25.758" v="2711" actId="465"/>
          <ac:cxnSpMkLst>
            <pc:docMk/>
            <pc:sldMk cId="4075319461" sldId="273"/>
            <ac:cxnSpMk id="21" creationId="{B2825441-F690-EC54-09ED-508C076EE911}"/>
          </ac:cxnSpMkLst>
        </pc:cxnChg>
        <pc:cxnChg chg="del">
          <ac:chgData name="千葉達也" userId="51f006ef-cae6-49e8-808f-725fc112d00c" providerId="ADAL" clId="{BEE6D36B-3B44-4451-9069-27A7B9A6C4D7}" dt="2025-05-22T05:41:55.970" v="2083" actId="478"/>
          <ac:cxnSpMkLst>
            <pc:docMk/>
            <pc:sldMk cId="4075319461" sldId="273"/>
            <ac:cxnSpMk id="22" creationId="{EA15E8A2-201C-E24B-AE7A-56809A55630D}"/>
          </ac:cxnSpMkLst>
        </pc:cxnChg>
        <pc:cxnChg chg="mod">
          <ac:chgData name="千葉達也" userId="51f006ef-cae6-49e8-808f-725fc112d00c" providerId="ADAL" clId="{BEE6D36B-3B44-4451-9069-27A7B9A6C4D7}" dt="2025-05-22T05:48:25.758" v="2711" actId="465"/>
          <ac:cxnSpMkLst>
            <pc:docMk/>
            <pc:sldMk cId="4075319461" sldId="273"/>
            <ac:cxnSpMk id="23" creationId="{ADBE13BB-986C-75A1-4FA2-2D37EADED92C}"/>
          </ac:cxnSpMkLst>
        </pc:cxnChg>
        <pc:cxnChg chg="mod">
          <ac:chgData name="千葉達也" userId="51f006ef-cae6-49e8-808f-725fc112d00c" providerId="ADAL" clId="{BEE6D36B-3B44-4451-9069-27A7B9A6C4D7}" dt="2025-05-22T05:48:22.804" v="2710" actId="552"/>
          <ac:cxnSpMkLst>
            <pc:docMk/>
            <pc:sldMk cId="4075319461" sldId="273"/>
            <ac:cxnSpMk id="24" creationId="{4905C5EA-81B6-6CF2-1505-8D4EBC5BEC3C}"/>
          </ac:cxnSpMkLst>
        </pc:cxnChg>
        <pc:cxnChg chg="del mod">
          <ac:chgData name="千葉達也" userId="51f006ef-cae6-49e8-808f-725fc112d00c" providerId="ADAL" clId="{BEE6D36B-3B44-4451-9069-27A7B9A6C4D7}" dt="2025-05-22T05:47:13.708" v="2700" actId="478"/>
          <ac:cxnSpMkLst>
            <pc:docMk/>
            <pc:sldMk cId="4075319461" sldId="273"/>
            <ac:cxnSpMk id="33" creationId="{30FB6D46-B156-E9FD-5858-F9DAF7E4FCCA}"/>
          </ac:cxnSpMkLst>
        </pc:cxnChg>
      </pc:sldChg>
      <pc:sldChg chg="addSp delSp modSp add mod">
        <pc:chgData name="千葉達也" userId="51f006ef-cae6-49e8-808f-725fc112d00c" providerId="ADAL" clId="{BEE6D36B-3B44-4451-9069-27A7B9A6C4D7}" dt="2025-05-23T06:12:57.427" v="11582" actId="207"/>
        <pc:sldMkLst>
          <pc:docMk/>
          <pc:sldMk cId="3366979328" sldId="274"/>
        </pc:sldMkLst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2" creationId="{1FECB8DC-2D12-44BD-3FCF-91CB37A14121}"/>
          </ac:spMkLst>
        </pc:spChg>
        <pc:spChg chg="del mod">
          <ac:chgData name="千葉達也" userId="51f006ef-cae6-49e8-808f-725fc112d00c" providerId="ADAL" clId="{BEE6D36B-3B44-4451-9069-27A7B9A6C4D7}" dt="2025-05-22T06:00:51.398" v="3392" actId="478"/>
          <ac:spMkLst>
            <pc:docMk/>
            <pc:sldMk cId="3366979328" sldId="274"/>
            <ac:spMk id="3" creationId="{2B42BF9C-34B9-BDB0-B45C-A5FD984103EE}"/>
          </ac:spMkLst>
        </pc:spChg>
        <pc:spChg chg="del">
          <ac:chgData name="千葉達也" userId="51f006ef-cae6-49e8-808f-725fc112d00c" providerId="ADAL" clId="{BEE6D36B-3B44-4451-9069-27A7B9A6C4D7}" dt="2025-05-22T06:00:20.335" v="3325" actId="478"/>
          <ac:spMkLst>
            <pc:docMk/>
            <pc:sldMk cId="3366979328" sldId="274"/>
            <ac:spMk id="4" creationId="{BABC2B6C-26FA-EE65-ABF9-227AD6D49CE7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5" creationId="{3ED259A2-FD9B-B3BA-550A-46EC13A90297}"/>
          </ac:spMkLst>
        </pc:spChg>
        <pc:spChg chg="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6" creationId="{C74DA124-9611-C38D-0F54-EB76D014F17A}"/>
          </ac:spMkLst>
        </pc:spChg>
        <pc:spChg chg="del">
          <ac:chgData name="千葉達也" userId="51f006ef-cae6-49e8-808f-725fc112d00c" providerId="ADAL" clId="{BEE6D36B-3B44-4451-9069-27A7B9A6C4D7}" dt="2025-05-22T06:00:17.958" v="3324" actId="478"/>
          <ac:spMkLst>
            <pc:docMk/>
            <pc:sldMk cId="3366979328" sldId="274"/>
            <ac:spMk id="7" creationId="{7A7D7DED-8F88-6F7C-8CA0-BFC3C5F5BBE0}"/>
          </ac:spMkLst>
        </pc:spChg>
        <pc:spChg chg="del">
          <ac:chgData name="千葉達也" userId="51f006ef-cae6-49e8-808f-725fc112d00c" providerId="ADAL" clId="{BEE6D36B-3B44-4451-9069-27A7B9A6C4D7}" dt="2025-05-22T06:00:26.589" v="3331" actId="478"/>
          <ac:spMkLst>
            <pc:docMk/>
            <pc:sldMk cId="3366979328" sldId="274"/>
            <ac:spMk id="8" creationId="{9E9E6943-E494-8631-3475-FAA61FD4A97E}"/>
          </ac:spMkLst>
        </pc:spChg>
        <pc:spChg chg="del mod">
          <ac:chgData name="千葉達也" userId="51f006ef-cae6-49e8-808f-725fc112d00c" providerId="ADAL" clId="{BEE6D36B-3B44-4451-9069-27A7B9A6C4D7}" dt="2025-05-22T06:00:25.975" v="3330" actId="478"/>
          <ac:spMkLst>
            <pc:docMk/>
            <pc:sldMk cId="3366979328" sldId="274"/>
            <ac:spMk id="9" creationId="{03523B1C-6184-028F-616B-2D45934CA2C2}"/>
          </ac:spMkLst>
        </pc:spChg>
        <pc:spChg chg="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0" creationId="{E5A14778-0AB4-18A7-7B52-C5425A77C50C}"/>
          </ac:spMkLst>
        </pc:spChg>
        <pc:spChg chg="del">
          <ac:chgData name="千葉達也" userId="51f006ef-cae6-49e8-808f-725fc112d00c" providerId="ADAL" clId="{BEE6D36B-3B44-4451-9069-27A7B9A6C4D7}" dt="2025-05-22T06:00:22.193" v="3326" actId="478"/>
          <ac:spMkLst>
            <pc:docMk/>
            <pc:sldMk cId="3366979328" sldId="274"/>
            <ac:spMk id="11" creationId="{FE0106B0-B512-285E-9FB7-021A468E4903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2" creationId="{C7B52747-2D98-FDEE-131C-D2CB21DDAEC4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3" creationId="{EE7A3D69-4C79-1C38-4D42-D6645D41CF2E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4" creationId="{4DD9924C-DCE8-A1C5-3346-B9D232033B02}"/>
          </ac:spMkLst>
        </pc:spChg>
        <pc:spChg chg="add del mod">
          <ac:chgData name="千葉達也" userId="51f006ef-cae6-49e8-808f-725fc112d00c" providerId="ADAL" clId="{BEE6D36B-3B44-4451-9069-27A7B9A6C4D7}" dt="2025-05-22T06:09:06.774" v="3865" actId="478"/>
          <ac:spMkLst>
            <pc:docMk/>
            <pc:sldMk cId="3366979328" sldId="274"/>
            <ac:spMk id="15" creationId="{F0C8D26A-4E9C-4C15-51A9-A3357D530D43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6" creationId="{F07CDC57-4104-0F2F-CAF0-C4364664C48C}"/>
          </ac:spMkLst>
        </pc:spChg>
        <pc:spChg chg="add 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17" creationId="{DB4A372F-8B58-ED01-A979-6A8615855AF5}"/>
          </ac:spMkLst>
        </pc:spChg>
        <pc:spChg chg="del">
          <ac:chgData name="千葉達也" userId="51f006ef-cae6-49e8-808f-725fc112d00c" providerId="ADAL" clId="{BEE6D36B-3B44-4451-9069-27A7B9A6C4D7}" dt="2025-05-22T06:00:23.463" v="3327" actId="478"/>
          <ac:spMkLst>
            <pc:docMk/>
            <pc:sldMk cId="3366979328" sldId="274"/>
            <ac:spMk id="18" creationId="{A58AEDCC-A949-B666-536E-B750EF720E1D}"/>
          </ac:spMkLst>
        </pc:spChg>
        <pc:spChg chg="add del mod">
          <ac:chgData name="千葉達也" userId="51f006ef-cae6-49e8-808f-725fc112d00c" providerId="ADAL" clId="{BEE6D36B-3B44-4451-9069-27A7B9A6C4D7}" dt="2025-05-23T05:16:02.084" v="9944" actId="478"/>
          <ac:spMkLst>
            <pc:docMk/>
            <pc:sldMk cId="3366979328" sldId="274"/>
            <ac:spMk id="22" creationId="{F18DE9CF-04AF-5DDF-8A29-09B6E38C5693}"/>
          </ac:spMkLst>
        </pc:spChg>
        <pc:spChg chg="del">
          <ac:chgData name="千葉達也" userId="51f006ef-cae6-49e8-808f-725fc112d00c" providerId="ADAL" clId="{BEE6D36B-3B44-4451-9069-27A7B9A6C4D7}" dt="2025-05-22T06:00:24.341" v="3328" actId="478"/>
          <ac:spMkLst>
            <pc:docMk/>
            <pc:sldMk cId="3366979328" sldId="274"/>
            <ac:spMk id="25" creationId="{72164C5C-82AC-83F1-7512-1F489D7ADEBA}"/>
          </ac:spMkLst>
        </pc:spChg>
        <pc:spChg chg="mod">
          <ac:chgData name="千葉達也" userId="51f006ef-cae6-49e8-808f-725fc112d00c" providerId="ADAL" clId="{BEE6D36B-3B44-4451-9069-27A7B9A6C4D7}" dt="2025-05-23T06:12:57.427" v="11582" actId="207"/>
          <ac:spMkLst>
            <pc:docMk/>
            <pc:sldMk cId="3366979328" sldId="274"/>
            <ac:spMk id="26" creationId="{ED954463-9AD8-39A8-4546-A24ED8478DAB}"/>
          </ac:spMkLst>
        </pc:spChg>
        <pc:spChg chg="add del mod">
          <ac:chgData name="千葉達也" userId="51f006ef-cae6-49e8-808f-725fc112d00c" providerId="ADAL" clId="{BEE6D36B-3B44-4451-9069-27A7B9A6C4D7}" dt="2025-05-23T05:17:13.768" v="9967" actId="478"/>
          <ac:spMkLst>
            <pc:docMk/>
            <pc:sldMk cId="3366979328" sldId="274"/>
            <ac:spMk id="27" creationId="{C6FD13F3-B523-0108-0480-BCDC6FD30200}"/>
          </ac:spMkLst>
        </pc:spChg>
        <pc:spChg chg="del">
          <ac:chgData name="千葉達也" userId="51f006ef-cae6-49e8-808f-725fc112d00c" providerId="ADAL" clId="{BEE6D36B-3B44-4451-9069-27A7B9A6C4D7}" dt="2025-05-22T06:02:58.538" v="3534" actId="478"/>
          <ac:spMkLst>
            <pc:docMk/>
            <pc:sldMk cId="3366979328" sldId="274"/>
            <ac:spMk id="35" creationId="{7DEFF4F3-9592-B9F7-6D39-74A4C2DD9B5A}"/>
          </ac:spMkLst>
        </pc:spChg>
        <pc:spChg chg="add del">
          <ac:chgData name="千葉達也" userId="51f006ef-cae6-49e8-808f-725fc112d00c" providerId="ADAL" clId="{BEE6D36B-3B44-4451-9069-27A7B9A6C4D7}" dt="2025-05-22T06:02:56.494" v="3533" actId="478"/>
          <ac:spMkLst>
            <pc:docMk/>
            <pc:sldMk cId="3366979328" sldId="274"/>
            <ac:spMk id="38" creationId="{08FD6E7A-581E-1BBC-62E9-31C762BE215E}"/>
          </ac:spMkLst>
        </pc:spChg>
        <pc:spChg chg="del">
          <ac:chgData name="千葉達也" userId="51f006ef-cae6-49e8-808f-725fc112d00c" providerId="ADAL" clId="{BEE6D36B-3B44-4451-9069-27A7B9A6C4D7}" dt="2025-05-22T06:02:30.559" v="3525" actId="478"/>
          <ac:spMkLst>
            <pc:docMk/>
            <pc:sldMk cId="3366979328" sldId="274"/>
            <ac:spMk id="39" creationId="{A0900DFE-111E-059C-697E-AD261AE608BE}"/>
          </ac:spMkLst>
        </pc:spChg>
        <pc:spChg chg="add del">
          <ac:chgData name="千葉達也" userId="51f006ef-cae6-49e8-808f-725fc112d00c" providerId="ADAL" clId="{BEE6D36B-3B44-4451-9069-27A7B9A6C4D7}" dt="2025-05-22T06:02:59.743" v="3535" actId="478"/>
          <ac:spMkLst>
            <pc:docMk/>
            <pc:sldMk cId="3366979328" sldId="274"/>
            <ac:spMk id="40" creationId="{8D77A5EF-6D3B-EB8E-D714-D6AD6785A07D}"/>
          </ac:spMkLst>
        </pc:spChg>
        <pc:spChg chg="del">
          <ac:chgData name="千葉達也" userId="51f006ef-cae6-49e8-808f-725fc112d00c" providerId="ADAL" clId="{BEE6D36B-3B44-4451-9069-27A7B9A6C4D7}" dt="2025-05-22T06:02:30.956" v="3526" actId="478"/>
          <ac:spMkLst>
            <pc:docMk/>
            <pc:sldMk cId="3366979328" sldId="274"/>
            <ac:spMk id="41" creationId="{7CECC887-1F09-C1A0-4928-B225C1B6FBCE}"/>
          </ac:spMkLst>
        </pc:spChg>
        <pc:picChg chg="add mod modCrop">
          <ac:chgData name="千葉達也" userId="51f006ef-cae6-49e8-808f-725fc112d00c" providerId="ADAL" clId="{BEE6D36B-3B44-4451-9069-27A7B9A6C4D7}" dt="2025-05-23T05:16:18.766" v="9951" actId="1076"/>
          <ac:picMkLst>
            <pc:docMk/>
            <pc:sldMk cId="3366979328" sldId="274"/>
            <ac:picMk id="3" creationId="{B77F5389-32DD-FCFF-086E-F4E6DBBE3E27}"/>
          </ac:picMkLst>
        </pc:picChg>
        <pc:picChg chg="add mod modCrop">
          <ac:chgData name="千葉達也" userId="51f006ef-cae6-49e8-808f-725fc112d00c" providerId="ADAL" clId="{BEE6D36B-3B44-4451-9069-27A7B9A6C4D7}" dt="2025-05-23T05:17:59.959" v="9989" actId="14100"/>
          <ac:picMkLst>
            <pc:docMk/>
            <pc:sldMk cId="3366979328" sldId="274"/>
            <ac:picMk id="4" creationId="{3328EB28-8C88-BFE3-644A-0775F6375BA1}"/>
          </ac:picMkLst>
        </pc:picChg>
        <pc:picChg chg="add mod modCrop">
          <ac:chgData name="千葉達也" userId="51f006ef-cae6-49e8-808f-725fc112d00c" providerId="ADAL" clId="{BEE6D36B-3B44-4451-9069-27A7B9A6C4D7}" dt="2025-05-23T05:17:56.621" v="9988" actId="1076"/>
          <ac:picMkLst>
            <pc:docMk/>
            <pc:sldMk cId="3366979328" sldId="274"/>
            <ac:picMk id="7" creationId="{F04C20D4-4056-718E-7F2E-82D96D9F0091}"/>
          </ac:picMkLst>
        </pc:picChg>
        <pc:cxnChg chg="del mod">
          <ac:chgData name="千葉達也" userId="51f006ef-cae6-49e8-808f-725fc112d00c" providerId="ADAL" clId="{BEE6D36B-3B44-4451-9069-27A7B9A6C4D7}" dt="2025-05-22T06:01:34.036" v="3447" actId="478"/>
          <ac:cxnSpMkLst>
            <pc:docMk/>
            <pc:sldMk cId="3366979328" sldId="274"/>
            <ac:cxnSpMk id="19" creationId="{2A70D2B1-8014-AFF8-A3C3-D51C855B88A5}"/>
          </ac:cxnSpMkLst>
        </pc:cxnChg>
        <pc:cxnChg chg="del">
          <ac:chgData name="千葉達也" userId="51f006ef-cae6-49e8-808f-725fc112d00c" providerId="ADAL" clId="{BEE6D36B-3B44-4451-9069-27A7B9A6C4D7}" dt="2025-05-22T06:01:00.274" v="3397" actId="478"/>
          <ac:cxnSpMkLst>
            <pc:docMk/>
            <pc:sldMk cId="3366979328" sldId="274"/>
            <ac:cxnSpMk id="20" creationId="{36BAF71D-6CDD-1D93-0C37-9226FE0D67B6}"/>
          </ac:cxnSpMkLst>
        </pc:cxnChg>
        <pc:cxnChg chg="del">
          <ac:chgData name="千葉達也" userId="51f006ef-cae6-49e8-808f-725fc112d00c" providerId="ADAL" clId="{BEE6D36B-3B44-4451-9069-27A7B9A6C4D7}" dt="2025-05-22T06:00:29.125" v="3334" actId="478"/>
          <ac:cxnSpMkLst>
            <pc:docMk/>
            <pc:sldMk cId="3366979328" sldId="274"/>
            <ac:cxnSpMk id="21" creationId="{963C7C79-AAC7-DE74-A2D9-F4E00D9EC84E}"/>
          </ac:cxnSpMkLst>
        </pc:cxnChg>
        <pc:cxnChg chg="del">
          <ac:chgData name="千葉達也" userId="51f006ef-cae6-49e8-808f-725fc112d00c" providerId="ADAL" clId="{BEE6D36B-3B44-4451-9069-27A7B9A6C4D7}" dt="2025-05-22T06:00:27.211" v="3332" actId="478"/>
          <ac:cxnSpMkLst>
            <pc:docMk/>
            <pc:sldMk cId="3366979328" sldId="274"/>
            <ac:cxnSpMk id="23" creationId="{8D3FC34E-37E1-6980-6179-AB976A99487C}"/>
          </ac:cxnSpMkLst>
        </pc:cxnChg>
        <pc:cxnChg chg="del">
          <ac:chgData name="千葉達也" userId="51f006ef-cae6-49e8-808f-725fc112d00c" providerId="ADAL" clId="{BEE6D36B-3B44-4451-9069-27A7B9A6C4D7}" dt="2025-05-22T06:00:28.331" v="3333" actId="478"/>
          <ac:cxnSpMkLst>
            <pc:docMk/>
            <pc:sldMk cId="3366979328" sldId="274"/>
            <ac:cxnSpMk id="24" creationId="{775FD3D0-4C2F-C1FC-C2CD-4B28DF8C5798}"/>
          </ac:cxnSpMkLst>
        </pc:cxnChg>
      </pc:sldChg>
      <pc:sldChg chg="addSp delSp modSp add mod">
        <pc:chgData name="千葉達也" userId="51f006ef-cae6-49e8-808f-725fc112d00c" providerId="ADAL" clId="{BEE6D36B-3B44-4451-9069-27A7B9A6C4D7}" dt="2025-05-23T06:13:12.813" v="11585" actId="207"/>
        <pc:sldMkLst>
          <pc:docMk/>
          <pc:sldMk cId="3929064595" sldId="275"/>
        </pc:sldMkLst>
        <pc:spChg chg="add mod">
          <ac:chgData name="千葉達也" userId="51f006ef-cae6-49e8-808f-725fc112d00c" providerId="ADAL" clId="{BEE6D36B-3B44-4451-9069-27A7B9A6C4D7}" dt="2025-05-23T06:13:12.813" v="11585" actId="207"/>
          <ac:spMkLst>
            <pc:docMk/>
            <pc:sldMk cId="3929064595" sldId="275"/>
            <ac:spMk id="2" creationId="{2D131540-610C-4A15-D46E-C6B640EDC6B2}"/>
          </ac:spMkLst>
        </pc:spChg>
        <pc:spChg chg="del mod">
          <ac:chgData name="千葉達也" userId="51f006ef-cae6-49e8-808f-725fc112d00c" providerId="ADAL" clId="{BEE6D36B-3B44-4451-9069-27A7B9A6C4D7}" dt="2025-05-22T06:12:32.716" v="3943" actId="478"/>
          <ac:spMkLst>
            <pc:docMk/>
            <pc:sldMk cId="3929064595" sldId="275"/>
            <ac:spMk id="2" creationId="{B0EE57CF-0C27-E18E-1B6D-B575E19FFAB6}"/>
          </ac:spMkLst>
        </pc:spChg>
        <pc:spChg chg="add del mod">
          <ac:chgData name="千葉達也" userId="51f006ef-cae6-49e8-808f-725fc112d00c" providerId="ADAL" clId="{BEE6D36B-3B44-4451-9069-27A7B9A6C4D7}" dt="2025-05-22T06:12:31.085" v="3940" actId="478"/>
          <ac:spMkLst>
            <pc:docMk/>
            <pc:sldMk cId="3929064595" sldId="275"/>
            <ac:spMk id="4" creationId="{1E62A0C8-8705-C4D9-7376-92D49866E762}"/>
          </ac:spMkLst>
        </pc:spChg>
        <pc:spChg chg="del">
          <ac:chgData name="千葉達也" userId="51f006ef-cae6-49e8-808f-725fc112d00c" providerId="ADAL" clId="{BEE6D36B-3B44-4451-9069-27A7B9A6C4D7}" dt="2025-05-22T06:12:31.695" v="3941" actId="478"/>
          <ac:spMkLst>
            <pc:docMk/>
            <pc:sldMk cId="3929064595" sldId="275"/>
            <ac:spMk id="5" creationId="{78823F96-961E-DA0B-EFD1-E5FB774671FF}"/>
          </ac:spMkLst>
        </pc:spChg>
        <pc:spChg chg="mod">
          <ac:chgData name="千葉達也" userId="51f006ef-cae6-49e8-808f-725fc112d00c" providerId="ADAL" clId="{BEE6D36B-3B44-4451-9069-27A7B9A6C4D7}" dt="2025-05-23T06:13:12.813" v="11585" actId="207"/>
          <ac:spMkLst>
            <pc:docMk/>
            <pc:sldMk cId="3929064595" sldId="275"/>
            <ac:spMk id="6" creationId="{01C508F8-B796-3300-9988-875FCC4EBC2B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9" creationId="{08F6755E-84F8-CF35-6052-975AAC7A9F94}"/>
          </ac:spMkLst>
        </pc:spChg>
        <pc:spChg chg="del">
          <ac:chgData name="千葉達也" userId="51f006ef-cae6-49e8-808f-725fc112d00c" providerId="ADAL" clId="{BEE6D36B-3B44-4451-9069-27A7B9A6C4D7}" dt="2025-05-22T06:12:29.637" v="3938" actId="478"/>
          <ac:spMkLst>
            <pc:docMk/>
            <pc:sldMk cId="3929064595" sldId="275"/>
            <ac:spMk id="10" creationId="{03BD9ACB-774A-77FD-2110-9C565977AE61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11" creationId="{47C43593-1661-9FBE-704F-DAEFDB6B7F04}"/>
          </ac:spMkLst>
        </pc:spChg>
        <pc:spChg chg="del">
          <ac:chgData name="千葉達也" userId="51f006ef-cae6-49e8-808f-725fc112d00c" providerId="ADAL" clId="{BEE6D36B-3B44-4451-9069-27A7B9A6C4D7}" dt="2025-05-22T06:12:29.637" v="3938" actId="478"/>
          <ac:spMkLst>
            <pc:docMk/>
            <pc:sldMk cId="3929064595" sldId="275"/>
            <ac:spMk id="12" creationId="{61616FDD-3C8F-E6C0-D533-D1ABA74B245A}"/>
          </ac:spMkLst>
        </pc:spChg>
        <pc:spChg chg="del">
          <ac:chgData name="千葉達也" userId="51f006ef-cae6-49e8-808f-725fc112d00c" providerId="ADAL" clId="{BEE6D36B-3B44-4451-9069-27A7B9A6C4D7}" dt="2025-05-22T06:12:29.637" v="3938" actId="478"/>
          <ac:spMkLst>
            <pc:docMk/>
            <pc:sldMk cId="3929064595" sldId="275"/>
            <ac:spMk id="13" creationId="{E45CD5E7-A3A0-5D0C-51E7-D05EBF272731}"/>
          </ac:spMkLst>
        </pc:spChg>
        <pc:spChg chg="del">
          <ac:chgData name="千葉達也" userId="51f006ef-cae6-49e8-808f-725fc112d00c" providerId="ADAL" clId="{BEE6D36B-3B44-4451-9069-27A7B9A6C4D7}" dt="2025-05-22T06:12:34.624" v="3945" actId="478"/>
          <ac:spMkLst>
            <pc:docMk/>
            <pc:sldMk cId="3929064595" sldId="275"/>
            <ac:spMk id="14" creationId="{F8778B3D-2D1B-6791-93F2-69A72DAD109D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15" creationId="{1C41842C-B3E0-440D-6862-859793C7C091}"/>
          </ac:spMkLst>
        </pc:spChg>
        <pc:spChg chg="del">
          <ac:chgData name="千葉達也" userId="51f006ef-cae6-49e8-808f-725fc112d00c" providerId="ADAL" clId="{BEE6D36B-3B44-4451-9069-27A7B9A6C4D7}" dt="2025-05-22T06:12:29.637" v="3938" actId="478"/>
          <ac:spMkLst>
            <pc:docMk/>
            <pc:sldMk cId="3929064595" sldId="275"/>
            <ac:spMk id="16" creationId="{1C59965B-9DA8-1AD6-C00F-8E6C1F2E3044}"/>
          </ac:spMkLst>
        </pc:spChg>
        <pc:spChg chg="del">
          <ac:chgData name="千葉達也" userId="51f006ef-cae6-49e8-808f-725fc112d00c" providerId="ADAL" clId="{BEE6D36B-3B44-4451-9069-27A7B9A6C4D7}" dt="2025-05-22T06:12:36.711" v="3946" actId="478"/>
          <ac:spMkLst>
            <pc:docMk/>
            <pc:sldMk cId="3929064595" sldId="275"/>
            <ac:spMk id="17" creationId="{395E8B7F-DAB3-5762-C85D-F579F789EDD7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18" creationId="{9D045BC1-083B-154E-E4A0-C11AD7C395D4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19" creationId="{E9B55996-D29C-95CC-D5E3-273D23FAF485}"/>
          </ac:spMkLst>
        </pc:spChg>
        <pc:spChg chg="mod">
          <ac:chgData name="千葉達也" userId="51f006ef-cae6-49e8-808f-725fc112d00c" providerId="ADAL" clId="{BEE6D36B-3B44-4451-9069-27A7B9A6C4D7}" dt="2025-05-23T06:13:07.149" v="11584" actId="207"/>
          <ac:spMkLst>
            <pc:docMk/>
            <pc:sldMk cId="3929064595" sldId="275"/>
            <ac:spMk id="20" creationId="{22E70E8E-524B-F5BA-9BC5-90B62F2E58F1}"/>
          </ac:spMkLst>
        </pc:spChg>
        <pc:spChg chg="mod">
          <ac:chgData name="千葉達也" userId="51f006ef-cae6-49e8-808f-725fc112d00c" providerId="ADAL" clId="{BEE6D36B-3B44-4451-9069-27A7B9A6C4D7}" dt="2025-05-22T06:15:37.864" v="4086" actId="207"/>
          <ac:spMkLst>
            <pc:docMk/>
            <pc:sldMk cId="3929064595" sldId="275"/>
            <ac:spMk id="21" creationId="{D6CBB301-A199-307E-56D9-E4ED2367C7BE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3" creationId="{29E6FB1B-70B0-F00A-3A75-6695A656E40E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4" creationId="{45997E95-2749-0CE5-DA19-607AA56AE9FC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5" creationId="{074AF4BC-71B5-8E57-40DA-C0DEEE6BAA7D}"/>
          </ac:spMkLst>
        </pc:spChg>
        <pc:spChg chg="del">
          <ac:chgData name="千葉達也" userId="51f006ef-cae6-49e8-808f-725fc112d00c" providerId="ADAL" clId="{BEE6D36B-3B44-4451-9069-27A7B9A6C4D7}" dt="2025-05-22T06:12:33.837" v="3944" actId="478"/>
          <ac:spMkLst>
            <pc:docMk/>
            <pc:sldMk cId="3929064595" sldId="275"/>
            <ac:spMk id="26" creationId="{DAD02301-54FF-61A2-66AD-5D272F508A40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7" creationId="{18E4B3E3-9588-1359-E633-43F8AAD856F6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8" creationId="{A1B70633-5B35-5F73-E4A2-97421AAF3974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29" creationId="{40BE55F6-92C5-CD24-ECE6-0041790408D9}"/>
          </ac:spMkLst>
        </pc:spChg>
        <pc:spChg chg="mod">
          <ac:chgData name="千葉達也" userId="51f006ef-cae6-49e8-808f-725fc112d00c" providerId="ADAL" clId="{BEE6D36B-3B44-4451-9069-27A7B9A6C4D7}" dt="2025-05-22T06:19:22.420" v="4088"/>
          <ac:spMkLst>
            <pc:docMk/>
            <pc:sldMk cId="3929064595" sldId="275"/>
            <ac:spMk id="30" creationId="{C1B6D5F2-A20D-283F-3BC9-DC745A0BF001}"/>
          </ac:spMkLst>
        </pc:spChg>
        <pc:spChg chg="add mod">
          <ac:chgData name="千葉達也" userId="51f006ef-cae6-49e8-808f-725fc112d00c" providerId="ADAL" clId="{BEE6D36B-3B44-4451-9069-27A7B9A6C4D7}" dt="2025-05-23T06:13:12.813" v="11585" actId="207"/>
          <ac:spMkLst>
            <pc:docMk/>
            <pc:sldMk cId="3929064595" sldId="275"/>
            <ac:spMk id="31" creationId="{F64B870F-9391-CE87-E068-ADE15588B220}"/>
          </ac:spMkLst>
        </pc:spChg>
        <pc:spChg chg="add mod">
          <ac:chgData name="千葉達也" userId="51f006ef-cae6-49e8-808f-725fc112d00c" providerId="ADAL" clId="{BEE6D36B-3B44-4451-9069-27A7B9A6C4D7}" dt="2025-05-23T06:13:12.813" v="11585" actId="207"/>
          <ac:spMkLst>
            <pc:docMk/>
            <pc:sldMk cId="3929064595" sldId="275"/>
            <ac:spMk id="32" creationId="{06AAD7A9-C816-760D-032B-89BB9E2FBE57}"/>
          </ac:spMkLst>
        </pc:spChg>
        <pc:spChg chg="add mod">
          <ac:chgData name="千葉達也" userId="51f006ef-cae6-49e8-808f-725fc112d00c" providerId="ADAL" clId="{BEE6D36B-3B44-4451-9069-27A7B9A6C4D7}" dt="2025-05-23T06:13:12.813" v="11585" actId="207"/>
          <ac:spMkLst>
            <pc:docMk/>
            <pc:sldMk cId="3929064595" sldId="275"/>
            <ac:spMk id="33" creationId="{15315697-F0D8-41E0-D5C5-677F42B30089}"/>
          </ac:spMkLst>
        </pc:spChg>
        <pc:spChg chg="add del mod">
          <ac:chgData name="千葉達也" userId="51f006ef-cae6-49e8-808f-725fc112d00c" providerId="ADAL" clId="{BEE6D36B-3B44-4451-9069-27A7B9A6C4D7}" dt="2025-05-23T05:19:08.829" v="10001" actId="478"/>
          <ac:spMkLst>
            <pc:docMk/>
            <pc:sldMk cId="3929064595" sldId="275"/>
            <ac:spMk id="34" creationId="{F9AB62AD-451A-4B3A-B930-7D941196C947}"/>
          </ac:spMkLst>
        </pc:spChg>
        <pc:spChg chg="add del mod">
          <ac:chgData name="千葉達也" userId="51f006ef-cae6-49e8-808f-725fc112d00c" providerId="ADAL" clId="{BEE6D36B-3B44-4451-9069-27A7B9A6C4D7}" dt="2025-05-23T05:21:04.323" v="10164" actId="478"/>
          <ac:spMkLst>
            <pc:docMk/>
            <pc:sldMk cId="3929064595" sldId="275"/>
            <ac:spMk id="35" creationId="{DB0EFBA2-E665-2BEE-03C0-EFBAA5E9CE4F}"/>
          </ac:spMkLst>
        </pc:spChg>
        <pc:spChg chg="add del mod">
          <ac:chgData name="千葉達也" userId="51f006ef-cae6-49e8-808f-725fc112d00c" providerId="ADAL" clId="{BEE6D36B-3B44-4451-9069-27A7B9A6C4D7}" dt="2025-05-23T05:20:26.244" v="10161" actId="478"/>
          <ac:spMkLst>
            <pc:docMk/>
            <pc:sldMk cId="3929064595" sldId="275"/>
            <ac:spMk id="36" creationId="{93EE326F-0580-7A79-309F-B8CBFAEE53B1}"/>
          </ac:spMkLst>
        </pc:spChg>
        <pc:spChg chg="add del mod">
          <ac:chgData name="千葉達也" userId="51f006ef-cae6-49e8-808f-725fc112d00c" providerId="ADAL" clId="{BEE6D36B-3B44-4451-9069-27A7B9A6C4D7}" dt="2025-05-23T05:19:39.137" v="10013" actId="478"/>
          <ac:spMkLst>
            <pc:docMk/>
            <pc:sldMk cId="3929064595" sldId="275"/>
            <ac:spMk id="37" creationId="{F0E43114-9588-C826-9CFD-CED75DAE8624}"/>
          </ac:spMkLst>
        </pc:spChg>
        <pc:grpChg chg="mod">
          <ac:chgData name="千葉達也" userId="51f006ef-cae6-49e8-808f-725fc112d00c" providerId="ADAL" clId="{BEE6D36B-3B44-4451-9069-27A7B9A6C4D7}" dt="2025-05-23T05:19:06.938" v="10000" actId="1076"/>
          <ac:grpSpMkLst>
            <pc:docMk/>
            <pc:sldMk cId="3929064595" sldId="275"/>
            <ac:grpSpMk id="8" creationId="{EE90622E-916C-EE25-A519-35C821865145}"/>
          </ac:grpSpMkLst>
        </pc:grpChg>
        <pc:grpChg chg="add del mod">
          <ac:chgData name="千葉達也" userId="51f006ef-cae6-49e8-808f-725fc112d00c" providerId="ADAL" clId="{BEE6D36B-3B44-4451-9069-27A7B9A6C4D7}" dt="2025-05-22T06:19:24.865" v="4090" actId="478"/>
          <ac:grpSpMkLst>
            <pc:docMk/>
            <pc:sldMk cId="3929064595" sldId="275"/>
            <ac:grpSpMk id="22" creationId="{5A994469-8F5C-032C-4E01-797C2AF8DEA2}"/>
          </ac:grpSpMkLst>
        </pc:grpChg>
        <pc:graphicFrameChg chg="add del mod modGraphic">
          <ac:chgData name="千葉達也" userId="51f006ef-cae6-49e8-808f-725fc112d00c" providerId="ADAL" clId="{BEE6D36B-3B44-4451-9069-27A7B9A6C4D7}" dt="2025-05-22T06:15:23.317" v="4085" actId="18245"/>
          <ac:graphicFrameMkLst>
            <pc:docMk/>
            <pc:sldMk cId="3929064595" sldId="275"/>
            <ac:graphicFrameMk id="7" creationId="{A2370739-B13B-0676-3842-3E032074318A}"/>
          </ac:graphicFrameMkLst>
        </pc:graphicFrameChg>
        <pc:picChg chg="add mod">
          <ac:chgData name="千葉達也" userId="51f006ef-cae6-49e8-808f-725fc112d00c" providerId="ADAL" clId="{BEE6D36B-3B44-4451-9069-27A7B9A6C4D7}" dt="2025-05-23T05:19:17.698" v="10004" actId="1076"/>
          <ac:picMkLst>
            <pc:docMk/>
            <pc:sldMk cId="3929064595" sldId="275"/>
            <ac:picMk id="3" creationId="{287F3E08-6503-33CF-3841-881C3B09B424}"/>
          </ac:picMkLst>
        </pc:picChg>
        <pc:picChg chg="add mod">
          <ac:chgData name="千葉達也" userId="51f006ef-cae6-49e8-808f-725fc112d00c" providerId="ADAL" clId="{BEE6D36B-3B44-4451-9069-27A7B9A6C4D7}" dt="2025-05-23T05:19:51.559" v="10155" actId="1037"/>
          <ac:picMkLst>
            <pc:docMk/>
            <pc:sldMk cId="3929064595" sldId="275"/>
            <ac:picMk id="4" creationId="{92D99B9D-D760-4E8E-1271-6CF6C83E024A}"/>
          </ac:picMkLst>
        </pc:picChg>
        <pc:picChg chg="add mod">
          <ac:chgData name="千葉達也" userId="51f006ef-cae6-49e8-808f-725fc112d00c" providerId="ADAL" clId="{BEE6D36B-3B44-4451-9069-27A7B9A6C4D7}" dt="2025-05-23T05:20:33.647" v="10162" actId="1076"/>
          <ac:picMkLst>
            <pc:docMk/>
            <pc:sldMk cId="3929064595" sldId="275"/>
            <ac:picMk id="5" creationId="{740FCB45-BAAD-370E-39C6-E4A75B6127B2}"/>
          </ac:picMkLst>
        </pc:picChg>
        <pc:picChg chg="add mod">
          <ac:chgData name="千葉達也" userId="51f006ef-cae6-49e8-808f-725fc112d00c" providerId="ADAL" clId="{BEE6D36B-3B44-4451-9069-27A7B9A6C4D7}" dt="2025-05-23T05:21:23.591" v="10171" actId="1076"/>
          <ac:picMkLst>
            <pc:docMk/>
            <pc:sldMk cId="3929064595" sldId="275"/>
            <ac:picMk id="7" creationId="{1584ED32-5BCD-44FD-017F-0AA9F320CF43}"/>
          </ac:picMkLst>
        </pc:picChg>
      </pc:sldChg>
      <pc:sldChg chg="addSp delSp modSp add mod">
        <pc:chgData name="千葉達也" userId="51f006ef-cae6-49e8-808f-725fc112d00c" providerId="ADAL" clId="{BEE6D36B-3B44-4451-9069-27A7B9A6C4D7}" dt="2025-05-23T06:25:40.705" v="11643" actId="207"/>
        <pc:sldMkLst>
          <pc:docMk/>
          <pc:sldMk cId="755709447" sldId="276"/>
        </pc:sldMkLst>
        <pc:spChg chg="add del">
          <ac:chgData name="千葉達也" userId="51f006ef-cae6-49e8-808f-725fc112d00c" providerId="ADAL" clId="{BEE6D36B-3B44-4451-9069-27A7B9A6C4D7}" dt="2025-05-23T06:06:59.548" v="11371" actId="478"/>
          <ac:spMkLst>
            <pc:docMk/>
            <pc:sldMk cId="755709447" sldId="276"/>
            <ac:spMk id="4" creationId="{2324652C-D9E9-2E60-5D54-2F18398D7C26}"/>
          </ac:spMkLst>
        </pc:spChg>
        <pc:spChg chg="add del">
          <ac:chgData name="千葉達也" userId="51f006ef-cae6-49e8-808f-725fc112d00c" providerId="ADAL" clId="{BEE6D36B-3B44-4451-9069-27A7B9A6C4D7}" dt="2025-05-23T06:07:52.737" v="11373" actId="478"/>
          <ac:spMkLst>
            <pc:docMk/>
            <pc:sldMk cId="755709447" sldId="276"/>
            <ac:spMk id="5" creationId="{C18E87C5-0F8D-1E69-EAAA-0AD2AF0071BE}"/>
          </ac:spMkLst>
        </pc:spChg>
        <pc:spChg chg="mod">
          <ac:chgData name="千葉達也" userId="51f006ef-cae6-49e8-808f-725fc112d00c" providerId="ADAL" clId="{BEE6D36B-3B44-4451-9069-27A7B9A6C4D7}" dt="2025-05-23T06:13:19.572" v="11586" actId="207"/>
          <ac:spMkLst>
            <pc:docMk/>
            <pc:sldMk cId="755709447" sldId="276"/>
            <ac:spMk id="6" creationId="{C3A491B4-FA18-55E1-4DAA-679E650B2848}"/>
          </ac:spMkLst>
        </pc:spChg>
        <pc:spChg chg="add del mod">
          <ac:chgData name="千葉達也" userId="51f006ef-cae6-49e8-808f-725fc112d00c" providerId="ADAL" clId="{BEE6D36B-3B44-4451-9069-27A7B9A6C4D7}" dt="2025-05-23T06:09:35.579" v="11446" actId="478"/>
          <ac:spMkLst>
            <pc:docMk/>
            <pc:sldMk cId="755709447" sldId="276"/>
            <ac:spMk id="9" creationId="{998BEA08-D092-D893-3000-96328153A72F}"/>
          </ac:spMkLst>
        </pc:spChg>
        <pc:spChg chg="del">
          <ac:chgData name="千葉達也" userId="51f006ef-cae6-49e8-808f-725fc112d00c" providerId="ADAL" clId="{BEE6D36B-3B44-4451-9069-27A7B9A6C4D7}" dt="2025-05-22T06:37:21.543" v="5442" actId="478"/>
          <ac:spMkLst>
            <pc:docMk/>
            <pc:sldMk cId="755709447" sldId="276"/>
            <ac:spMk id="9" creationId="{AB08F444-D7AF-705C-68B1-D0A988B2027B}"/>
          </ac:spMkLst>
        </pc:spChg>
        <pc:spChg chg="add mod modCrop">
          <ac:chgData name="千葉達也" userId="51f006ef-cae6-49e8-808f-725fc112d00c" providerId="ADAL" clId="{BEE6D36B-3B44-4451-9069-27A7B9A6C4D7}" dt="2025-05-23T06:25:40.705" v="11643" actId="207"/>
          <ac:spMkLst>
            <pc:docMk/>
            <pc:sldMk cId="755709447" sldId="276"/>
            <ac:spMk id="10" creationId="{15C7D2DA-9692-D0B2-C924-6ACD1051E5ED}"/>
          </ac:spMkLst>
        </pc:spChg>
        <pc:spChg chg="del">
          <ac:chgData name="千葉達也" userId="51f006ef-cae6-49e8-808f-725fc112d00c" providerId="ADAL" clId="{BEE6D36B-3B44-4451-9069-27A7B9A6C4D7}" dt="2025-05-22T06:37:25.129" v="5445" actId="478"/>
          <ac:spMkLst>
            <pc:docMk/>
            <pc:sldMk cId="755709447" sldId="276"/>
            <ac:spMk id="31" creationId="{76701D25-4947-E947-2F4C-1092BBEB2FC6}"/>
          </ac:spMkLst>
        </pc:spChg>
        <pc:spChg chg="del">
          <ac:chgData name="千葉達也" userId="51f006ef-cae6-49e8-808f-725fc112d00c" providerId="ADAL" clId="{BEE6D36B-3B44-4451-9069-27A7B9A6C4D7}" dt="2025-05-22T06:37:24.401" v="5444" actId="478"/>
          <ac:spMkLst>
            <pc:docMk/>
            <pc:sldMk cId="755709447" sldId="276"/>
            <ac:spMk id="32" creationId="{64B767B0-B868-1C1C-6F60-42F55ACAB55B}"/>
          </ac:spMkLst>
        </pc:spChg>
        <pc:spChg chg="add del mod">
          <ac:chgData name="千葉達也" userId="51f006ef-cae6-49e8-808f-725fc112d00c" providerId="ADAL" clId="{BEE6D36B-3B44-4451-9069-27A7B9A6C4D7}" dt="2025-05-23T06:13:19.572" v="11586" actId="207"/>
          <ac:spMkLst>
            <pc:docMk/>
            <pc:sldMk cId="755709447" sldId="276"/>
            <ac:spMk id="33" creationId="{27178E1C-21FF-F1F9-C17B-54D5A9904C75}"/>
          </ac:spMkLst>
        </pc:spChg>
        <pc:grpChg chg="del">
          <ac:chgData name="千葉達也" userId="51f006ef-cae6-49e8-808f-725fc112d00c" providerId="ADAL" clId="{BEE6D36B-3B44-4451-9069-27A7B9A6C4D7}" dt="2025-05-22T06:37:22.769" v="5443" actId="478"/>
          <ac:grpSpMkLst>
            <pc:docMk/>
            <pc:sldMk cId="755709447" sldId="276"/>
            <ac:grpSpMk id="8" creationId="{174A6C33-33C5-A17E-E4CC-7FA0F0128364}"/>
          </ac:grpSpMkLst>
        </pc:grpChg>
        <pc:picChg chg="add del mod">
          <ac:chgData name="千葉達也" userId="51f006ef-cae6-49e8-808f-725fc112d00c" providerId="ADAL" clId="{BEE6D36B-3B44-4451-9069-27A7B9A6C4D7}" dt="2025-05-23T06:08:42.417" v="11375" actId="478"/>
          <ac:picMkLst>
            <pc:docMk/>
            <pc:sldMk cId="755709447" sldId="276"/>
            <ac:picMk id="3" creationId="{AC0D6D8B-E147-960A-7DF1-052F2FE077B8}"/>
          </ac:picMkLst>
        </pc:picChg>
        <pc:picChg chg="add del mod modCrop">
          <ac:chgData name="千葉達也" userId="51f006ef-cae6-49e8-808f-725fc112d00c" providerId="ADAL" clId="{BEE6D36B-3B44-4451-9069-27A7B9A6C4D7}" dt="2025-05-23T06:10:47.516" v="11465" actId="478"/>
          <ac:picMkLst>
            <pc:docMk/>
            <pc:sldMk cId="755709447" sldId="276"/>
            <ac:picMk id="8" creationId="{FBE0040A-84E3-51F2-C9C9-B4FFE6A1671A}"/>
          </ac:picMkLst>
        </pc:picChg>
      </pc:sldChg>
      <pc:sldChg chg="addSp delSp modSp add mod ord setBg">
        <pc:chgData name="千葉達也" userId="51f006ef-cae6-49e8-808f-725fc112d00c" providerId="ADAL" clId="{BEE6D36B-3B44-4451-9069-27A7B9A6C4D7}" dt="2025-05-23T06:15:11.389" v="11632" actId="1076"/>
        <pc:sldMkLst>
          <pc:docMk/>
          <pc:sldMk cId="3074093024" sldId="277"/>
        </pc:sldMkLst>
        <pc:spChg chg="del">
          <ac:chgData name="千葉達也" userId="51f006ef-cae6-49e8-808f-725fc112d00c" providerId="ADAL" clId="{BEE6D36B-3B44-4451-9069-27A7B9A6C4D7}" dt="2025-05-23T00:12:38.320" v="8811" actId="478"/>
          <ac:spMkLst>
            <pc:docMk/>
            <pc:sldMk cId="3074093024" sldId="277"/>
            <ac:spMk id="3" creationId="{27640658-18AF-A766-CCA5-9B687578D4E8}"/>
          </ac:spMkLst>
        </pc:spChg>
        <pc:spChg chg="add mod">
          <ac:chgData name="千葉達也" userId="51f006ef-cae6-49e8-808f-725fc112d00c" providerId="ADAL" clId="{BEE6D36B-3B44-4451-9069-27A7B9A6C4D7}" dt="2025-05-23T06:15:11.389" v="11632" actId="1076"/>
          <ac:spMkLst>
            <pc:docMk/>
            <pc:sldMk cId="3074093024" sldId="277"/>
            <ac:spMk id="3" creationId="{7D666FBD-0B3A-6196-6FD8-82F33337DC15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6" creationId="{B0CEC546-0040-29FB-8F6B-CB38D96BC228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10" creationId="{46D712CE-19A4-8BEA-CF1A-AE8275E49F88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12" creationId="{50B0D560-EFAE-22C7-DA34-5592A7EDECDB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13" creationId="{026627B1-CF96-3665-8581-544D08EE6DF6}"/>
          </ac:spMkLst>
        </pc:spChg>
        <pc:spChg chg="mod">
          <ac:chgData name="千葉達也" userId="51f006ef-cae6-49e8-808f-725fc112d00c" providerId="ADAL" clId="{BEE6D36B-3B44-4451-9069-27A7B9A6C4D7}" dt="2025-05-23T00:25:37.052" v="8983" actId="465"/>
          <ac:spMkLst>
            <pc:docMk/>
            <pc:sldMk cId="3074093024" sldId="277"/>
            <ac:spMk id="14" creationId="{9BA0EC23-153F-0D12-D671-638A3410A67C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15" creationId="{C325A742-FED5-E360-FF7B-2AC31D41CDAD}"/>
          </ac:spMkLst>
        </pc:spChg>
        <pc:spChg chg="del">
          <ac:chgData name="千葉達也" userId="51f006ef-cae6-49e8-808f-725fc112d00c" providerId="ADAL" clId="{BEE6D36B-3B44-4451-9069-27A7B9A6C4D7}" dt="2025-05-23T00:12:56.886" v="8818" actId="478"/>
          <ac:spMkLst>
            <pc:docMk/>
            <pc:sldMk cId="3074093024" sldId="277"/>
            <ac:spMk id="16" creationId="{3FB74963-0BD4-711A-FABC-A4FC66FF96D7}"/>
          </ac:spMkLst>
        </pc:spChg>
        <pc:spChg chg="del">
          <ac:chgData name="千葉達也" userId="51f006ef-cae6-49e8-808f-725fc112d00c" providerId="ADAL" clId="{BEE6D36B-3B44-4451-9069-27A7B9A6C4D7}" dt="2025-05-23T00:12:53.087" v="8815" actId="478"/>
          <ac:spMkLst>
            <pc:docMk/>
            <pc:sldMk cId="3074093024" sldId="277"/>
            <ac:spMk id="17" creationId="{96D48E93-425A-59A3-B6DF-AF6E89646FDB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26" creationId="{8D7EE5EB-CEE8-74B9-1430-3F99F090407C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27" creationId="{97983AC6-279D-1B84-1531-B31ADCD29335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28" creationId="{869C32B4-F560-CEF7-5060-545687342888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29" creationId="{035B36DB-F08F-A19B-BB47-35AD06D1CCD1}"/>
          </ac:spMkLst>
        </pc:spChg>
        <pc:spChg chg="mod">
          <ac:chgData name="千葉達也" userId="51f006ef-cae6-49e8-808f-725fc112d00c" providerId="ADAL" clId="{BEE6D36B-3B44-4451-9069-27A7B9A6C4D7}" dt="2025-05-23T00:24:45.376" v="8967" actId="1076"/>
          <ac:spMkLst>
            <pc:docMk/>
            <pc:sldMk cId="3074093024" sldId="277"/>
            <ac:spMk id="30" creationId="{49746B06-9DED-0D40-D20C-3663978C2C54}"/>
          </ac:spMkLst>
        </pc:spChg>
        <pc:spChg chg="mod">
          <ac:chgData name="千葉達也" userId="51f006ef-cae6-49e8-808f-725fc112d00c" providerId="ADAL" clId="{BEE6D36B-3B44-4451-9069-27A7B9A6C4D7}" dt="2025-05-23T06:13:24.427" v="11587" actId="207"/>
          <ac:spMkLst>
            <pc:docMk/>
            <pc:sldMk cId="3074093024" sldId="277"/>
            <ac:spMk id="31" creationId="{6A3F63CE-3FE9-9901-B9E1-BA3CDD5A5036}"/>
          </ac:spMkLst>
        </pc:spChg>
        <pc:spChg chg="del">
          <ac:chgData name="千葉達也" userId="51f006ef-cae6-49e8-808f-725fc112d00c" providerId="ADAL" clId="{BEE6D36B-3B44-4451-9069-27A7B9A6C4D7}" dt="2025-05-23T00:12:55.260" v="8817" actId="478"/>
          <ac:spMkLst>
            <pc:docMk/>
            <pc:sldMk cId="3074093024" sldId="277"/>
            <ac:spMk id="32" creationId="{8D2E647B-C548-5321-8055-84ACFED6979C}"/>
          </ac:spMkLst>
        </pc:spChg>
        <pc:spChg chg="del">
          <ac:chgData name="千葉達也" userId="51f006ef-cae6-49e8-808f-725fc112d00c" providerId="ADAL" clId="{BEE6D36B-3B44-4451-9069-27A7B9A6C4D7}" dt="2025-05-23T00:12:52.094" v="8814" actId="478"/>
          <ac:spMkLst>
            <pc:docMk/>
            <pc:sldMk cId="3074093024" sldId="277"/>
            <ac:spMk id="34" creationId="{CBEA555A-3019-5081-8F9F-78DE3691B663}"/>
          </ac:spMkLst>
        </pc:spChg>
        <pc:spChg chg="del">
          <ac:chgData name="千葉達也" userId="51f006ef-cae6-49e8-808f-725fc112d00c" providerId="ADAL" clId="{BEE6D36B-3B44-4451-9069-27A7B9A6C4D7}" dt="2025-05-23T00:12:38.961" v="8812" actId="478"/>
          <ac:spMkLst>
            <pc:docMk/>
            <pc:sldMk cId="3074093024" sldId="277"/>
            <ac:spMk id="45" creationId="{7D9ED69E-99E5-280F-5731-133AAB6D3116}"/>
          </ac:spMkLst>
        </pc:spChg>
        <pc:picChg chg="add del mod modCrop">
          <ac:chgData name="千葉達也" userId="51f006ef-cae6-49e8-808f-725fc112d00c" providerId="ADAL" clId="{BEE6D36B-3B44-4451-9069-27A7B9A6C4D7}" dt="2025-05-23T06:14:41.244" v="11600" actId="478"/>
          <ac:picMkLst>
            <pc:docMk/>
            <pc:sldMk cId="3074093024" sldId="277"/>
            <ac:picMk id="2" creationId="{43BCF3E6-1EA1-BF37-8AB2-8DABA409476A}"/>
          </ac:picMkLst>
        </pc:picChg>
        <pc:cxnChg chg="del">
          <ac:chgData name="千葉達也" userId="51f006ef-cae6-49e8-808f-725fc112d00c" providerId="ADAL" clId="{BEE6D36B-3B44-4451-9069-27A7B9A6C4D7}" dt="2025-05-23T00:12:51.078" v="8813" actId="478"/>
          <ac:cxnSpMkLst>
            <pc:docMk/>
            <pc:sldMk cId="3074093024" sldId="277"/>
            <ac:cxnSpMk id="33" creationId="{3D1D8CC1-7274-0A96-9A42-BEC3A956EB8A}"/>
          </ac:cxnSpMkLst>
        </pc:cxnChg>
        <pc:cxnChg chg="mod">
          <ac:chgData name="千葉達也" userId="51f006ef-cae6-49e8-808f-725fc112d00c" providerId="ADAL" clId="{BEE6D36B-3B44-4451-9069-27A7B9A6C4D7}" dt="2025-05-23T00:25:11.959" v="8978" actId="12788"/>
          <ac:cxnSpMkLst>
            <pc:docMk/>
            <pc:sldMk cId="3074093024" sldId="277"/>
            <ac:cxnSpMk id="39" creationId="{907AD9C5-8946-A09C-9388-C993B5FFD12A}"/>
          </ac:cxnSpMkLst>
        </pc:cxnChg>
        <pc:cxnChg chg="mod">
          <ac:chgData name="千葉達也" userId="51f006ef-cae6-49e8-808f-725fc112d00c" providerId="ADAL" clId="{BEE6D36B-3B44-4451-9069-27A7B9A6C4D7}" dt="2025-05-23T00:25:14.914" v="8979" actId="465"/>
          <ac:cxnSpMkLst>
            <pc:docMk/>
            <pc:sldMk cId="3074093024" sldId="277"/>
            <ac:cxnSpMk id="40" creationId="{27160E80-7C46-68A8-C0AB-CE18BAF090E5}"/>
          </ac:cxnSpMkLst>
        </pc:cxnChg>
        <pc:cxnChg chg="mod">
          <ac:chgData name="千葉達也" userId="51f006ef-cae6-49e8-808f-725fc112d00c" providerId="ADAL" clId="{BEE6D36B-3B44-4451-9069-27A7B9A6C4D7}" dt="2025-05-23T00:25:14.914" v="8979" actId="465"/>
          <ac:cxnSpMkLst>
            <pc:docMk/>
            <pc:sldMk cId="3074093024" sldId="277"/>
            <ac:cxnSpMk id="41" creationId="{3066A467-C54B-DD0B-7442-C01025FF2876}"/>
          </ac:cxnSpMkLst>
        </pc:cxnChg>
        <pc:cxnChg chg="mod">
          <ac:chgData name="千葉達也" userId="51f006ef-cae6-49e8-808f-725fc112d00c" providerId="ADAL" clId="{BEE6D36B-3B44-4451-9069-27A7B9A6C4D7}" dt="2025-05-23T00:25:14.914" v="8979" actId="465"/>
          <ac:cxnSpMkLst>
            <pc:docMk/>
            <pc:sldMk cId="3074093024" sldId="277"/>
            <ac:cxnSpMk id="42" creationId="{ADC70646-A827-A58B-0DCF-4E85D5D29735}"/>
          </ac:cxnSpMkLst>
        </pc:cxnChg>
        <pc:cxnChg chg="mod">
          <ac:chgData name="千葉達也" userId="51f006ef-cae6-49e8-808f-725fc112d00c" providerId="ADAL" clId="{BEE6D36B-3B44-4451-9069-27A7B9A6C4D7}" dt="2025-05-23T00:25:11.959" v="8978" actId="12788"/>
          <ac:cxnSpMkLst>
            <pc:docMk/>
            <pc:sldMk cId="3074093024" sldId="277"/>
            <ac:cxnSpMk id="43" creationId="{D158719F-40F4-CF09-6A8E-487CEEC92A67}"/>
          </ac:cxnSpMkLst>
        </pc:cxnChg>
        <pc:cxnChg chg="del">
          <ac:chgData name="千葉達也" userId="51f006ef-cae6-49e8-808f-725fc112d00c" providerId="ADAL" clId="{BEE6D36B-3B44-4451-9069-27A7B9A6C4D7}" dt="2025-05-23T00:12:54.316" v="8816" actId="478"/>
          <ac:cxnSpMkLst>
            <pc:docMk/>
            <pc:sldMk cId="3074093024" sldId="277"/>
            <ac:cxnSpMk id="44" creationId="{3F3328CF-158E-CB3A-F116-3FC5D5D1B48E}"/>
          </ac:cxnSpMkLst>
        </pc:cxnChg>
      </pc:sldChg>
      <pc:sldChg chg="addSp delSp modSp add mod">
        <pc:chgData name="千葉達也" userId="51f006ef-cae6-49e8-808f-725fc112d00c" providerId="ADAL" clId="{BEE6D36B-3B44-4451-9069-27A7B9A6C4D7}" dt="2025-05-23T06:12:29.454" v="11550" actId="207"/>
        <pc:sldMkLst>
          <pc:docMk/>
          <pc:sldMk cId="3989246091" sldId="278"/>
        </pc:sldMkLst>
        <pc:spChg chg="add mod">
          <ac:chgData name="千葉達也" userId="51f006ef-cae6-49e8-808f-725fc112d00c" providerId="ADAL" clId="{BEE6D36B-3B44-4451-9069-27A7B9A6C4D7}" dt="2025-05-23T05:28:08.089" v="11299" actId="552"/>
          <ac:spMkLst>
            <pc:docMk/>
            <pc:sldMk cId="3989246091" sldId="278"/>
            <ac:spMk id="3" creationId="{B8893243-DECE-F833-B290-02B866887F67}"/>
          </ac:spMkLst>
        </pc:spChg>
        <pc:spChg chg="add 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4" creationId="{3E87AC11-054A-CDDA-7F99-7A81FD431676}"/>
          </ac:spMkLst>
        </pc:spChg>
        <pc:spChg chg="add 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5" creationId="{6A02E237-0FD7-570A-ACA0-ECF48B7B726C}"/>
          </ac:spMkLst>
        </pc:spChg>
        <pc:spChg chg="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6" creationId="{14CF9AF4-6312-B540-57C5-1131AE5F75D4}"/>
          </ac:spMkLst>
        </pc:spChg>
        <pc:spChg chg="add 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7" creationId="{886C36AF-088F-EB0F-15B0-A293BB3C96E9}"/>
          </ac:spMkLst>
        </pc:spChg>
        <pc:spChg chg="add 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8" creationId="{1A4672E0-9146-0B2F-433D-D35164DF22D1}"/>
          </ac:spMkLst>
        </pc:spChg>
        <pc:spChg chg="add 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9" creationId="{FD835DE1-CE12-3FF8-C4CB-0504EBDE6CA8}"/>
          </ac:spMkLst>
        </pc:spChg>
        <pc:spChg chg="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10" creationId="{DAC08F27-E7C3-E926-A1C0-26FE0DA849C6}"/>
          </ac:spMkLst>
        </pc:spChg>
        <pc:spChg chg="del">
          <ac:chgData name="千葉達也" userId="51f006ef-cae6-49e8-808f-725fc112d00c" providerId="ADAL" clId="{BEE6D36B-3B44-4451-9069-27A7B9A6C4D7}" dt="2025-05-23T05:23:37.491" v="10435" actId="478"/>
          <ac:spMkLst>
            <pc:docMk/>
            <pc:sldMk cId="3989246091" sldId="278"/>
            <ac:spMk id="12" creationId="{BE01EA5E-6596-E76D-25E2-C8B7BD9A0DDB}"/>
          </ac:spMkLst>
        </pc:spChg>
        <pc:spChg chg="del">
          <ac:chgData name="千葉達也" userId="51f006ef-cae6-49e8-808f-725fc112d00c" providerId="ADAL" clId="{BEE6D36B-3B44-4451-9069-27A7B9A6C4D7}" dt="2025-05-23T05:22:30.723" v="10264" actId="478"/>
          <ac:spMkLst>
            <pc:docMk/>
            <pc:sldMk cId="3989246091" sldId="278"/>
            <ac:spMk id="13" creationId="{B05C6362-40ED-1354-8B21-09442FE17BB2}"/>
          </ac:spMkLst>
        </pc:spChg>
        <pc:spChg chg="del">
          <ac:chgData name="千葉達也" userId="51f006ef-cae6-49e8-808f-725fc112d00c" providerId="ADAL" clId="{BEE6D36B-3B44-4451-9069-27A7B9A6C4D7}" dt="2025-05-23T05:24:04.921" v="10462" actId="478"/>
          <ac:spMkLst>
            <pc:docMk/>
            <pc:sldMk cId="3989246091" sldId="278"/>
            <ac:spMk id="14" creationId="{E4074E17-0456-9F8F-96F7-7C7F8ECF0CE5}"/>
          </ac:spMkLst>
        </pc:spChg>
        <pc:spChg chg="del">
          <ac:chgData name="千葉達也" userId="51f006ef-cae6-49e8-808f-725fc112d00c" providerId="ADAL" clId="{BEE6D36B-3B44-4451-9069-27A7B9A6C4D7}" dt="2025-05-23T05:22:28.287" v="10262" actId="478"/>
          <ac:spMkLst>
            <pc:docMk/>
            <pc:sldMk cId="3989246091" sldId="278"/>
            <ac:spMk id="15" creationId="{7E0C515C-E0B3-4CAD-437F-D349710B917E}"/>
          </ac:spMkLst>
        </pc:spChg>
        <pc:spChg chg="del">
          <ac:chgData name="千葉達也" userId="51f006ef-cae6-49e8-808f-725fc112d00c" providerId="ADAL" clId="{BEE6D36B-3B44-4451-9069-27A7B9A6C4D7}" dt="2025-05-23T05:22:34.752" v="10268" actId="478"/>
          <ac:spMkLst>
            <pc:docMk/>
            <pc:sldMk cId="3989246091" sldId="278"/>
            <ac:spMk id="16" creationId="{850F13BC-3FE3-3033-1534-94B94BB69D2E}"/>
          </ac:spMkLst>
        </pc:spChg>
        <pc:spChg chg="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17" creationId="{D1DEDA73-64B3-1425-FBB2-6134E6BA1F0D}"/>
          </ac:spMkLst>
        </pc:spChg>
        <pc:spChg chg="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26" creationId="{798BAF19-C165-2E93-D274-5EAD3473E4E2}"/>
          </ac:spMkLst>
        </pc:spChg>
        <pc:spChg chg="del">
          <ac:chgData name="千葉達也" userId="51f006ef-cae6-49e8-808f-725fc112d00c" providerId="ADAL" clId="{BEE6D36B-3B44-4451-9069-27A7B9A6C4D7}" dt="2025-05-23T05:23:36.134" v="10434" actId="478"/>
          <ac:spMkLst>
            <pc:docMk/>
            <pc:sldMk cId="3989246091" sldId="278"/>
            <ac:spMk id="27" creationId="{B6C33304-C924-7843-118F-6D99B3D9D94E}"/>
          </ac:spMkLst>
        </pc:spChg>
        <pc:spChg chg="del mod">
          <ac:chgData name="千葉達也" userId="51f006ef-cae6-49e8-808f-725fc112d00c" providerId="ADAL" clId="{BEE6D36B-3B44-4451-9069-27A7B9A6C4D7}" dt="2025-05-23T05:22:26.671" v="10261" actId="478"/>
          <ac:spMkLst>
            <pc:docMk/>
            <pc:sldMk cId="3989246091" sldId="278"/>
            <ac:spMk id="28" creationId="{50D75472-802F-E0FF-AA5E-501BE8DAC8BF}"/>
          </ac:spMkLst>
        </pc:spChg>
        <pc:spChg chg="del">
          <ac:chgData name="千葉達也" userId="51f006ef-cae6-49e8-808f-725fc112d00c" providerId="ADAL" clId="{BEE6D36B-3B44-4451-9069-27A7B9A6C4D7}" dt="2025-05-23T05:22:24.019" v="10258" actId="478"/>
          <ac:spMkLst>
            <pc:docMk/>
            <pc:sldMk cId="3989246091" sldId="278"/>
            <ac:spMk id="29" creationId="{9C1C3527-0619-1477-FE52-92D02A7CF749}"/>
          </ac:spMkLst>
        </pc:spChg>
        <pc:spChg chg="del">
          <ac:chgData name="千葉達也" userId="51f006ef-cae6-49e8-808f-725fc112d00c" providerId="ADAL" clId="{BEE6D36B-3B44-4451-9069-27A7B9A6C4D7}" dt="2025-05-23T05:22:31.622" v="10265" actId="478"/>
          <ac:spMkLst>
            <pc:docMk/>
            <pc:sldMk cId="3989246091" sldId="278"/>
            <ac:spMk id="30" creationId="{0C5BA8E0-4AA7-E4DB-CDA4-B8CB191E6915}"/>
          </ac:spMkLst>
        </pc:spChg>
        <pc:spChg chg="mod">
          <ac:chgData name="千葉達也" userId="51f006ef-cae6-49e8-808f-725fc112d00c" providerId="ADAL" clId="{BEE6D36B-3B44-4451-9069-27A7B9A6C4D7}" dt="2025-05-23T06:12:29.454" v="11550" actId="207"/>
          <ac:spMkLst>
            <pc:docMk/>
            <pc:sldMk cId="3989246091" sldId="278"/>
            <ac:spMk id="31" creationId="{51D91D28-FDAB-362D-BBED-2EA16BF12E75}"/>
          </ac:spMkLst>
        </pc:spChg>
        <pc:spChg chg="del">
          <ac:chgData name="千葉達也" userId="51f006ef-cae6-49e8-808f-725fc112d00c" providerId="ADAL" clId="{BEE6D36B-3B44-4451-9069-27A7B9A6C4D7}" dt="2025-05-23T05:22:33.065" v="10267" actId="478"/>
          <ac:spMkLst>
            <pc:docMk/>
            <pc:sldMk cId="3989246091" sldId="278"/>
            <ac:spMk id="32" creationId="{CE6A4050-9ACC-0BB8-4917-35170A3D87C1}"/>
          </ac:spMkLst>
        </pc:spChg>
        <pc:spChg chg="del mod">
          <ac:chgData name="千葉達也" userId="51f006ef-cae6-49e8-808f-725fc112d00c" providerId="ADAL" clId="{BEE6D36B-3B44-4451-9069-27A7B9A6C4D7}" dt="2025-05-23T05:22:36.437" v="10270" actId="478"/>
          <ac:spMkLst>
            <pc:docMk/>
            <pc:sldMk cId="3989246091" sldId="278"/>
            <ac:spMk id="34" creationId="{BAEA067D-4670-18CB-15F3-A55BCD538EB7}"/>
          </ac:spMkLst>
        </pc:spChg>
        <pc:picChg chg="del">
          <ac:chgData name="千葉達也" userId="51f006ef-cae6-49e8-808f-725fc112d00c" providerId="ADAL" clId="{BEE6D36B-3B44-4451-9069-27A7B9A6C4D7}" dt="2025-05-23T05:22:21.358" v="10254" actId="478"/>
          <ac:picMkLst>
            <pc:docMk/>
            <pc:sldMk cId="3989246091" sldId="278"/>
            <ac:picMk id="2" creationId="{E34745A0-A7E9-49C7-5BCA-8F89F69600F6}"/>
          </ac:picMkLst>
        </pc:picChg>
        <pc:cxnChg chg="del mod">
          <ac:chgData name="千葉達也" userId="51f006ef-cae6-49e8-808f-725fc112d00c" providerId="ADAL" clId="{BEE6D36B-3B44-4451-9069-27A7B9A6C4D7}" dt="2025-05-23T05:27:56.304" v="11298" actId="478"/>
          <ac:cxnSpMkLst>
            <pc:docMk/>
            <pc:sldMk cId="3989246091" sldId="278"/>
            <ac:cxnSpMk id="33" creationId="{793352D7-AA5F-BE52-B2E4-C33DEB52233C}"/>
          </ac:cxnSpMkLst>
        </pc:cxnChg>
        <pc:cxnChg chg="del">
          <ac:chgData name="千葉達也" userId="51f006ef-cae6-49e8-808f-725fc112d00c" providerId="ADAL" clId="{BEE6D36B-3B44-4451-9069-27A7B9A6C4D7}" dt="2025-05-23T05:22:22.816" v="10256" actId="478"/>
          <ac:cxnSpMkLst>
            <pc:docMk/>
            <pc:sldMk cId="3989246091" sldId="278"/>
            <ac:cxnSpMk id="39" creationId="{D1125D78-0B96-4101-8806-C92A31EE472C}"/>
          </ac:cxnSpMkLst>
        </pc:cxnChg>
        <pc:cxnChg chg="del">
          <ac:chgData name="千葉達也" userId="51f006ef-cae6-49e8-808f-725fc112d00c" providerId="ADAL" clId="{BEE6D36B-3B44-4451-9069-27A7B9A6C4D7}" dt="2025-05-23T05:22:22.220" v="10255" actId="478"/>
          <ac:cxnSpMkLst>
            <pc:docMk/>
            <pc:sldMk cId="3989246091" sldId="278"/>
            <ac:cxnSpMk id="40" creationId="{FF69B552-B889-F128-435E-46C1B9301215}"/>
          </ac:cxnSpMkLst>
        </pc:cxnChg>
        <pc:cxnChg chg="del">
          <ac:chgData name="千葉達也" userId="51f006ef-cae6-49e8-808f-725fc112d00c" providerId="ADAL" clId="{BEE6D36B-3B44-4451-9069-27A7B9A6C4D7}" dt="2025-05-23T05:22:23.547" v="10257" actId="478"/>
          <ac:cxnSpMkLst>
            <pc:docMk/>
            <pc:sldMk cId="3989246091" sldId="278"/>
            <ac:cxnSpMk id="41" creationId="{CD7E8A45-06A4-B64D-5959-1D1A0877877E}"/>
          </ac:cxnSpMkLst>
        </pc:cxnChg>
        <pc:cxnChg chg="del">
          <ac:chgData name="千葉達也" userId="51f006ef-cae6-49e8-808f-725fc112d00c" providerId="ADAL" clId="{BEE6D36B-3B44-4451-9069-27A7B9A6C4D7}" dt="2025-05-23T05:22:24.954" v="10259" actId="478"/>
          <ac:cxnSpMkLst>
            <pc:docMk/>
            <pc:sldMk cId="3989246091" sldId="278"/>
            <ac:cxnSpMk id="42" creationId="{73D1DD92-1923-BCCF-7729-5CB89E5FD539}"/>
          </ac:cxnSpMkLst>
        </pc:cxnChg>
        <pc:cxnChg chg="del">
          <ac:chgData name="千葉達也" userId="51f006ef-cae6-49e8-808f-725fc112d00c" providerId="ADAL" clId="{BEE6D36B-3B44-4451-9069-27A7B9A6C4D7}" dt="2025-05-23T05:22:29.641" v="10263" actId="478"/>
          <ac:cxnSpMkLst>
            <pc:docMk/>
            <pc:sldMk cId="3989246091" sldId="278"/>
            <ac:cxnSpMk id="43" creationId="{4CE3EEA3-02BA-382E-5540-748341FB222C}"/>
          </ac:cxnSpMkLst>
        </pc:cxnChg>
        <pc:cxnChg chg="del">
          <ac:chgData name="千葉達也" userId="51f006ef-cae6-49e8-808f-725fc112d00c" providerId="ADAL" clId="{BEE6D36B-3B44-4451-9069-27A7B9A6C4D7}" dt="2025-05-23T05:22:32.518" v="10266" actId="478"/>
          <ac:cxnSpMkLst>
            <pc:docMk/>
            <pc:sldMk cId="3989246091" sldId="278"/>
            <ac:cxnSpMk id="44" creationId="{1F42C013-6C43-A18C-0E4D-C3B99EE4245B}"/>
          </ac:cxnSpMkLst>
        </pc:cxnChg>
      </pc:sldChg>
      <pc:sldMasterChg chg="modSp modSldLayout">
        <pc:chgData name="千葉達也" userId="51f006ef-cae6-49e8-808f-725fc112d00c" providerId="ADAL" clId="{BEE6D36B-3B44-4451-9069-27A7B9A6C4D7}" dt="2025-05-23T06:22:45.636" v="11634" actId="735"/>
        <pc:sldMasterMkLst>
          <pc:docMk/>
          <pc:sldMasterMk cId="2209977519" sldId="2147483648"/>
        </pc:sldMasterMkLst>
        <pc:spChg chg="mod">
          <ac:chgData name="千葉達也" userId="51f006ef-cae6-49e8-808f-725fc112d00c" providerId="ADAL" clId="{BEE6D36B-3B44-4451-9069-27A7B9A6C4D7}" dt="2025-05-22T04:56:03.532" v="0"/>
          <ac:spMkLst>
            <pc:docMk/>
            <pc:sldMasterMk cId="2209977519" sldId="2147483648"/>
            <ac:spMk id="2" creationId="{00000000-0000-0000-0000-000000000000}"/>
          </ac:spMkLst>
        </pc:spChg>
        <pc:spChg chg="mod">
          <ac:chgData name="千葉達也" userId="51f006ef-cae6-49e8-808f-725fc112d00c" providerId="ADAL" clId="{BEE6D36B-3B44-4451-9069-27A7B9A6C4D7}" dt="2025-05-22T04:56:03.532" v="0"/>
          <ac:spMkLst>
            <pc:docMk/>
            <pc:sldMasterMk cId="2209977519" sldId="2147483648"/>
            <ac:spMk id="3" creationId="{00000000-0000-0000-0000-000000000000}"/>
          </ac:spMkLst>
        </pc:spChg>
        <pc:spChg chg="mod">
          <ac:chgData name="千葉達也" userId="51f006ef-cae6-49e8-808f-725fc112d00c" providerId="ADAL" clId="{BEE6D36B-3B44-4451-9069-27A7B9A6C4D7}" dt="2025-05-22T04:56:03.532" v="0"/>
          <ac:spMkLst>
            <pc:docMk/>
            <pc:sldMasterMk cId="2209977519" sldId="2147483648"/>
            <ac:spMk id="4" creationId="{00000000-0000-0000-0000-000000000000}"/>
          </ac:spMkLst>
        </pc:spChg>
        <pc:spChg chg="mod">
          <ac:chgData name="千葉達也" userId="51f006ef-cae6-49e8-808f-725fc112d00c" providerId="ADAL" clId="{BEE6D36B-3B44-4451-9069-27A7B9A6C4D7}" dt="2025-05-22T04:56:03.532" v="0"/>
          <ac:spMkLst>
            <pc:docMk/>
            <pc:sldMasterMk cId="2209977519" sldId="2147483648"/>
            <ac:spMk id="5" creationId="{00000000-0000-0000-0000-000000000000}"/>
          </ac:spMkLst>
        </pc:spChg>
        <pc:spChg chg="mod">
          <ac:chgData name="千葉達也" userId="51f006ef-cae6-49e8-808f-725fc112d00c" providerId="ADAL" clId="{BEE6D36B-3B44-4451-9069-27A7B9A6C4D7}" dt="2025-05-22T04:56:03.532" v="0"/>
          <ac:spMkLst>
            <pc:docMk/>
            <pc:sldMasterMk cId="2209977519" sldId="2147483648"/>
            <ac:spMk id="6" creationId="{00000000-0000-0000-0000-000000000000}"/>
          </ac:spMkLst>
        </pc:spChg>
        <pc:sldLayoutChg chg="modSp">
          <pc:chgData name="千葉達也" userId="51f006ef-cae6-49e8-808f-725fc112d00c" providerId="ADAL" clId="{BEE6D36B-3B44-4451-9069-27A7B9A6C4D7}" dt="2025-05-23T06:22:41.167" v="11633" actId="735"/>
          <pc:sldLayoutMkLst>
            <pc:docMk/>
            <pc:sldMasterMk cId="2209977519" sldId="2147483648"/>
            <pc:sldLayoutMk cId="3168075583" sldId="2147483649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168075583" sldId="2147483649"/>
              <ac:spMk id="2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168075583" sldId="2147483649"/>
              <ac:spMk id="3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3T06:22:45.636" v="11634" actId="735"/>
          <pc:sldLayoutMkLst>
            <pc:docMk/>
            <pc:sldMasterMk cId="2209977519" sldId="2147483648"/>
            <pc:sldLayoutMk cId="2614314258" sldId="2147483650"/>
          </pc:sldLayoutMkLst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960648375" sldId="2147483651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60648375" sldId="2147483651"/>
              <ac:spMk id="2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60648375" sldId="2147483651"/>
              <ac:spMk id="3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2782244947" sldId="2147483652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2782244947" sldId="2147483652"/>
              <ac:spMk id="3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2782244947" sldId="2147483652"/>
              <ac:spMk id="4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990158736" sldId="2147483653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90158736" sldId="2147483653"/>
              <ac:spMk id="3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90158736" sldId="2147483653"/>
              <ac:spMk id="4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90158736" sldId="2147483653"/>
              <ac:spMk id="5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990158736" sldId="2147483653"/>
              <ac:spMk id="6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1840726560" sldId="2147483656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1840726560" sldId="2147483656"/>
              <ac:spMk id="2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1840726560" sldId="2147483656"/>
              <ac:spMk id="3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1840726560" sldId="2147483656"/>
              <ac:spMk id="4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3889236939" sldId="2147483657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889236939" sldId="2147483657"/>
              <ac:spMk id="2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889236939" sldId="2147483657"/>
              <ac:spMk id="3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889236939" sldId="2147483657"/>
              <ac:spMk id="4" creationId="{00000000-0000-0000-0000-000000000000}"/>
            </ac:spMkLst>
          </pc:spChg>
        </pc:sldLayoutChg>
        <pc:sldLayoutChg chg="modSp">
          <pc:chgData name="千葉達也" userId="51f006ef-cae6-49e8-808f-725fc112d00c" providerId="ADAL" clId="{BEE6D36B-3B44-4451-9069-27A7B9A6C4D7}" dt="2025-05-22T04:56:03.532" v="0"/>
          <pc:sldLayoutMkLst>
            <pc:docMk/>
            <pc:sldMasterMk cId="2209977519" sldId="2147483648"/>
            <pc:sldLayoutMk cId="3612223792" sldId="2147483659"/>
          </pc:sldLayoutMkLst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612223792" sldId="2147483659"/>
              <ac:spMk id="2" creationId="{00000000-0000-0000-0000-000000000000}"/>
            </ac:spMkLst>
          </pc:spChg>
          <pc:spChg chg="mod">
            <ac:chgData name="千葉達也" userId="51f006ef-cae6-49e8-808f-725fc112d00c" providerId="ADAL" clId="{BEE6D36B-3B44-4451-9069-27A7B9A6C4D7}" dt="2025-05-22T04:56:03.532" v="0"/>
            <ac:spMkLst>
              <pc:docMk/>
              <pc:sldMasterMk cId="2209977519" sldId="2147483648"/>
              <pc:sldLayoutMk cId="3612223792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51685-D330-4A40-80CA-B2CC30D0F4CD}" type="datetimeFigureOut">
              <a:rPr kumimoji="1" lang="ja-JP" altLang="en-US" smtClean="0"/>
              <a:t>2025/6/27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1AFEE-06F0-4181-ADD3-B42E1BAC39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121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0527-0578-443E-997B-291B43DCD20E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5A69-B3EC-4994-84D8-CBAC9041D612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DA49-4E49-4D53-A13D-6B0F514F9FD5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F0CB-75B5-4706-9689-AC01F23BA9C2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1B0D-9C73-40D7-A794-D3C5357C56DC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42F0A-AD47-452F-9904-C4650D840EE2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3746-D72E-4ECB-B739-E55BDB132E9E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6117-24D8-445D-93B3-BA4D2E2CFD16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8909-234B-4676-9522-413CFFEF62FF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B2A9-4EFF-4595-8B91-F76D04D0809E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C0BDB-988E-45E3-A99C-0BDAD5F6C011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ACDA9-FFBB-4D8F-A6F3-441F8B8F8517}" type="datetime1">
              <a:rPr lang="en-US" altLang="ja-JP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6BC828-1D4A-7020-EEC0-A09E9FFCFF2B}"/>
              </a:ext>
            </a:extLst>
          </p:cNvPr>
          <p:cNvSpPr txBox="1">
            <a:spLocks/>
          </p:cNvSpPr>
          <p:nvPr/>
        </p:nvSpPr>
        <p:spPr>
          <a:xfrm>
            <a:off x="2539855" y="3970900"/>
            <a:ext cx="6640721" cy="677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会社</a:t>
            </a:r>
            <a:r>
              <a:rPr lang="ja-JP" altLang="en-US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説明資料</a:t>
            </a:r>
            <a:endParaRPr lang="zh-CN" altLang="en-US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3893572-DB35-8F5A-B86E-103FA6D89682}"/>
              </a:ext>
            </a:extLst>
          </p:cNvPr>
          <p:cNvSpPr txBox="1">
            <a:spLocks/>
          </p:cNvSpPr>
          <p:nvPr/>
        </p:nvSpPr>
        <p:spPr>
          <a:xfrm>
            <a:off x="2417499" y="1317180"/>
            <a:ext cx="7357001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有限会社 土屋工業</a:t>
            </a:r>
            <a:r>
              <a:rPr lang="ja-JP" altLang="en-US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endParaRPr lang="zh-CN" altLang="en-US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8F6247D-8764-05ED-95D1-AD4BC4D58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795" y="1102957"/>
            <a:ext cx="1898469" cy="18984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9679303-6184-9ED6-7D8C-194819AF5CE0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会社概要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E28D95D-C8EC-55BA-4B96-2B7C7857D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904" y="920560"/>
            <a:ext cx="2133600" cy="502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会社名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8E8833-FB74-461A-A0D4-9C4CD576C0F1}"/>
              </a:ext>
            </a:extLst>
          </p:cNvPr>
          <p:cNvSpPr txBox="1">
            <a:spLocks/>
          </p:cNvSpPr>
          <p:nvPr/>
        </p:nvSpPr>
        <p:spPr>
          <a:xfrm>
            <a:off x="2279904" y="2470982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代表者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737CA3D-C419-14EF-D6A6-31E559E167DC}"/>
              </a:ext>
            </a:extLst>
          </p:cNvPr>
          <p:cNvSpPr txBox="1">
            <a:spLocks/>
          </p:cNvSpPr>
          <p:nvPr/>
        </p:nvSpPr>
        <p:spPr>
          <a:xfrm>
            <a:off x="2279904" y="4021404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従業員数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0F6AAD-AEE7-2788-8A6E-316DE61966F1}"/>
              </a:ext>
            </a:extLst>
          </p:cNvPr>
          <p:cNvSpPr txBox="1">
            <a:spLocks/>
          </p:cNvSpPr>
          <p:nvPr/>
        </p:nvSpPr>
        <p:spPr>
          <a:xfrm>
            <a:off x="2279904" y="1695771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設立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DE4763F-F783-4517-3E80-7F260406DE26}"/>
              </a:ext>
            </a:extLst>
          </p:cNvPr>
          <p:cNvSpPr txBox="1">
            <a:spLocks/>
          </p:cNvSpPr>
          <p:nvPr/>
        </p:nvSpPr>
        <p:spPr>
          <a:xfrm>
            <a:off x="2279904" y="3246193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資本金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58983D1-E3AD-73AC-3EBA-CC54F1359B1A}"/>
              </a:ext>
            </a:extLst>
          </p:cNvPr>
          <p:cNvSpPr txBox="1">
            <a:spLocks/>
          </p:cNvSpPr>
          <p:nvPr/>
        </p:nvSpPr>
        <p:spPr>
          <a:xfrm>
            <a:off x="2279904" y="4796615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所在地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481F525-C3CA-7C1D-F67A-498F41720EEC}"/>
              </a:ext>
            </a:extLst>
          </p:cNvPr>
          <p:cNvSpPr txBox="1">
            <a:spLocks/>
          </p:cNvSpPr>
          <p:nvPr/>
        </p:nvSpPr>
        <p:spPr>
          <a:xfrm>
            <a:off x="2279904" y="5571827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事業内容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365EED5-F5F3-DCBA-5E4E-A9CB2A0BF62A}"/>
              </a:ext>
            </a:extLst>
          </p:cNvPr>
          <p:cNvSpPr txBox="1">
            <a:spLocks/>
          </p:cNvSpPr>
          <p:nvPr/>
        </p:nvSpPr>
        <p:spPr>
          <a:xfrm>
            <a:off x="4301744" y="920560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有限会社土屋工業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7F29693-A9EC-D70D-FA1E-7C529259CB1F}"/>
              </a:ext>
            </a:extLst>
          </p:cNvPr>
          <p:cNvSpPr txBox="1">
            <a:spLocks/>
          </p:cNvSpPr>
          <p:nvPr/>
        </p:nvSpPr>
        <p:spPr>
          <a:xfrm>
            <a:off x="4301744" y="1695771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1983</a:t>
            </a:r>
            <a:r>
              <a:rPr lang="ja-JP" altLang="en-US" sz="1800" dirty="0">
                <a:solidFill>
                  <a:srgbClr val="333333"/>
                </a:solidFill>
              </a:rPr>
              <a:t>年</a:t>
            </a:r>
            <a:r>
              <a:rPr lang="en-US" altLang="ja-JP" sz="1800" dirty="0">
                <a:solidFill>
                  <a:srgbClr val="333333"/>
                </a:solidFill>
              </a:rPr>
              <a:t>11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  <a:r>
              <a:rPr lang="en-US" altLang="ja-JP" sz="1800" dirty="0">
                <a:solidFill>
                  <a:srgbClr val="333333"/>
                </a:solidFill>
              </a:rPr>
              <a:t>30</a:t>
            </a:r>
            <a:r>
              <a:rPr lang="ja-JP" altLang="en-US" sz="1800" dirty="0">
                <a:solidFill>
                  <a:srgbClr val="333333"/>
                </a:solidFill>
              </a:rPr>
              <a:t>日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287040F-B8D2-80F7-723B-699AF3E9498D}"/>
              </a:ext>
            </a:extLst>
          </p:cNvPr>
          <p:cNvSpPr txBox="1">
            <a:spLocks/>
          </p:cNvSpPr>
          <p:nvPr/>
        </p:nvSpPr>
        <p:spPr>
          <a:xfrm>
            <a:off x="4301744" y="2470982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土屋 正弥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D13750B-BF99-DE47-6292-4C93820F0E43}"/>
              </a:ext>
            </a:extLst>
          </p:cNvPr>
          <p:cNvSpPr txBox="1">
            <a:spLocks/>
          </p:cNvSpPr>
          <p:nvPr/>
        </p:nvSpPr>
        <p:spPr>
          <a:xfrm>
            <a:off x="4301744" y="3246193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5,000,000</a:t>
            </a:r>
            <a:r>
              <a:rPr lang="ja-JP" altLang="en-US" sz="1800" dirty="0">
                <a:solidFill>
                  <a:srgbClr val="333333"/>
                </a:solidFill>
              </a:rPr>
              <a:t>円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2ECF733-58A5-F7E0-2B72-48F5A7B131FC}"/>
              </a:ext>
            </a:extLst>
          </p:cNvPr>
          <p:cNvSpPr txBox="1">
            <a:spLocks/>
          </p:cNvSpPr>
          <p:nvPr/>
        </p:nvSpPr>
        <p:spPr>
          <a:xfrm>
            <a:off x="4301744" y="4021404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8</a:t>
            </a:r>
            <a:r>
              <a:rPr lang="ja-JP" altLang="en-US" sz="1800" dirty="0">
                <a:solidFill>
                  <a:srgbClr val="333333"/>
                </a:solidFill>
              </a:rPr>
              <a:t>名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D743537-6D77-9896-B0DD-1EBBC30871CC}"/>
              </a:ext>
            </a:extLst>
          </p:cNvPr>
          <p:cNvSpPr txBox="1">
            <a:spLocks/>
          </p:cNvSpPr>
          <p:nvPr/>
        </p:nvSpPr>
        <p:spPr>
          <a:xfrm>
            <a:off x="4757928" y="4070839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2A82CD-F0D7-11EC-7ABC-80A7E54EBCAD}"/>
              </a:ext>
            </a:extLst>
          </p:cNvPr>
          <p:cNvSpPr txBox="1">
            <a:spLocks/>
          </p:cNvSpPr>
          <p:nvPr/>
        </p:nvSpPr>
        <p:spPr>
          <a:xfrm>
            <a:off x="4301744" y="4796615"/>
            <a:ext cx="4256024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静岡県御殿場市保土沢</a:t>
            </a:r>
            <a:r>
              <a:rPr lang="en-US" altLang="ja-JP" sz="1800" dirty="0">
                <a:solidFill>
                  <a:srgbClr val="333333"/>
                </a:solidFill>
              </a:rPr>
              <a:t>1304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7FC437A9-B004-76C6-B2C1-E90F30A423B9}"/>
              </a:ext>
            </a:extLst>
          </p:cNvPr>
          <p:cNvCxnSpPr>
            <a:cxnSpLocks/>
          </p:cNvCxnSpPr>
          <p:nvPr/>
        </p:nvCxnSpPr>
        <p:spPr>
          <a:xfrm>
            <a:off x="2279904" y="6034107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C522A6B-69E7-C5E5-1C98-20FFEC2BEFD5}"/>
              </a:ext>
            </a:extLst>
          </p:cNvPr>
          <p:cNvSpPr txBox="1">
            <a:spLocks/>
          </p:cNvSpPr>
          <p:nvPr/>
        </p:nvSpPr>
        <p:spPr>
          <a:xfrm>
            <a:off x="4301744" y="5571827"/>
            <a:ext cx="4256024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自動車部品の射出成形品の製造</a:t>
            </a:r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BCE05B51-3120-BE8F-2170-3987161497FA}"/>
              </a:ext>
            </a:extLst>
          </p:cNvPr>
          <p:cNvCxnSpPr>
            <a:cxnSpLocks/>
          </p:cNvCxnSpPr>
          <p:nvPr/>
        </p:nvCxnSpPr>
        <p:spPr>
          <a:xfrm>
            <a:off x="2279904" y="1346724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EF5FCE6-0AFD-5223-F566-11E6696054A3}"/>
              </a:ext>
            </a:extLst>
          </p:cNvPr>
          <p:cNvCxnSpPr>
            <a:cxnSpLocks/>
          </p:cNvCxnSpPr>
          <p:nvPr/>
        </p:nvCxnSpPr>
        <p:spPr>
          <a:xfrm>
            <a:off x="2279904" y="2127955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A3F9E0D2-E8AF-7638-8BEA-4581974FB81F}"/>
              </a:ext>
            </a:extLst>
          </p:cNvPr>
          <p:cNvCxnSpPr>
            <a:cxnSpLocks/>
          </p:cNvCxnSpPr>
          <p:nvPr/>
        </p:nvCxnSpPr>
        <p:spPr>
          <a:xfrm>
            <a:off x="2279904" y="2909186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AF109D0E-9DFC-2DEC-9468-5788B55FFD76}"/>
              </a:ext>
            </a:extLst>
          </p:cNvPr>
          <p:cNvCxnSpPr>
            <a:cxnSpLocks/>
          </p:cNvCxnSpPr>
          <p:nvPr/>
        </p:nvCxnSpPr>
        <p:spPr>
          <a:xfrm>
            <a:off x="2279904" y="3690417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A02CFED-8468-1B9F-28FA-829EA44E411F}"/>
              </a:ext>
            </a:extLst>
          </p:cNvPr>
          <p:cNvCxnSpPr>
            <a:cxnSpLocks/>
          </p:cNvCxnSpPr>
          <p:nvPr/>
        </p:nvCxnSpPr>
        <p:spPr>
          <a:xfrm>
            <a:off x="2279904" y="4471648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3518DC30-57F7-1620-D72E-44E03F3598D5}"/>
              </a:ext>
            </a:extLst>
          </p:cNvPr>
          <p:cNvCxnSpPr>
            <a:cxnSpLocks/>
          </p:cNvCxnSpPr>
          <p:nvPr/>
        </p:nvCxnSpPr>
        <p:spPr>
          <a:xfrm>
            <a:off x="2279904" y="5252879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図 1">
            <a:extLst>
              <a:ext uri="{FF2B5EF4-FFF2-40B4-BE49-F238E27FC236}">
                <a16:creationId xmlns:a16="http://schemas.microsoft.com/office/drawing/2014/main" id="{5B323A39-B9CD-73A1-95CB-EE12D274C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r="9061" b="20975"/>
          <a:stretch/>
        </p:blipFill>
        <p:spPr>
          <a:xfrm rot="5400000">
            <a:off x="8365379" y="1617511"/>
            <a:ext cx="3477142" cy="2883854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B60D92-27E1-2527-65CA-D40FAE341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93E60-7551-23AB-9946-6271DAB8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CF9AF4-6312-B540-57C5-1131AE5F75D4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4507484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基本理念・品質方針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C08F27-E7C3-E926-A1C0-26FE0DA84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80" y="1588515"/>
            <a:ext cx="2133600" cy="50292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ja-JP" altLang="en-US" sz="2800" dirty="0">
                <a:solidFill>
                  <a:srgbClr val="333333"/>
                </a:solidFill>
              </a:rPr>
              <a:t>基本理念</a:t>
            </a:r>
            <a:endParaRPr sz="2800" dirty="0">
              <a:solidFill>
                <a:srgbClr val="333333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1DEDA73-64B3-1425-FBB2-6134E6BA1F0D}"/>
              </a:ext>
            </a:extLst>
          </p:cNvPr>
          <p:cNvSpPr txBox="1">
            <a:spLocks/>
          </p:cNvSpPr>
          <p:nvPr/>
        </p:nvSpPr>
        <p:spPr>
          <a:xfrm>
            <a:off x="2353056" y="2759788"/>
            <a:ext cx="792480" cy="502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１．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98BAF19-C165-2E93-D274-5EAD3473E4E2}"/>
              </a:ext>
            </a:extLst>
          </p:cNvPr>
          <p:cNvSpPr txBox="1">
            <a:spLocks/>
          </p:cNvSpPr>
          <p:nvPr/>
        </p:nvSpPr>
        <p:spPr>
          <a:xfrm>
            <a:off x="2353056" y="823892"/>
            <a:ext cx="8025384" cy="2053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>
                <a:solidFill>
                  <a:srgbClr val="333333"/>
                </a:solidFill>
              </a:rPr>
              <a:t>『</a:t>
            </a:r>
            <a:r>
              <a:rPr lang="ja-JP" altLang="en-US" dirty="0">
                <a:solidFill>
                  <a:srgbClr val="333333"/>
                </a:solidFill>
              </a:rPr>
              <a:t>お客様の満足する品質（成形品）を作ろう</a:t>
            </a:r>
            <a:r>
              <a:rPr lang="en-US" altLang="ja-JP" dirty="0">
                <a:solidFill>
                  <a:srgbClr val="333333"/>
                </a:solidFill>
              </a:rPr>
              <a:t>』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1D91D28-FDAB-362D-BBED-2EA16BF12E75}"/>
              </a:ext>
            </a:extLst>
          </p:cNvPr>
          <p:cNvSpPr txBox="1">
            <a:spLocks/>
          </p:cNvSpPr>
          <p:nvPr/>
        </p:nvSpPr>
        <p:spPr>
          <a:xfrm>
            <a:off x="4757928" y="4070839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3243-DECE-F833-B290-02B866887F67}"/>
              </a:ext>
            </a:extLst>
          </p:cNvPr>
          <p:cNvSpPr txBox="1">
            <a:spLocks/>
          </p:cNvSpPr>
          <p:nvPr/>
        </p:nvSpPr>
        <p:spPr>
          <a:xfrm>
            <a:off x="347980" y="2759788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2800" dirty="0">
                <a:solidFill>
                  <a:srgbClr val="333333"/>
                </a:solidFill>
              </a:rPr>
              <a:t>品質方針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87AC11-054A-CDDA-7F99-7A81FD431676}"/>
              </a:ext>
            </a:extLst>
          </p:cNvPr>
          <p:cNvSpPr txBox="1">
            <a:spLocks/>
          </p:cNvSpPr>
          <p:nvPr/>
        </p:nvSpPr>
        <p:spPr>
          <a:xfrm>
            <a:off x="2983992" y="2759788"/>
            <a:ext cx="10311384" cy="502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お客様と一体となり、</a:t>
            </a:r>
            <a:r>
              <a:rPr lang="en-US" altLang="ja-JP" sz="1800" dirty="0">
                <a:solidFill>
                  <a:srgbClr val="333333"/>
                </a:solidFill>
              </a:rPr>
              <a:t>『</a:t>
            </a:r>
            <a:r>
              <a:rPr lang="ja-JP" altLang="en-US" sz="1800" dirty="0">
                <a:solidFill>
                  <a:srgbClr val="333333"/>
                </a:solidFill>
              </a:rPr>
              <a:t>高品質・低コスト・納期遵守</a:t>
            </a:r>
            <a:r>
              <a:rPr lang="en-US" altLang="ja-JP" sz="1800" dirty="0">
                <a:solidFill>
                  <a:srgbClr val="333333"/>
                </a:solidFill>
              </a:rPr>
              <a:t>』</a:t>
            </a:r>
            <a:r>
              <a:rPr lang="ja-JP" altLang="en-US" sz="1800" dirty="0">
                <a:solidFill>
                  <a:srgbClr val="333333"/>
                </a:solidFill>
              </a:rPr>
              <a:t>を追求した、製品を製造・提供します。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02E237-0FD7-570A-ACA0-ECF48B7B726C}"/>
              </a:ext>
            </a:extLst>
          </p:cNvPr>
          <p:cNvSpPr txBox="1">
            <a:spLocks/>
          </p:cNvSpPr>
          <p:nvPr/>
        </p:nvSpPr>
        <p:spPr>
          <a:xfrm>
            <a:off x="2353056" y="3874466"/>
            <a:ext cx="792480" cy="502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2</a:t>
            </a:r>
            <a:r>
              <a:rPr lang="ja-JP" altLang="en-US" sz="1800" dirty="0">
                <a:solidFill>
                  <a:srgbClr val="333333"/>
                </a:solidFill>
              </a:rPr>
              <a:t>．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6C36AF-088F-EB0F-15B0-A293BB3C96E9}"/>
              </a:ext>
            </a:extLst>
          </p:cNvPr>
          <p:cNvSpPr txBox="1">
            <a:spLocks/>
          </p:cNvSpPr>
          <p:nvPr/>
        </p:nvSpPr>
        <p:spPr>
          <a:xfrm>
            <a:off x="2983992" y="3865170"/>
            <a:ext cx="10311384" cy="502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お客様・取引先から信頼される人材を育成・教育します。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A4672E0-9146-0B2F-433D-D35164DF22D1}"/>
              </a:ext>
            </a:extLst>
          </p:cNvPr>
          <p:cNvSpPr txBox="1">
            <a:spLocks/>
          </p:cNvSpPr>
          <p:nvPr/>
        </p:nvSpPr>
        <p:spPr>
          <a:xfrm>
            <a:off x="2353056" y="4989144"/>
            <a:ext cx="792480" cy="502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3</a:t>
            </a:r>
            <a:r>
              <a:rPr lang="ja-JP" altLang="en-US" sz="1800" dirty="0">
                <a:solidFill>
                  <a:srgbClr val="333333"/>
                </a:solidFill>
              </a:rPr>
              <a:t>．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835DE1-CE12-3FF8-C4CB-0504EBDE6CA8}"/>
              </a:ext>
            </a:extLst>
          </p:cNvPr>
          <p:cNvSpPr txBox="1">
            <a:spLocks/>
          </p:cNvSpPr>
          <p:nvPr/>
        </p:nvSpPr>
        <p:spPr>
          <a:xfrm>
            <a:off x="2983992" y="4970551"/>
            <a:ext cx="10311384" cy="9412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製品に関係するすべての法規制遵守、要求事項への適合及び、品質マネジメントシステムの</a:t>
            </a:r>
            <a:endParaRPr lang="en-US" altLang="ja-JP" sz="1800" dirty="0">
              <a:solidFill>
                <a:srgbClr val="333333"/>
              </a:solidFill>
            </a:endParaRPr>
          </a:p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継続的改善を実行します。</a:t>
            </a: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24E7F56B-E6AA-F0F3-CDB1-44B67A1B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4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71753-1257-5E6C-544C-BD68D17B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AEA8D5-AF23-7DA3-1D90-EBB231BAE18A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沿革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333ECB-F166-36F5-B9C9-630CEA2C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904" y="920560"/>
            <a:ext cx="2133600" cy="502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昭和</a:t>
            </a:r>
            <a:r>
              <a:rPr lang="en-US" altLang="ja-JP" sz="1800" dirty="0">
                <a:solidFill>
                  <a:srgbClr val="333333"/>
                </a:solidFill>
              </a:rPr>
              <a:t>58</a:t>
            </a:r>
            <a:r>
              <a:rPr lang="ja-JP" altLang="en-US" sz="1800" dirty="0">
                <a:solidFill>
                  <a:srgbClr val="333333"/>
                </a:solidFill>
              </a:rPr>
              <a:t>年</a:t>
            </a:r>
            <a:r>
              <a:rPr lang="en-US" altLang="ja-JP" sz="1800" dirty="0">
                <a:solidFill>
                  <a:srgbClr val="333333"/>
                </a:solidFill>
              </a:rPr>
              <a:t>11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  <a:endParaRPr sz="1800" dirty="0">
              <a:solidFill>
                <a:srgbClr val="333333"/>
              </a:solidFill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2313980A-57D9-D3C4-6D68-320D2224517D}"/>
              </a:ext>
            </a:extLst>
          </p:cNvPr>
          <p:cNvCxnSpPr>
            <a:cxnSpLocks/>
          </p:cNvCxnSpPr>
          <p:nvPr/>
        </p:nvCxnSpPr>
        <p:spPr>
          <a:xfrm>
            <a:off x="2279904" y="1311720"/>
            <a:ext cx="7031736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ACF10319-1DA1-CCF5-BD9D-C240039BD94B}"/>
              </a:ext>
            </a:extLst>
          </p:cNvPr>
          <p:cNvCxnSpPr>
            <a:cxnSpLocks/>
          </p:cNvCxnSpPr>
          <p:nvPr/>
        </p:nvCxnSpPr>
        <p:spPr>
          <a:xfrm>
            <a:off x="2279904" y="1966344"/>
            <a:ext cx="7031736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2825441-F690-EC54-09ED-508C076EE911}"/>
              </a:ext>
            </a:extLst>
          </p:cNvPr>
          <p:cNvCxnSpPr>
            <a:cxnSpLocks/>
          </p:cNvCxnSpPr>
          <p:nvPr/>
        </p:nvCxnSpPr>
        <p:spPr>
          <a:xfrm>
            <a:off x="2279904" y="2620967"/>
            <a:ext cx="7031736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DBE13BB-986C-75A1-4FA2-2D37EADED92C}"/>
              </a:ext>
            </a:extLst>
          </p:cNvPr>
          <p:cNvCxnSpPr>
            <a:cxnSpLocks/>
          </p:cNvCxnSpPr>
          <p:nvPr/>
        </p:nvCxnSpPr>
        <p:spPr>
          <a:xfrm>
            <a:off x="2279904" y="3275590"/>
            <a:ext cx="7031736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905C5EA-81B6-6CF2-1505-8D4EBC5BEC3C}"/>
              </a:ext>
            </a:extLst>
          </p:cNvPr>
          <p:cNvCxnSpPr>
            <a:cxnSpLocks/>
          </p:cNvCxnSpPr>
          <p:nvPr/>
        </p:nvCxnSpPr>
        <p:spPr>
          <a:xfrm>
            <a:off x="2279904" y="3930214"/>
            <a:ext cx="7031736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3360FBD-2E50-ED0B-F878-67B4BA83FBDB}"/>
              </a:ext>
            </a:extLst>
          </p:cNvPr>
          <p:cNvSpPr txBox="1">
            <a:spLocks/>
          </p:cNvSpPr>
          <p:nvPr/>
        </p:nvSpPr>
        <p:spPr>
          <a:xfrm>
            <a:off x="3914650" y="920560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資本金</a:t>
            </a:r>
            <a:r>
              <a:rPr lang="en-US" altLang="ja-JP" sz="1800" dirty="0">
                <a:solidFill>
                  <a:srgbClr val="333333"/>
                </a:solidFill>
              </a:rPr>
              <a:t>500</a:t>
            </a:r>
            <a:r>
              <a:rPr lang="ja-JP" altLang="en-US" sz="1800" dirty="0">
                <a:solidFill>
                  <a:srgbClr val="333333"/>
                </a:solidFill>
              </a:rPr>
              <a:t>万円をもって、有限会社として創業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79E4F-152D-2802-FDF0-918561B76AE4}"/>
              </a:ext>
            </a:extLst>
          </p:cNvPr>
          <p:cNvSpPr txBox="1">
            <a:spLocks/>
          </p:cNvSpPr>
          <p:nvPr/>
        </p:nvSpPr>
        <p:spPr>
          <a:xfrm>
            <a:off x="2279904" y="1570957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昭和</a:t>
            </a:r>
            <a:r>
              <a:rPr lang="en-US" altLang="ja-JP" sz="1800" dirty="0">
                <a:solidFill>
                  <a:srgbClr val="333333"/>
                </a:solidFill>
              </a:rPr>
              <a:t>58</a:t>
            </a:r>
            <a:r>
              <a:rPr lang="ja-JP" altLang="en-US" sz="1800" dirty="0">
                <a:solidFill>
                  <a:srgbClr val="333333"/>
                </a:solidFill>
              </a:rPr>
              <a:t>年</a:t>
            </a:r>
            <a:r>
              <a:rPr lang="en-US" altLang="ja-JP" sz="1800" dirty="0">
                <a:solidFill>
                  <a:srgbClr val="333333"/>
                </a:solidFill>
              </a:rPr>
              <a:t>11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E2E1A9-1174-EEFD-EE50-58AA3C0DAB1E}"/>
              </a:ext>
            </a:extLst>
          </p:cNvPr>
          <p:cNvSpPr txBox="1">
            <a:spLocks/>
          </p:cNvSpPr>
          <p:nvPr/>
        </p:nvSpPr>
        <p:spPr>
          <a:xfrm>
            <a:off x="3914650" y="1499179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代表取締役社長に　土屋彌直が就任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8B541FA-D44F-3130-6660-DBFCB5B2C7A7}"/>
              </a:ext>
            </a:extLst>
          </p:cNvPr>
          <p:cNvSpPr txBox="1">
            <a:spLocks/>
          </p:cNvSpPr>
          <p:nvPr/>
        </p:nvSpPr>
        <p:spPr>
          <a:xfrm>
            <a:off x="3914650" y="1900224"/>
            <a:ext cx="7880096" cy="886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株式会社山崎プラテック（現：住電装プラテック）の協力会社として</a:t>
            </a:r>
            <a:br>
              <a:rPr lang="en-US" altLang="ja-JP" sz="1800" dirty="0">
                <a:solidFill>
                  <a:srgbClr val="333333"/>
                </a:solidFill>
              </a:rPr>
            </a:br>
            <a:r>
              <a:rPr lang="ja-JP" altLang="en-US" sz="1800" dirty="0">
                <a:solidFill>
                  <a:srgbClr val="333333"/>
                </a:solidFill>
              </a:rPr>
              <a:t>自動車部品コネクタの射出成形を開始。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0C6981-47D1-EFCE-F82C-5CFD70091DEA}"/>
              </a:ext>
            </a:extLst>
          </p:cNvPr>
          <p:cNvSpPr txBox="1">
            <a:spLocks/>
          </p:cNvSpPr>
          <p:nvPr/>
        </p:nvSpPr>
        <p:spPr>
          <a:xfrm>
            <a:off x="3914650" y="2803118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認証資格：</a:t>
            </a:r>
            <a:r>
              <a:rPr lang="en-US" altLang="ja-JP" sz="1800" dirty="0">
                <a:solidFill>
                  <a:srgbClr val="333333"/>
                </a:solidFill>
              </a:rPr>
              <a:t>ISO9001</a:t>
            </a:r>
            <a:r>
              <a:rPr lang="ja-JP" altLang="en-US" sz="1800" dirty="0">
                <a:solidFill>
                  <a:srgbClr val="333333"/>
                </a:solidFill>
              </a:rPr>
              <a:t>取得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A9EF3F-BDC0-25C9-6FFA-F88A133553DF}"/>
              </a:ext>
            </a:extLst>
          </p:cNvPr>
          <p:cNvSpPr txBox="1">
            <a:spLocks/>
          </p:cNvSpPr>
          <p:nvPr/>
        </p:nvSpPr>
        <p:spPr>
          <a:xfrm>
            <a:off x="3914650" y="3478094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代表取締役社長に　土屋正弥が就任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F117C4A-2EA9-5289-065A-931C7E50AD00}"/>
              </a:ext>
            </a:extLst>
          </p:cNvPr>
          <p:cNvSpPr txBox="1">
            <a:spLocks/>
          </p:cNvSpPr>
          <p:nvPr/>
        </p:nvSpPr>
        <p:spPr>
          <a:xfrm>
            <a:off x="2279904" y="2221353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昭和</a:t>
            </a:r>
            <a:r>
              <a:rPr lang="en-US" altLang="ja-JP" sz="1800" dirty="0">
                <a:solidFill>
                  <a:srgbClr val="333333"/>
                </a:solidFill>
              </a:rPr>
              <a:t>58</a:t>
            </a:r>
            <a:r>
              <a:rPr lang="ja-JP" altLang="en-US" sz="1800" dirty="0">
                <a:solidFill>
                  <a:srgbClr val="333333"/>
                </a:solidFill>
              </a:rPr>
              <a:t>年</a:t>
            </a:r>
            <a:r>
              <a:rPr lang="en-US" altLang="ja-JP" sz="1800" dirty="0">
                <a:solidFill>
                  <a:srgbClr val="333333"/>
                </a:solidFill>
              </a:rPr>
              <a:t>12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1EA4A53-2383-F867-3971-C1EEC06C1254}"/>
              </a:ext>
            </a:extLst>
          </p:cNvPr>
          <p:cNvSpPr txBox="1">
            <a:spLocks/>
          </p:cNvSpPr>
          <p:nvPr/>
        </p:nvSpPr>
        <p:spPr>
          <a:xfrm>
            <a:off x="2279904" y="2871750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平成</a:t>
            </a:r>
            <a:r>
              <a:rPr lang="en-US" altLang="ja-JP" sz="1800" dirty="0">
                <a:solidFill>
                  <a:srgbClr val="333333"/>
                </a:solidFill>
              </a:rPr>
              <a:t>19</a:t>
            </a:r>
            <a:r>
              <a:rPr lang="ja-JP" altLang="en-US" sz="1800" dirty="0">
                <a:solidFill>
                  <a:srgbClr val="333333"/>
                </a:solidFill>
              </a:rPr>
              <a:t>年</a:t>
            </a:r>
            <a:r>
              <a:rPr lang="en-US" altLang="ja-JP" sz="1800" dirty="0">
                <a:solidFill>
                  <a:srgbClr val="333333"/>
                </a:solidFill>
              </a:rPr>
              <a:t>4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E2F2B9B-4267-7220-BD8D-B175E82E8751}"/>
              </a:ext>
            </a:extLst>
          </p:cNvPr>
          <p:cNvSpPr txBox="1">
            <a:spLocks/>
          </p:cNvSpPr>
          <p:nvPr/>
        </p:nvSpPr>
        <p:spPr>
          <a:xfrm>
            <a:off x="2279904" y="3522146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令和４年</a:t>
            </a:r>
            <a:r>
              <a:rPr lang="en-US" altLang="ja-JP" sz="1800" dirty="0">
                <a:solidFill>
                  <a:srgbClr val="333333"/>
                </a:solidFill>
              </a:rPr>
              <a:t>1</a:t>
            </a:r>
            <a:r>
              <a:rPr lang="ja-JP" altLang="en-US" sz="1800" dirty="0">
                <a:solidFill>
                  <a:srgbClr val="333333"/>
                </a:solidFill>
              </a:rPr>
              <a:t>月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53395C3B-96A5-DDDF-2BB9-44EA691267DA}"/>
              </a:ext>
            </a:extLst>
          </p:cNvPr>
          <p:cNvSpPr txBox="1">
            <a:spLocks/>
          </p:cNvSpPr>
          <p:nvPr/>
        </p:nvSpPr>
        <p:spPr>
          <a:xfrm>
            <a:off x="347980" y="4205093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主要取引先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9EABBA97-16C6-0AE3-5E22-7638CB8EA45B}"/>
              </a:ext>
            </a:extLst>
          </p:cNvPr>
          <p:cNvSpPr txBox="1">
            <a:spLocks/>
          </p:cNvSpPr>
          <p:nvPr/>
        </p:nvSpPr>
        <p:spPr>
          <a:xfrm>
            <a:off x="2366906" y="4692964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2000" dirty="0">
                <a:solidFill>
                  <a:srgbClr val="333333"/>
                </a:solidFill>
              </a:rPr>
              <a:t>・住電装プラテック株式会社</a:t>
            </a:r>
            <a:endParaRPr lang="en-US" altLang="ja-JP" sz="2000" dirty="0">
              <a:solidFill>
                <a:srgbClr val="333333"/>
              </a:solidFill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99E3DB99-C6A9-F9F3-E24B-EEFA8EC7881D}"/>
              </a:ext>
            </a:extLst>
          </p:cNvPr>
          <p:cNvSpPr txBox="1">
            <a:spLocks/>
          </p:cNvSpPr>
          <p:nvPr/>
        </p:nvSpPr>
        <p:spPr>
          <a:xfrm>
            <a:off x="2366906" y="5939878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2000" dirty="0">
                <a:solidFill>
                  <a:srgbClr val="333333"/>
                </a:solidFill>
              </a:rPr>
              <a:t>・沼津信用金庫　御殿場営業部</a:t>
            </a:r>
            <a:endParaRPr lang="en-US" altLang="ja-JP" sz="2000" dirty="0">
              <a:solidFill>
                <a:srgbClr val="333333"/>
              </a:solidFill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EEA3D1E2-74C5-C010-0FD7-C76C129FFC8C}"/>
              </a:ext>
            </a:extLst>
          </p:cNvPr>
          <p:cNvSpPr txBox="1">
            <a:spLocks/>
          </p:cNvSpPr>
          <p:nvPr/>
        </p:nvSpPr>
        <p:spPr>
          <a:xfrm>
            <a:off x="347980" y="5570344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取引銀行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F763906F-A580-5A19-3532-4565009DF76D}"/>
              </a:ext>
            </a:extLst>
          </p:cNvPr>
          <p:cNvSpPr txBox="1">
            <a:spLocks/>
          </p:cNvSpPr>
          <p:nvPr/>
        </p:nvSpPr>
        <p:spPr>
          <a:xfrm>
            <a:off x="2366906" y="6296807"/>
            <a:ext cx="7727696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2000" dirty="0">
                <a:solidFill>
                  <a:srgbClr val="333333"/>
                </a:solidFill>
              </a:rPr>
              <a:t>・静岡銀行　　　　御殿場支店</a:t>
            </a:r>
            <a:endParaRPr lang="en-US" altLang="ja-JP" sz="2000" dirty="0">
              <a:solidFill>
                <a:srgbClr val="333333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1145D16-043C-3BDA-0F8B-E7670ED1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31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8F733-879F-3D6B-2C0F-77F02FB40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74DA124-9611-C38D-0F54-EB76D014F17A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設備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5A14778-0AB4-18A7-7B52-C5425A77C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760" y="577553"/>
            <a:ext cx="2448279" cy="502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2000" dirty="0">
                <a:solidFill>
                  <a:srgbClr val="333333"/>
                </a:solidFill>
              </a:rPr>
              <a:t>・射出成形機</a:t>
            </a:r>
            <a:endParaRPr sz="2000" dirty="0">
              <a:solidFill>
                <a:srgbClr val="333333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D954463-9AD8-39A8-4546-A24ED8478DAB}"/>
              </a:ext>
            </a:extLst>
          </p:cNvPr>
          <p:cNvSpPr txBox="1">
            <a:spLocks/>
          </p:cNvSpPr>
          <p:nvPr/>
        </p:nvSpPr>
        <p:spPr>
          <a:xfrm>
            <a:off x="3694247" y="577553"/>
            <a:ext cx="8867432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000" dirty="0">
                <a:solidFill>
                  <a:srgbClr val="333333"/>
                </a:solidFill>
              </a:rPr>
              <a:t>  50t      </a:t>
            </a:r>
            <a:r>
              <a:rPr lang="ja-JP" altLang="en-US" sz="2000" dirty="0">
                <a:solidFill>
                  <a:srgbClr val="333333"/>
                </a:solidFill>
              </a:rPr>
              <a:t>　 </a:t>
            </a:r>
            <a:r>
              <a:rPr lang="en-US" altLang="ja-JP" sz="2000" dirty="0">
                <a:solidFill>
                  <a:srgbClr val="333333"/>
                </a:solidFill>
              </a:rPr>
              <a:t>2</a:t>
            </a:r>
            <a:r>
              <a:rPr lang="ja-JP" altLang="en-US" sz="2000" dirty="0">
                <a:solidFill>
                  <a:srgbClr val="333333"/>
                </a:solidFill>
              </a:rPr>
              <a:t>台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ECB8DC-2D12-44BD-3FCF-91CB37A14121}"/>
              </a:ext>
            </a:extLst>
          </p:cNvPr>
          <p:cNvSpPr txBox="1">
            <a:spLocks/>
          </p:cNvSpPr>
          <p:nvPr/>
        </p:nvSpPr>
        <p:spPr>
          <a:xfrm>
            <a:off x="3694247" y="994926"/>
            <a:ext cx="8867432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000" dirty="0">
                <a:solidFill>
                  <a:srgbClr val="333333"/>
                </a:solidFill>
              </a:rPr>
              <a:t>  75t          2</a:t>
            </a:r>
            <a:r>
              <a:rPr lang="ja-JP" altLang="en-US" sz="2000" dirty="0">
                <a:solidFill>
                  <a:srgbClr val="333333"/>
                </a:solidFill>
              </a:rPr>
              <a:t>台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D259A2-FD9B-B3BA-550A-46EC13A90297}"/>
              </a:ext>
            </a:extLst>
          </p:cNvPr>
          <p:cNvSpPr txBox="1">
            <a:spLocks/>
          </p:cNvSpPr>
          <p:nvPr/>
        </p:nvSpPr>
        <p:spPr>
          <a:xfrm>
            <a:off x="3694247" y="1437402"/>
            <a:ext cx="8867432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000">
                <a:solidFill>
                  <a:srgbClr val="333333"/>
                </a:solidFill>
              </a:rPr>
              <a:t>100t          </a:t>
            </a:r>
            <a:r>
              <a:rPr lang="en-US" altLang="ja-JP" sz="2000" dirty="0">
                <a:solidFill>
                  <a:srgbClr val="333333"/>
                </a:solidFill>
              </a:rPr>
              <a:t>7</a:t>
            </a:r>
            <a:r>
              <a:rPr lang="ja-JP" altLang="en-US" sz="2000" dirty="0">
                <a:solidFill>
                  <a:srgbClr val="333333"/>
                </a:solidFill>
              </a:rPr>
              <a:t>台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7B52747-2D98-FDEE-131C-D2CB21DDAEC4}"/>
              </a:ext>
            </a:extLst>
          </p:cNvPr>
          <p:cNvSpPr txBox="1">
            <a:spLocks/>
          </p:cNvSpPr>
          <p:nvPr/>
        </p:nvSpPr>
        <p:spPr>
          <a:xfrm>
            <a:off x="1615761" y="1994664"/>
            <a:ext cx="4043894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2000" dirty="0">
                <a:solidFill>
                  <a:srgbClr val="333333"/>
                </a:solidFill>
              </a:rPr>
              <a:t>・フォークリフト　　　　　　　　　１台　　　　　　　　　　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E7A3D69-4C79-1C38-4D42-D6645D41CF2E}"/>
              </a:ext>
            </a:extLst>
          </p:cNvPr>
          <p:cNvSpPr txBox="1">
            <a:spLocks/>
          </p:cNvSpPr>
          <p:nvPr/>
        </p:nvSpPr>
        <p:spPr>
          <a:xfrm>
            <a:off x="347980" y="2736734"/>
            <a:ext cx="4118142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事業内容・主力製品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DD9924C-DCE8-A1C5-3346-B9D232033B02}"/>
              </a:ext>
            </a:extLst>
          </p:cNvPr>
          <p:cNvSpPr txBox="1">
            <a:spLocks/>
          </p:cNvSpPr>
          <p:nvPr/>
        </p:nvSpPr>
        <p:spPr>
          <a:xfrm>
            <a:off x="1615761" y="3299101"/>
            <a:ext cx="714207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自動車部品のワイヤーハーネスコネクタの製造</a:t>
            </a:r>
            <a:endParaRPr lang="zh-CN" altLang="en-US" sz="20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07CDC57-4104-0F2F-CAF0-C4364664C48C}"/>
              </a:ext>
            </a:extLst>
          </p:cNvPr>
          <p:cNvSpPr txBox="1">
            <a:spLocks/>
          </p:cNvSpPr>
          <p:nvPr/>
        </p:nvSpPr>
        <p:spPr>
          <a:xfrm>
            <a:off x="347980" y="5012272"/>
            <a:ext cx="4118142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主要樹脂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B4A372F-8B58-ED01-A979-6A8615855AF5}"/>
              </a:ext>
            </a:extLst>
          </p:cNvPr>
          <p:cNvSpPr txBox="1">
            <a:spLocks/>
          </p:cNvSpPr>
          <p:nvPr/>
        </p:nvSpPr>
        <p:spPr>
          <a:xfrm>
            <a:off x="1615761" y="5486012"/>
            <a:ext cx="714207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0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PBT,ABS,PP</a:t>
            </a:r>
            <a:endParaRPr lang="zh-CN" altLang="en-US" sz="20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7F5389-32DD-FCFF-086E-F4E6DBBE3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r="8065"/>
          <a:stretch/>
        </p:blipFill>
        <p:spPr>
          <a:xfrm rot="5400000">
            <a:off x="7594544" y="453405"/>
            <a:ext cx="3218685" cy="326487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328EB28-8C88-BFE3-644A-0775F6375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8" t="12434" r="43807" b="8584"/>
          <a:stretch/>
        </p:blipFill>
        <p:spPr>
          <a:xfrm rot="5400000">
            <a:off x="4002613" y="3802358"/>
            <a:ext cx="2230938" cy="247774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04C20D4-4056-718E-7F2E-82D96D9F0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5" t="6835" r="9450" b="8639"/>
          <a:stretch/>
        </p:blipFill>
        <p:spPr>
          <a:xfrm rot="5400000">
            <a:off x="7619412" y="3219763"/>
            <a:ext cx="2245244" cy="3668407"/>
          </a:xfrm>
          <a:prstGeom prst="rect">
            <a:avLst/>
          </a:prstGeom>
        </p:spPr>
      </p:pic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1D20E860-01A5-5409-57E1-C69328E4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7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E944E-5DA7-2FC8-FA9B-252FDC55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508F8-B796-3300-9988-875FCC4EBC2B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工程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E90622E-916C-EE25-A519-35C821865145}"/>
              </a:ext>
            </a:extLst>
          </p:cNvPr>
          <p:cNvGrpSpPr/>
          <p:nvPr/>
        </p:nvGrpSpPr>
        <p:grpSpPr>
          <a:xfrm>
            <a:off x="506473" y="757980"/>
            <a:ext cx="11180068" cy="1290007"/>
            <a:chOff x="505965" y="2510969"/>
            <a:chExt cx="11180068" cy="1290007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9" name="フリーフォーム: 図形 8">
              <a:extLst>
                <a:ext uri="{FF2B5EF4-FFF2-40B4-BE49-F238E27FC236}">
                  <a16:creationId xmlns:a16="http://schemas.microsoft.com/office/drawing/2014/main" id="{08F6755E-84F8-CF35-6052-975AAC7A9F94}"/>
                </a:ext>
              </a:extLst>
            </p:cNvPr>
            <p:cNvSpPr/>
            <p:nvPr/>
          </p:nvSpPr>
          <p:spPr>
            <a:xfrm>
              <a:off x="505965" y="2510969"/>
              <a:ext cx="2150013" cy="1290007"/>
            </a:xfrm>
            <a:custGeom>
              <a:avLst/>
              <a:gdLst>
                <a:gd name="connsiteX0" fmla="*/ 0 w 2150013"/>
                <a:gd name="connsiteY0" fmla="*/ 129001 h 1290007"/>
                <a:gd name="connsiteX1" fmla="*/ 129001 w 2150013"/>
                <a:gd name="connsiteY1" fmla="*/ 0 h 1290007"/>
                <a:gd name="connsiteX2" fmla="*/ 2021012 w 2150013"/>
                <a:gd name="connsiteY2" fmla="*/ 0 h 1290007"/>
                <a:gd name="connsiteX3" fmla="*/ 2150013 w 2150013"/>
                <a:gd name="connsiteY3" fmla="*/ 129001 h 1290007"/>
                <a:gd name="connsiteX4" fmla="*/ 2150013 w 2150013"/>
                <a:gd name="connsiteY4" fmla="*/ 1161006 h 1290007"/>
                <a:gd name="connsiteX5" fmla="*/ 2021012 w 2150013"/>
                <a:gd name="connsiteY5" fmla="*/ 1290007 h 1290007"/>
                <a:gd name="connsiteX6" fmla="*/ 129001 w 2150013"/>
                <a:gd name="connsiteY6" fmla="*/ 1290007 h 1290007"/>
                <a:gd name="connsiteX7" fmla="*/ 0 w 2150013"/>
                <a:gd name="connsiteY7" fmla="*/ 1161006 h 1290007"/>
                <a:gd name="connsiteX8" fmla="*/ 0 w 2150013"/>
                <a:gd name="connsiteY8" fmla="*/ 129001 h 129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013" h="1290007">
                  <a:moveTo>
                    <a:pt x="0" y="129001"/>
                  </a:moveTo>
                  <a:cubicBezTo>
                    <a:pt x="0" y="57756"/>
                    <a:pt x="57756" y="0"/>
                    <a:pt x="129001" y="0"/>
                  </a:cubicBezTo>
                  <a:lnTo>
                    <a:pt x="2021012" y="0"/>
                  </a:lnTo>
                  <a:cubicBezTo>
                    <a:pt x="2092257" y="0"/>
                    <a:pt x="2150013" y="57756"/>
                    <a:pt x="2150013" y="129001"/>
                  </a:cubicBezTo>
                  <a:lnTo>
                    <a:pt x="2150013" y="1161006"/>
                  </a:lnTo>
                  <a:cubicBezTo>
                    <a:pt x="2150013" y="1232251"/>
                    <a:pt x="2092257" y="1290007"/>
                    <a:pt x="2021012" y="1290007"/>
                  </a:cubicBezTo>
                  <a:lnTo>
                    <a:pt x="129001" y="1290007"/>
                  </a:lnTo>
                  <a:cubicBezTo>
                    <a:pt x="57756" y="1290007"/>
                    <a:pt x="0" y="1232251"/>
                    <a:pt x="0" y="1161006"/>
                  </a:cubicBezTo>
                  <a:lnTo>
                    <a:pt x="0" y="12900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133" tIns="171133" rIns="171133" bIns="171133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3500" kern="1200" dirty="0"/>
                <a:t>受け入れ</a:t>
              </a:r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47C43593-1661-9FBE-704F-DAEFDB6B7F04}"/>
                </a:ext>
              </a:extLst>
            </p:cNvPr>
            <p:cNvSpPr/>
            <p:nvPr/>
          </p:nvSpPr>
          <p:spPr>
            <a:xfrm>
              <a:off x="2870979" y="2889371"/>
              <a:ext cx="455802" cy="533203"/>
            </a:xfrm>
            <a:custGeom>
              <a:avLst/>
              <a:gdLst>
                <a:gd name="connsiteX0" fmla="*/ 0 w 455802"/>
                <a:gd name="connsiteY0" fmla="*/ 106641 h 533203"/>
                <a:gd name="connsiteX1" fmla="*/ 227901 w 455802"/>
                <a:gd name="connsiteY1" fmla="*/ 106641 h 533203"/>
                <a:gd name="connsiteX2" fmla="*/ 227901 w 455802"/>
                <a:gd name="connsiteY2" fmla="*/ 0 h 533203"/>
                <a:gd name="connsiteX3" fmla="*/ 455802 w 455802"/>
                <a:gd name="connsiteY3" fmla="*/ 266602 h 533203"/>
                <a:gd name="connsiteX4" fmla="*/ 227901 w 455802"/>
                <a:gd name="connsiteY4" fmla="*/ 533203 h 533203"/>
                <a:gd name="connsiteX5" fmla="*/ 227901 w 455802"/>
                <a:gd name="connsiteY5" fmla="*/ 426562 h 533203"/>
                <a:gd name="connsiteX6" fmla="*/ 0 w 455802"/>
                <a:gd name="connsiteY6" fmla="*/ 426562 h 533203"/>
                <a:gd name="connsiteX7" fmla="*/ 0 w 455802"/>
                <a:gd name="connsiteY7" fmla="*/ 106641 h 533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802" h="533203">
                  <a:moveTo>
                    <a:pt x="0" y="106641"/>
                  </a:moveTo>
                  <a:lnTo>
                    <a:pt x="227901" y="106641"/>
                  </a:lnTo>
                  <a:lnTo>
                    <a:pt x="227901" y="0"/>
                  </a:lnTo>
                  <a:lnTo>
                    <a:pt x="455802" y="266602"/>
                  </a:lnTo>
                  <a:lnTo>
                    <a:pt x="227901" y="533203"/>
                  </a:lnTo>
                  <a:lnTo>
                    <a:pt x="227901" y="426562"/>
                  </a:lnTo>
                  <a:lnTo>
                    <a:pt x="0" y="426562"/>
                  </a:lnTo>
                  <a:lnTo>
                    <a:pt x="0" y="10664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6641" rIns="136741" bIns="10664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ja-JP" altLang="en-US" sz="2200" kern="1200"/>
            </a:p>
          </p:txBody>
        </p:sp>
        <p:sp>
          <p:nvSpPr>
            <p:cNvPr id="15" name="フリーフォーム: 図形 14">
              <a:extLst>
                <a:ext uri="{FF2B5EF4-FFF2-40B4-BE49-F238E27FC236}">
                  <a16:creationId xmlns:a16="http://schemas.microsoft.com/office/drawing/2014/main" id="{1C41842C-B3E0-440D-6862-859793C7C091}"/>
                </a:ext>
              </a:extLst>
            </p:cNvPr>
            <p:cNvSpPr/>
            <p:nvPr/>
          </p:nvSpPr>
          <p:spPr>
            <a:xfrm>
              <a:off x="3515983" y="2510969"/>
              <a:ext cx="2150013" cy="1290007"/>
            </a:xfrm>
            <a:custGeom>
              <a:avLst/>
              <a:gdLst>
                <a:gd name="connsiteX0" fmla="*/ 0 w 2150013"/>
                <a:gd name="connsiteY0" fmla="*/ 129001 h 1290007"/>
                <a:gd name="connsiteX1" fmla="*/ 129001 w 2150013"/>
                <a:gd name="connsiteY1" fmla="*/ 0 h 1290007"/>
                <a:gd name="connsiteX2" fmla="*/ 2021012 w 2150013"/>
                <a:gd name="connsiteY2" fmla="*/ 0 h 1290007"/>
                <a:gd name="connsiteX3" fmla="*/ 2150013 w 2150013"/>
                <a:gd name="connsiteY3" fmla="*/ 129001 h 1290007"/>
                <a:gd name="connsiteX4" fmla="*/ 2150013 w 2150013"/>
                <a:gd name="connsiteY4" fmla="*/ 1161006 h 1290007"/>
                <a:gd name="connsiteX5" fmla="*/ 2021012 w 2150013"/>
                <a:gd name="connsiteY5" fmla="*/ 1290007 h 1290007"/>
                <a:gd name="connsiteX6" fmla="*/ 129001 w 2150013"/>
                <a:gd name="connsiteY6" fmla="*/ 1290007 h 1290007"/>
                <a:gd name="connsiteX7" fmla="*/ 0 w 2150013"/>
                <a:gd name="connsiteY7" fmla="*/ 1161006 h 1290007"/>
                <a:gd name="connsiteX8" fmla="*/ 0 w 2150013"/>
                <a:gd name="connsiteY8" fmla="*/ 129001 h 129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013" h="1290007">
                  <a:moveTo>
                    <a:pt x="0" y="129001"/>
                  </a:moveTo>
                  <a:cubicBezTo>
                    <a:pt x="0" y="57756"/>
                    <a:pt x="57756" y="0"/>
                    <a:pt x="129001" y="0"/>
                  </a:cubicBezTo>
                  <a:lnTo>
                    <a:pt x="2021012" y="0"/>
                  </a:lnTo>
                  <a:cubicBezTo>
                    <a:pt x="2092257" y="0"/>
                    <a:pt x="2150013" y="57756"/>
                    <a:pt x="2150013" y="129001"/>
                  </a:cubicBezTo>
                  <a:lnTo>
                    <a:pt x="2150013" y="1161006"/>
                  </a:lnTo>
                  <a:cubicBezTo>
                    <a:pt x="2150013" y="1232251"/>
                    <a:pt x="2092257" y="1290007"/>
                    <a:pt x="2021012" y="1290007"/>
                  </a:cubicBezTo>
                  <a:lnTo>
                    <a:pt x="129001" y="1290007"/>
                  </a:lnTo>
                  <a:cubicBezTo>
                    <a:pt x="57756" y="1290007"/>
                    <a:pt x="0" y="1232251"/>
                    <a:pt x="0" y="1161006"/>
                  </a:cubicBezTo>
                  <a:lnTo>
                    <a:pt x="0" y="12900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133" tIns="171133" rIns="171133" bIns="171133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3500" kern="1200" dirty="0"/>
                <a:t>成形</a:t>
              </a:r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9D045BC1-083B-154E-E4A0-C11AD7C395D4}"/>
                </a:ext>
              </a:extLst>
            </p:cNvPr>
            <p:cNvSpPr/>
            <p:nvPr/>
          </p:nvSpPr>
          <p:spPr>
            <a:xfrm>
              <a:off x="5880998" y="2889371"/>
              <a:ext cx="455802" cy="533203"/>
            </a:xfrm>
            <a:custGeom>
              <a:avLst/>
              <a:gdLst>
                <a:gd name="connsiteX0" fmla="*/ 0 w 455802"/>
                <a:gd name="connsiteY0" fmla="*/ 106641 h 533203"/>
                <a:gd name="connsiteX1" fmla="*/ 227901 w 455802"/>
                <a:gd name="connsiteY1" fmla="*/ 106641 h 533203"/>
                <a:gd name="connsiteX2" fmla="*/ 227901 w 455802"/>
                <a:gd name="connsiteY2" fmla="*/ 0 h 533203"/>
                <a:gd name="connsiteX3" fmla="*/ 455802 w 455802"/>
                <a:gd name="connsiteY3" fmla="*/ 266602 h 533203"/>
                <a:gd name="connsiteX4" fmla="*/ 227901 w 455802"/>
                <a:gd name="connsiteY4" fmla="*/ 533203 h 533203"/>
                <a:gd name="connsiteX5" fmla="*/ 227901 w 455802"/>
                <a:gd name="connsiteY5" fmla="*/ 426562 h 533203"/>
                <a:gd name="connsiteX6" fmla="*/ 0 w 455802"/>
                <a:gd name="connsiteY6" fmla="*/ 426562 h 533203"/>
                <a:gd name="connsiteX7" fmla="*/ 0 w 455802"/>
                <a:gd name="connsiteY7" fmla="*/ 106641 h 533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802" h="533203">
                  <a:moveTo>
                    <a:pt x="0" y="106641"/>
                  </a:moveTo>
                  <a:lnTo>
                    <a:pt x="227901" y="106641"/>
                  </a:lnTo>
                  <a:lnTo>
                    <a:pt x="227901" y="0"/>
                  </a:lnTo>
                  <a:lnTo>
                    <a:pt x="455802" y="266602"/>
                  </a:lnTo>
                  <a:lnTo>
                    <a:pt x="227901" y="533203"/>
                  </a:lnTo>
                  <a:lnTo>
                    <a:pt x="227901" y="426562"/>
                  </a:lnTo>
                  <a:lnTo>
                    <a:pt x="0" y="426562"/>
                  </a:lnTo>
                  <a:lnTo>
                    <a:pt x="0" y="10664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6641" rIns="136741" bIns="10664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ja-JP" altLang="en-US" sz="2200" kern="1200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E9B55996-D29C-95CC-D5E3-273D23FAF485}"/>
                </a:ext>
              </a:extLst>
            </p:cNvPr>
            <p:cNvSpPr/>
            <p:nvPr/>
          </p:nvSpPr>
          <p:spPr>
            <a:xfrm>
              <a:off x="6526002" y="2510969"/>
              <a:ext cx="2150013" cy="1290007"/>
            </a:xfrm>
            <a:custGeom>
              <a:avLst/>
              <a:gdLst>
                <a:gd name="connsiteX0" fmla="*/ 0 w 2150013"/>
                <a:gd name="connsiteY0" fmla="*/ 129001 h 1290007"/>
                <a:gd name="connsiteX1" fmla="*/ 129001 w 2150013"/>
                <a:gd name="connsiteY1" fmla="*/ 0 h 1290007"/>
                <a:gd name="connsiteX2" fmla="*/ 2021012 w 2150013"/>
                <a:gd name="connsiteY2" fmla="*/ 0 h 1290007"/>
                <a:gd name="connsiteX3" fmla="*/ 2150013 w 2150013"/>
                <a:gd name="connsiteY3" fmla="*/ 129001 h 1290007"/>
                <a:gd name="connsiteX4" fmla="*/ 2150013 w 2150013"/>
                <a:gd name="connsiteY4" fmla="*/ 1161006 h 1290007"/>
                <a:gd name="connsiteX5" fmla="*/ 2021012 w 2150013"/>
                <a:gd name="connsiteY5" fmla="*/ 1290007 h 1290007"/>
                <a:gd name="connsiteX6" fmla="*/ 129001 w 2150013"/>
                <a:gd name="connsiteY6" fmla="*/ 1290007 h 1290007"/>
                <a:gd name="connsiteX7" fmla="*/ 0 w 2150013"/>
                <a:gd name="connsiteY7" fmla="*/ 1161006 h 1290007"/>
                <a:gd name="connsiteX8" fmla="*/ 0 w 2150013"/>
                <a:gd name="connsiteY8" fmla="*/ 129001 h 129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013" h="1290007">
                  <a:moveTo>
                    <a:pt x="0" y="129001"/>
                  </a:moveTo>
                  <a:cubicBezTo>
                    <a:pt x="0" y="57756"/>
                    <a:pt x="57756" y="0"/>
                    <a:pt x="129001" y="0"/>
                  </a:cubicBezTo>
                  <a:lnTo>
                    <a:pt x="2021012" y="0"/>
                  </a:lnTo>
                  <a:cubicBezTo>
                    <a:pt x="2092257" y="0"/>
                    <a:pt x="2150013" y="57756"/>
                    <a:pt x="2150013" y="129001"/>
                  </a:cubicBezTo>
                  <a:lnTo>
                    <a:pt x="2150013" y="1161006"/>
                  </a:lnTo>
                  <a:cubicBezTo>
                    <a:pt x="2150013" y="1232251"/>
                    <a:pt x="2092257" y="1290007"/>
                    <a:pt x="2021012" y="1290007"/>
                  </a:cubicBezTo>
                  <a:lnTo>
                    <a:pt x="129001" y="1290007"/>
                  </a:lnTo>
                  <a:cubicBezTo>
                    <a:pt x="57756" y="1290007"/>
                    <a:pt x="0" y="1232251"/>
                    <a:pt x="0" y="1161006"/>
                  </a:cubicBezTo>
                  <a:lnTo>
                    <a:pt x="0" y="12900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133" tIns="171133" rIns="171133" bIns="171133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3500" kern="1200" dirty="0"/>
                <a:t>外観検査</a:t>
              </a: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22E70E8E-524B-F5BA-9BC5-90B62F2E58F1}"/>
                </a:ext>
              </a:extLst>
            </p:cNvPr>
            <p:cNvSpPr/>
            <p:nvPr/>
          </p:nvSpPr>
          <p:spPr>
            <a:xfrm>
              <a:off x="8891016" y="2889371"/>
              <a:ext cx="455802" cy="533203"/>
            </a:xfrm>
            <a:custGeom>
              <a:avLst/>
              <a:gdLst>
                <a:gd name="connsiteX0" fmla="*/ 0 w 455802"/>
                <a:gd name="connsiteY0" fmla="*/ 106641 h 533203"/>
                <a:gd name="connsiteX1" fmla="*/ 227901 w 455802"/>
                <a:gd name="connsiteY1" fmla="*/ 106641 h 533203"/>
                <a:gd name="connsiteX2" fmla="*/ 227901 w 455802"/>
                <a:gd name="connsiteY2" fmla="*/ 0 h 533203"/>
                <a:gd name="connsiteX3" fmla="*/ 455802 w 455802"/>
                <a:gd name="connsiteY3" fmla="*/ 266602 h 533203"/>
                <a:gd name="connsiteX4" fmla="*/ 227901 w 455802"/>
                <a:gd name="connsiteY4" fmla="*/ 533203 h 533203"/>
                <a:gd name="connsiteX5" fmla="*/ 227901 w 455802"/>
                <a:gd name="connsiteY5" fmla="*/ 426562 h 533203"/>
                <a:gd name="connsiteX6" fmla="*/ 0 w 455802"/>
                <a:gd name="connsiteY6" fmla="*/ 426562 h 533203"/>
                <a:gd name="connsiteX7" fmla="*/ 0 w 455802"/>
                <a:gd name="connsiteY7" fmla="*/ 106641 h 533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802" h="533203">
                  <a:moveTo>
                    <a:pt x="0" y="106641"/>
                  </a:moveTo>
                  <a:lnTo>
                    <a:pt x="227901" y="106641"/>
                  </a:lnTo>
                  <a:lnTo>
                    <a:pt x="227901" y="0"/>
                  </a:lnTo>
                  <a:lnTo>
                    <a:pt x="455802" y="266602"/>
                  </a:lnTo>
                  <a:lnTo>
                    <a:pt x="227901" y="533203"/>
                  </a:lnTo>
                  <a:lnTo>
                    <a:pt x="227901" y="426562"/>
                  </a:lnTo>
                  <a:lnTo>
                    <a:pt x="0" y="426562"/>
                  </a:lnTo>
                  <a:lnTo>
                    <a:pt x="0" y="10664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6641" rIns="136741" bIns="10664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ja-JP" altLang="en-US" sz="2200" kern="1200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D6CBB301-A199-307E-56D9-E4ED2367C7BE}"/>
                </a:ext>
              </a:extLst>
            </p:cNvPr>
            <p:cNvSpPr/>
            <p:nvPr/>
          </p:nvSpPr>
          <p:spPr>
            <a:xfrm>
              <a:off x="9536020" y="2510969"/>
              <a:ext cx="2150013" cy="1290007"/>
            </a:xfrm>
            <a:custGeom>
              <a:avLst/>
              <a:gdLst>
                <a:gd name="connsiteX0" fmla="*/ 0 w 2150013"/>
                <a:gd name="connsiteY0" fmla="*/ 129001 h 1290007"/>
                <a:gd name="connsiteX1" fmla="*/ 129001 w 2150013"/>
                <a:gd name="connsiteY1" fmla="*/ 0 h 1290007"/>
                <a:gd name="connsiteX2" fmla="*/ 2021012 w 2150013"/>
                <a:gd name="connsiteY2" fmla="*/ 0 h 1290007"/>
                <a:gd name="connsiteX3" fmla="*/ 2150013 w 2150013"/>
                <a:gd name="connsiteY3" fmla="*/ 129001 h 1290007"/>
                <a:gd name="connsiteX4" fmla="*/ 2150013 w 2150013"/>
                <a:gd name="connsiteY4" fmla="*/ 1161006 h 1290007"/>
                <a:gd name="connsiteX5" fmla="*/ 2021012 w 2150013"/>
                <a:gd name="connsiteY5" fmla="*/ 1290007 h 1290007"/>
                <a:gd name="connsiteX6" fmla="*/ 129001 w 2150013"/>
                <a:gd name="connsiteY6" fmla="*/ 1290007 h 1290007"/>
                <a:gd name="connsiteX7" fmla="*/ 0 w 2150013"/>
                <a:gd name="connsiteY7" fmla="*/ 1161006 h 1290007"/>
                <a:gd name="connsiteX8" fmla="*/ 0 w 2150013"/>
                <a:gd name="connsiteY8" fmla="*/ 129001 h 129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013" h="1290007">
                  <a:moveTo>
                    <a:pt x="0" y="129001"/>
                  </a:moveTo>
                  <a:cubicBezTo>
                    <a:pt x="0" y="57756"/>
                    <a:pt x="57756" y="0"/>
                    <a:pt x="129001" y="0"/>
                  </a:cubicBezTo>
                  <a:lnTo>
                    <a:pt x="2021012" y="0"/>
                  </a:lnTo>
                  <a:cubicBezTo>
                    <a:pt x="2092257" y="0"/>
                    <a:pt x="2150013" y="57756"/>
                    <a:pt x="2150013" y="129001"/>
                  </a:cubicBezTo>
                  <a:lnTo>
                    <a:pt x="2150013" y="1161006"/>
                  </a:lnTo>
                  <a:cubicBezTo>
                    <a:pt x="2150013" y="1232251"/>
                    <a:pt x="2092257" y="1290007"/>
                    <a:pt x="2021012" y="1290007"/>
                  </a:cubicBezTo>
                  <a:lnTo>
                    <a:pt x="129001" y="1290007"/>
                  </a:lnTo>
                  <a:cubicBezTo>
                    <a:pt x="57756" y="1290007"/>
                    <a:pt x="0" y="1232251"/>
                    <a:pt x="0" y="1161006"/>
                  </a:cubicBezTo>
                  <a:lnTo>
                    <a:pt x="0" y="12900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133" tIns="171133" rIns="171133" bIns="171133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3500" kern="1200" dirty="0"/>
                <a:t>出荷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F64B870F-9391-CE87-E068-ADE15588B220}"/>
              </a:ext>
            </a:extLst>
          </p:cNvPr>
          <p:cNvSpPr txBox="1">
            <a:spLocks/>
          </p:cNvSpPr>
          <p:nvPr/>
        </p:nvSpPr>
        <p:spPr>
          <a:xfrm>
            <a:off x="90747" y="5181128"/>
            <a:ext cx="3123180" cy="670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・除湿倉庫にて原材料の保管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・除湿倉庫＋温湿度監視</a:t>
            </a:r>
            <a:endParaRPr lang="zh-CN" altLang="en-US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06AAD7A9-C816-760D-032B-89BB9E2FBE57}"/>
              </a:ext>
            </a:extLst>
          </p:cNvPr>
          <p:cNvSpPr txBox="1">
            <a:spLocks/>
          </p:cNvSpPr>
          <p:nvPr/>
        </p:nvSpPr>
        <p:spPr>
          <a:xfrm>
            <a:off x="3378210" y="5181128"/>
            <a:ext cx="2502788" cy="9297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・自働化率</a:t>
            </a:r>
            <a:r>
              <a:rPr lang="en-US" altLang="ja-JP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100%</a:t>
            </a: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・夜間無人運転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・ショートショット</a:t>
            </a:r>
            <a:br>
              <a:rPr lang="en-US" altLang="ja-JP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チェッカー機の導入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15315697-F0D8-41E0-D5C5-677F42B30089}"/>
              </a:ext>
            </a:extLst>
          </p:cNvPr>
          <p:cNvSpPr txBox="1">
            <a:spLocks/>
          </p:cNvSpPr>
          <p:nvPr/>
        </p:nvSpPr>
        <p:spPr>
          <a:xfrm>
            <a:off x="6526001" y="5181128"/>
            <a:ext cx="2820817" cy="1308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・検査員による目視検査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・技能テストによるスキ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ル確認の実施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・不良率</a:t>
            </a:r>
            <a:r>
              <a:rPr lang="en-US" altLang="ja-JP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10ppm</a:t>
            </a:r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以下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31540-610C-4A15-D46E-C6B640EDC6B2}"/>
              </a:ext>
            </a:extLst>
          </p:cNvPr>
          <p:cNvSpPr txBox="1">
            <a:spLocks/>
          </p:cNvSpPr>
          <p:nvPr/>
        </p:nvSpPr>
        <p:spPr>
          <a:xfrm>
            <a:off x="9499218" y="5164501"/>
            <a:ext cx="2820817" cy="1308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・ﾛｯﾄﾄﾚｰｽ管理の徹底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</a:t>
            </a:r>
            <a:r>
              <a:rPr lang="en-US" altLang="ja-JP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ISO9001</a:t>
            </a:r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認証に基づく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6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誤出荷防止フロー</a:t>
            </a:r>
            <a:endParaRPr lang="en-US" altLang="ja-JP" sz="16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87F3E08-6503-33CF-3841-881C3B09B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994" y="2622769"/>
            <a:ext cx="2830532" cy="198357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2D99B9D-D760-4E8E-1271-6CF6C83E0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95487" y="2622768"/>
            <a:ext cx="2830533" cy="198357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40FCB45-BAAD-370E-39C6-E4A75B612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6249" y="2622769"/>
            <a:ext cx="2830533" cy="198357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584ED32-5BCD-44FD-017F-0AA9F320C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4337" y="2599218"/>
            <a:ext cx="2830533" cy="2030675"/>
          </a:xfrm>
          <a:prstGeom prst="rect">
            <a:avLst/>
          </a:prstGeom>
        </p:spPr>
      </p:pic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8C644137-0CC6-F72E-BB14-273DD98B4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6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107A8-A861-F26C-16EA-7564A9584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A491B4-FA18-55E1-4DAA-679E650B2848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80720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自社の強み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7178E1C-21FF-F1F9-C17B-54D5A9904C75}"/>
              </a:ext>
            </a:extLst>
          </p:cNvPr>
          <p:cNvSpPr txBox="1">
            <a:spLocks/>
          </p:cNvSpPr>
          <p:nvPr/>
        </p:nvSpPr>
        <p:spPr>
          <a:xfrm>
            <a:off x="347980" y="1556617"/>
            <a:ext cx="9846573" cy="4411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・自動車部品対応の高品質射出成形ノウハウ</a:t>
            </a:r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28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・少数精鋭による小回りの効く生産体制</a:t>
            </a:r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2800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・定期試験による検査員スキルの維持体制</a:t>
            </a:r>
            <a:endParaRPr lang="en-US" altLang="ja-JP" sz="2800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5C7D2DA-9692-D0B2-C924-6ACD1051E5ED}"/>
              </a:ext>
            </a:extLst>
          </p:cNvPr>
          <p:cNvSpPr/>
          <p:nvPr/>
        </p:nvSpPr>
        <p:spPr>
          <a:xfrm>
            <a:off x="7746124" y="1412555"/>
            <a:ext cx="4014952" cy="3485266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stretch>
              <a:fillRect l="-13908" t="-10580" r="-8128" b="-5808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738F6398-E784-24A7-289E-B76F61C37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09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0F36-5623-592A-324E-30E860AAA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CEC546-0040-29FB-8F6B-CB38D96BC228}"/>
              </a:ext>
            </a:extLst>
          </p:cNvPr>
          <p:cNvSpPr txBox="1">
            <a:spLocks/>
          </p:cNvSpPr>
          <p:nvPr/>
        </p:nvSpPr>
        <p:spPr>
          <a:xfrm>
            <a:off x="347980" y="113725"/>
            <a:ext cx="2941758" cy="67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b="1" dirty="0">
                <a:solidFill>
                  <a:srgbClr val="33333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お問い合わせ先</a:t>
            </a:r>
            <a:endParaRPr lang="zh-CN" altLang="en-US" sz="2800" b="1" dirty="0">
              <a:solidFill>
                <a:srgbClr val="33333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6D712CE-19A4-8BEA-CF1A-AE8275E49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904" y="920560"/>
            <a:ext cx="2133600" cy="502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会社名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0B0D560-EFAE-22C7-DA34-5592A7EDECDB}"/>
              </a:ext>
            </a:extLst>
          </p:cNvPr>
          <p:cNvSpPr txBox="1">
            <a:spLocks/>
          </p:cNvSpPr>
          <p:nvPr/>
        </p:nvSpPr>
        <p:spPr>
          <a:xfrm>
            <a:off x="2279904" y="3012044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TEL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26627B1-CF96-3665-8581-544D08EE6DF6}"/>
              </a:ext>
            </a:extLst>
          </p:cNvPr>
          <p:cNvSpPr txBox="1">
            <a:spLocks/>
          </p:cNvSpPr>
          <p:nvPr/>
        </p:nvSpPr>
        <p:spPr>
          <a:xfrm>
            <a:off x="2279905" y="5103529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E-mail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BA0EC23-153F-0D12-D671-638A3410A67C}"/>
              </a:ext>
            </a:extLst>
          </p:cNvPr>
          <p:cNvSpPr txBox="1">
            <a:spLocks/>
          </p:cNvSpPr>
          <p:nvPr/>
        </p:nvSpPr>
        <p:spPr>
          <a:xfrm>
            <a:off x="2279904" y="1966302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窓口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325A742-FED5-E360-FF7B-2AC31D41CDAD}"/>
              </a:ext>
            </a:extLst>
          </p:cNvPr>
          <p:cNvSpPr txBox="1">
            <a:spLocks/>
          </p:cNvSpPr>
          <p:nvPr/>
        </p:nvSpPr>
        <p:spPr>
          <a:xfrm>
            <a:off x="2279904" y="4057786"/>
            <a:ext cx="2133600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FAX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7EE5EB-CEE8-74B9-1430-3F99F090407C}"/>
              </a:ext>
            </a:extLst>
          </p:cNvPr>
          <p:cNvSpPr txBox="1">
            <a:spLocks/>
          </p:cNvSpPr>
          <p:nvPr/>
        </p:nvSpPr>
        <p:spPr>
          <a:xfrm>
            <a:off x="4301744" y="920560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有限会社土屋工業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7983AC6-279D-1B84-1531-B31ADCD29335}"/>
              </a:ext>
            </a:extLst>
          </p:cNvPr>
          <p:cNvSpPr txBox="1">
            <a:spLocks/>
          </p:cNvSpPr>
          <p:nvPr/>
        </p:nvSpPr>
        <p:spPr>
          <a:xfrm>
            <a:off x="4301744" y="1966302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ja-JP" altLang="en-US" sz="1800" dirty="0">
                <a:solidFill>
                  <a:srgbClr val="333333"/>
                </a:solidFill>
              </a:rPr>
              <a:t>専務取締役　土屋津妙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69C32B4-F560-CEF7-5060-545687342888}"/>
              </a:ext>
            </a:extLst>
          </p:cNvPr>
          <p:cNvSpPr txBox="1">
            <a:spLocks/>
          </p:cNvSpPr>
          <p:nvPr/>
        </p:nvSpPr>
        <p:spPr>
          <a:xfrm>
            <a:off x="4301744" y="3012044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0550-89-0846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035B36DB-F08F-A19B-BB47-35AD06D1CCD1}"/>
              </a:ext>
            </a:extLst>
          </p:cNvPr>
          <p:cNvSpPr txBox="1">
            <a:spLocks/>
          </p:cNvSpPr>
          <p:nvPr/>
        </p:nvSpPr>
        <p:spPr>
          <a:xfrm>
            <a:off x="4301744" y="4057786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0550-89-9874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9746B06-9DED-0D40-D20C-3663978C2C54}"/>
              </a:ext>
            </a:extLst>
          </p:cNvPr>
          <p:cNvSpPr txBox="1">
            <a:spLocks/>
          </p:cNvSpPr>
          <p:nvPr/>
        </p:nvSpPr>
        <p:spPr>
          <a:xfrm>
            <a:off x="4301744" y="5103529"/>
            <a:ext cx="3665097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dirty="0">
                <a:solidFill>
                  <a:srgbClr val="333333"/>
                </a:solidFill>
              </a:rPr>
              <a:t>tsuchiya-kogyo@sf.tokai.or.jp</a:t>
            </a:r>
            <a:endParaRPr lang="ja-JP" altLang="en-US" sz="1800" dirty="0">
              <a:solidFill>
                <a:srgbClr val="333333"/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6A3F63CE-3FE9-9901-B9E1-BA3CDD5A5036}"/>
              </a:ext>
            </a:extLst>
          </p:cNvPr>
          <p:cNvSpPr txBox="1">
            <a:spLocks/>
          </p:cNvSpPr>
          <p:nvPr/>
        </p:nvSpPr>
        <p:spPr>
          <a:xfrm>
            <a:off x="4757928" y="4070839"/>
            <a:ext cx="2720848" cy="50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ja-JP" altLang="en-US" sz="1800" dirty="0">
              <a:solidFill>
                <a:srgbClr val="333333"/>
              </a:solidFill>
            </a:endParaRPr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907AD9C5-8946-A09C-9388-C993B5FFD12A}"/>
              </a:ext>
            </a:extLst>
          </p:cNvPr>
          <p:cNvCxnSpPr>
            <a:cxnSpLocks/>
          </p:cNvCxnSpPr>
          <p:nvPr/>
        </p:nvCxnSpPr>
        <p:spPr>
          <a:xfrm>
            <a:off x="2279904" y="1346724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7160E80-7C46-68A8-C0AB-CE18BAF090E5}"/>
              </a:ext>
            </a:extLst>
          </p:cNvPr>
          <p:cNvCxnSpPr>
            <a:cxnSpLocks/>
          </p:cNvCxnSpPr>
          <p:nvPr/>
        </p:nvCxnSpPr>
        <p:spPr>
          <a:xfrm>
            <a:off x="2279904" y="2390635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066A467-C54B-DD0B-7442-C01025FF2876}"/>
              </a:ext>
            </a:extLst>
          </p:cNvPr>
          <p:cNvCxnSpPr>
            <a:cxnSpLocks/>
          </p:cNvCxnSpPr>
          <p:nvPr/>
        </p:nvCxnSpPr>
        <p:spPr>
          <a:xfrm>
            <a:off x="2279904" y="3434546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ADC70646-A827-A58B-0DCF-4E85D5D29735}"/>
              </a:ext>
            </a:extLst>
          </p:cNvPr>
          <p:cNvCxnSpPr>
            <a:cxnSpLocks/>
          </p:cNvCxnSpPr>
          <p:nvPr/>
        </p:nvCxnSpPr>
        <p:spPr>
          <a:xfrm>
            <a:off x="2279904" y="4478457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158719F-40F4-CF09-6A8E-487CEEC92A67}"/>
              </a:ext>
            </a:extLst>
          </p:cNvPr>
          <p:cNvCxnSpPr>
            <a:cxnSpLocks/>
          </p:cNvCxnSpPr>
          <p:nvPr/>
        </p:nvCxnSpPr>
        <p:spPr>
          <a:xfrm>
            <a:off x="2279904" y="5522369"/>
            <a:ext cx="5564685" cy="0"/>
          </a:xfrm>
          <a:prstGeom prst="line">
            <a:avLst/>
          </a:prstGeom>
          <a:ln w="38100">
            <a:solidFill>
              <a:schemeClr val="bg1">
                <a:lumMod val="75000"/>
                <a:alpha val="43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666FBD-0B3A-6196-6FD8-82F33337DC15}"/>
              </a:ext>
            </a:extLst>
          </p:cNvPr>
          <p:cNvSpPr/>
          <p:nvPr/>
        </p:nvSpPr>
        <p:spPr>
          <a:xfrm>
            <a:off x="8142732" y="1740911"/>
            <a:ext cx="3447393" cy="304518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-13908" t="-10580" r="-8128" b="-5808"/>
            </a:stretch>
          </a:blip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EE9EEC-D4C3-E491-E037-B662E646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93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418</Words>
  <Application>Microsoft Office PowerPoint</Application>
  <PresentationFormat>ワイド画面</PresentationFormat>
  <Paragraphs>97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千葉達也</cp:lastModifiedBy>
  <cp:revision>2</cp:revision>
  <cp:lastPrinted>2025-05-23T06:15:45Z</cp:lastPrinted>
  <dcterms:created xsi:type="dcterms:W3CDTF">2013-01-27T09:14:16Z</dcterms:created>
  <dcterms:modified xsi:type="dcterms:W3CDTF">2025-06-27T01:31:08Z</dcterms:modified>
  <cp:category/>
</cp:coreProperties>
</file>