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34E477-FA39-F2C7-6392-A7153D84FB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79EC935-91C8-E16B-378F-2958CCF30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79914E-7BE7-756E-61A6-411141D49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382332-CD99-066B-3090-9513DB8C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CEC391-1AE6-2081-2DB6-4EC9809DA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43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7C09A-5E47-9069-70B7-788ECC552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8561311-D091-BBD2-FB2F-C0E169439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A8075C-860B-68D5-7090-BD8370940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206798-03EC-FA45-D0A1-35803D039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0B8AD4-F9C8-3A9A-634B-BF79DAE7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40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79E727-C81F-877A-7D96-E51B291F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AD783B-48EB-71CD-4344-274978861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2B73E8-EBB3-AF60-6A3B-05AC8636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DEEAA1-A604-4FD4-8F0C-FD61CE6A8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04CE79-8EBE-F4E0-BDDC-6611E7F22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15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666710-E52A-6E5F-97C8-918BB280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42163A-B7CB-A55A-530B-9799BD58F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2BD48A7-DD17-9A81-3052-7270EF505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F903C12-EB49-AFB3-49BF-5773C2D1B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996E21B-BBDD-4874-6191-13FDE6BBD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D648DA-F75D-59EE-1DA8-19A4F3B4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01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3E6E38-5622-F8C1-E3CC-7F29F103A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17A535-C734-E31F-2C74-F348FC86F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D98740-2066-B1B2-AD80-1F225F2ED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0FE94C5-1E65-2A17-4409-F7B8D59EF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03A204F-6AA1-79C8-44D0-3EA161189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F05587C-DCFD-14B0-DE93-26E0B4F40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B0925B5-8097-9A9E-DD23-ACBE3B717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1A75E3F-5B25-494C-F385-3103A7E0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43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B37B03-A0FF-DC85-9EDB-B2698376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881DA18-E3F8-FBFE-F1E6-05D8588F2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A4541DC-D2E1-1FDD-0E94-545A0EE50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AFC4A36-7412-FD90-0C7C-052620AF4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587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E1E7834-B5D3-697F-8D32-9A5F9168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6C756D7-7D8A-B33A-A966-9C8CAD8E4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212BFC-2DF9-0A3E-893D-F6A1532F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95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15B915-6348-249B-6AAC-DE325B91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9B2055-F0A2-4041-F7D0-7D705B71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797D2F7-71C9-2973-FDCD-199143FA3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E8E14B-8A69-2D65-D227-FFA88559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BF20C26-65BA-B728-864D-DD3A8D11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525488-6338-CFF4-6C79-EB88F8709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08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564CF8-1F54-D173-A672-C13DFD3D3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69947E2-B597-5D01-C37A-266E6236B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E99A580-FDB0-CFA3-1AA5-F6753C718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C4FDEE9-55DD-17B9-A713-44D85BF11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74AD7F-94CB-04F9-A322-70042E2FA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409640-B640-C4E4-1658-219A4F2A3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42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43B1DE-A768-4C40-640F-1E3DBE11F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8BE578-424E-D9DD-2B4C-63A2E7C19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F2C311-8950-55DD-E9D0-D50F7CE21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43D651-5372-0EA9-042D-6C1A357D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B41267-6B2D-C0EC-928E-7A053CFED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085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11FB2F7-CBDB-F306-7A04-453748AA9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28F23C-95BF-D5CB-5AE3-F737CE9CC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5189C2-420F-3360-620F-69AA3697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D8BA06-EB9C-FCE3-2FDA-B6661F76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1BA93B-50A5-6061-C0DD-538557A2A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1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13C6C0F-7942-DB1F-1B83-58BBEEC7B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8E2673-B711-86F7-F0F3-78C15F6E2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C3582C-02CC-B3A1-706D-4F22E7CA27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C4AE4-6E27-4AC6-9B16-9508E49A8CC8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621DD0-5F4F-D229-32CC-A93E20690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371BD0-9404-FA74-2510-5E41C1BAF0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FDDB4-D8E0-4F25-A4DE-EDE5400FD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81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3954F9-828E-AD7E-7752-BE646FE94B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DBE68A-5398-B2B8-532B-A2A76DB039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4335872-0961-E3E0-F86F-F16A6F2709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9" t="23980" r="14167" b="22846"/>
          <a:stretch/>
        </p:blipFill>
        <p:spPr>
          <a:xfrm>
            <a:off x="1524000" y="1908027"/>
            <a:ext cx="9144000" cy="269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45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Satoshi Oshima</dc:creator>
  <cp:lastModifiedBy>Satoshi Oshima</cp:lastModifiedBy>
  <cp:revision>1</cp:revision>
  <cp:lastPrinted>2024-06-11T03:28:31Z</cp:lastPrinted>
  <dcterms:created xsi:type="dcterms:W3CDTF">2024-06-11T03:27:41Z</dcterms:created>
  <dcterms:modified xsi:type="dcterms:W3CDTF">2024-06-11T03:36:24Z</dcterms:modified>
</cp:coreProperties>
</file>