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b362ee6e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b362ee6e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ab362ee6e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ab362ee6e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ab362ee6e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ab362ee6e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b362ee6e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ab362ee6e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takaha-shop.com/SHOP/NL0210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733575" y="2735152"/>
            <a:ext cx="1541700" cy="2045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電源</a:t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2620275" y="2735152"/>
            <a:ext cx="1003800" cy="120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ラズパイ5</a:t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4566125" y="2735152"/>
            <a:ext cx="1003800" cy="190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リレーモジュール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4533413" y="2049152"/>
            <a:ext cx="1097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 サインスマート（SainSmart） 8チャンネル 5V リレーモジュール for Arduino DSP AVR PIC ARM</a:t>
            </a:r>
            <a:endParaRPr sz="700"/>
          </a:p>
        </p:txBody>
      </p:sp>
      <p:sp>
        <p:nvSpPr>
          <p:cNvPr id="58" name="Google Shape;58;p13"/>
          <p:cNvSpPr/>
          <p:nvPr/>
        </p:nvSpPr>
        <p:spPr>
          <a:xfrm>
            <a:off x="6539850" y="2735152"/>
            <a:ext cx="1003800" cy="74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電子鍵1</a:t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6539850" y="3628527"/>
            <a:ext cx="1003800" cy="74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電子鍵2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646575" y="2194352"/>
            <a:ext cx="1715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スイッチング電源 直流安定化電源 12V 8.5A 102W LRS-100-12 ミンウェル Meanwell [並行輸入品]</a:t>
            </a:r>
            <a:endParaRPr sz="700"/>
          </a:p>
        </p:txBody>
      </p:sp>
      <p:sp>
        <p:nvSpPr>
          <p:cNvPr id="61" name="Google Shape;61;p13"/>
          <p:cNvSpPr txBox="1"/>
          <p:nvPr/>
        </p:nvSpPr>
        <p:spPr>
          <a:xfrm>
            <a:off x="2620275" y="2194352"/>
            <a:ext cx="1003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Raspberry Pi 5 対応 4GB メインボード/日本技適取得済</a:t>
            </a:r>
            <a:endParaRPr sz="700"/>
          </a:p>
        </p:txBody>
      </p:sp>
      <p:sp>
        <p:nvSpPr>
          <p:cNvPr id="62" name="Google Shape;62;p13"/>
          <p:cNvSpPr txBox="1"/>
          <p:nvPr/>
        </p:nvSpPr>
        <p:spPr>
          <a:xfrm>
            <a:off x="702525" y="1230485"/>
            <a:ext cx="46497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300">
                <a:solidFill>
                  <a:schemeClr val="dk2"/>
                </a:solidFill>
              </a:rPr>
              <a:t>希望する事</a:t>
            </a:r>
            <a:endParaRPr b="1"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2"/>
                </a:solidFill>
              </a:rPr>
              <a:t>達成するために以下の配線図をお願いしたい</a:t>
            </a:r>
            <a:br>
              <a:rPr lang="ja" sz="1200">
                <a:solidFill>
                  <a:schemeClr val="dk2"/>
                </a:solidFill>
              </a:rPr>
            </a:br>
            <a:r>
              <a:rPr lang="ja" sz="1200">
                <a:solidFill>
                  <a:schemeClr val="dk2"/>
                </a:solidFill>
              </a:rPr>
              <a:t>①ラズパイ/電子鍵への電源供給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2"/>
                </a:solidFill>
              </a:rPr>
              <a:t>②ラズパイからリレーモジュールの制御</a:t>
            </a:r>
            <a:endParaRPr sz="1200">
              <a:solidFill>
                <a:schemeClr val="dk2"/>
              </a:solidFill>
            </a:endParaRPr>
          </a:p>
        </p:txBody>
      </p:sp>
      <p:cxnSp>
        <p:nvCxnSpPr>
          <p:cNvPr id="63" name="Google Shape;63;p13"/>
          <p:cNvCxnSpPr/>
          <p:nvPr/>
        </p:nvCxnSpPr>
        <p:spPr>
          <a:xfrm rot="10800000">
            <a:off x="3655275" y="3083227"/>
            <a:ext cx="901200" cy="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4" name="Google Shape;64;p13"/>
          <p:cNvSpPr txBox="1"/>
          <p:nvPr/>
        </p:nvSpPr>
        <p:spPr>
          <a:xfrm>
            <a:off x="3748600" y="3042952"/>
            <a:ext cx="1003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3.3V 電源供給</a:t>
            </a:r>
            <a:endParaRPr sz="700"/>
          </a:p>
        </p:txBody>
      </p:sp>
      <p:cxnSp>
        <p:nvCxnSpPr>
          <p:cNvPr id="65" name="Google Shape;65;p13"/>
          <p:cNvCxnSpPr/>
          <p:nvPr/>
        </p:nvCxnSpPr>
        <p:spPr>
          <a:xfrm>
            <a:off x="5675385" y="2784877"/>
            <a:ext cx="821100" cy="3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" name="Google Shape;66;p13"/>
          <p:cNvSpPr txBox="1"/>
          <p:nvPr/>
        </p:nvSpPr>
        <p:spPr>
          <a:xfrm>
            <a:off x="5725110" y="2735158"/>
            <a:ext cx="1003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電源供給</a:t>
            </a:r>
            <a:endParaRPr sz="700"/>
          </a:p>
        </p:txBody>
      </p:sp>
      <p:cxnSp>
        <p:nvCxnSpPr>
          <p:cNvPr id="67" name="Google Shape;67;p13"/>
          <p:cNvCxnSpPr/>
          <p:nvPr/>
        </p:nvCxnSpPr>
        <p:spPr>
          <a:xfrm>
            <a:off x="5650522" y="3678252"/>
            <a:ext cx="821100" cy="3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" name="Google Shape;68;p13"/>
          <p:cNvSpPr txBox="1"/>
          <p:nvPr/>
        </p:nvSpPr>
        <p:spPr>
          <a:xfrm>
            <a:off x="5700247" y="3628533"/>
            <a:ext cx="1003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電源供給</a:t>
            </a:r>
            <a:endParaRPr sz="700"/>
          </a:p>
        </p:txBody>
      </p:sp>
      <p:cxnSp>
        <p:nvCxnSpPr>
          <p:cNvPr id="69" name="Google Shape;69;p13"/>
          <p:cNvCxnSpPr/>
          <p:nvPr/>
        </p:nvCxnSpPr>
        <p:spPr>
          <a:xfrm>
            <a:off x="5675397" y="3136989"/>
            <a:ext cx="821100" cy="39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med" w="med" type="stealth"/>
            <a:tailEnd len="med" w="med" type="triangle"/>
          </a:ln>
        </p:spPr>
      </p:cxnSp>
      <p:sp>
        <p:nvSpPr>
          <p:cNvPr id="70" name="Google Shape;70;p13"/>
          <p:cNvSpPr txBox="1"/>
          <p:nvPr/>
        </p:nvSpPr>
        <p:spPr>
          <a:xfrm>
            <a:off x="5880522" y="3087258"/>
            <a:ext cx="1003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制御</a:t>
            </a:r>
            <a:endParaRPr sz="700"/>
          </a:p>
        </p:txBody>
      </p:sp>
      <p:cxnSp>
        <p:nvCxnSpPr>
          <p:cNvPr id="71" name="Google Shape;71;p13"/>
          <p:cNvCxnSpPr/>
          <p:nvPr/>
        </p:nvCxnSpPr>
        <p:spPr>
          <a:xfrm>
            <a:off x="5650535" y="3990889"/>
            <a:ext cx="821100" cy="39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med" w="med" type="stealth"/>
            <a:tailEnd len="med" w="med" type="triangle"/>
          </a:ln>
        </p:spPr>
      </p:cxnSp>
      <p:sp>
        <p:nvSpPr>
          <p:cNvPr id="72" name="Google Shape;72;p13"/>
          <p:cNvSpPr txBox="1"/>
          <p:nvPr/>
        </p:nvSpPr>
        <p:spPr>
          <a:xfrm>
            <a:off x="5855660" y="3941158"/>
            <a:ext cx="1003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制御</a:t>
            </a:r>
            <a:endParaRPr sz="700"/>
          </a:p>
        </p:txBody>
      </p:sp>
      <p:sp>
        <p:nvSpPr>
          <p:cNvPr id="73" name="Google Shape;73;p13"/>
          <p:cNvSpPr txBox="1"/>
          <p:nvPr/>
        </p:nvSpPr>
        <p:spPr>
          <a:xfrm>
            <a:off x="702525" y="450773"/>
            <a:ext cx="46497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300">
                <a:solidFill>
                  <a:schemeClr val="dk2"/>
                </a:solidFill>
              </a:rPr>
              <a:t>背景</a:t>
            </a:r>
            <a:endParaRPr b="1"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2"/>
                </a:solidFill>
              </a:rPr>
              <a:t>ラズパイより電子鍵１の電子制御を行いたい。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2"/>
                </a:solidFill>
              </a:rPr>
              <a:t>プログラム側で1秒以下の通電を行い解錠。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2"/>
                </a:solidFill>
              </a:rPr>
              <a:t>またはラズパイ側から鍵の開閉状態の取得を行いたい。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6539875" y="1978950"/>
            <a:ext cx="1003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タカハ機工　</a:t>
            </a:r>
            <a:r>
              <a:rPr lang="ja" sz="700"/>
              <a:t>NL0210/スリムロック/NL02102(12V) </a:t>
            </a:r>
            <a:br>
              <a:rPr lang="ja" sz="700"/>
            </a:br>
            <a:r>
              <a:rPr lang="ja" sz="700"/>
              <a:t>安全基板あり 押出しダンパーなし</a:t>
            </a:r>
            <a:endParaRPr sz="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 title="20251230_11063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61451" y="-775662"/>
            <a:ext cx="5021100" cy="66948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/>
          <p:nvPr/>
        </p:nvSpPr>
        <p:spPr>
          <a:xfrm>
            <a:off x="2113475" y="2163250"/>
            <a:ext cx="721200" cy="2736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電源</a:t>
            </a:r>
            <a:endParaRPr sz="700"/>
          </a:p>
        </p:txBody>
      </p:sp>
      <p:sp>
        <p:nvSpPr>
          <p:cNvPr id="81" name="Google Shape;81;p14"/>
          <p:cNvSpPr/>
          <p:nvPr/>
        </p:nvSpPr>
        <p:spPr>
          <a:xfrm>
            <a:off x="3614775" y="3148600"/>
            <a:ext cx="721200" cy="2736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ラズパイ</a:t>
            </a:r>
            <a:endParaRPr sz="700"/>
          </a:p>
        </p:txBody>
      </p:sp>
      <p:sp>
        <p:nvSpPr>
          <p:cNvPr id="82" name="Google Shape;82;p14"/>
          <p:cNvSpPr/>
          <p:nvPr/>
        </p:nvSpPr>
        <p:spPr>
          <a:xfrm>
            <a:off x="4457175" y="1666150"/>
            <a:ext cx="721200" cy="2736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リレー</a:t>
            </a:r>
            <a:endParaRPr sz="700"/>
          </a:p>
        </p:txBody>
      </p:sp>
      <p:sp>
        <p:nvSpPr>
          <p:cNvPr id="83" name="Google Shape;83;p14"/>
          <p:cNvSpPr/>
          <p:nvPr/>
        </p:nvSpPr>
        <p:spPr>
          <a:xfrm>
            <a:off x="6604950" y="1569900"/>
            <a:ext cx="721200" cy="2736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電子鍵1</a:t>
            </a:r>
            <a:endParaRPr sz="700"/>
          </a:p>
        </p:txBody>
      </p:sp>
      <p:sp>
        <p:nvSpPr>
          <p:cNvPr id="84" name="Google Shape;84;p14"/>
          <p:cNvSpPr/>
          <p:nvPr/>
        </p:nvSpPr>
        <p:spPr>
          <a:xfrm>
            <a:off x="6664125" y="3002825"/>
            <a:ext cx="721200" cy="2736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電子鍵2</a:t>
            </a:r>
            <a:endParaRPr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5" title="20251230_1104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602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 title="https___qiita-image-store.s3.ap-northeast-1.amazonaws.com_0_277233_18667d41-c9da-0c4e-6c00-5b37d5124d91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1253" y="152400"/>
            <a:ext cx="4676571" cy="260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8075" y="1920800"/>
            <a:ext cx="1727450" cy="302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 title="20251230_11034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15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 title="20251230_11035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0577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4433938" y="1595402"/>
            <a:ext cx="1097100" cy="72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/>
              <a:t> サインスマート（SainSmart） 8チャンネル 5V リレーモジュール for Arduino DSP AVR PIC ARM</a:t>
            </a:r>
            <a:endParaRPr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211350" y="186475"/>
            <a:ext cx="557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電子鍵の仕様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u="sng">
                <a:solidFill>
                  <a:schemeClr val="hlink"/>
                </a:solidFill>
                <a:hlinkClick r:id="rId3"/>
              </a:rPr>
              <a:t>https://www.takaha-shop.com/SHOP/NL0210.html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詳細はWEBサイトにもあります。</a:t>
            </a: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0900" y="944875"/>
            <a:ext cx="3000000" cy="382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 title="20251230_11071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825" y="1059925"/>
            <a:ext cx="4949212" cy="371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