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02" r:id="rId5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F85D92-0F58-4B0C-B517-ED63C0361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9907770-234C-4DDF-8B99-52B5783ACE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02007B-7484-45EE-B97A-6C2A8C2D0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B2DA5F-57E3-473A-B855-855F8B29B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78D8E0-12B5-4B83-8609-178ADB29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453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738391-230F-4E36-A263-EBE96DC06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3BEAF7-73E8-45C9-93A1-9BBAFC0BC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F4D41D-A814-46F6-BC3F-911F48B1D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923B6A-60F8-4A25-8468-065C5AD9E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DFA27B-E760-4054-9B04-09BBA10D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094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5C2A8AF-A926-4A65-BB91-C11555D70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0258829-46FE-433F-A227-EAEE69679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5F43D7-C881-4CB7-BF1C-9F5D096FF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D7B6F3-7A41-460D-9343-9240F85E6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CF0568-8D79-4A3B-8564-421EF1F7D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739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2A5B2B-1DDE-4B8E-95F8-CDB816AD9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F943E5-A064-49E8-876D-904889EE5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10361F-2611-4779-AB92-ACE63CA26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4B1D1B-CD42-4C2C-9BCF-866A05D66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B890E9-9910-462E-A308-9B4444C4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3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DA7771-BA1B-44FA-AFBD-E8D40AA68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6CCE07C-33B5-45B1-A006-2584D5C02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CD8B3C-92E1-4C88-A5BC-C19836499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C0DFEC-5EA1-42E7-A093-4283F1B62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6A943B-9A9A-4D9F-B979-8370350F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84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47B0CA-B355-4F87-99B8-F94B414B6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C9439B-C8D1-4BE7-A94E-18C768A3FF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6B791A7-1744-4C2C-9904-B03337FDE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3EE8D35-0827-439B-9585-CDC3BB453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580EF38-84D7-4F9E-AA16-B11A3AB91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E799A3-DA77-43E6-B520-43772E98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684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7BD145-7CD6-4E98-B669-F4F1A985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2C3806-F742-4FD3-886C-13E9B14D3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CAA0F4F-458F-4662-8257-B83F5AA15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7D6901-58C0-4A99-93B1-CCB23EDEF7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096E98C-94DB-4FFF-90BC-F4613849D5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C3365CD-99C8-4A49-8428-E7367C39A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254924F-5083-43A3-B586-EDD14177A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DC8DB0D-1792-436C-A0B5-02B9B45C7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79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487495-C580-4FF2-8AFC-C4AF94C31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DA58DDE-5183-4B18-914D-F51E1EDD9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2B0DD3C-A2CE-48BC-8722-940802F78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0CECA49-7004-4223-AB49-322051EAE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95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DF9EDC1-D890-4074-9C20-99F45AEE8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0343E7-E226-4606-AB1F-9AC938884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B34EF5-A783-44EF-B348-45D4B60F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383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975B8D-3D93-4118-9CA0-E8B26A41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A7F9F2-4FDD-4E97-8CC5-7ACD71909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D20406-893E-4795-B10F-C338A4BA2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D691E81-751C-4D9A-9538-6DD30212B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3495D5F-041D-4F06-9694-17BD0F464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A49F71-3714-49D8-BD54-5BC680C94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36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7DA84A-CB0C-4AF2-B62C-FDC2DB84E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AC2AB5F-2ADD-48A2-ACF2-EACEA47F3F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BA4379A-33F6-4D59-8030-871D2D665C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B6D93A-96EB-40F1-9E30-343BE0CC3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1800357-6773-40BD-9478-845D5A019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7AFC90E-CF97-45FC-AA6E-72C73991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356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398C88-371A-4A3B-85D4-603B7C87B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4D0F02-96F5-4A5B-B846-E0DEE5A84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941F12-62DD-45A8-8C75-224CB0B9FE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21940-475C-4079-8F40-B72A8134F3F2}" type="datetimeFigureOut">
              <a:rPr kumimoji="1" lang="ja-JP" altLang="en-US" smtClean="0"/>
              <a:t>2020/10/19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594ECD-6039-4105-BC60-2F8981256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C1B78F-6F68-49BD-8216-08BB1F1DF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E53E2-C7FB-4030-84CB-79BEBDA675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0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DFAB033-5D4C-448C-92B5-CE777BCEEA82}"/>
              </a:ext>
            </a:extLst>
          </p:cNvPr>
          <p:cNvSpPr/>
          <p:nvPr/>
        </p:nvSpPr>
        <p:spPr>
          <a:xfrm>
            <a:off x="4905375" y="5429250"/>
            <a:ext cx="1752600" cy="142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FABD8E1-3095-45A3-A677-E694B6B8CD66}"/>
              </a:ext>
            </a:extLst>
          </p:cNvPr>
          <p:cNvSpPr txBox="1"/>
          <p:nvPr/>
        </p:nvSpPr>
        <p:spPr>
          <a:xfrm>
            <a:off x="171450" y="142875"/>
            <a:ext cx="601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起業・新規</a:t>
            </a:r>
            <a:r>
              <a:rPr lang="ja-JP" altLang="en-US" dirty="0"/>
              <a:t>事業希望</a:t>
            </a:r>
            <a:r>
              <a:rPr kumimoji="1" lang="ja-JP" altLang="en-US" dirty="0"/>
              <a:t>層</a:t>
            </a:r>
            <a:endParaRPr kumimoji="1" lang="en-US" altLang="ja-JP" dirty="0"/>
          </a:p>
        </p:txBody>
      </p:sp>
      <p:pic>
        <p:nvPicPr>
          <p:cNvPr id="3" name="図 5">
            <a:extLst>
              <a:ext uri="{FF2B5EF4-FFF2-40B4-BE49-F238E27FC236}">
                <a16:creationId xmlns:a16="http://schemas.microsoft.com/office/drawing/2014/main" id="{6E015439-0024-4618-A842-970F7EDAF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736600"/>
            <a:ext cx="3333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EE78169-84DA-466B-A659-D925D5ED1F1D}"/>
              </a:ext>
            </a:extLst>
          </p:cNvPr>
          <p:cNvSpPr/>
          <p:nvPr/>
        </p:nvSpPr>
        <p:spPr>
          <a:xfrm>
            <a:off x="1358900" y="1352549"/>
            <a:ext cx="9072563" cy="5286375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935410-05DE-46D8-A395-C304E1742D53}"/>
              </a:ext>
            </a:extLst>
          </p:cNvPr>
          <p:cNvSpPr txBox="1"/>
          <p:nvPr/>
        </p:nvSpPr>
        <p:spPr>
          <a:xfrm>
            <a:off x="1362075" y="4946650"/>
            <a:ext cx="89154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ja-JP" sz="2000" dirty="0">
              <a:latin typeface="+mn-ea"/>
            </a:endParaRPr>
          </a:p>
          <a:p>
            <a:pPr algn="ctr">
              <a:defRPr/>
            </a:pPr>
            <a:r>
              <a:rPr lang="ja-JP" altLang="en-US" sz="2800" dirty="0">
                <a:latin typeface="+mn-ea"/>
              </a:rPr>
              <a:t>オンラインインタビューの</a:t>
            </a:r>
            <a:endParaRPr lang="en-US" altLang="ja-JP" sz="2800" dirty="0">
              <a:latin typeface="+mn-ea"/>
            </a:endParaRPr>
          </a:p>
          <a:p>
            <a:pPr algn="ctr">
              <a:defRPr/>
            </a:pPr>
            <a:r>
              <a:rPr lang="ja-JP" altLang="en-US" sz="2800" dirty="0">
                <a:latin typeface="+mn-ea"/>
              </a:rPr>
              <a:t>協力者</a:t>
            </a:r>
            <a:r>
              <a:rPr kumimoji="1" lang="ja-JP" altLang="en-US" sz="2800" dirty="0">
                <a:latin typeface="+mn-ea"/>
                <a:ea typeface="+mn-ea"/>
              </a:rPr>
              <a:t>募集</a:t>
            </a:r>
            <a:endParaRPr lang="en-US" altLang="ja-JP" sz="2400" dirty="0">
              <a:latin typeface="+mn-ea"/>
            </a:endParaRPr>
          </a:p>
        </p:txBody>
      </p:sp>
      <p:sp>
        <p:nvSpPr>
          <p:cNvPr id="16" name="吹き出し: 円形 15">
            <a:extLst>
              <a:ext uri="{FF2B5EF4-FFF2-40B4-BE49-F238E27FC236}">
                <a16:creationId xmlns:a16="http://schemas.microsoft.com/office/drawing/2014/main" id="{892B4306-3F2F-457D-8AF1-CF65BDAB66E8}"/>
              </a:ext>
            </a:extLst>
          </p:cNvPr>
          <p:cNvSpPr/>
          <p:nvPr/>
        </p:nvSpPr>
        <p:spPr>
          <a:xfrm>
            <a:off x="8574089" y="5003527"/>
            <a:ext cx="1523999" cy="830997"/>
          </a:xfrm>
          <a:prstGeom prst="wedgeEllipseCallout">
            <a:avLst>
              <a:gd name="adj1" fmla="val -69593"/>
              <a:gd name="adj2" fmla="val 696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9220880-219D-4B25-804D-21D04C165243}"/>
              </a:ext>
            </a:extLst>
          </p:cNvPr>
          <p:cNvSpPr txBox="1"/>
          <p:nvPr/>
        </p:nvSpPr>
        <p:spPr>
          <a:xfrm>
            <a:off x="8439149" y="5067300"/>
            <a:ext cx="1847849" cy="648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/>
              <a:t>Amazon </a:t>
            </a:r>
          </a:p>
          <a:p>
            <a:pPr algn="ctr"/>
            <a:r>
              <a:rPr lang="ja-JP" altLang="en-US" sz="1200" dirty="0"/>
              <a:t>ギフト券</a:t>
            </a:r>
            <a:endParaRPr lang="en-US" altLang="ja-JP" sz="1200" dirty="0"/>
          </a:p>
          <a:p>
            <a:pPr algn="ctr"/>
            <a:r>
              <a:rPr lang="en-US" altLang="ja-JP" sz="1200" dirty="0"/>
              <a:t>5,000</a:t>
            </a:r>
            <a:r>
              <a:rPr lang="ja-JP" altLang="en-US" sz="1200" dirty="0"/>
              <a:t>円分 進呈 </a:t>
            </a:r>
            <a:endParaRPr kumimoji="1" lang="ja-JP" altLang="en-US" sz="12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8DED2C3-8110-45D2-A645-A80E672F6949}"/>
              </a:ext>
            </a:extLst>
          </p:cNvPr>
          <p:cNvSpPr txBox="1"/>
          <p:nvPr/>
        </p:nvSpPr>
        <p:spPr>
          <a:xfrm>
            <a:off x="1431982" y="1612693"/>
            <a:ext cx="89994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400" dirty="0">
                <a:latin typeface="+mn-ea"/>
              </a:rPr>
              <a:t>古い業界を革新する事業をつくりたい。</a:t>
            </a:r>
            <a:br>
              <a:rPr lang="en-US" altLang="ja-JP" sz="2400" dirty="0">
                <a:latin typeface="+mn-ea"/>
              </a:rPr>
            </a:br>
            <a:r>
              <a:rPr lang="ja-JP" altLang="en-US" sz="2400" dirty="0">
                <a:latin typeface="+mn-ea"/>
              </a:rPr>
              <a:t>だけど、こんなことがお困りの方へ</a:t>
            </a:r>
            <a:endParaRPr lang="en-US" altLang="ja-JP" sz="2400" dirty="0">
              <a:latin typeface="+mn-ea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09122F-9844-4212-8AE7-1DAD13AF82B4}"/>
              </a:ext>
            </a:extLst>
          </p:cNvPr>
          <p:cNvSpPr txBox="1"/>
          <p:nvPr/>
        </p:nvSpPr>
        <p:spPr>
          <a:xfrm>
            <a:off x="2156576" y="2849416"/>
            <a:ext cx="4640550" cy="1585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/>
              <a:t>□ ビジネスモデルが構築できない</a:t>
            </a:r>
          </a:p>
          <a:p>
            <a:endParaRPr lang="ja-JP" altLang="en-US" sz="1100" dirty="0"/>
          </a:p>
          <a:p>
            <a:r>
              <a:rPr lang="ja-JP" altLang="en-US" sz="1600" dirty="0"/>
              <a:t>□ 失敗リスク（収入減、キャリア不安）が怖い</a:t>
            </a:r>
          </a:p>
          <a:p>
            <a:endParaRPr lang="ja-JP" altLang="en-US" sz="1100" dirty="0"/>
          </a:p>
          <a:p>
            <a:r>
              <a:rPr lang="ja-JP" altLang="en-US" sz="1600" dirty="0"/>
              <a:t>□ 起業、新規事業のノウハウがない</a:t>
            </a:r>
          </a:p>
          <a:p>
            <a:endParaRPr lang="ja-JP" altLang="en-US" sz="1100" dirty="0"/>
          </a:p>
          <a:p>
            <a:r>
              <a:rPr lang="ja-JP" altLang="en-US" sz="1600" dirty="0"/>
              <a:t>□ 一人だけでは、できない</a:t>
            </a:r>
          </a:p>
        </p:txBody>
      </p:sp>
      <p:pic>
        <p:nvPicPr>
          <p:cNvPr id="7" name="図 6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37423354-1EE2-42E2-BE23-B4D0760AC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51" y="2770778"/>
            <a:ext cx="2199044" cy="1926362"/>
          </a:xfrm>
          <a:prstGeom prst="rect">
            <a:avLst/>
          </a:prstGeom>
        </p:spPr>
      </p:pic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0D09CBE-4B7B-4F93-A34E-9D11A2D91F69}"/>
              </a:ext>
            </a:extLst>
          </p:cNvPr>
          <p:cNvCxnSpPr>
            <a:cxnSpLocks/>
          </p:cNvCxnSpPr>
          <p:nvPr/>
        </p:nvCxnSpPr>
        <p:spPr>
          <a:xfrm>
            <a:off x="2156576" y="2952750"/>
            <a:ext cx="167524" cy="85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6C4D2872-2306-46B3-A7B9-A3152D900092}"/>
              </a:ext>
            </a:extLst>
          </p:cNvPr>
          <p:cNvCxnSpPr>
            <a:cxnSpLocks/>
          </p:cNvCxnSpPr>
          <p:nvPr/>
        </p:nvCxnSpPr>
        <p:spPr>
          <a:xfrm flipV="1">
            <a:off x="2324100" y="2800350"/>
            <a:ext cx="219075" cy="2381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BE708259-5437-4426-B02F-FF7F16CDF1E2}"/>
              </a:ext>
            </a:extLst>
          </p:cNvPr>
          <p:cNvCxnSpPr>
            <a:cxnSpLocks/>
          </p:cNvCxnSpPr>
          <p:nvPr/>
        </p:nvCxnSpPr>
        <p:spPr>
          <a:xfrm>
            <a:off x="2232776" y="3390900"/>
            <a:ext cx="167524" cy="85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D37AA5AC-89F1-4ADF-BEE8-AA8E3DB69DD5}"/>
              </a:ext>
            </a:extLst>
          </p:cNvPr>
          <p:cNvCxnSpPr>
            <a:cxnSpLocks/>
          </p:cNvCxnSpPr>
          <p:nvPr/>
        </p:nvCxnSpPr>
        <p:spPr>
          <a:xfrm flipV="1">
            <a:off x="2400300" y="3238500"/>
            <a:ext cx="219075" cy="2381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E92874B5-5B20-479C-8AD5-15CCDBAFC9F9}"/>
              </a:ext>
            </a:extLst>
          </p:cNvPr>
          <p:cNvCxnSpPr>
            <a:cxnSpLocks/>
          </p:cNvCxnSpPr>
          <p:nvPr/>
        </p:nvCxnSpPr>
        <p:spPr>
          <a:xfrm>
            <a:off x="2223251" y="3790950"/>
            <a:ext cx="167524" cy="85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92D0F5F-4DF4-4588-82A7-6D89A66FB25F}"/>
              </a:ext>
            </a:extLst>
          </p:cNvPr>
          <p:cNvCxnSpPr>
            <a:cxnSpLocks/>
          </p:cNvCxnSpPr>
          <p:nvPr/>
        </p:nvCxnSpPr>
        <p:spPr>
          <a:xfrm flipV="1">
            <a:off x="2390775" y="3638550"/>
            <a:ext cx="219075" cy="2381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C1829DE3-78DB-4CFB-8319-3C7D0A71D129}"/>
              </a:ext>
            </a:extLst>
          </p:cNvPr>
          <p:cNvCxnSpPr>
            <a:cxnSpLocks/>
          </p:cNvCxnSpPr>
          <p:nvPr/>
        </p:nvCxnSpPr>
        <p:spPr>
          <a:xfrm>
            <a:off x="2213726" y="4210050"/>
            <a:ext cx="167524" cy="85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DD07DE5D-8048-4B93-8A2D-8F711DFA1587}"/>
              </a:ext>
            </a:extLst>
          </p:cNvPr>
          <p:cNvCxnSpPr>
            <a:cxnSpLocks/>
          </p:cNvCxnSpPr>
          <p:nvPr/>
        </p:nvCxnSpPr>
        <p:spPr>
          <a:xfrm flipV="1">
            <a:off x="2381250" y="4057650"/>
            <a:ext cx="219075" cy="2381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AA3BCD-B29F-479E-93F0-DE842E55E460}"/>
              </a:ext>
            </a:extLst>
          </p:cNvPr>
          <p:cNvSpPr txBox="1"/>
          <p:nvPr/>
        </p:nvSpPr>
        <p:spPr>
          <a:xfrm>
            <a:off x="1066799" y="574675"/>
            <a:ext cx="113252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altLang="ja-JP" sz="900" dirty="0">
              <a:latin typeface="+mn-ea"/>
            </a:endParaRPr>
          </a:p>
          <a:p>
            <a:pPr>
              <a:defRPr/>
            </a:pPr>
            <a:r>
              <a:rPr lang="ja-JP" altLang="en-US" sz="1100" dirty="0">
                <a:latin typeface="+mn-ea"/>
              </a:rPr>
              <a:t>　　　　　 </a:t>
            </a:r>
            <a:r>
              <a:rPr lang="ja-JP" altLang="en-US" sz="1100" dirty="0"/>
              <a:t> 創業以来</a:t>
            </a:r>
            <a:r>
              <a:rPr lang="en-US" altLang="ja-JP" sz="1100" dirty="0"/>
              <a:t>18</a:t>
            </a:r>
            <a:r>
              <a:rPr lang="ja-JP" altLang="en-US" sz="1100" dirty="0"/>
              <a:t>年、</a:t>
            </a:r>
            <a:r>
              <a:rPr lang="ja-JP" altLang="en-US" sz="1100" dirty="0">
                <a:latin typeface="+mn-ea"/>
              </a:rPr>
              <a:t>古い業界にイノベーションを起こす</a:t>
            </a:r>
            <a:r>
              <a:rPr kumimoji="1" lang="ja-JP" altLang="en-US" sz="1100" dirty="0">
                <a:latin typeface="+mn-ea"/>
                <a:ea typeface="+mn-ea"/>
              </a:rPr>
              <a:t>スタートアップ企業を輩出してきたエムアウト</a:t>
            </a:r>
            <a:r>
              <a:rPr lang="ja-JP" altLang="en-US" sz="1100" dirty="0">
                <a:latin typeface="+mn-ea"/>
              </a:rPr>
              <a:t>。</a:t>
            </a:r>
            <a:endParaRPr lang="en-US" altLang="ja-JP" sz="1100" dirty="0">
              <a:latin typeface="+mn-ea"/>
            </a:endParaRPr>
          </a:p>
          <a:p>
            <a:pPr>
              <a:defRPr/>
            </a:pPr>
            <a:r>
              <a:rPr lang="ja-JP" altLang="en-US" sz="1100" dirty="0">
                <a:latin typeface="+mn-ea"/>
              </a:rPr>
              <a:t>　　　　　  古い業界を革新するための新規事業づくりにお困りの方に対して、事業創出モデルの拡充を予定しています。</a:t>
            </a:r>
            <a:endParaRPr lang="en-US" altLang="ja-JP" sz="1100" dirty="0">
              <a:latin typeface="+mn-ea"/>
            </a:endParaRPr>
          </a:p>
          <a:p>
            <a:pPr>
              <a:defRPr/>
            </a:pPr>
            <a:r>
              <a:rPr lang="ja-JP" altLang="en-US" sz="1100" dirty="0">
                <a:latin typeface="+mn-ea"/>
              </a:rPr>
              <a:t>　　　　　  そのため、オンラインインタビューにご協力頂ける方を募集しています。</a:t>
            </a:r>
            <a:r>
              <a:rPr lang="en-US" altLang="ja-JP" sz="1100" dirty="0">
                <a:latin typeface="+mn-ea"/>
              </a:rPr>
              <a:t>Amazon</a:t>
            </a:r>
            <a:r>
              <a:rPr lang="ja-JP" altLang="en-US" sz="1100" dirty="0">
                <a:latin typeface="+mn-ea"/>
              </a:rPr>
              <a:t>ギフト券</a:t>
            </a:r>
            <a:r>
              <a:rPr lang="en-US" altLang="ja-JP" sz="1100" dirty="0">
                <a:latin typeface="+mn-ea"/>
              </a:rPr>
              <a:t>5,000</a:t>
            </a:r>
            <a:r>
              <a:rPr lang="ja-JP" altLang="en-US" sz="1100" dirty="0">
                <a:latin typeface="+mn-ea"/>
              </a:rPr>
              <a:t>円分 進呈！</a:t>
            </a:r>
            <a:endParaRPr kumimoji="1" lang="en-US" altLang="ja-JP" sz="1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87932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A6A3A6D9B5C0849A56746204FA91E82" ma:contentTypeVersion="6" ma:contentTypeDescription="新しいドキュメントを作成します。" ma:contentTypeScope="" ma:versionID="bf5647531a6553a1207ec5a975f44f72">
  <xsd:schema xmlns:xsd="http://www.w3.org/2001/XMLSchema" xmlns:xs="http://www.w3.org/2001/XMLSchema" xmlns:p="http://schemas.microsoft.com/office/2006/metadata/properties" xmlns:ns2="7cf62d5a-9872-4635-a74f-6c1c585d1154" targetNamespace="http://schemas.microsoft.com/office/2006/metadata/properties" ma:root="true" ma:fieldsID="4c8687b674e8695865252eb6533f5029" ns2:_="">
    <xsd:import namespace="7cf62d5a-9872-4635-a74f-6c1c585d11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f62d5a-9872-4635-a74f-6c1c585d11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587E04-F5F6-470D-9ADE-6AE6A6A8F5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f62d5a-9872-4635-a74f-6c1c585d11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8D32B7-EE52-4993-8639-D99333681E6D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7cf62d5a-9872-4635-a74f-6c1c585d1154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EC48425-08D6-4E77-985E-03A0327B57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2648</TotalTime>
  <Words>150</Words>
  <Application>Microsoft Office PowerPoint</Application>
  <PresentationFormat>ワイド画面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根本 聡</dc:creator>
  <cp:lastModifiedBy>根本 聡</cp:lastModifiedBy>
  <cp:revision>292</cp:revision>
  <cp:lastPrinted>2020-10-19T06:32:09Z</cp:lastPrinted>
  <dcterms:created xsi:type="dcterms:W3CDTF">2020-10-05T09:57:43Z</dcterms:created>
  <dcterms:modified xsi:type="dcterms:W3CDTF">2020-10-19T13:03:17Z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0x010100AA6A3A6D9B5C0849A56746204FA91E82</vt:lpwstr>
  </property>
</Properties>
</file>