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5D15F9-F95F-DC52-1005-86379A684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81E900-2AD4-2E6A-0CCD-9C3137A59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4CC092-5F94-8F1F-E2CC-6EBF8859D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8050BA-F897-E495-8D45-1F0BAAB9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1196E2-48F6-B269-71C7-897A02389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28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AB7448-9BE7-E75F-BCBF-222612641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BD3519-335A-1F23-0DDA-36446A557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61BD75-D7E0-5E11-DFDB-B01826B8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7813A-9B95-2410-7481-E1002F340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B5158F-C412-69F4-074E-0ABD7904D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64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518295-EF27-07A5-3159-D841FE73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3B5144-3032-DCB8-3B50-138AC76C6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94FFA8-BA12-870C-C3DD-12A38DA2E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444B29-9DEA-C64C-58E0-50EDBDBE5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ACB073-7D20-8B56-1804-843C7741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9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1401E-7502-CC19-77FD-10A06990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5333EE-8B53-FAE7-513A-14833897F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B99D71-93D1-0495-CD7B-242635E6B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84EAFE-61CB-09E4-34D0-798F96F7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5BB15B-7F7E-3763-0D93-1B03F409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A424C7-D605-44FC-59C2-3F3B7830B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40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EEC7CC-13B4-9624-73A6-145D75806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47BC65-B181-37E8-83BD-0E4A5975F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2F7BD8-C1DD-A163-A744-25AF87F29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019513-CC05-7B36-C1CD-2DE16832E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63105A-0E73-CB91-950A-8D6B9064D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3F6126-332D-9903-17EC-18158AEB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0595AA8-A3DA-6C66-5190-72881F82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E4EE576-5056-3E9A-4D3A-87CDD6EF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65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BB2DE0-E960-82B9-B536-4A361CA5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FCA6A1-7CF2-3DAF-06D0-7483CBB2F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9F3D6F-74F0-E58E-6866-67EF0F86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32FCDD-395B-07C5-F36F-AEDCE9C7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47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0EF1A18-9CA4-ACE2-A759-FD27D3D16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13139B0-56EA-4253-3A18-0662459E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DE9C5E-FEE1-FBEE-FD4B-75615496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625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65588F-9708-3EF1-457F-05F26CF54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01BE1C-B825-1FE7-FFD1-DACF613D9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9486B5-77B2-4844-71CC-0474F2C6A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C265D5-C916-EFFB-67F1-126BAACA4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8067DE-4222-28A2-C602-124F07503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D979B6-266A-6588-0271-F4931C13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85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3CA6C1-9CA5-1EFF-1CD6-956FF3FFB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D95D25-8728-1599-C238-50F71F8A13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05FE8E-22C4-FA89-93D4-A10CF03C8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CFC821-1719-9F7E-2943-4AF9E2514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29DE06-F01C-3C04-3130-32FE89D43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46ACFB-75C8-8694-738D-7FDBD800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2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FD5EDF-9C6E-38AB-A700-2B9146484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C84031-F004-01A8-BA23-F4BE5906A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42BCC3-AC96-B7E3-6F22-EA4E4088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8C45C6-37E3-252A-8B90-B8852D882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F8C010-7407-6C61-9B4A-27E09E24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3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CC1059-58EA-908B-CD13-18DB7DA27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6A5DC3B-0815-76CA-36CD-0370DF97E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BBD070-B91F-50B8-545D-E06195E2A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E70D4A-7F7A-E67E-B431-B200CC9F5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B5C4F9-AA63-654D-A9B4-242B8A84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975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8924889-F5F6-EB7A-B359-393274F8E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0F67A9-BED5-40E8-B33E-72C9849C0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E06892-3469-D72C-DAF0-FABF21CA9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9F31B-161E-41E9-9EC3-A8804AF3969C}" type="datetimeFigureOut">
              <a:rPr kumimoji="1" lang="ja-JP" altLang="en-US" smtClean="0"/>
              <a:t>2024/3/8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A77E7-A76A-310B-993A-917C9A331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DEF355-4F3D-DF36-AB6E-16B3D52D0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379F94-3982-491F-9F31-4972326C1C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4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357D189-EBAF-61EF-5228-B6642465B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16" y="138895"/>
            <a:ext cx="6111433" cy="611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stros Aromatique Room Spray in amber glass bottle ">
            <a:extLst>
              <a:ext uri="{FF2B5EF4-FFF2-40B4-BE49-F238E27FC236}">
                <a16:creationId xmlns:a16="http://schemas.microsoft.com/office/drawing/2014/main" id="{72E7694B-045F-C3BF-6128-6DEE65965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1" y="607672"/>
            <a:ext cx="4963127" cy="571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99AF5F-DBAA-ED64-8B1A-9CEC235BC72D}"/>
              </a:ext>
            </a:extLst>
          </p:cNvPr>
          <p:cNvSpPr txBox="1"/>
          <p:nvPr/>
        </p:nvSpPr>
        <p:spPr>
          <a:xfrm>
            <a:off x="4503256" y="6325194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ラベルシール自体は白色です</a:t>
            </a:r>
          </a:p>
        </p:txBody>
      </p:sp>
    </p:spTree>
    <p:extLst>
      <p:ext uri="{BB962C8B-B14F-4D97-AF65-F5344CB8AC3E}">
        <p14:creationId xmlns:p14="http://schemas.microsoft.com/office/powerpoint/2010/main" val="1135993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浅子 仁</dc:creator>
  <cp:lastModifiedBy>浅子 仁</cp:lastModifiedBy>
  <cp:revision>2</cp:revision>
  <dcterms:created xsi:type="dcterms:W3CDTF">2024-03-08T05:42:30Z</dcterms:created>
  <dcterms:modified xsi:type="dcterms:W3CDTF">2024-03-08T05:52:39Z</dcterms:modified>
</cp:coreProperties>
</file>