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75" d="100"/>
          <a:sy n="75" d="100"/>
        </p:scale>
        <p:origin x="883" y="5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島内 雄軌" userId="80da952f7fe951dd" providerId="LiveId" clId="{4851B391-1C11-4FE2-A1E5-065BF1653C8A}"/>
    <pc:docChg chg="modSld">
      <pc:chgData name="島内 雄軌" userId="80da952f7fe951dd" providerId="LiveId" clId="{4851B391-1C11-4FE2-A1E5-065BF1653C8A}" dt="2023-06-04T06:09:05.046" v="2" actId="1076"/>
      <pc:docMkLst>
        <pc:docMk/>
      </pc:docMkLst>
      <pc:sldChg chg="modSp mod">
        <pc:chgData name="島内 雄軌" userId="80da952f7fe951dd" providerId="LiveId" clId="{4851B391-1C11-4FE2-A1E5-065BF1653C8A}" dt="2023-06-04T06:09:05.046" v="2" actId="1076"/>
        <pc:sldMkLst>
          <pc:docMk/>
          <pc:sldMk cId="2617583409" sldId="256"/>
        </pc:sldMkLst>
        <pc:spChg chg="mod">
          <ac:chgData name="島内 雄軌" userId="80da952f7fe951dd" providerId="LiveId" clId="{4851B391-1C11-4FE2-A1E5-065BF1653C8A}" dt="2023-06-04T06:09:01.578" v="1" actId="1076"/>
          <ac:spMkLst>
            <pc:docMk/>
            <pc:sldMk cId="2617583409" sldId="256"/>
            <ac:spMk id="7" creationId="{FC521877-BF1C-8B08-31E9-8AA30E17A66A}"/>
          </ac:spMkLst>
        </pc:spChg>
        <pc:spChg chg="mod">
          <ac:chgData name="島内 雄軌" userId="80da952f7fe951dd" providerId="LiveId" clId="{4851B391-1C11-4FE2-A1E5-065BF1653C8A}" dt="2023-06-04T06:09:05.046" v="2" actId="1076"/>
          <ac:spMkLst>
            <pc:docMk/>
            <pc:sldMk cId="2617583409" sldId="256"/>
            <ac:spMk id="8" creationId="{F732CCD9-2C42-34DC-8F33-190582D20801}"/>
          </ac:spMkLst>
        </pc:spChg>
        <pc:spChg chg="mod">
          <ac:chgData name="島内 雄軌" userId="80da952f7fe951dd" providerId="LiveId" clId="{4851B391-1C11-4FE2-A1E5-065BF1653C8A}" dt="2023-06-04T06:08:56.235" v="0" actId="1076"/>
          <ac:spMkLst>
            <pc:docMk/>
            <pc:sldMk cId="2617583409" sldId="256"/>
            <ac:spMk id="9" creationId="{564C97EC-7928-9B40-7354-E68D1B72BB01}"/>
          </ac:spMkLst>
        </pc:spChg>
        <pc:spChg chg="mod">
          <ac:chgData name="島内 雄軌" userId="80da952f7fe951dd" providerId="LiveId" clId="{4851B391-1C11-4FE2-A1E5-065BF1653C8A}" dt="2023-06-04T06:09:01.578" v="1" actId="1076"/>
          <ac:spMkLst>
            <pc:docMk/>
            <pc:sldMk cId="2617583409" sldId="256"/>
            <ac:spMk id="10" creationId="{BDF8DB74-4E01-7DB3-0168-E3205D8CF6DE}"/>
          </ac:spMkLst>
        </pc:spChg>
        <pc:spChg chg="mod">
          <ac:chgData name="島内 雄軌" userId="80da952f7fe951dd" providerId="LiveId" clId="{4851B391-1C11-4FE2-A1E5-065BF1653C8A}" dt="2023-06-04T06:09:01.578" v="1" actId="1076"/>
          <ac:spMkLst>
            <pc:docMk/>
            <pc:sldMk cId="2617583409" sldId="256"/>
            <ac:spMk id="11" creationId="{AE92D7C1-ED83-D5B1-2593-64C81132F494}"/>
          </ac:spMkLst>
        </pc:spChg>
        <pc:picChg chg="mod">
          <ac:chgData name="島内 雄軌" userId="80da952f7fe951dd" providerId="LiveId" clId="{4851B391-1C11-4FE2-A1E5-065BF1653C8A}" dt="2023-06-04T06:09:01.578" v="1" actId="1076"/>
          <ac:picMkLst>
            <pc:docMk/>
            <pc:sldMk cId="2617583409" sldId="256"/>
            <ac:picMk id="5" creationId="{C6BE5F84-BCD3-77ED-D0C5-CC3E5C3E8FFE}"/>
          </ac:picMkLst>
        </pc:picChg>
        <pc:picChg chg="mod">
          <ac:chgData name="島内 雄軌" userId="80da952f7fe951dd" providerId="LiveId" clId="{4851B391-1C11-4FE2-A1E5-065BF1653C8A}" dt="2023-06-04T06:09:05.046" v="2" actId="1076"/>
          <ac:picMkLst>
            <pc:docMk/>
            <pc:sldMk cId="2617583409" sldId="256"/>
            <ac:picMk id="6" creationId="{7682226E-13BF-AED3-B07D-71F6CCB22B9D}"/>
          </ac:picMkLst>
        </pc:picChg>
        <pc:cxnChg chg="mod">
          <ac:chgData name="島内 雄軌" userId="80da952f7fe951dd" providerId="LiveId" clId="{4851B391-1C11-4FE2-A1E5-065BF1653C8A}" dt="2023-06-04T06:09:01.578" v="1" actId="1076"/>
          <ac:cxnSpMkLst>
            <pc:docMk/>
            <pc:sldMk cId="2617583409" sldId="256"/>
            <ac:cxnSpMk id="13" creationId="{00992D51-CBD6-C826-399A-68BA5BBAA943}"/>
          </ac:cxnSpMkLst>
        </pc:cxnChg>
        <pc:cxnChg chg="mod">
          <ac:chgData name="島内 雄軌" userId="80da952f7fe951dd" providerId="LiveId" clId="{4851B391-1C11-4FE2-A1E5-065BF1653C8A}" dt="2023-06-04T06:09:01.578" v="1" actId="1076"/>
          <ac:cxnSpMkLst>
            <pc:docMk/>
            <pc:sldMk cId="2617583409" sldId="256"/>
            <ac:cxnSpMk id="14" creationId="{C7859047-3FBD-2A7F-7851-23DC2DFDBE8D}"/>
          </ac:cxnSpMkLst>
        </pc:cxnChg>
        <pc:cxnChg chg="mod">
          <ac:chgData name="島内 雄軌" userId="80da952f7fe951dd" providerId="LiveId" clId="{4851B391-1C11-4FE2-A1E5-065BF1653C8A}" dt="2023-06-04T06:09:01.578" v="1" actId="1076"/>
          <ac:cxnSpMkLst>
            <pc:docMk/>
            <pc:sldMk cId="2617583409" sldId="256"/>
            <ac:cxnSpMk id="15" creationId="{8714A4FE-CF3B-C3B7-6A43-8650ACD29DAC}"/>
          </ac:cxnSpMkLst>
        </pc:cxnChg>
        <pc:cxnChg chg="mod">
          <ac:chgData name="島内 雄軌" userId="80da952f7fe951dd" providerId="LiveId" clId="{4851B391-1C11-4FE2-A1E5-065BF1653C8A}" dt="2023-06-04T06:09:01.578" v="1" actId="1076"/>
          <ac:cxnSpMkLst>
            <pc:docMk/>
            <pc:sldMk cId="2617583409" sldId="256"/>
            <ac:cxnSpMk id="20" creationId="{B721A3A3-E057-B97A-7759-6E9E289C11ED}"/>
          </ac:cxnSpMkLst>
        </pc:cxnChg>
        <pc:cxnChg chg="mod">
          <ac:chgData name="島内 雄軌" userId="80da952f7fe951dd" providerId="LiveId" clId="{4851B391-1C11-4FE2-A1E5-065BF1653C8A}" dt="2023-06-04T06:09:01.578" v="1" actId="1076"/>
          <ac:cxnSpMkLst>
            <pc:docMk/>
            <pc:sldMk cId="2617583409" sldId="256"/>
            <ac:cxnSpMk id="22" creationId="{A3430129-1EF4-4397-C78F-1C58649481A3}"/>
          </ac:cxnSpMkLst>
        </pc:cxnChg>
        <pc:cxnChg chg="mod">
          <ac:chgData name="島内 雄軌" userId="80da952f7fe951dd" providerId="LiveId" clId="{4851B391-1C11-4FE2-A1E5-065BF1653C8A}" dt="2023-06-04T06:09:01.578" v="1" actId="1076"/>
          <ac:cxnSpMkLst>
            <pc:docMk/>
            <pc:sldMk cId="2617583409" sldId="256"/>
            <ac:cxnSpMk id="23" creationId="{171CC08E-5C1A-1225-C311-91C8897E38D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2CB2EA-6DA2-2D9D-6C86-492B0301C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D22C871-0773-87CD-BBE2-2D6CBFC37B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65228F-7502-14A0-9CDB-BD8AA7DF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913B2E-20CE-3D12-1BF1-1A0229A22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86DF08-E97D-3CCF-DB91-E72CA1257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0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4E2C51-CBDA-3B40-D3D3-CD9240D47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CF01066-6614-E383-D2FD-909233FDC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C82D30-EC78-FC21-9608-E494C757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15A797-3EC7-A489-9C47-8E41990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9D1D01-ED40-27C1-FE14-F70898136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39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C0999FE-D96F-F9F2-9D1C-2E0E7226E5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B0D3B7E-388B-3E54-E251-9E2637469E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571CC-44BB-EC30-F4AB-821BF9C9D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226908-78FE-F025-F116-09784CB67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1EEC98-C3BD-DD02-4FFB-AFD017F6C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800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9F5900-B72A-3308-67E0-6A38F2CE8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24B256-8081-C5A1-14BF-91C98E289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21600F-8712-B55B-23A7-83142AEBF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5EF147-9686-6E3B-81CD-973BC21FD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61CE66-D3B9-3982-2050-3CF8E7C92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60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A82D4B-41D6-2EFA-758E-A9A391140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BAB4DB-B381-364D-A10F-17DD01D29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41EFF9-E2EC-5B92-ADED-FDFD4508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69DDBD-A45F-9C17-A406-E48CDC0E6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733EEE-6CDE-CEBC-2BFE-7A3B29C24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2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0EA3C3-51EC-76CE-0808-556838E88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0FB5F4-5B42-8B9D-7036-C56A3F20DB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928B2F2-7C95-645F-7A16-BD5597DD4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825AA32-4E80-02DF-AF3D-03E4488F3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A48E96-06A3-CE17-9FB0-396D2E25D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3FDEC9-1AC5-B531-526B-06AE9C280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899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E48C65-70E6-08C4-24D4-94C035625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19661CA-FDCA-D26E-1B98-8D915C581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5E4445-03E4-3AB8-6301-26A606FD1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70AC6D8-A1D8-7D0A-78F1-ECFB041271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51079D5-4FE1-9247-CF98-956ABA0147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EDFC209-F287-5D42-CF0C-39D4EBA1E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2435221-97BF-537B-8A8C-0CD9AC61B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DE8B870-894C-4E78-0983-C58351DDB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61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A41158-D757-882E-EE88-C64EF18E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A1C4DFF-A452-B9FD-E3C0-1C1B24A6A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9DD1773-BE93-1956-CB8E-B46C8302B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3141E13-9B5E-F14D-5B18-424397B08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65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F34C2A7-0D01-45C7-3894-97478B21E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18636A-AD78-9BCD-FCD6-59DD6A644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9C1FAF-317B-9AEF-3593-9F953AE3F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83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365E78-39C9-01FF-1E49-08489A0A2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65FB0B-68B8-7B4D-FF72-2F8FB4C9A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57EA20E-658B-D3F6-0E75-59FAAD86D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D6C931-E956-C58E-BA1D-F643A953F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79B774-0608-D167-DA1E-F839E1ACD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3DA699-00F3-FB6B-D5A0-EE0ABC3E6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016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F72B53-B871-B6B8-B9A0-E714F1CDC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4964761-5968-6027-8E20-13F6973AA2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7F20627-BA72-0295-7D01-B30437B92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63EC78-5B86-2BE0-DF19-8BE2ECB16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4E0A5A2-D166-3AE7-A72E-8046293A0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64C853-12CC-F1E2-DEDE-E1822AA53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06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ECBA217-718D-C068-E540-164EE5C30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9B8237-CE7D-E4A8-E4DA-2A4CBD936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6BBE34-8446-58D1-B86D-10335FD7DD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4288-3950-4779-88A5-8E144FB5F1AE}" type="datetimeFigureOut">
              <a:rPr kumimoji="1" lang="ja-JP" altLang="en-US" smtClean="0"/>
              <a:t>2023/6/4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32D4B8-1AC8-42C2-33DE-F98FB9E3A8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0565DA-6CF5-C83B-A6A4-8523E91FB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19D1D-3CA0-48DA-AF1E-6C80DBCFF7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108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6BE5F84-BCD3-77ED-D0C5-CC3E5C3E8F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0068" y="1758302"/>
            <a:ext cx="2657475" cy="2581275"/>
          </a:xfrm>
          <a:prstGeom prst="rect">
            <a:avLst/>
          </a:prstGeom>
        </p:spPr>
      </p:pic>
      <p:pic>
        <p:nvPicPr>
          <p:cNvPr id="6" name="図 5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7682226E-13BF-AED3-B07D-71F6CCB22B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9469" y="2164441"/>
            <a:ext cx="2257225" cy="1456549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C521877-BF1C-8B08-31E9-8AA30E17A66A}"/>
              </a:ext>
            </a:extLst>
          </p:cNvPr>
          <p:cNvSpPr/>
          <p:nvPr/>
        </p:nvSpPr>
        <p:spPr>
          <a:xfrm>
            <a:off x="1412240" y="1371600"/>
            <a:ext cx="3210560" cy="31242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732CCD9-2C42-34DC-8F33-190582D20801}"/>
              </a:ext>
            </a:extLst>
          </p:cNvPr>
          <p:cNvSpPr/>
          <p:nvPr/>
        </p:nvSpPr>
        <p:spPr>
          <a:xfrm>
            <a:off x="7162801" y="1215377"/>
            <a:ext cx="3210560" cy="31242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64C97EC-7928-9B40-7354-E68D1B72BB01}"/>
              </a:ext>
            </a:extLst>
          </p:cNvPr>
          <p:cNvSpPr txBox="1"/>
          <p:nvPr/>
        </p:nvSpPr>
        <p:spPr>
          <a:xfrm>
            <a:off x="4813385" y="366515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左を右のように作成</a:t>
            </a:r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DF8DB74-4E01-7DB3-0168-E3205D8CF6DE}"/>
              </a:ext>
            </a:extLst>
          </p:cNvPr>
          <p:cNvSpPr txBox="1"/>
          <p:nvPr/>
        </p:nvSpPr>
        <p:spPr>
          <a:xfrm>
            <a:off x="5004982" y="293370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４，７５０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E92D7C1-ED83-D5B1-2593-64C81132F494}"/>
              </a:ext>
            </a:extLst>
          </p:cNvPr>
          <p:cNvSpPr txBox="1"/>
          <p:nvPr/>
        </p:nvSpPr>
        <p:spPr>
          <a:xfrm>
            <a:off x="2848857" y="537855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２，８００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00992D51-CBD6-C826-399A-68BA5BBAA943}"/>
              </a:ext>
            </a:extLst>
          </p:cNvPr>
          <p:cNvCxnSpPr/>
          <p:nvPr/>
        </p:nvCxnSpPr>
        <p:spPr>
          <a:xfrm>
            <a:off x="4765040" y="2052320"/>
            <a:ext cx="58682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C7859047-3FBD-2A7F-7851-23DC2DFDBE8D}"/>
              </a:ext>
            </a:extLst>
          </p:cNvPr>
          <p:cNvCxnSpPr/>
          <p:nvPr/>
        </p:nvCxnSpPr>
        <p:spPr>
          <a:xfrm>
            <a:off x="4753652" y="3929613"/>
            <a:ext cx="58682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714A4FE-CF3B-C3B7-6A43-8650ACD29DAC}"/>
              </a:ext>
            </a:extLst>
          </p:cNvPr>
          <p:cNvCxnSpPr>
            <a:cxnSpLocks/>
          </p:cNvCxnSpPr>
          <p:nvPr/>
        </p:nvCxnSpPr>
        <p:spPr>
          <a:xfrm>
            <a:off x="5029200" y="2052320"/>
            <a:ext cx="0" cy="187729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B721A3A3-E057-B97A-7759-6E9E289C11ED}"/>
              </a:ext>
            </a:extLst>
          </p:cNvPr>
          <p:cNvCxnSpPr>
            <a:cxnSpLocks/>
          </p:cNvCxnSpPr>
          <p:nvPr/>
        </p:nvCxnSpPr>
        <p:spPr>
          <a:xfrm>
            <a:off x="3009125" y="4638040"/>
            <a:ext cx="0" cy="7829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A3430129-1EF4-4397-C78F-1C58649481A3}"/>
              </a:ext>
            </a:extLst>
          </p:cNvPr>
          <p:cNvCxnSpPr>
            <a:cxnSpLocks/>
          </p:cNvCxnSpPr>
          <p:nvPr/>
        </p:nvCxnSpPr>
        <p:spPr>
          <a:xfrm>
            <a:off x="4187685" y="4638040"/>
            <a:ext cx="0" cy="7829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171CC08E-5C1A-1225-C311-91C8897E38D5}"/>
              </a:ext>
            </a:extLst>
          </p:cNvPr>
          <p:cNvCxnSpPr>
            <a:cxnSpLocks/>
          </p:cNvCxnSpPr>
          <p:nvPr/>
        </p:nvCxnSpPr>
        <p:spPr>
          <a:xfrm>
            <a:off x="3017520" y="4994218"/>
            <a:ext cx="117016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7583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島内 雄軌</dc:creator>
  <cp:lastModifiedBy>島内 雄軌</cp:lastModifiedBy>
  <cp:revision>1</cp:revision>
  <dcterms:created xsi:type="dcterms:W3CDTF">2023-06-04T06:08:41Z</dcterms:created>
  <dcterms:modified xsi:type="dcterms:W3CDTF">2023-06-04T06:09:07Z</dcterms:modified>
</cp:coreProperties>
</file>