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9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91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1158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22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534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819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47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5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374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87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22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24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08E8E-59E9-491C-A51B-A4E18EDCE371}" type="datetimeFigureOut">
              <a:rPr kumimoji="1" lang="ja-JP" altLang="en-US" smtClean="0"/>
              <a:t>2023/9/20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96900-A883-4914-80E0-D611506D64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13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パテラセッティング | 自主トレばんく 筋トレ・ストレッチ・リハビリのイラスト資料">
            <a:extLst>
              <a:ext uri="{FF2B5EF4-FFF2-40B4-BE49-F238E27FC236}">
                <a16:creationId xmlns:a16="http://schemas.microsoft.com/office/drawing/2014/main" id="{8BA58DEB-C96C-410A-8CA2-CB70BF14F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35" y="938784"/>
            <a:ext cx="5813825" cy="410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080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072131F-D616-64F2-944C-B653CE8BD4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64" t="55965" r="31555" b="13220"/>
          <a:stretch/>
        </p:blipFill>
        <p:spPr>
          <a:xfrm>
            <a:off x="267622" y="1210683"/>
            <a:ext cx="6279425" cy="431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CD22C4B-324A-8699-537C-5888208EAC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11" t="57388" r="21955" b="11166"/>
          <a:stretch/>
        </p:blipFill>
        <p:spPr>
          <a:xfrm>
            <a:off x="133509" y="752345"/>
            <a:ext cx="6552197" cy="388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1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57112FD-BF67-5633-DE41-311A4CA216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44" t="60074" r="31346" b="12429"/>
          <a:stretch/>
        </p:blipFill>
        <p:spPr>
          <a:xfrm>
            <a:off x="109728" y="560818"/>
            <a:ext cx="6576667" cy="408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88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63</TotalTime>
  <Words>0</Words>
  <Application>Microsoft Office PowerPoint</Application>
  <PresentationFormat>A4 210 x 297 mm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kawada kouki</dc:creator>
  <cp:lastModifiedBy>kawada kouki</cp:lastModifiedBy>
  <cp:revision>2</cp:revision>
  <dcterms:created xsi:type="dcterms:W3CDTF">2023-09-20T00:43:35Z</dcterms:created>
  <dcterms:modified xsi:type="dcterms:W3CDTF">2023-09-20T01:47:24Z</dcterms:modified>
</cp:coreProperties>
</file>