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A5002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616" y="-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265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326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05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06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8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04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3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44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63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48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86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FCC49-BEC0-47CE-9C49-D6AB72AB50CD}" type="datetimeFigureOut">
              <a:rPr kumimoji="1" lang="ja-JP" altLang="en-US" smtClean="0"/>
              <a:t>2020/11/19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8A6DC-71F9-4CC8-A64E-1E994E35C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73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6" t="2446" r="8225"/>
          <a:stretch/>
        </p:blipFill>
        <p:spPr>
          <a:xfrm>
            <a:off x="2845579" y="2495300"/>
            <a:ext cx="2029242" cy="2022145"/>
          </a:xfrm>
          <a:prstGeom prst="ellipse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4" r="9091"/>
          <a:stretch/>
        </p:blipFill>
        <p:spPr>
          <a:xfrm>
            <a:off x="4346369" y="3789828"/>
            <a:ext cx="2464127" cy="2377043"/>
          </a:xfrm>
          <a:prstGeom prst="ellipse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" t="4783" r="13419" b="-1298"/>
          <a:stretch/>
        </p:blipFill>
        <p:spPr>
          <a:xfrm>
            <a:off x="1589418" y="5090873"/>
            <a:ext cx="3158838" cy="3125690"/>
          </a:xfrm>
          <a:prstGeom prst="ellipse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0" y="8795658"/>
            <a:ext cx="6858000" cy="1110343"/>
          </a:xfrm>
          <a:prstGeom prst="rect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3747" r="20693" b="21449"/>
          <a:stretch/>
        </p:blipFill>
        <p:spPr>
          <a:xfrm>
            <a:off x="31421" y="8397831"/>
            <a:ext cx="1757548" cy="1472541"/>
          </a:xfrm>
          <a:prstGeom prst="ellipse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t="15953" r="17402" b="3008"/>
          <a:stretch/>
        </p:blipFill>
        <p:spPr>
          <a:xfrm>
            <a:off x="3882985" y="8884226"/>
            <a:ext cx="1508165" cy="932210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0" y="1"/>
            <a:ext cx="6858000" cy="2201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/>
          <p:cNvCxnSpPr/>
          <p:nvPr/>
        </p:nvCxnSpPr>
        <p:spPr>
          <a:xfrm>
            <a:off x="0" y="534391"/>
            <a:ext cx="6858000" cy="7361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3429000" y="541753"/>
            <a:ext cx="1" cy="1660130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正方形/長方形 23"/>
          <p:cNvSpPr/>
          <p:nvPr/>
        </p:nvSpPr>
        <p:spPr>
          <a:xfrm>
            <a:off x="0" y="-1"/>
            <a:ext cx="6858000" cy="5278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203090" y="91172"/>
            <a:ext cx="640431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ご予約期間：本日</a:t>
            </a:r>
            <a:r>
              <a:rPr lang="ja-JP" altLang="en-U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より</a:t>
            </a:r>
            <a:r>
              <a:rPr lang="en-US" altLang="ja-JP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r>
              <a:rPr lang="ja-JP" altLang="en-U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月</a:t>
            </a:r>
            <a:r>
              <a:rPr lang="en-US" altLang="ja-JP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22</a:t>
            </a:r>
            <a:r>
              <a:rPr lang="ja-JP" altLang="en-U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日</a:t>
            </a:r>
            <a:r>
              <a:rPr lang="en-US" altLang="ja-JP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</a:t>
            </a:r>
            <a:r>
              <a:rPr lang="ja-JP" alt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お渡し期間：</a:t>
            </a:r>
            <a:r>
              <a:rPr lang="en-US" altLang="ja-JP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r>
              <a:rPr lang="ja-JP" altLang="en-U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月</a:t>
            </a:r>
            <a:r>
              <a:rPr lang="en-US" altLang="ja-JP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r>
              <a:rPr lang="ja-JP" altLang="en-U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日～</a:t>
            </a:r>
            <a:r>
              <a:rPr lang="en-US" altLang="ja-JP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</a:t>
            </a:r>
            <a:r>
              <a:rPr lang="ja-JP" altLang="en-US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日</a:t>
            </a:r>
            <a:endParaRPr lang="ja-JP" altLang="en-US" sz="1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83421" y="910153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予約</a:t>
            </a:r>
            <a:r>
              <a:rPr lang="ja-JP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表</a:t>
            </a:r>
            <a:endParaRPr lang="ja-JP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4012421" y="83517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予約</a:t>
            </a:r>
            <a:r>
              <a:rPr lang="ja-JP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表</a:t>
            </a:r>
            <a:endParaRPr lang="ja-JP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25228" y="2295696"/>
            <a:ext cx="2870861" cy="2935417"/>
          </a:xfrm>
          <a:prstGeom prst="ellipse">
            <a:avLst/>
          </a:prstGeom>
          <a:solidFill>
            <a:srgbClr val="A5002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4" name="グループ化 33"/>
          <p:cNvGrpSpPr/>
          <p:nvPr/>
        </p:nvGrpSpPr>
        <p:grpSpPr>
          <a:xfrm>
            <a:off x="279071" y="2470588"/>
            <a:ext cx="1704105" cy="1107996"/>
            <a:chOff x="279071" y="2470588"/>
            <a:chExt cx="1704105" cy="1107996"/>
          </a:xfrm>
        </p:grpSpPr>
        <p:sp>
          <p:nvSpPr>
            <p:cNvPr id="32" name="正方形/長方形 31"/>
            <p:cNvSpPr/>
            <p:nvPr/>
          </p:nvSpPr>
          <p:spPr>
            <a:xfrm>
              <a:off x="642744" y="2470588"/>
              <a:ext cx="1340432" cy="110799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60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/</a:t>
              </a:r>
              <a:r>
                <a:rPr lang="en-US" altLang="ja-JP" sz="66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19</a:t>
              </a:r>
              <a:endParaRPr lang="ja-JP" altLang="en-US" sz="6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279071" y="2606014"/>
              <a:ext cx="65274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36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12</a:t>
              </a:r>
            </a:p>
          </p:txBody>
        </p:sp>
      </p:grpSp>
      <p:sp>
        <p:nvSpPr>
          <p:cNvPr id="35" name="正方形/長方形 34"/>
          <p:cNvSpPr/>
          <p:nvPr/>
        </p:nvSpPr>
        <p:spPr>
          <a:xfrm>
            <a:off x="1801703" y="2925302"/>
            <a:ext cx="10438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までの</a:t>
            </a:r>
            <a:endParaRPr lang="en-US" altLang="ja-JP" sz="24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1599515" y="3267788"/>
            <a:ext cx="13532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ご予約で</a:t>
            </a:r>
            <a:endParaRPr lang="en-US" altLang="ja-JP" sz="24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1156847" y="3650658"/>
            <a:ext cx="1576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特典</a:t>
            </a:r>
            <a:endParaRPr lang="en-US" altLang="ja-JP" sz="5400" b="1" dirty="0" smtClean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408943" y="4462270"/>
            <a:ext cx="22108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がございます！</a:t>
            </a:r>
            <a:endParaRPr lang="en-US" altLang="ja-JP" sz="24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52" name="グループ化 51"/>
          <p:cNvGrpSpPr/>
          <p:nvPr/>
        </p:nvGrpSpPr>
        <p:grpSpPr>
          <a:xfrm>
            <a:off x="28873" y="3516036"/>
            <a:ext cx="1261884" cy="649792"/>
            <a:chOff x="28873" y="3516036"/>
            <a:chExt cx="1261884" cy="649792"/>
          </a:xfrm>
        </p:grpSpPr>
        <p:sp>
          <p:nvSpPr>
            <p:cNvPr id="39" name="角丸四角形 38"/>
            <p:cNvSpPr/>
            <p:nvPr/>
          </p:nvSpPr>
          <p:spPr>
            <a:xfrm>
              <a:off x="139471" y="3516036"/>
              <a:ext cx="1101099" cy="64979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正方形/長方形 39"/>
            <p:cNvSpPr/>
            <p:nvPr/>
          </p:nvSpPr>
          <p:spPr>
            <a:xfrm>
              <a:off x="28873" y="3519497"/>
              <a:ext cx="126188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36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早割</a:t>
              </a:r>
              <a:r>
                <a:rPr lang="en-US" altLang="ja-JP" sz="36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!</a:t>
              </a:r>
              <a:endParaRPr lang="en-US" altLang="ja-JP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0" name="グループ化 59"/>
          <p:cNvGrpSpPr/>
          <p:nvPr/>
        </p:nvGrpSpPr>
        <p:grpSpPr>
          <a:xfrm>
            <a:off x="4714503" y="2273800"/>
            <a:ext cx="2107827" cy="1398176"/>
            <a:chOff x="4714503" y="2273800"/>
            <a:chExt cx="2107827" cy="1398176"/>
          </a:xfrm>
        </p:grpSpPr>
        <p:sp>
          <p:nvSpPr>
            <p:cNvPr id="28" name="角丸四角形 27"/>
            <p:cNvSpPr/>
            <p:nvPr/>
          </p:nvSpPr>
          <p:spPr>
            <a:xfrm>
              <a:off x="4714503" y="2275839"/>
              <a:ext cx="2078182" cy="1371582"/>
            </a:xfrm>
            <a:prstGeom prst="roundRect">
              <a:avLst/>
            </a:prstGeom>
            <a:solidFill>
              <a:srgbClr val="A50021"/>
            </a:solidFill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正方形/長方形 40"/>
            <p:cNvSpPr/>
            <p:nvPr/>
          </p:nvSpPr>
          <p:spPr>
            <a:xfrm>
              <a:off x="4734262" y="2273800"/>
              <a:ext cx="1539204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ペアパック</a:t>
              </a:r>
              <a:endParaRPr lang="en-US" altLang="ja-JP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49" name="グループ化 48"/>
            <p:cNvGrpSpPr/>
            <p:nvPr/>
          </p:nvGrpSpPr>
          <p:grpSpPr>
            <a:xfrm>
              <a:off x="4777191" y="2586078"/>
              <a:ext cx="1263486" cy="719829"/>
              <a:chOff x="4796243" y="2624178"/>
              <a:chExt cx="1263486" cy="719829"/>
            </a:xfrm>
          </p:grpSpPr>
          <p:sp>
            <p:nvSpPr>
              <p:cNvPr id="45" name="正方形/長方形 44"/>
              <p:cNvSpPr/>
              <p:nvPr/>
            </p:nvSpPr>
            <p:spPr>
              <a:xfrm>
                <a:off x="4798069" y="2938628"/>
                <a:ext cx="1050289" cy="21544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★ミートローフ（</a:t>
                </a:r>
                <a:r>
                  <a:rPr lang="en-US" altLang="ja-JP" sz="800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4</a:t>
                </a:r>
                <a:r>
                  <a:rPr lang="ja-JP" altLang="en-US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本）</a:t>
                </a:r>
                <a:endParaRPr lang="en-US" altLang="ja-JP" sz="8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48" name="グループ化 47"/>
              <p:cNvGrpSpPr/>
              <p:nvPr/>
            </p:nvGrpSpPr>
            <p:grpSpPr>
              <a:xfrm>
                <a:off x="4796243" y="2624178"/>
                <a:ext cx="1263486" cy="719829"/>
                <a:chOff x="4796245" y="2624178"/>
                <a:chExt cx="1263486" cy="719829"/>
              </a:xfrm>
            </p:grpSpPr>
            <p:sp>
              <p:nvSpPr>
                <p:cNvPr id="42" name="正方形/長方形 41"/>
                <p:cNvSpPr/>
                <p:nvPr/>
              </p:nvSpPr>
              <p:spPr>
                <a:xfrm>
                  <a:off x="4801846" y="2624178"/>
                  <a:ext cx="1132041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★醤油からあげ（</a:t>
                  </a:r>
                  <a:r>
                    <a:rPr lang="en-US" altLang="ja-JP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2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個）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43" name="正方形/長方形 42"/>
                <p:cNvSpPr/>
                <p:nvPr/>
              </p:nvSpPr>
              <p:spPr>
                <a:xfrm>
                  <a:off x="4803663" y="2726603"/>
                  <a:ext cx="1029449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★照焼チキン（</a:t>
                  </a:r>
                  <a:r>
                    <a:rPr lang="en-US" altLang="ja-JP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1</a:t>
                  </a:r>
                  <a:r>
                    <a:rPr lang="ja-JP" altLang="en-US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枚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44" name="正方形/長方形 43"/>
                <p:cNvSpPr/>
                <p:nvPr/>
              </p:nvSpPr>
              <p:spPr>
                <a:xfrm>
                  <a:off x="4796245" y="2833853"/>
                  <a:ext cx="1263486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★クリスマスチキン（</a:t>
                  </a:r>
                  <a:r>
                    <a:rPr lang="en-US" altLang="ja-JP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2</a:t>
                  </a:r>
                  <a:r>
                    <a:rPr lang="ja-JP" altLang="en-US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本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46" name="正方形/長方形 45"/>
                <p:cNvSpPr/>
                <p:nvPr/>
              </p:nvSpPr>
              <p:spPr>
                <a:xfrm>
                  <a:off x="4797515" y="3033878"/>
                  <a:ext cx="1165705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★カニ爪コロッケ（</a:t>
                  </a:r>
                  <a:r>
                    <a:rPr lang="en-US" altLang="ja-JP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2</a:t>
                  </a:r>
                  <a:r>
                    <a:rPr lang="ja-JP" altLang="en-US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個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47" name="正方形/長方形 46"/>
                <p:cNvSpPr/>
                <p:nvPr/>
              </p:nvSpPr>
              <p:spPr>
                <a:xfrm>
                  <a:off x="4802698" y="3128563"/>
                  <a:ext cx="1079142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★チーズドッグ（</a:t>
                  </a:r>
                  <a:r>
                    <a:rPr lang="en-US" altLang="ja-JP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2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本）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50" name="正方形/長方形 49"/>
            <p:cNvSpPr/>
            <p:nvPr/>
          </p:nvSpPr>
          <p:spPr>
            <a:xfrm>
              <a:off x="5756011" y="2897848"/>
              <a:ext cx="1066319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1,800</a:t>
              </a:r>
              <a:r>
                <a:rPr lang="ja-JP" altLang="en-US" sz="1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4888077" y="3289942"/>
              <a:ext cx="1790945" cy="30872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3" name="グループ化 52"/>
            <p:cNvGrpSpPr/>
            <p:nvPr/>
          </p:nvGrpSpPr>
          <p:grpSpPr>
            <a:xfrm>
              <a:off x="4868060" y="3278017"/>
              <a:ext cx="665567" cy="338554"/>
              <a:chOff x="327030" y="3519497"/>
              <a:chExt cx="665567" cy="338554"/>
            </a:xfrm>
          </p:grpSpPr>
          <p:sp>
            <p:nvSpPr>
              <p:cNvPr id="54" name="角丸四角形 53"/>
              <p:cNvSpPr/>
              <p:nvPr/>
            </p:nvSpPr>
            <p:spPr>
              <a:xfrm>
                <a:off x="399264" y="3561054"/>
                <a:ext cx="532481" cy="24546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正方形/長方形 54"/>
              <p:cNvSpPr/>
              <p:nvPr/>
            </p:nvSpPr>
            <p:spPr>
              <a:xfrm>
                <a:off x="327030" y="3519497"/>
                <a:ext cx="665567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1600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早割</a:t>
                </a:r>
                <a:r>
                  <a:rPr lang="en-US" altLang="ja-JP" sz="16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!</a:t>
                </a:r>
                <a:endParaRPr lang="en-US" altLang="ja-JP" sz="16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56" name="正方形/長方形 55"/>
            <p:cNvSpPr/>
            <p:nvPr/>
          </p:nvSpPr>
          <p:spPr>
            <a:xfrm>
              <a:off x="5661398" y="3210311"/>
              <a:ext cx="106631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1,700</a:t>
              </a:r>
              <a:r>
                <a:rPr lang="ja-JP" altLang="en-US" sz="1400" b="1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7" name="二等辺三角形 56"/>
            <p:cNvSpPr/>
            <p:nvPr/>
          </p:nvSpPr>
          <p:spPr>
            <a:xfrm rot="5400000">
              <a:off x="5524681" y="3380063"/>
              <a:ext cx="196616" cy="11126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6440229" y="2962385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59" name="正方形/長方形 58"/>
            <p:cNvSpPr/>
            <p:nvPr/>
          </p:nvSpPr>
          <p:spPr>
            <a:xfrm>
              <a:off x="6349734" y="3281478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61" name="グループ化 60"/>
          <p:cNvGrpSpPr/>
          <p:nvPr/>
        </p:nvGrpSpPr>
        <p:grpSpPr>
          <a:xfrm>
            <a:off x="4698125" y="5747040"/>
            <a:ext cx="2186816" cy="1417228"/>
            <a:chOff x="4672403" y="2254748"/>
            <a:chExt cx="2186816" cy="1417228"/>
          </a:xfrm>
        </p:grpSpPr>
        <p:sp>
          <p:nvSpPr>
            <p:cNvPr id="62" name="角丸四角形 61"/>
            <p:cNvSpPr/>
            <p:nvPr/>
          </p:nvSpPr>
          <p:spPr>
            <a:xfrm>
              <a:off x="4714503" y="2275839"/>
              <a:ext cx="2078182" cy="1371582"/>
            </a:xfrm>
            <a:prstGeom prst="roundRect">
              <a:avLst/>
            </a:prstGeom>
            <a:solidFill>
              <a:srgbClr val="A50021"/>
            </a:solidFill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正方形/長方形 62"/>
            <p:cNvSpPr/>
            <p:nvPr/>
          </p:nvSpPr>
          <p:spPr>
            <a:xfrm>
              <a:off x="4672403" y="2254748"/>
              <a:ext cx="218681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24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ファミリ</a:t>
              </a:r>
              <a:r>
                <a:rPr lang="ja-JP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ーパック</a:t>
              </a:r>
              <a:endParaRPr lang="en-US" altLang="ja-JP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64" name="グループ化 63"/>
            <p:cNvGrpSpPr/>
            <p:nvPr/>
          </p:nvGrpSpPr>
          <p:grpSpPr>
            <a:xfrm>
              <a:off x="4777191" y="2586078"/>
              <a:ext cx="1263487" cy="719829"/>
              <a:chOff x="4796243" y="2624178"/>
              <a:chExt cx="1263487" cy="719829"/>
            </a:xfrm>
          </p:grpSpPr>
          <p:sp>
            <p:nvSpPr>
              <p:cNvPr id="74" name="正方形/長方形 73"/>
              <p:cNvSpPr/>
              <p:nvPr/>
            </p:nvSpPr>
            <p:spPr>
              <a:xfrm>
                <a:off x="4798069" y="2938628"/>
                <a:ext cx="1050289" cy="21544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★ミートローフ（</a:t>
                </a:r>
                <a:r>
                  <a: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8</a:t>
                </a:r>
                <a:r>
                  <a:rPr lang="ja-JP" altLang="en-US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本）</a:t>
                </a:r>
                <a:endParaRPr lang="en-US" altLang="ja-JP" sz="8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75" name="グループ化 74"/>
              <p:cNvGrpSpPr/>
              <p:nvPr/>
            </p:nvGrpSpPr>
            <p:grpSpPr>
              <a:xfrm>
                <a:off x="4796243" y="2624178"/>
                <a:ext cx="1263487" cy="719829"/>
                <a:chOff x="4796245" y="2624178"/>
                <a:chExt cx="1263487" cy="719829"/>
              </a:xfrm>
            </p:grpSpPr>
            <p:sp>
              <p:nvSpPr>
                <p:cNvPr id="76" name="正方形/長方形 75"/>
                <p:cNvSpPr/>
                <p:nvPr/>
              </p:nvSpPr>
              <p:spPr>
                <a:xfrm>
                  <a:off x="4801846" y="2624178"/>
                  <a:ext cx="1132041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★醤油からあげ（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4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個）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77" name="正方形/長方形 76"/>
                <p:cNvSpPr/>
                <p:nvPr/>
              </p:nvSpPr>
              <p:spPr>
                <a:xfrm>
                  <a:off x="4803663" y="2726603"/>
                  <a:ext cx="1029449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★照焼チキン（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2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枚）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78" name="正方形/長方形 77"/>
                <p:cNvSpPr/>
                <p:nvPr/>
              </p:nvSpPr>
              <p:spPr>
                <a:xfrm>
                  <a:off x="4796245" y="2833853"/>
                  <a:ext cx="1263487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★クリスマスチキン（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4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本）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79" name="正方形/長方形 78"/>
                <p:cNvSpPr/>
                <p:nvPr/>
              </p:nvSpPr>
              <p:spPr>
                <a:xfrm>
                  <a:off x="4797515" y="3033878"/>
                  <a:ext cx="1165705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★カニ爪コロッケ（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4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個）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80" name="正方形/長方形 79"/>
                <p:cNvSpPr/>
                <p:nvPr/>
              </p:nvSpPr>
              <p:spPr>
                <a:xfrm>
                  <a:off x="4802697" y="3128563"/>
                  <a:ext cx="1079143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★チーズドッグ（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4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本）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65" name="正方形/長方形 64"/>
            <p:cNvSpPr/>
            <p:nvPr/>
          </p:nvSpPr>
          <p:spPr>
            <a:xfrm>
              <a:off x="5756010" y="2897848"/>
              <a:ext cx="106631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3,500</a:t>
              </a:r>
              <a:r>
                <a:rPr lang="ja-JP" altLang="en-US" sz="1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6" name="正方形/長方形 65"/>
            <p:cNvSpPr/>
            <p:nvPr/>
          </p:nvSpPr>
          <p:spPr>
            <a:xfrm>
              <a:off x="4888077" y="3289942"/>
              <a:ext cx="1790945" cy="30872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7" name="グループ化 66"/>
            <p:cNvGrpSpPr/>
            <p:nvPr/>
          </p:nvGrpSpPr>
          <p:grpSpPr>
            <a:xfrm>
              <a:off x="4868060" y="3278017"/>
              <a:ext cx="665567" cy="338554"/>
              <a:chOff x="327030" y="3519497"/>
              <a:chExt cx="665567" cy="338554"/>
            </a:xfrm>
          </p:grpSpPr>
          <p:sp>
            <p:nvSpPr>
              <p:cNvPr id="72" name="角丸四角形 71"/>
              <p:cNvSpPr/>
              <p:nvPr/>
            </p:nvSpPr>
            <p:spPr>
              <a:xfrm>
                <a:off x="399264" y="3561054"/>
                <a:ext cx="532481" cy="24546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正方形/長方形 72"/>
              <p:cNvSpPr/>
              <p:nvPr/>
            </p:nvSpPr>
            <p:spPr>
              <a:xfrm>
                <a:off x="327030" y="3519497"/>
                <a:ext cx="665567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1600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早割</a:t>
                </a:r>
                <a:r>
                  <a:rPr lang="en-US" altLang="ja-JP" sz="16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!</a:t>
                </a:r>
                <a:endParaRPr lang="en-US" altLang="ja-JP" sz="16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68" name="正方形/長方形 67"/>
            <p:cNvSpPr/>
            <p:nvPr/>
          </p:nvSpPr>
          <p:spPr>
            <a:xfrm>
              <a:off x="5661397" y="3210311"/>
              <a:ext cx="106631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3,300</a:t>
              </a:r>
              <a:r>
                <a:rPr lang="ja-JP" altLang="en-US" sz="1400" b="1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9" name="二等辺三角形 68"/>
            <p:cNvSpPr/>
            <p:nvPr/>
          </p:nvSpPr>
          <p:spPr>
            <a:xfrm rot="5400000">
              <a:off x="5524681" y="3380063"/>
              <a:ext cx="196616" cy="11126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6440229" y="2962385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6349734" y="3281478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1" name="グループ化 80"/>
          <p:cNvGrpSpPr/>
          <p:nvPr/>
        </p:nvGrpSpPr>
        <p:grpSpPr>
          <a:xfrm>
            <a:off x="4538993" y="7309847"/>
            <a:ext cx="2107825" cy="1396137"/>
            <a:chOff x="4714503" y="2275839"/>
            <a:chExt cx="2107825" cy="1396137"/>
          </a:xfrm>
        </p:grpSpPr>
        <p:sp>
          <p:nvSpPr>
            <p:cNvPr id="82" name="角丸四角形 81"/>
            <p:cNvSpPr/>
            <p:nvPr/>
          </p:nvSpPr>
          <p:spPr>
            <a:xfrm>
              <a:off x="4714503" y="2275839"/>
              <a:ext cx="2078182" cy="1371582"/>
            </a:xfrm>
            <a:prstGeom prst="roundRect">
              <a:avLst/>
            </a:prstGeom>
            <a:solidFill>
              <a:srgbClr val="A50021"/>
            </a:solidFill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4743213" y="2283324"/>
              <a:ext cx="1988044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20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パーティ</a:t>
              </a:r>
              <a:r>
                <a:rPr lang="ja-JP" altLang="en-US" sz="20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ーパック</a:t>
              </a:r>
              <a:endParaRPr lang="en-US" altLang="ja-JP" sz="20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84" name="グループ化 83"/>
            <p:cNvGrpSpPr/>
            <p:nvPr/>
          </p:nvGrpSpPr>
          <p:grpSpPr>
            <a:xfrm>
              <a:off x="4753369" y="2586078"/>
              <a:ext cx="1287309" cy="719829"/>
              <a:chOff x="4772421" y="2624178"/>
              <a:chExt cx="1287309" cy="719829"/>
            </a:xfrm>
          </p:grpSpPr>
          <p:sp>
            <p:nvSpPr>
              <p:cNvPr id="94" name="正方形/長方形 93"/>
              <p:cNvSpPr/>
              <p:nvPr/>
            </p:nvSpPr>
            <p:spPr>
              <a:xfrm>
                <a:off x="4772421" y="2938628"/>
                <a:ext cx="1101585" cy="21544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★ミートローフ（</a:t>
                </a:r>
                <a:r>
                  <a: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12</a:t>
                </a:r>
                <a:r>
                  <a:rPr lang="ja-JP" altLang="en-US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本）</a:t>
                </a:r>
                <a:endParaRPr lang="en-US" altLang="ja-JP" sz="8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95" name="グループ化 94"/>
              <p:cNvGrpSpPr/>
              <p:nvPr/>
            </p:nvGrpSpPr>
            <p:grpSpPr>
              <a:xfrm>
                <a:off x="4796243" y="2624178"/>
                <a:ext cx="1263487" cy="719829"/>
                <a:chOff x="4796245" y="2624178"/>
                <a:chExt cx="1263487" cy="719829"/>
              </a:xfrm>
            </p:grpSpPr>
            <p:sp>
              <p:nvSpPr>
                <p:cNvPr id="96" name="正方形/長方形 95"/>
                <p:cNvSpPr/>
                <p:nvPr/>
              </p:nvSpPr>
              <p:spPr>
                <a:xfrm>
                  <a:off x="4801846" y="2624178"/>
                  <a:ext cx="1132041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★醤油からあげ（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6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個）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97" name="正方形/長方形 96"/>
                <p:cNvSpPr/>
                <p:nvPr/>
              </p:nvSpPr>
              <p:spPr>
                <a:xfrm>
                  <a:off x="4803663" y="2726603"/>
                  <a:ext cx="1029449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★照焼チキン（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3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枚）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98" name="正方形/長方形 97"/>
                <p:cNvSpPr/>
                <p:nvPr/>
              </p:nvSpPr>
              <p:spPr>
                <a:xfrm>
                  <a:off x="4796245" y="2833853"/>
                  <a:ext cx="1263487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★クリスマスチキン（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6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本）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99" name="正方形/長方形 98"/>
                <p:cNvSpPr/>
                <p:nvPr/>
              </p:nvSpPr>
              <p:spPr>
                <a:xfrm>
                  <a:off x="4797515" y="3033878"/>
                  <a:ext cx="1165705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★カニ爪コロッケ（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6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個）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0" name="正方形/長方形 99"/>
                <p:cNvSpPr/>
                <p:nvPr/>
              </p:nvSpPr>
              <p:spPr>
                <a:xfrm>
                  <a:off x="4802697" y="3128563"/>
                  <a:ext cx="1079143" cy="215444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★チーズドッグ（</a:t>
                  </a:r>
                  <a:r>
                    <a:rPr lang="en-US" altLang="ja-JP" sz="800" dirty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6</a:t>
                  </a:r>
                  <a:r>
                    <a:rPr lang="ja-JP" altLang="en-US" sz="800" dirty="0" smtClean="0">
                      <a:ln w="0"/>
                      <a:solidFill>
                        <a:schemeClr val="bg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本）</a:t>
                  </a:r>
                  <a:endParaRPr lang="en-US" altLang="ja-JP" sz="800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85" name="正方形/長方形 84"/>
            <p:cNvSpPr/>
            <p:nvPr/>
          </p:nvSpPr>
          <p:spPr>
            <a:xfrm>
              <a:off x="5756010" y="2897848"/>
              <a:ext cx="106631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5,200</a:t>
              </a:r>
              <a:r>
                <a:rPr lang="ja-JP" altLang="en-US" sz="1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6" name="正方形/長方形 85"/>
            <p:cNvSpPr/>
            <p:nvPr/>
          </p:nvSpPr>
          <p:spPr>
            <a:xfrm>
              <a:off x="4888077" y="3289942"/>
              <a:ext cx="1790945" cy="30872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7" name="グループ化 86"/>
            <p:cNvGrpSpPr/>
            <p:nvPr/>
          </p:nvGrpSpPr>
          <p:grpSpPr>
            <a:xfrm>
              <a:off x="4868060" y="3278017"/>
              <a:ext cx="665567" cy="338554"/>
              <a:chOff x="327030" y="3519497"/>
              <a:chExt cx="665567" cy="338554"/>
            </a:xfrm>
          </p:grpSpPr>
          <p:sp>
            <p:nvSpPr>
              <p:cNvPr id="92" name="角丸四角形 91"/>
              <p:cNvSpPr/>
              <p:nvPr/>
            </p:nvSpPr>
            <p:spPr>
              <a:xfrm>
                <a:off x="399264" y="3561054"/>
                <a:ext cx="532481" cy="24546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3" name="正方形/長方形 92"/>
              <p:cNvSpPr/>
              <p:nvPr/>
            </p:nvSpPr>
            <p:spPr>
              <a:xfrm>
                <a:off x="327030" y="3519497"/>
                <a:ext cx="665567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ja-JP" altLang="en-US" sz="1600" b="1" dirty="0" smtClean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早割</a:t>
                </a:r>
                <a:r>
                  <a:rPr lang="en-US" altLang="ja-JP" sz="16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!</a:t>
                </a:r>
                <a:endParaRPr lang="en-US" altLang="ja-JP" sz="16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88" name="正方形/長方形 87"/>
            <p:cNvSpPr/>
            <p:nvPr/>
          </p:nvSpPr>
          <p:spPr>
            <a:xfrm>
              <a:off x="5661397" y="3210311"/>
              <a:ext cx="106631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4,900</a:t>
              </a:r>
              <a:r>
                <a:rPr lang="ja-JP" altLang="en-US" sz="1400" b="1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9" name="二等辺三角形 88"/>
            <p:cNvSpPr/>
            <p:nvPr/>
          </p:nvSpPr>
          <p:spPr>
            <a:xfrm rot="5400000">
              <a:off x="5524681" y="3380063"/>
              <a:ext cx="196616" cy="11126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6440229" y="2962385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6349734" y="3281478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9" name="図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0439">
            <a:off x="4294862" y="2642061"/>
            <a:ext cx="587126" cy="325302"/>
          </a:xfrm>
          <a:prstGeom prst="rect">
            <a:avLst/>
          </a:prstGeom>
        </p:spPr>
      </p:pic>
      <p:pic>
        <p:nvPicPr>
          <p:cNvPr id="101" name="図 10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0439">
            <a:off x="4285080" y="6252631"/>
            <a:ext cx="587126" cy="325302"/>
          </a:xfrm>
          <a:prstGeom prst="rect">
            <a:avLst/>
          </a:prstGeom>
        </p:spPr>
      </p:pic>
      <p:pic>
        <p:nvPicPr>
          <p:cNvPr id="102" name="図 10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0084">
            <a:off x="5724556" y="5495447"/>
            <a:ext cx="587126" cy="325302"/>
          </a:xfrm>
          <a:prstGeom prst="rect">
            <a:avLst/>
          </a:prstGeom>
        </p:spPr>
      </p:pic>
      <p:sp>
        <p:nvSpPr>
          <p:cNvPr id="103" name="正方形/長方形 102"/>
          <p:cNvSpPr/>
          <p:nvPr/>
        </p:nvSpPr>
        <p:spPr>
          <a:xfrm>
            <a:off x="5334757" y="8957112"/>
            <a:ext cx="140455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0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照焼</a:t>
            </a:r>
            <a:r>
              <a:rPr lang="ja-JP" altLang="en-US" sz="20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チキン</a:t>
            </a:r>
            <a:endParaRPr lang="en-US" altLang="ja-JP" sz="2000" b="1" dirty="0" smtClean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4" name="正方形/長方形 103"/>
          <p:cNvSpPr/>
          <p:nvPr/>
        </p:nvSpPr>
        <p:spPr>
          <a:xfrm>
            <a:off x="1699828" y="8928535"/>
            <a:ext cx="19688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20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クリスマスチキン</a:t>
            </a:r>
            <a:endParaRPr lang="en-US" altLang="ja-JP" sz="2000" b="1" dirty="0" smtClean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108" name="グループ化 107"/>
          <p:cNvGrpSpPr/>
          <p:nvPr/>
        </p:nvGrpSpPr>
        <p:grpSpPr>
          <a:xfrm>
            <a:off x="5529550" y="9312981"/>
            <a:ext cx="1055045" cy="461665"/>
            <a:chOff x="5529550" y="9312981"/>
            <a:chExt cx="1055045" cy="461665"/>
          </a:xfrm>
        </p:grpSpPr>
        <p:sp>
          <p:nvSpPr>
            <p:cNvPr id="105" name="正方形/長方形 104"/>
            <p:cNvSpPr/>
            <p:nvPr/>
          </p:nvSpPr>
          <p:spPr>
            <a:xfrm>
              <a:off x="5745945" y="9312981"/>
              <a:ext cx="83067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35</a:t>
              </a:r>
              <a:r>
                <a:rPr lang="en-US" altLang="ja-JP" sz="24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</a:t>
              </a:r>
              <a:r>
                <a:rPr lang="ja-JP" altLang="en-US" sz="1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6" name="正方形/長方形 105"/>
            <p:cNvSpPr/>
            <p:nvPr/>
          </p:nvSpPr>
          <p:spPr>
            <a:xfrm>
              <a:off x="6207569" y="9387043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7" name="正方形/長方形 106"/>
            <p:cNvSpPr/>
            <p:nvPr/>
          </p:nvSpPr>
          <p:spPr>
            <a:xfrm>
              <a:off x="5529550" y="9506113"/>
              <a:ext cx="409087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</a:t>
              </a:r>
              <a:r>
                <a:rPr lang="en-US" altLang="ja-JP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r>
                <a:rPr lang="ja-JP" altLang="en-US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枚）</a:t>
              </a:r>
              <a:endParaRPr lang="en-US" altLang="ja-JP" sz="7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09" name="グループ化 108"/>
          <p:cNvGrpSpPr/>
          <p:nvPr/>
        </p:nvGrpSpPr>
        <p:grpSpPr>
          <a:xfrm>
            <a:off x="2043402" y="9260588"/>
            <a:ext cx="1055044" cy="461665"/>
            <a:chOff x="5529551" y="9312981"/>
            <a:chExt cx="1055044" cy="461665"/>
          </a:xfrm>
        </p:grpSpPr>
        <p:sp>
          <p:nvSpPr>
            <p:cNvPr id="110" name="正方形/長方形 109"/>
            <p:cNvSpPr/>
            <p:nvPr/>
          </p:nvSpPr>
          <p:spPr>
            <a:xfrm>
              <a:off x="5745945" y="9312981"/>
              <a:ext cx="830677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r>
                <a:rPr lang="en-US" altLang="ja-JP" sz="24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</a:t>
              </a:r>
              <a:r>
                <a:rPr lang="en-US" altLang="ja-JP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</a:t>
              </a:r>
              <a:r>
                <a:rPr lang="ja-JP" altLang="en-US" sz="1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円</a:t>
              </a:r>
              <a:endParaRPr lang="en-US" altLang="ja-JP" sz="1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1" name="正方形/長方形 110"/>
            <p:cNvSpPr/>
            <p:nvPr/>
          </p:nvSpPr>
          <p:spPr>
            <a:xfrm>
              <a:off x="6207569" y="9387043"/>
              <a:ext cx="377026" cy="1692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500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（税込）</a:t>
              </a:r>
              <a:endParaRPr lang="en-US" altLang="ja-JP" sz="5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2" name="正方形/長方形 111"/>
            <p:cNvSpPr/>
            <p:nvPr/>
          </p:nvSpPr>
          <p:spPr>
            <a:xfrm>
              <a:off x="5529551" y="9506113"/>
              <a:ext cx="409086" cy="20005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ja-JP" altLang="en-US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（</a:t>
              </a:r>
              <a:r>
                <a:rPr lang="en-US" altLang="ja-JP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r>
                <a:rPr lang="ja-JP" altLang="en-US" sz="7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本</a:t>
              </a:r>
              <a:r>
                <a:rPr lang="ja-JP" altLang="en-US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）</a:t>
              </a:r>
              <a:endParaRPr lang="en-US" altLang="ja-JP" sz="7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419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221</Words>
  <Application>Microsoft Office PowerPoint</Application>
  <PresentationFormat>A4 210 x 297 mm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11</cp:revision>
  <dcterms:created xsi:type="dcterms:W3CDTF">2020-11-19T08:07:07Z</dcterms:created>
  <dcterms:modified xsi:type="dcterms:W3CDTF">2020-11-19T10:00:59Z</dcterms:modified>
</cp:coreProperties>
</file>