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85123C-7667-4CBD-8D79-6005723832FC}" v="93" dt="2022-08-26T13:51:42.8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4710"/>
  </p:normalViewPr>
  <p:slideViewPr>
    <p:cSldViewPr snapToGrid="0" snapToObjects="1">
      <p:cViewPr varScale="1">
        <p:scale>
          <a:sx n="113" d="100"/>
          <a:sy n="113" d="100"/>
        </p:scale>
        <p:origin x="6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大橋 浩平" userId="291515c32877b055" providerId="LiveId" clId="{0C85123C-7667-4CBD-8D79-6005723832FC}"/>
    <pc:docChg chg="modSld">
      <pc:chgData name="大橋 浩平" userId="291515c32877b055" providerId="LiveId" clId="{0C85123C-7667-4CBD-8D79-6005723832FC}" dt="2022-08-26T13:59:22.497" v="455" actId="1076"/>
      <pc:docMkLst>
        <pc:docMk/>
      </pc:docMkLst>
      <pc:sldChg chg="addSp delSp modSp mod">
        <pc:chgData name="大橋 浩平" userId="291515c32877b055" providerId="LiveId" clId="{0C85123C-7667-4CBD-8D79-6005723832FC}" dt="2022-08-26T13:59:22.497" v="455" actId="1076"/>
        <pc:sldMkLst>
          <pc:docMk/>
          <pc:sldMk cId="3305765952" sldId="256"/>
        </pc:sldMkLst>
        <pc:spChg chg="add mod">
          <ac:chgData name="大橋 浩平" userId="291515c32877b055" providerId="LiveId" clId="{0C85123C-7667-4CBD-8D79-6005723832FC}" dt="2022-08-26T13:38:45.494" v="240" actId="1076"/>
          <ac:spMkLst>
            <pc:docMk/>
            <pc:sldMk cId="3305765952" sldId="256"/>
            <ac:spMk id="2" creationId="{C672B0B5-B945-4E6B-2BF7-E1CBEC977807}"/>
          </ac:spMkLst>
        </pc:spChg>
        <pc:spChg chg="add mod">
          <ac:chgData name="大橋 浩平" userId="291515c32877b055" providerId="LiveId" clId="{0C85123C-7667-4CBD-8D79-6005723832FC}" dt="2022-08-26T13:38:42.439" v="238" actId="1076"/>
          <ac:spMkLst>
            <pc:docMk/>
            <pc:sldMk cId="3305765952" sldId="256"/>
            <ac:spMk id="3" creationId="{27A3A832-1107-85B6-D91F-8F84FF30A59C}"/>
          </ac:spMkLst>
        </pc:spChg>
        <pc:spChg chg="mod">
          <ac:chgData name="大橋 浩平" userId="291515c32877b055" providerId="LiveId" clId="{0C85123C-7667-4CBD-8D79-6005723832FC}" dt="2022-08-26T13:51:30.730" v="361" actId="20577"/>
          <ac:spMkLst>
            <pc:docMk/>
            <pc:sldMk cId="3305765952" sldId="256"/>
            <ac:spMk id="5" creationId="{F73EDCEA-FED2-8742-BFA6-5F83064B2C27}"/>
          </ac:spMkLst>
        </pc:spChg>
        <pc:spChg chg="add mod">
          <ac:chgData name="大橋 浩平" userId="291515c32877b055" providerId="LiveId" clId="{0C85123C-7667-4CBD-8D79-6005723832FC}" dt="2022-08-26T13:38:36.218" v="236" actId="20577"/>
          <ac:spMkLst>
            <pc:docMk/>
            <pc:sldMk cId="3305765952" sldId="256"/>
            <ac:spMk id="6" creationId="{ADBF0F02-221A-9781-5732-EF0E675ECAD4}"/>
          </ac:spMkLst>
        </pc:spChg>
        <pc:spChg chg="add mod">
          <ac:chgData name="大橋 浩平" userId="291515c32877b055" providerId="LiveId" clId="{0C85123C-7667-4CBD-8D79-6005723832FC}" dt="2022-08-26T13:38:32.084" v="229" actId="20577"/>
          <ac:spMkLst>
            <pc:docMk/>
            <pc:sldMk cId="3305765952" sldId="256"/>
            <ac:spMk id="7" creationId="{AF0E01DE-5240-E827-4EC8-F6419D20F88E}"/>
          </ac:spMkLst>
        </pc:spChg>
        <pc:spChg chg="add del mod">
          <ac:chgData name="大橋 浩平" userId="291515c32877b055" providerId="LiveId" clId="{0C85123C-7667-4CBD-8D79-6005723832FC}" dt="2022-08-26T13:50:38.010" v="278"/>
          <ac:spMkLst>
            <pc:docMk/>
            <pc:sldMk cId="3305765952" sldId="256"/>
            <ac:spMk id="10" creationId="{CE852AB5-E7C2-4AC6-91AE-0B6A34EB86ED}"/>
          </ac:spMkLst>
        </pc:spChg>
        <pc:spChg chg="add mod">
          <ac:chgData name="大橋 浩平" userId="291515c32877b055" providerId="LiveId" clId="{0C85123C-7667-4CBD-8D79-6005723832FC}" dt="2022-08-26T13:51:01.597" v="326" actId="1076"/>
          <ac:spMkLst>
            <pc:docMk/>
            <pc:sldMk cId="3305765952" sldId="256"/>
            <ac:spMk id="11" creationId="{E3A1BEE4-3136-81DD-6777-F41E0D3F17C1}"/>
          </ac:spMkLst>
        </pc:spChg>
        <pc:spChg chg="add mod">
          <ac:chgData name="大橋 浩平" userId="291515c32877b055" providerId="LiveId" clId="{0C85123C-7667-4CBD-8D79-6005723832FC}" dt="2022-08-26T13:59:22.497" v="455" actId="1076"/>
          <ac:spMkLst>
            <pc:docMk/>
            <pc:sldMk cId="3305765952" sldId="256"/>
            <ac:spMk id="12" creationId="{8F7B647D-495A-532C-2A58-94D9AC00C1AE}"/>
          </ac:spMkLst>
        </pc:spChg>
        <pc:picChg chg="add mod">
          <ac:chgData name="大橋 浩平" userId="291515c32877b055" providerId="LiveId" clId="{0C85123C-7667-4CBD-8D79-6005723832FC}" dt="2022-08-26T13:35:15.847" v="196" actId="1035"/>
          <ac:picMkLst>
            <pc:docMk/>
            <pc:sldMk cId="3305765952" sldId="256"/>
            <ac:picMk id="8" creationId="{53DBB154-9F9B-23C8-93AB-B9C7886A4AC1}"/>
          </ac:picMkLst>
        </pc:picChg>
        <pc:picChg chg="add mod">
          <ac:chgData name="大橋 浩平" userId="291515c32877b055" providerId="LiveId" clId="{0C85123C-7667-4CBD-8D79-6005723832FC}" dt="2022-08-26T13:38:05.182" v="218" actId="167"/>
          <ac:picMkLst>
            <pc:docMk/>
            <pc:sldMk cId="3305765952" sldId="256"/>
            <ac:picMk id="9" creationId="{9EFA920D-51F8-9DED-893B-3DE5C2D8DC74}"/>
          </ac:picMkLst>
        </pc:picChg>
        <pc:picChg chg="mod">
          <ac:chgData name="大橋 浩平" userId="291515c32877b055" providerId="LiveId" clId="{0C85123C-7667-4CBD-8D79-6005723832FC}" dt="2022-08-26T13:50:39.726" v="279" actId="1076"/>
          <ac:picMkLst>
            <pc:docMk/>
            <pc:sldMk cId="3305765952" sldId="256"/>
            <ac:picMk id="1026" creationId="{616333F3-F352-5A44-A809-C40E8B9A2DF4}"/>
          </ac:picMkLst>
        </pc:picChg>
        <pc:picChg chg="del mod">
          <ac:chgData name="大橋 浩平" userId="291515c32877b055" providerId="LiveId" clId="{0C85123C-7667-4CBD-8D79-6005723832FC}" dt="2022-08-26T13:34:40.954" v="183" actId="478"/>
          <ac:picMkLst>
            <pc:docMk/>
            <pc:sldMk cId="3305765952" sldId="256"/>
            <ac:picMk id="1028" creationId="{D79C44F9-EC58-2C42-BA93-28506AAB63FA}"/>
          </ac:picMkLst>
        </pc:picChg>
        <pc:picChg chg="mod">
          <ac:chgData name="大橋 浩平" userId="291515c32877b055" providerId="LiveId" clId="{0C85123C-7667-4CBD-8D79-6005723832FC}" dt="2022-08-26T13:38:09.707" v="222" actId="1076"/>
          <ac:picMkLst>
            <pc:docMk/>
            <pc:sldMk cId="3305765952" sldId="256"/>
            <ac:picMk id="1030" creationId="{518F5FAA-BFB6-3F47-B639-9498AC6F0CD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B1DD7A-AB66-344A-8BAA-76CF6A3E8E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92324E9-C856-6745-B87F-3BF2A1E656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619E5D1-D509-C642-9F18-F0F15E59D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80CD7-0D54-B443-8F50-0C9F9EA32C61}" type="datetimeFigureOut">
              <a:rPr kumimoji="1" lang="ja-JP" altLang="en-US" smtClean="0"/>
              <a:t>2023/9/26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E210F8-574C-0A4C-A946-5B7D5FFA8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E891698-27A9-F24B-817C-D49506F5C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6704E-EA6C-FE4C-99EA-00E2FA505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0211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210018-BEB1-3348-8827-754E176BC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7D7FFD3-0D20-4D45-ADC7-EE1D6754F4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4DE31D-13CD-554B-8505-8B2E56093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80CD7-0D54-B443-8F50-0C9F9EA32C61}" type="datetimeFigureOut">
              <a:rPr kumimoji="1" lang="ja-JP" altLang="en-US" smtClean="0"/>
              <a:t>2023/9/26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C36E29B-AE62-C34D-BAB2-F29AD6FA4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391CDC8-FB33-4347-A8F6-28768D895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6704E-EA6C-FE4C-99EA-00E2FA505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4505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03B56EF-D640-E644-BE17-D49A65656C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18EA00D-3CD0-3241-8A47-4F99B588CF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CB496D-9409-604A-92F9-7BAA05861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80CD7-0D54-B443-8F50-0C9F9EA32C61}" type="datetimeFigureOut">
              <a:rPr kumimoji="1" lang="ja-JP" altLang="en-US" smtClean="0"/>
              <a:t>2023/9/26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80C9111-5826-4A4B-A6C6-E74180247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F649A74-0498-9347-8A0B-F040C468D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6704E-EA6C-FE4C-99EA-00E2FA505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274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4B8456-686A-7147-9AAE-8BB360898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1112C62-0A7C-F44E-BDE9-E8C8D5CF90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B370866-F3FD-1441-BDDE-45F1355CE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80CD7-0D54-B443-8F50-0C9F9EA32C61}" type="datetimeFigureOut">
              <a:rPr kumimoji="1" lang="ja-JP" altLang="en-US" smtClean="0"/>
              <a:t>2023/9/26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EDA5610-BBC3-2C47-8229-44EE72889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56670A-854A-B948-9537-71EED608F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6704E-EA6C-FE4C-99EA-00E2FA505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0892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32E51A-06A3-9D40-A1A1-6FBB6F6F9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38D3F1E-1805-6E4A-B753-796DBF2FDB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390E192-BBB1-2249-8C3C-3625B67EC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80CD7-0D54-B443-8F50-0C9F9EA32C61}" type="datetimeFigureOut">
              <a:rPr kumimoji="1" lang="ja-JP" altLang="en-US" smtClean="0"/>
              <a:t>2023/9/26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444B36C-2194-C84B-9FF7-1DC2ADD44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2EC411F-BA09-FB40-B4FC-FB55750E5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6704E-EA6C-FE4C-99EA-00E2FA505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4273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D9EEBD-0F27-9D45-832C-B33D032D6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71E117-068D-B747-BEDB-E6DFA77BF3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4AB6112-D4DD-AD45-9596-1BFB07770D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5AAF714-2F58-AF42-9BB7-330434F24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80CD7-0D54-B443-8F50-0C9F9EA32C61}" type="datetimeFigureOut">
              <a:rPr kumimoji="1" lang="ja-JP" altLang="en-US" smtClean="0"/>
              <a:t>2023/9/26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45A5687-E21F-4448-A659-A0EE7CD14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25AD2D7-386D-5642-880C-91FE99D9C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6704E-EA6C-FE4C-99EA-00E2FA505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3578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C93091-2C60-6345-8E1F-E18E5A14B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C9F4B95-7BA0-8D44-BD49-0A3E5B0FC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DD58BDC-1BAE-BA42-91D6-10B0175BDC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C99422A-4ADA-114D-B4AE-21CC3240AB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CACBCCC-95A5-374F-8F1E-B78F5B754B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8DA12A5-3753-5849-BDBC-6A0472D40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80CD7-0D54-B443-8F50-0C9F9EA32C61}" type="datetimeFigureOut">
              <a:rPr kumimoji="1" lang="ja-JP" altLang="en-US" smtClean="0"/>
              <a:t>2023/9/26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5915CA7-B75F-4942-9742-C16BA0733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E5BB0A1-D767-C242-BF1E-647045BFC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6704E-EA6C-FE4C-99EA-00E2FA505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2617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C77775-279F-1C4B-A23F-78E4874D2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E479BF4-BD28-9A48-A98A-E57E204C5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80CD7-0D54-B443-8F50-0C9F9EA32C61}" type="datetimeFigureOut">
              <a:rPr kumimoji="1" lang="ja-JP" altLang="en-US" smtClean="0"/>
              <a:t>2023/9/26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67A1959-E0EF-054A-8C46-D067E5AD5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3D71BEF-2942-2A40-84D4-7624C322D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6704E-EA6C-FE4C-99EA-00E2FA505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2302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D8B873A-879F-2543-A786-798083F9F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80CD7-0D54-B443-8F50-0C9F9EA32C61}" type="datetimeFigureOut">
              <a:rPr kumimoji="1" lang="ja-JP" altLang="en-US" smtClean="0"/>
              <a:t>2023/9/26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2D61C2E-85F6-3C40-B6CB-0C2DACB75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4D5D6E6-A482-9045-9AE3-0DC35958F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6704E-EA6C-FE4C-99EA-00E2FA505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3936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27678E-A307-5649-A002-22B9C51CA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B5F9B5A-2852-B84C-8CCC-366BC0D83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EC398BA-2801-D84C-AF98-4768D979A9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50DB58B-6D53-064F-A501-055017230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80CD7-0D54-B443-8F50-0C9F9EA32C61}" type="datetimeFigureOut">
              <a:rPr kumimoji="1" lang="ja-JP" altLang="en-US" smtClean="0"/>
              <a:t>2023/9/26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5EE1F4F-513E-4743-8139-DF0D1AEF0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9AABE17-370E-1741-AAA8-95A7BB5D4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6704E-EA6C-FE4C-99EA-00E2FA505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5220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9ABE1F-9B84-1246-8C3E-B0732AE61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612D936-ED8C-B74F-84A9-74F438978B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C67B03B-5534-E547-B9B1-43BA2D4AEE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670A389-6368-BA4F-91C4-779B65ED3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80CD7-0D54-B443-8F50-0C9F9EA32C61}" type="datetimeFigureOut">
              <a:rPr kumimoji="1" lang="ja-JP" altLang="en-US" smtClean="0"/>
              <a:t>2023/9/26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9C70C50-BAC2-E642-A878-EAD485263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D13FA36-8961-5A43-B00B-637F66F57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6704E-EA6C-FE4C-99EA-00E2FA505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571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210FC58-6252-CB4F-9A61-1C9B5000F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C8BD547-3D3D-C84C-A5FE-FA9708A9E6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9ABDBB-DCB0-D24B-A00F-08EBD75D07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80CD7-0D54-B443-8F50-0C9F9EA32C61}" type="datetimeFigureOut">
              <a:rPr kumimoji="1" lang="ja-JP" altLang="en-US" smtClean="0"/>
              <a:t>2023/9/26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F02CC5-9B94-DF41-B91B-37CC858D0A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A7F6BB-0B10-AB4B-8AB8-87C5C45040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6704E-EA6C-FE4C-99EA-00E2FA505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6311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 descr="手を挙げる女性 写真素材 [ 5294039 ] - フォトライブラリー photolibrary">
            <a:extLst>
              <a:ext uri="{FF2B5EF4-FFF2-40B4-BE49-F238E27FC236}">
                <a16:creationId xmlns:a16="http://schemas.microsoft.com/office/drawing/2014/main" id="{9EFA920D-51F8-9DED-893B-3DE5C2D8DC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3457" t="9967" r="62391" b="40067"/>
          <a:stretch/>
        </p:blipFill>
        <p:spPr bwMode="auto">
          <a:xfrm rot="20669665">
            <a:off x="4999980" y="2569596"/>
            <a:ext cx="600685" cy="828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ノート パソコンを持つ女性 の写真素材・画像素材 Image 11515546.">
            <a:extLst>
              <a:ext uri="{FF2B5EF4-FFF2-40B4-BE49-F238E27FC236}">
                <a16:creationId xmlns:a16="http://schemas.microsoft.com/office/drawing/2014/main" id="{518F5FAA-BFB6-3F47-B639-9498AC6F0C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455" b="98909" l="9290" r="89071">
                        <a14:foregroundMark x1="45902" y1="12000" x2="51366" y2="9818"/>
                        <a14:foregroundMark x1="33333" y1="56000" x2="46995" y2="59273"/>
                        <a14:foregroundMark x1="41530" y1="64364" x2="42623" y2="93091"/>
                        <a14:foregroundMark x1="39344" y1="62909" x2="62842" y2="61818"/>
                        <a14:foregroundMark x1="66667" y1="60000" x2="68852" y2="64364"/>
                        <a14:foregroundMark x1="58470" y1="67636" x2="67760" y2="65818"/>
                        <a14:foregroundMark x1="42623" y1="96727" x2="43169" y2="9890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5678" y="1995218"/>
            <a:ext cx="2033380" cy="3055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FF10のストーリーを深く味わうための視点を紹介、解説します">
            <a:extLst>
              <a:ext uri="{FF2B5EF4-FFF2-40B4-BE49-F238E27FC236}">
                <a16:creationId xmlns:a16="http://schemas.microsoft.com/office/drawing/2014/main" id="{616333F3-F352-5A44-A809-C40E8B9A2D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8145" y="4590519"/>
            <a:ext cx="3447004" cy="2267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D8BB6C3-6610-E446-B6AD-65CC30C3D3AF}"/>
              </a:ext>
            </a:extLst>
          </p:cNvPr>
          <p:cNvSpPr txBox="1"/>
          <p:nvPr/>
        </p:nvSpPr>
        <p:spPr>
          <a:xfrm>
            <a:off x="4920916" y="228600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広告運用士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73EDCEA-FED2-8742-BFA6-5F83064B2C27}"/>
              </a:ext>
            </a:extLst>
          </p:cNvPr>
          <p:cNvSpPr txBox="1"/>
          <p:nvPr/>
        </p:nvSpPr>
        <p:spPr>
          <a:xfrm>
            <a:off x="2145651" y="917521"/>
            <a:ext cx="71096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/>
              <a:t>立ち姿の女性</a:t>
            </a:r>
            <a:r>
              <a:rPr kumimoji="1" lang="ja-JP" altLang="en-US" dirty="0"/>
              <a:t>（格好は</a:t>
            </a:r>
            <a:r>
              <a:rPr kumimoji="1" lang="ja-JP" altLang="en-US"/>
              <a:t>和風）が、</a:t>
            </a:r>
            <a:r>
              <a:rPr kumimoji="1" lang="ja-JP" altLang="en-US" dirty="0"/>
              <a:t>片手でパソコンを</a:t>
            </a:r>
            <a:r>
              <a:rPr kumimoji="1" lang="ja-JP" altLang="en-US"/>
              <a:t>持ち、</a:t>
            </a:r>
            <a:endParaRPr kumimoji="1" lang="en-US" altLang="ja-JP" dirty="0"/>
          </a:p>
          <a:p>
            <a:r>
              <a:rPr kumimoji="1" lang="ja-JP" altLang="en-US"/>
              <a:t>もう片手は舞っているように広告用語を呪文</a:t>
            </a:r>
            <a:r>
              <a:rPr kumimoji="1" lang="ja-JP" altLang="en-US" dirty="0"/>
              <a:t>を唱えているような形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672B0B5-B945-4E6B-2BF7-E1CBEC977807}"/>
              </a:ext>
            </a:extLst>
          </p:cNvPr>
          <p:cNvSpPr txBox="1"/>
          <p:nvPr/>
        </p:nvSpPr>
        <p:spPr>
          <a:xfrm rot="970127">
            <a:off x="3783940" y="2540299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CPA</a:t>
            </a:r>
            <a:r>
              <a:rPr kumimoji="1" lang="ja-JP" altLang="en-US" dirty="0"/>
              <a:t>～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7A3A832-1107-85B6-D91F-8F84FF30A59C}"/>
              </a:ext>
            </a:extLst>
          </p:cNvPr>
          <p:cNvSpPr txBox="1"/>
          <p:nvPr/>
        </p:nvSpPr>
        <p:spPr>
          <a:xfrm rot="20427152">
            <a:off x="3771784" y="3465518"/>
            <a:ext cx="872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CTR</a:t>
            </a:r>
            <a:r>
              <a:rPr kumimoji="1" lang="ja-JP" altLang="en-US" dirty="0"/>
              <a:t>～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DBF0F02-221A-9781-5732-EF0E675ECAD4}"/>
              </a:ext>
            </a:extLst>
          </p:cNvPr>
          <p:cNvSpPr txBox="1"/>
          <p:nvPr/>
        </p:nvSpPr>
        <p:spPr>
          <a:xfrm rot="970127">
            <a:off x="6954649" y="3396109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～</a:t>
            </a:r>
            <a:r>
              <a:rPr kumimoji="1" lang="en-US" altLang="ja-JP" dirty="0"/>
              <a:t>ROAS</a:t>
            </a:r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F0E01DE-5240-E827-4EC8-F6419D20F88E}"/>
              </a:ext>
            </a:extLst>
          </p:cNvPr>
          <p:cNvSpPr txBox="1"/>
          <p:nvPr/>
        </p:nvSpPr>
        <p:spPr>
          <a:xfrm rot="20427152">
            <a:off x="6939661" y="2466521"/>
            <a:ext cx="1587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～</a:t>
            </a:r>
            <a:r>
              <a:rPr kumimoji="1" lang="en-US" altLang="ja-JP" dirty="0"/>
              <a:t>Impression</a:t>
            </a:r>
            <a:endParaRPr kumimoji="1" lang="ja-JP" altLang="en-US" dirty="0"/>
          </a:p>
        </p:txBody>
      </p:sp>
      <p:pic>
        <p:nvPicPr>
          <p:cNvPr id="8" name="Picture 2" descr="Amazon | 【目元にメリハリを】 伊達メガネ メンズ ブルーライトカット PCメガネ ファッション 伊達眼鏡 ウェリントン UVカット  [福岡発のアイウェアブランドFREESE](ブラック) | ファッション眼鏡 通販">
            <a:extLst>
              <a:ext uri="{FF2B5EF4-FFF2-40B4-BE49-F238E27FC236}">
                <a16:creationId xmlns:a16="http://schemas.microsoft.com/office/drawing/2014/main" id="{53DBB154-9F9B-23C8-93AB-B9C7886A4A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3713" b="89604" l="1031" r="98969">
                        <a14:foregroundMark x1="5007" y1="21040" x2="5007" y2="21040"/>
                        <a14:foregroundMark x1="1031" y1="24257" x2="1031" y2="24257"/>
                        <a14:foregroundMark x1="35788" y1="3960" x2="35788" y2="3960"/>
                        <a14:foregroundMark x1="94256" y1="34653" x2="94256" y2="34653"/>
                        <a14:foregroundMark x1="98380" y1="27228" x2="98380" y2="27228"/>
                        <a14:foregroundMark x1="98969" y1="32921" x2="98969" y2="32921"/>
                        <a14:foregroundMark x1="98822" y1="28218" x2="98822" y2="28218"/>
                        <a14:backgroundMark x1="98233" y1="36634" x2="98233" y2="36634"/>
                        <a14:backgroundMark x1="98822" y1="32673" x2="98822" y2="32673"/>
                        <a14:backgroundMark x1="99558" y1="29208" x2="99558" y2="29208"/>
                        <a14:backgroundMark x1="45508" y1="20545" x2="45508" y2="20545"/>
                        <a14:backgroundMark x1="40943" y1="6188" x2="40943" y2="6188"/>
                        <a14:backgroundMark x1="41679" y1="8663" x2="41679" y2="8663"/>
                        <a14:backgroundMark x1="44624" y1="12376" x2="37261" y2="3465"/>
                        <a14:backgroundMark x1="35199" y1="3218" x2="30633" y2="2228"/>
                        <a14:backgroundMark x1="25920" y1="4950" x2="8395" y2="2104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608537">
            <a:off x="5780161" y="2377552"/>
            <a:ext cx="468883" cy="278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3A1BEE4-3136-81DD-6777-F41E0D3F17C1}"/>
              </a:ext>
            </a:extLst>
          </p:cNvPr>
          <p:cNvSpPr txBox="1"/>
          <p:nvPr/>
        </p:nvSpPr>
        <p:spPr>
          <a:xfrm>
            <a:off x="9054963" y="3874180"/>
            <a:ext cx="24625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/>
              <a:t>デザインイメージ</a:t>
            </a:r>
            <a:endParaRPr kumimoji="1" lang="en-US" altLang="ja-JP" dirty="0"/>
          </a:p>
          <a:p>
            <a:pPr algn="ctr"/>
            <a:r>
              <a:rPr lang="en-US" altLang="ja-JP" dirty="0"/>
              <a:t>FFX</a:t>
            </a:r>
            <a:r>
              <a:rPr lang="ja-JP" altLang="en-US"/>
              <a:t>の召喚士みたいな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05765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48</Words>
  <Application>Microsoft Macintosh PowerPoint</Application>
  <PresentationFormat>ワイド画面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大橋 浩平</dc:creator>
  <cp:lastModifiedBy>浩平 大橋</cp:lastModifiedBy>
  <cp:revision>5</cp:revision>
  <dcterms:created xsi:type="dcterms:W3CDTF">2021-04-25T09:47:51Z</dcterms:created>
  <dcterms:modified xsi:type="dcterms:W3CDTF">2023-09-26T07:32:42Z</dcterms:modified>
</cp:coreProperties>
</file>