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65" r:id="rId3"/>
    <p:sldId id="294" r:id="rId4"/>
    <p:sldId id="289" r:id="rId5"/>
    <p:sldId id="295" r:id="rId6"/>
    <p:sldId id="300" r:id="rId7"/>
    <p:sldId id="298" r:id="rId8"/>
    <p:sldId id="299" r:id="rId9"/>
    <p:sldId id="291" r:id="rId10"/>
    <p:sldId id="286" r:id="rId11"/>
    <p:sldId id="296" r:id="rId12"/>
    <p:sldId id="297" r:id="rId13"/>
    <p:sldId id="301" r:id="rId14"/>
    <p:sldId id="288" r:id="rId15"/>
    <p:sldId id="267" r:id="rId16"/>
    <p:sldId id="268" r:id="rId17"/>
    <p:sldId id="269" r:id="rId18"/>
    <p:sldId id="270" r:id="rId19"/>
    <p:sldId id="264" r:id="rId20"/>
    <p:sldId id="311" r:id="rId21"/>
    <p:sldId id="273" r:id="rId22"/>
    <p:sldId id="315" r:id="rId23"/>
    <p:sldId id="282" r:id="rId24"/>
    <p:sldId id="277" r:id="rId25"/>
    <p:sldId id="274" r:id="rId26"/>
    <p:sldId id="278" r:id="rId27"/>
    <p:sldId id="302" r:id="rId28"/>
    <p:sldId id="303" r:id="rId29"/>
    <p:sldId id="275" r:id="rId30"/>
    <p:sldId id="307" r:id="rId31"/>
    <p:sldId id="279" r:id="rId32"/>
    <p:sldId id="276" r:id="rId33"/>
    <p:sldId id="309" r:id="rId34"/>
    <p:sldId id="310" r:id="rId35"/>
    <p:sldId id="281" r:id="rId36"/>
    <p:sldId id="314" r:id="rId37"/>
  </p:sldIdLst>
  <p:sldSz cx="9144000" cy="6858000" type="screen4x3"/>
  <p:notesSz cx="6886575"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374A03-56CE-42CF-BAA2-88EBC447DFC1}" v="94" dt="2025-04-11T05:36:19.5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1265" autoAdjust="0"/>
  </p:normalViewPr>
  <p:slideViewPr>
    <p:cSldViewPr snapToGrid="0" snapToObjects="1">
      <p:cViewPr varScale="1">
        <p:scale>
          <a:sx n="57" d="100"/>
          <a:sy n="57" d="100"/>
        </p:scale>
        <p:origin x="1468" y="36"/>
      </p:cViewPr>
      <p:guideLst>
        <p:guide orient="horz" pos="2160"/>
        <p:guide pos="2880"/>
      </p:guideLst>
    </p:cSldViewPr>
  </p:slideViewPr>
  <p:outlineViewPr>
    <p:cViewPr>
      <p:scale>
        <a:sx n="33" d="100"/>
        <a:sy n="33" d="100"/>
      </p:scale>
      <p:origin x="0" y="-10756"/>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snapToObjects="1">
      <p:cViewPr>
        <p:scale>
          <a:sx n="100" d="100"/>
          <a:sy n="100" d="100"/>
        </p:scale>
        <p:origin x="1548" y="-7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友隆 上田" userId="a54b074032df4b8f" providerId="LiveId" clId="{BF73C6A9-4CDC-4780-BA4F-E7C8132BCDE6}"/>
    <pc:docChg chg="delSld modSld">
      <pc:chgData name="友隆 上田" userId="a54b074032df4b8f" providerId="LiveId" clId="{BF73C6A9-4CDC-4780-BA4F-E7C8132BCDE6}" dt="2025-04-11T05:56:17.845" v="57" actId="20577"/>
      <pc:docMkLst>
        <pc:docMk/>
      </pc:docMkLst>
      <pc:sldChg chg="modSp mod">
        <pc:chgData name="友隆 上田" userId="a54b074032df4b8f" providerId="LiveId" clId="{BF73C6A9-4CDC-4780-BA4F-E7C8132BCDE6}" dt="2025-04-11T05:56:17.845" v="57" actId="20577"/>
        <pc:sldMkLst>
          <pc:docMk/>
          <pc:sldMk cId="0" sldId="256"/>
        </pc:sldMkLst>
        <pc:spChg chg="mod">
          <ac:chgData name="友隆 上田" userId="a54b074032df4b8f" providerId="LiveId" clId="{BF73C6A9-4CDC-4780-BA4F-E7C8132BCDE6}" dt="2025-04-11T05:56:17.845" v="57" actId="20577"/>
          <ac:spMkLst>
            <pc:docMk/>
            <pc:sldMk cId="0" sldId="256"/>
            <ac:spMk id="2" creationId="{00000000-0000-0000-0000-000000000000}"/>
          </ac:spMkLst>
        </pc:spChg>
      </pc:sldChg>
      <pc:sldChg chg="del">
        <pc:chgData name="友隆 上田" userId="a54b074032df4b8f" providerId="LiveId" clId="{BF73C6A9-4CDC-4780-BA4F-E7C8132BCDE6}" dt="2025-04-11T05:38:18.611" v="6" actId="47"/>
        <pc:sldMkLst>
          <pc:docMk/>
          <pc:sldMk cId="0" sldId="257"/>
        </pc:sldMkLst>
      </pc:sldChg>
      <pc:sldChg chg="del">
        <pc:chgData name="友隆 上田" userId="a54b074032df4b8f" providerId="LiveId" clId="{BF73C6A9-4CDC-4780-BA4F-E7C8132BCDE6}" dt="2025-04-11T05:38:19.264" v="7" actId="47"/>
        <pc:sldMkLst>
          <pc:docMk/>
          <pc:sldMk cId="0" sldId="258"/>
        </pc:sldMkLst>
      </pc:sldChg>
      <pc:sldChg chg="del">
        <pc:chgData name="友隆 上田" userId="a54b074032df4b8f" providerId="LiveId" clId="{BF73C6A9-4CDC-4780-BA4F-E7C8132BCDE6}" dt="2025-04-11T05:38:20.263" v="8" actId="47"/>
        <pc:sldMkLst>
          <pc:docMk/>
          <pc:sldMk cId="0" sldId="259"/>
        </pc:sldMkLst>
      </pc:sldChg>
      <pc:sldChg chg="del">
        <pc:chgData name="友隆 上田" userId="a54b074032df4b8f" providerId="LiveId" clId="{BF73C6A9-4CDC-4780-BA4F-E7C8132BCDE6}" dt="2025-04-11T05:38:38.740" v="13" actId="47"/>
        <pc:sldMkLst>
          <pc:docMk/>
          <pc:sldMk cId="956949993" sldId="266"/>
        </pc:sldMkLst>
      </pc:sldChg>
      <pc:sldChg chg="del">
        <pc:chgData name="友隆 上田" userId="a54b074032df4b8f" providerId="LiveId" clId="{BF73C6A9-4CDC-4780-BA4F-E7C8132BCDE6}" dt="2025-04-11T05:38:17.195" v="5" actId="47"/>
        <pc:sldMkLst>
          <pc:docMk/>
          <pc:sldMk cId="2959595298" sldId="271"/>
        </pc:sldMkLst>
      </pc:sldChg>
      <pc:sldChg chg="del">
        <pc:chgData name="友隆 上田" userId="a54b074032df4b8f" providerId="LiveId" clId="{BF73C6A9-4CDC-4780-BA4F-E7C8132BCDE6}" dt="2025-04-11T05:38:20.979" v="9" actId="47"/>
        <pc:sldMkLst>
          <pc:docMk/>
          <pc:sldMk cId="2061943004" sldId="272"/>
        </pc:sldMkLst>
      </pc:sldChg>
      <pc:sldChg chg="del">
        <pc:chgData name="友隆 上田" userId="a54b074032df4b8f" providerId="LiveId" clId="{BF73C6A9-4CDC-4780-BA4F-E7C8132BCDE6}" dt="2025-04-11T05:44:11.462" v="16" actId="47"/>
        <pc:sldMkLst>
          <pc:docMk/>
          <pc:sldMk cId="2473705864" sldId="280"/>
        </pc:sldMkLst>
      </pc:sldChg>
      <pc:sldChg chg="del">
        <pc:chgData name="友隆 上田" userId="a54b074032df4b8f" providerId="LiveId" clId="{BF73C6A9-4CDC-4780-BA4F-E7C8132BCDE6}" dt="2025-04-11T05:37:45.469" v="0" actId="47"/>
        <pc:sldMkLst>
          <pc:docMk/>
          <pc:sldMk cId="1033859555" sldId="283"/>
        </pc:sldMkLst>
      </pc:sldChg>
      <pc:sldChg chg="del">
        <pc:chgData name="友隆 上田" userId="a54b074032df4b8f" providerId="LiveId" clId="{BF73C6A9-4CDC-4780-BA4F-E7C8132BCDE6}" dt="2025-04-11T05:38:11.463" v="2" actId="47"/>
        <pc:sldMkLst>
          <pc:docMk/>
          <pc:sldMk cId="1346194018" sldId="285"/>
        </pc:sldMkLst>
      </pc:sldChg>
      <pc:sldChg chg="del">
        <pc:chgData name="友隆 上田" userId="a54b074032df4b8f" providerId="LiveId" clId="{BF73C6A9-4CDC-4780-BA4F-E7C8132BCDE6}" dt="2025-04-11T05:38:12.231" v="3" actId="47"/>
        <pc:sldMkLst>
          <pc:docMk/>
          <pc:sldMk cId="4197897619" sldId="287"/>
        </pc:sldMkLst>
      </pc:sldChg>
      <pc:sldChg chg="del">
        <pc:chgData name="友隆 上田" userId="a54b074032df4b8f" providerId="LiveId" clId="{BF73C6A9-4CDC-4780-BA4F-E7C8132BCDE6}" dt="2025-04-11T05:38:10.687" v="1" actId="47"/>
        <pc:sldMkLst>
          <pc:docMk/>
          <pc:sldMk cId="19647386" sldId="290"/>
        </pc:sldMkLst>
      </pc:sldChg>
      <pc:sldChg chg="del">
        <pc:chgData name="友隆 上田" userId="a54b074032df4b8f" providerId="LiveId" clId="{BF73C6A9-4CDC-4780-BA4F-E7C8132BCDE6}" dt="2025-04-11T05:38:14.133" v="4" actId="47"/>
        <pc:sldMkLst>
          <pc:docMk/>
          <pc:sldMk cId="4221579062" sldId="293"/>
        </pc:sldMkLst>
      </pc:sldChg>
      <pc:sldChg chg="del">
        <pc:chgData name="友隆 上田" userId="a54b074032df4b8f" providerId="LiveId" clId="{BF73C6A9-4CDC-4780-BA4F-E7C8132BCDE6}" dt="2025-04-11T05:38:25.212" v="10" actId="47"/>
        <pc:sldMkLst>
          <pc:docMk/>
          <pc:sldMk cId="1165837235" sldId="304"/>
        </pc:sldMkLst>
      </pc:sldChg>
      <pc:sldChg chg="del">
        <pc:chgData name="友隆 上田" userId="a54b074032df4b8f" providerId="LiveId" clId="{BF73C6A9-4CDC-4780-BA4F-E7C8132BCDE6}" dt="2025-04-11T05:38:26.901" v="11" actId="47"/>
        <pc:sldMkLst>
          <pc:docMk/>
          <pc:sldMk cId="1959350972" sldId="305"/>
        </pc:sldMkLst>
      </pc:sldChg>
      <pc:sldChg chg="del">
        <pc:chgData name="友隆 上田" userId="a54b074032df4b8f" providerId="LiveId" clId="{BF73C6A9-4CDC-4780-BA4F-E7C8132BCDE6}" dt="2025-04-11T05:38:27.407" v="12" actId="47"/>
        <pc:sldMkLst>
          <pc:docMk/>
          <pc:sldMk cId="943274051" sldId="306"/>
        </pc:sldMkLst>
      </pc:sldChg>
      <pc:sldChg chg="modSp mod">
        <pc:chgData name="友隆 上田" userId="a54b074032df4b8f" providerId="LiveId" clId="{BF73C6A9-4CDC-4780-BA4F-E7C8132BCDE6}" dt="2025-04-11T05:47:03.092" v="25" actId="20577"/>
        <pc:sldMkLst>
          <pc:docMk/>
          <pc:sldMk cId="1919789181" sldId="307"/>
        </pc:sldMkLst>
        <pc:spChg chg="mod">
          <ac:chgData name="友隆 上田" userId="a54b074032df4b8f" providerId="LiveId" clId="{BF73C6A9-4CDC-4780-BA4F-E7C8132BCDE6}" dt="2025-04-11T05:47:03.092" v="25" actId="20577"/>
          <ac:spMkLst>
            <pc:docMk/>
            <pc:sldMk cId="1919789181" sldId="307"/>
            <ac:spMk id="3" creationId="{49F77BAD-C84A-5DB9-8BA1-7C374FB3B22E}"/>
          </ac:spMkLst>
        </pc:spChg>
      </pc:sldChg>
      <pc:sldChg chg="del">
        <pc:chgData name="友隆 上田" userId="a54b074032df4b8f" providerId="LiveId" clId="{BF73C6A9-4CDC-4780-BA4F-E7C8132BCDE6}" dt="2025-04-11T05:45:31.342" v="18" actId="47"/>
        <pc:sldMkLst>
          <pc:docMk/>
          <pc:sldMk cId="2595452758" sldId="308"/>
        </pc:sldMkLst>
      </pc:sldChg>
      <pc:sldChg chg="modSp mod">
        <pc:chgData name="友隆 上田" userId="a54b074032df4b8f" providerId="LiveId" clId="{BF73C6A9-4CDC-4780-BA4F-E7C8132BCDE6}" dt="2025-04-11T05:44:40.575" v="17" actId="2711"/>
        <pc:sldMkLst>
          <pc:docMk/>
          <pc:sldMk cId="859515059" sldId="311"/>
        </pc:sldMkLst>
        <pc:spChg chg="mod">
          <ac:chgData name="友隆 上田" userId="a54b074032df4b8f" providerId="LiveId" clId="{BF73C6A9-4CDC-4780-BA4F-E7C8132BCDE6}" dt="2025-04-11T05:44:40.575" v="17" actId="2711"/>
          <ac:spMkLst>
            <pc:docMk/>
            <pc:sldMk cId="859515059" sldId="311"/>
            <ac:spMk id="5" creationId="{7978E478-C4C4-3E8F-F8B3-3005A2E4E655}"/>
          </ac:spMkLst>
        </pc:spChg>
      </pc:sldChg>
      <pc:sldChg chg="del">
        <pc:chgData name="友隆 上田" userId="a54b074032df4b8f" providerId="LiveId" clId="{BF73C6A9-4CDC-4780-BA4F-E7C8132BCDE6}" dt="2025-04-11T05:38:39.382" v="14" actId="47"/>
        <pc:sldMkLst>
          <pc:docMk/>
          <pc:sldMk cId="3225304332" sldId="312"/>
        </pc:sldMkLst>
      </pc:sldChg>
      <pc:sldChg chg="del">
        <pc:chgData name="友隆 上田" userId="a54b074032df4b8f" providerId="LiveId" clId="{BF73C6A9-4CDC-4780-BA4F-E7C8132BCDE6}" dt="2025-04-11T05:38:41.009" v="15" actId="47"/>
        <pc:sldMkLst>
          <pc:docMk/>
          <pc:sldMk cId="4229774671" sldId="313"/>
        </pc:sldMkLst>
      </pc:sldChg>
    </pc:docChg>
  </pc:docChgLst>
  <pc:docChgLst>
    <pc:chgData name="友隆 上田" userId="a54b074032df4b8f" providerId="LiveId" clId="{BB374A03-56CE-42CF-BAA2-88EBC447DFC1}"/>
    <pc:docChg chg="undo redo custSel addSld delSld modSld sldOrd addMainMaster delMainMaster modMainMaster modNotesMaster">
      <pc:chgData name="友隆 上田" userId="a54b074032df4b8f" providerId="LiveId" clId="{BB374A03-56CE-42CF-BAA2-88EBC447DFC1}" dt="2025-04-11T05:36:24.523" v="6359" actId="1076"/>
      <pc:docMkLst>
        <pc:docMk/>
      </pc:docMkLst>
      <pc:sldChg chg="addSp modSp mod">
        <pc:chgData name="友隆 上田" userId="a54b074032df4b8f" providerId="LiveId" clId="{BB374A03-56CE-42CF-BAA2-88EBC447DFC1}" dt="2025-04-11T01:16:00.162" v="2966" actId="2711"/>
        <pc:sldMkLst>
          <pc:docMk/>
          <pc:sldMk cId="0" sldId="256"/>
        </pc:sldMkLst>
        <pc:spChg chg="mod">
          <ac:chgData name="友隆 上田" userId="a54b074032df4b8f" providerId="LiveId" clId="{BB374A03-56CE-42CF-BAA2-88EBC447DFC1}" dt="2025-04-11T01:15:36.161" v="2964" actId="2711"/>
          <ac:spMkLst>
            <pc:docMk/>
            <pc:sldMk cId="0" sldId="256"/>
            <ac:spMk id="2" creationId="{00000000-0000-0000-0000-000000000000}"/>
          </ac:spMkLst>
        </pc:spChg>
        <pc:spChg chg="mod">
          <ac:chgData name="友隆 上田" userId="a54b074032df4b8f" providerId="LiveId" clId="{BB374A03-56CE-42CF-BAA2-88EBC447DFC1}" dt="2025-04-11T01:16:00.162" v="2966" actId="2711"/>
          <ac:spMkLst>
            <pc:docMk/>
            <pc:sldMk cId="0" sldId="256"/>
            <ac:spMk id="3" creationId="{00000000-0000-0000-0000-000000000000}"/>
          </ac:spMkLst>
        </pc:spChg>
        <pc:spChg chg="add mod">
          <ac:chgData name="友隆 上田" userId="a54b074032df4b8f" providerId="LiveId" clId="{BB374A03-56CE-42CF-BAA2-88EBC447DFC1}" dt="2025-04-11T01:15:46.947" v="2965" actId="2711"/>
          <ac:spMkLst>
            <pc:docMk/>
            <pc:sldMk cId="0" sldId="256"/>
            <ac:spMk id="4" creationId="{56A0816C-321F-1D44-D60D-412EBD7BFC64}"/>
          </ac:spMkLst>
        </pc:spChg>
      </pc:sldChg>
      <pc:sldChg chg="delSp mod modShow">
        <pc:chgData name="友隆 上田" userId="a54b074032df4b8f" providerId="LiveId" clId="{BB374A03-56CE-42CF-BAA2-88EBC447DFC1}" dt="2025-04-11T01:21:11.091" v="3007" actId="729"/>
        <pc:sldMkLst>
          <pc:docMk/>
          <pc:sldMk cId="0" sldId="257"/>
        </pc:sldMkLst>
      </pc:sldChg>
      <pc:sldChg chg="delSp mod modShow">
        <pc:chgData name="友隆 上田" userId="a54b074032df4b8f" providerId="LiveId" clId="{BB374A03-56CE-42CF-BAA2-88EBC447DFC1}" dt="2025-03-28T09:18:23.402" v="857" actId="729"/>
        <pc:sldMkLst>
          <pc:docMk/>
          <pc:sldMk cId="0" sldId="258"/>
        </pc:sldMkLst>
      </pc:sldChg>
      <pc:sldChg chg="delSp mod modShow">
        <pc:chgData name="友隆 上田" userId="a54b074032df4b8f" providerId="LiveId" clId="{BB374A03-56CE-42CF-BAA2-88EBC447DFC1}" dt="2025-04-11T01:21:16.561" v="3008" actId="729"/>
        <pc:sldMkLst>
          <pc:docMk/>
          <pc:sldMk cId="0" sldId="259"/>
        </pc:sldMkLst>
      </pc:sldChg>
      <pc:sldChg chg="delSp del mod modShow">
        <pc:chgData name="友隆 上田" userId="a54b074032df4b8f" providerId="LiveId" clId="{BB374A03-56CE-42CF-BAA2-88EBC447DFC1}" dt="2025-04-06T07:27:31.286" v="2282" actId="47"/>
        <pc:sldMkLst>
          <pc:docMk/>
          <pc:sldMk cId="0" sldId="260"/>
        </pc:sldMkLst>
      </pc:sldChg>
      <pc:sldChg chg="delSp del mod modShow">
        <pc:chgData name="友隆 上田" userId="a54b074032df4b8f" providerId="LiveId" clId="{BB374A03-56CE-42CF-BAA2-88EBC447DFC1}" dt="2025-04-11T04:25:26.960" v="5943" actId="47"/>
        <pc:sldMkLst>
          <pc:docMk/>
          <pc:sldMk cId="0" sldId="261"/>
        </pc:sldMkLst>
      </pc:sldChg>
      <pc:sldChg chg="delSp modSp del mod">
        <pc:chgData name="友隆 上田" userId="a54b074032df4b8f" providerId="LiveId" clId="{BB374A03-56CE-42CF-BAA2-88EBC447DFC1}" dt="2025-04-11T04:25:28.642" v="5944" actId="47"/>
        <pc:sldMkLst>
          <pc:docMk/>
          <pc:sldMk cId="0" sldId="262"/>
        </pc:sldMkLst>
      </pc:sldChg>
      <pc:sldChg chg="new del">
        <pc:chgData name="友隆 上田" userId="a54b074032df4b8f" providerId="LiveId" clId="{BB374A03-56CE-42CF-BAA2-88EBC447DFC1}" dt="2025-03-20T06:30:21.631" v="15" actId="47"/>
        <pc:sldMkLst>
          <pc:docMk/>
          <pc:sldMk cId="2524168756" sldId="263"/>
        </pc:sldMkLst>
      </pc:sldChg>
      <pc:sldChg chg="modSp new mod ord">
        <pc:chgData name="友隆 上田" userId="a54b074032df4b8f" providerId="LiveId" clId="{BB374A03-56CE-42CF-BAA2-88EBC447DFC1}" dt="2025-04-11T01:20:57.766" v="3006" actId="1076"/>
        <pc:sldMkLst>
          <pc:docMk/>
          <pc:sldMk cId="3907158353" sldId="264"/>
        </pc:sldMkLst>
        <pc:spChg chg="mod">
          <ac:chgData name="友隆 上田" userId="a54b074032df4b8f" providerId="LiveId" clId="{BB374A03-56CE-42CF-BAA2-88EBC447DFC1}" dt="2025-04-11T01:19:49.278" v="2996" actId="2711"/>
          <ac:spMkLst>
            <pc:docMk/>
            <pc:sldMk cId="3907158353" sldId="264"/>
            <ac:spMk id="2" creationId="{B3898A1E-5305-C2AE-27A4-D25FDDC78877}"/>
          </ac:spMkLst>
        </pc:spChg>
        <pc:spChg chg="mod">
          <ac:chgData name="友隆 上田" userId="a54b074032df4b8f" providerId="LiveId" clId="{BB374A03-56CE-42CF-BAA2-88EBC447DFC1}" dt="2025-04-11T01:20:57.766" v="3006" actId="1076"/>
          <ac:spMkLst>
            <pc:docMk/>
            <pc:sldMk cId="3907158353" sldId="264"/>
            <ac:spMk id="3" creationId="{98EC88F8-43BC-9C8A-D589-F9A40F58BAFB}"/>
          </ac:spMkLst>
        </pc:spChg>
      </pc:sldChg>
      <pc:sldChg chg="modSp new mod ord">
        <pc:chgData name="友隆 上田" userId="a54b074032df4b8f" providerId="LiveId" clId="{BB374A03-56CE-42CF-BAA2-88EBC447DFC1}" dt="2025-04-11T01:16:36.429" v="2968" actId="2711"/>
        <pc:sldMkLst>
          <pc:docMk/>
          <pc:sldMk cId="151611392" sldId="265"/>
        </pc:sldMkLst>
        <pc:spChg chg="mod">
          <ac:chgData name="友隆 上田" userId="a54b074032df4b8f" providerId="LiveId" clId="{BB374A03-56CE-42CF-BAA2-88EBC447DFC1}" dt="2025-04-11T01:16:32.131" v="2967" actId="2711"/>
          <ac:spMkLst>
            <pc:docMk/>
            <pc:sldMk cId="151611392" sldId="265"/>
            <ac:spMk id="2" creationId="{F7B07DBF-5BF2-EC1F-FB38-55B646532B6E}"/>
          </ac:spMkLst>
        </pc:spChg>
        <pc:spChg chg="mod">
          <ac:chgData name="友隆 上田" userId="a54b074032df4b8f" providerId="LiveId" clId="{BB374A03-56CE-42CF-BAA2-88EBC447DFC1}" dt="2025-04-11T01:16:36.429" v="2968" actId="2711"/>
          <ac:spMkLst>
            <pc:docMk/>
            <pc:sldMk cId="151611392" sldId="265"/>
            <ac:spMk id="3" creationId="{4F198BFC-0692-5583-9D10-65A2ADEFE6CB}"/>
          </ac:spMkLst>
        </pc:spChg>
      </pc:sldChg>
      <pc:sldChg chg="addSp delSp modSp new mod ord">
        <pc:chgData name="友隆 上田" userId="a54b074032df4b8f" providerId="LiveId" clId="{BB374A03-56CE-42CF-BAA2-88EBC447DFC1}" dt="2025-04-11T02:42:42.789" v="4352" actId="1076"/>
        <pc:sldMkLst>
          <pc:docMk/>
          <pc:sldMk cId="956949993" sldId="266"/>
        </pc:sldMkLst>
        <pc:picChg chg="add mod">
          <ac:chgData name="友隆 上田" userId="a54b074032df4b8f" providerId="LiveId" clId="{BB374A03-56CE-42CF-BAA2-88EBC447DFC1}" dt="2025-04-11T02:42:42.789" v="4352" actId="1076"/>
          <ac:picMkLst>
            <pc:docMk/>
            <pc:sldMk cId="956949993" sldId="266"/>
            <ac:picMk id="7" creationId="{3DAE60D5-44B6-5886-8C9F-0BDC972EFB34}"/>
          </ac:picMkLst>
        </pc:picChg>
        <pc:picChg chg="add del mod">
          <ac:chgData name="友隆 上田" userId="a54b074032df4b8f" providerId="LiveId" clId="{BB374A03-56CE-42CF-BAA2-88EBC447DFC1}" dt="2025-04-11T02:42:28.454" v="4347" actId="21"/>
          <ac:picMkLst>
            <pc:docMk/>
            <pc:sldMk cId="956949993" sldId="266"/>
            <ac:picMk id="11" creationId="{70440A6C-98AB-00F9-A7C1-8046BFDD05E9}"/>
          </ac:picMkLst>
        </pc:picChg>
      </pc:sldChg>
      <pc:sldChg chg="modSp new mod">
        <pc:chgData name="友隆 上田" userId="a54b074032df4b8f" providerId="LiveId" clId="{BB374A03-56CE-42CF-BAA2-88EBC447DFC1}" dt="2025-04-11T04:28:15.314" v="6027" actId="20578"/>
        <pc:sldMkLst>
          <pc:docMk/>
          <pc:sldMk cId="1895440708" sldId="267"/>
        </pc:sldMkLst>
        <pc:spChg chg="mod">
          <ac:chgData name="友隆 上田" userId="a54b074032df4b8f" providerId="LiveId" clId="{BB374A03-56CE-42CF-BAA2-88EBC447DFC1}" dt="2025-04-11T01:18:50.344" v="2985" actId="2711"/>
          <ac:spMkLst>
            <pc:docMk/>
            <pc:sldMk cId="1895440708" sldId="267"/>
            <ac:spMk id="2" creationId="{7335EE41-3EA3-D99B-3BCF-FC82C3B78DA2}"/>
          </ac:spMkLst>
        </pc:spChg>
        <pc:spChg chg="mod">
          <ac:chgData name="友隆 上田" userId="a54b074032df4b8f" providerId="LiveId" clId="{BB374A03-56CE-42CF-BAA2-88EBC447DFC1}" dt="2025-04-11T04:28:15.314" v="6027" actId="20578"/>
          <ac:spMkLst>
            <pc:docMk/>
            <pc:sldMk cId="1895440708" sldId="267"/>
            <ac:spMk id="3" creationId="{E993A623-41C4-5C71-097A-E31A641DBDDF}"/>
          </ac:spMkLst>
        </pc:spChg>
      </pc:sldChg>
      <pc:sldChg chg="modSp new mod">
        <pc:chgData name="友隆 上田" userId="a54b074032df4b8f" providerId="LiveId" clId="{BB374A03-56CE-42CF-BAA2-88EBC447DFC1}" dt="2025-04-11T03:52:20.519" v="5131" actId="20577"/>
        <pc:sldMkLst>
          <pc:docMk/>
          <pc:sldMk cId="3819279194" sldId="268"/>
        </pc:sldMkLst>
        <pc:spChg chg="mod">
          <ac:chgData name="友隆 上田" userId="a54b074032df4b8f" providerId="LiveId" clId="{BB374A03-56CE-42CF-BAA2-88EBC447DFC1}" dt="2025-04-11T03:52:20.519" v="5131" actId="20577"/>
          <ac:spMkLst>
            <pc:docMk/>
            <pc:sldMk cId="3819279194" sldId="268"/>
            <ac:spMk id="2" creationId="{3F65C134-2582-3E75-B21E-8DA67080B5C6}"/>
          </ac:spMkLst>
        </pc:spChg>
        <pc:spChg chg="mod">
          <ac:chgData name="友隆 上田" userId="a54b074032df4b8f" providerId="LiveId" clId="{BB374A03-56CE-42CF-BAA2-88EBC447DFC1}" dt="2025-04-11T03:51:35.094" v="5128" actId="6549"/>
          <ac:spMkLst>
            <pc:docMk/>
            <pc:sldMk cId="3819279194" sldId="268"/>
            <ac:spMk id="3" creationId="{13A56065-A2A2-ECA2-CED0-8226803D4EBE}"/>
          </ac:spMkLst>
        </pc:spChg>
      </pc:sldChg>
      <pc:sldChg chg="modSp new mod">
        <pc:chgData name="友隆 上田" userId="a54b074032df4b8f" providerId="LiveId" clId="{BB374A03-56CE-42CF-BAA2-88EBC447DFC1}" dt="2025-04-11T03:52:38.104" v="5149" actId="20577"/>
        <pc:sldMkLst>
          <pc:docMk/>
          <pc:sldMk cId="4279948806" sldId="269"/>
        </pc:sldMkLst>
        <pc:spChg chg="mod">
          <ac:chgData name="友隆 上田" userId="a54b074032df4b8f" providerId="LiveId" clId="{BB374A03-56CE-42CF-BAA2-88EBC447DFC1}" dt="2025-04-11T03:52:38.104" v="5149" actId="20577"/>
          <ac:spMkLst>
            <pc:docMk/>
            <pc:sldMk cId="4279948806" sldId="269"/>
            <ac:spMk id="2" creationId="{FF2DB938-59CF-4CFB-EAFE-164C29610126}"/>
          </ac:spMkLst>
        </pc:spChg>
        <pc:spChg chg="mod">
          <ac:chgData name="友隆 上田" userId="a54b074032df4b8f" providerId="LiveId" clId="{BB374A03-56CE-42CF-BAA2-88EBC447DFC1}" dt="2025-04-11T01:53:43.662" v="3244" actId="20577"/>
          <ac:spMkLst>
            <pc:docMk/>
            <pc:sldMk cId="4279948806" sldId="269"/>
            <ac:spMk id="3" creationId="{F026DC34-C6DF-73AB-2569-D4F300BC588B}"/>
          </ac:spMkLst>
        </pc:spChg>
      </pc:sldChg>
      <pc:sldChg chg="modSp new mod modNotes">
        <pc:chgData name="友隆 上田" userId="a54b074032df4b8f" providerId="LiveId" clId="{BB374A03-56CE-42CF-BAA2-88EBC447DFC1}" dt="2025-04-11T03:52:59.095" v="5171" actId="20577"/>
        <pc:sldMkLst>
          <pc:docMk/>
          <pc:sldMk cId="2825989484" sldId="270"/>
        </pc:sldMkLst>
        <pc:spChg chg="mod">
          <ac:chgData name="友隆 上田" userId="a54b074032df4b8f" providerId="LiveId" clId="{BB374A03-56CE-42CF-BAA2-88EBC447DFC1}" dt="2025-04-11T03:52:59.095" v="5171" actId="20577"/>
          <ac:spMkLst>
            <pc:docMk/>
            <pc:sldMk cId="2825989484" sldId="270"/>
            <ac:spMk id="2" creationId="{AFE53748-8671-9457-6E80-CE02FDE728B5}"/>
          </ac:spMkLst>
        </pc:spChg>
        <pc:spChg chg="mod">
          <ac:chgData name="友隆 上田" userId="a54b074032df4b8f" providerId="LiveId" clId="{BB374A03-56CE-42CF-BAA2-88EBC447DFC1}" dt="2025-04-11T01:59:50.595" v="3321" actId="20577"/>
          <ac:spMkLst>
            <pc:docMk/>
            <pc:sldMk cId="2825989484" sldId="270"/>
            <ac:spMk id="3" creationId="{20EDB6A5-8D4D-DFC1-57CA-46809B2502CA}"/>
          </ac:spMkLst>
        </pc:spChg>
      </pc:sldChg>
      <pc:sldChg chg="modSp new mod modShow">
        <pc:chgData name="友隆 上田" userId="a54b074032df4b8f" providerId="LiveId" clId="{BB374A03-56CE-42CF-BAA2-88EBC447DFC1}" dt="2025-04-11T02:00:30.662" v="3322" actId="729"/>
        <pc:sldMkLst>
          <pc:docMk/>
          <pc:sldMk cId="2959595298" sldId="271"/>
        </pc:sldMkLst>
        <pc:spChg chg="mod">
          <ac:chgData name="友隆 上田" userId="a54b074032df4b8f" providerId="LiveId" clId="{BB374A03-56CE-42CF-BAA2-88EBC447DFC1}" dt="2025-04-11T01:19:32.627" v="2993" actId="2711"/>
          <ac:spMkLst>
            <pc:docMk/>
            <pc:sldMk cId="2959595298" sldId="271"/>
            <ac:spMk id="2" creationId="{C1065931-DDA8-3178-D19D-A3E6C7A11306}"/>
          </ac:spMkLst>
        </pc:spChg>
        <pc:spChg chg="mod">
          <ac:chgData name="友隆 上田" userId="a54b074032df4b8f" providerId="LiveId" clId="{BB374A03-56CE-42CF-BAA2-88EBC447DFC1}" dt="2025-04-11T01:19:35.956" v="2994" actId="2711"/>
          <ac:spMkLst>
            <pc:docMk/>
            <pc:sldMk cId="2959595298" sldId="271"/>
            <ac:spMk id="3" creationId="{84477259-EE0D-1F0D-ED58-BC00DA0A5BA5}"/>
          </ac:spMkLst>
        </pc:spChg>
      </pc:sldChg>
      <pc:sldChg chg="modSp new mod modShow">
        <pc:chgData name="友隆 上田" userId="a54b074032df4b8f" providerId="LiveId" clId="{BB374A03-56CE-42CF-BAA2-88EBC447DFC1}" dt="2025-04-11T03:55:59.857" v="5172" actId="729"/>
        <pc:sldMkLst>
          <pc:docMk/>
          <pc:sldMk cId="2061943004" sldId="272"/>
        </pc:sldMkLst>
        <pc:spChg chg="mod">
          <ac:chgData name="友隆 上田" userId="a54b074032df4b8f" providerId="LiveId" clId="{BB374A03-56CE-42CF-BAA2-88EBC447DFC1}" dt="2025-04-11T02:01:52.779" v="3323" actId="2711"/>
          <ac:spMkLst>
            <pc:docMk/>
            <pc:sldMk cId="2061943004" sldId="272"/>
            <ac:spMk id="2" creationId="{5231D8D9-C78D-DCF8-0267-6FC640EB2FEC}"/>
          </ac:spMkLst>
        </pc:spChg>
        <pc:spChg chg="mod">
          <ac:chgData name="友隆 上田" userId="a54b074032df4b8f" providerId="LiveId" clId="{BB374A03-56CE-42CF-BAA2-88EBC447DFC1}" dt="2025-04-11T01:21:30.772" v="3010" actId="2711"/>
          <ac:spMkLst>
            <pc:docMk/>
            <pc:sldMk cId="2061943004" sldId="272"/>
            <ac:spMk id="3" creationId="{996BB947-D67D-AF28-2654-F437C7ADBC0E}"/>
          </ac:spMkLst>
        </pc:spChg>
      </pc:sldChg>
      <pc:sldChg chg="modSp new mod">
        <pc:chgData name="友隆 上田" userId="a54b074032df4b8f" providerId="LiveId" clId="{BB374A03-56CE-42CF-BAA2-88EBC447DFC1}" dt="2025-04-11T02:02:30.139" v="3349" actId="20577"/>
        <pc:sldMkLst>
          <pc:docMk/>
          <pc:sldMk cId="535413007" sldId="273"/>
        </pc:sldMkLst>
        <pc:spChg chg="mod">
          <ac:chgData name="友隆 上田" userId="a54b074032df4b8f" providerId="LiveId" clId="{BB374A03-56CE-42CF-BAA2-88EBC447DFC1}" dt="2025-04-11T02:02:30.139" v="3349" actId="20577"/>
          <ac:spMkLst>
            <pc:docMk/>
            <pc:sldMk cId="535413007" sldId="273"/>
            <ac:spMk id="2" creationId="{148002B6-59D5-6F9F-4207-B8F2477162BC}"/>
          </ac:spMkLst>
        </pc:spChg>
        <pc:spChg chg="mod">
          <ac:chgData name="友隆 上田" userId="a54b074032df4b8f" providerId="LiveId" clId="{BB374A03-56CE-42CF-BAA2-88EBC447DFC1}" dt="2025-04-11T01:21:41.082" v="3012" actId="2711"/>
          <ac:spMkLst>
            <pc:docMk/>
            <pc:sldMk cId="535413007" sldId="273"/>
            <ac:spMk id="3" creationId="{9033340B-051E-94C9-C61E-ACADE76F51EB}"/>
          </ac:spMkLst>
        </pc:spChg>
      </pc:sldChg>
      <pc:sldChg chg="addSp delSp modSp new mod modClrScheme chgLayout">
        <pc:chgData name="友隆 上田" userId="a54b074032df4b8f" providerId="LiveId" clId="{BB374A03-56CE-42CF-BAA2-88EBC447DFC1}" dt="2025-04-11T04:32:28.542" v="6056" actId="20577"/>
        <pc:sldMkLst>
          <pc:docMk/>
          <pc:sldMk cId="1500772850" sldId="274"/>
        </pc:sldMkLst>
        <pc:spChg chg="mod ord">
          <ac:chgData name="友隆 上田" userId="a54b074032df4b8f" providerId="LiveId" clId="{BB374A03-56CE-42CF-BAA2-88EBC447DFC1}" dt="2025-04-11T04:32:28.542" v="6056" actId="20577"/>
          <ac:spMkLst>
            <pc:docMk/>
            <pc:sldMk cId="1500772850" sldId="274"/>
            <ac:spMk id="2" creationId="{B89CE0BF-8063-382E-9351-F6ECD10065E0}"/>
          </ac:spMkLst>
        </pc:spChg>
        <pc:spChg chg="add del mod ord">
          <ac:chgData name="友隆 上田" userId="a54b074032df4b8f" providerId="LiveId" clId="{BB374A03-56CE-42CF-BAA2-88EBC447DFC1}" dt="2025-04-11T02:16:40.330" v="3720" actId="478"/>
          <ac:spMkLst>
            <pc:docMk/>
            <pc:sldMk cId="1500772850" sldId="274"/>
            <ac:spMk id="5" creationId="{B907BD0D-430F-186F-9B44-9678477DF54A}"/>
          </ac:spMkLst>
        </pc:spChg>
      </pc:sldChg>
      <pc:sldChg chg="addSp delSp modSp new mod modClrScheme chgLayout">
        <pc:chgData name="友隆 上田" userId="a54b074032df4b8f" providerId="LiveId" clId="{BB374A03-56CE-42CF-BAA2-88EBC447DFC1}" dt="2025-04-11T04:32:27.135" v="6055" actId="20577"/>
        <pc:sldMkLst>
          <pc:docMk/>
          <pc:sldMk cId="540461451" sldId="275"/>
        </pc:sldMkLst>
        <pc:spChg chg="mod ord">
          <ac:chgData name="友隆 上田" userId="a54b074032df4b8f" providerId="LiveId" clId="{BB374A03-56CE-42CF-BAA2-88EBC447DFC1}" dt="2025-04-11T04:32:27.135" v="6055" actId="20577"/>
          <ac:spMkLst>
            <pc:docMk/>
            <pc:sldMk cId="540461451" sldId="275"/>
            <ac:spMk id="2" creationId="{28746F7C-68B0-4721-A823-9B0DA8A38110}"/>
          </ac:spMkLst>
        </pc:spChg>
        <pc:spChg chg="add mod ord">
          <ac:chgData name="友隆 上田" userId="a54b074032df4b8f" providerId="LiveId" clId="{BB374A03-56CE-42CF-BAA2-88EBC447DFC1}" dt="2025-04-06T08:30:32.773" v="2948" actId="700"/>
          <ac:spMkLst>
            <pc:docMk/>
            <pc:sldMk cId="540461451" sldId="275"/>
            <ac:spMk id="4" creationId="{0F9DFC75-DC3F-3CA3-E01B-62527D3FFAD9}"/>
          </ac:spMkLst>
        </pc:spChg>
      </pc:sldChg>
      <pc:sldChg chg="delSp modSp new mod">
        <pc:chgData name="友隆 上田" userId="a54b074032df4b8f" providerId="LiveId" clId="{BB374A03-56CE-42CF-BAA2-88EBC447DFC1}" dt="2025-04-11T02:30:15.021" v="4079" actId="1076"/>
        <pc:sldMkLst>
          <pc:docMk/>
          <pc:sldMk cId="2233341408" sldId="276"/>
        </pc:sldMkLst>
        <pc:spChg chg="mod">
          <ac:chgData name="友隆 上田" userId="a54b074032df4b8f" providerId="LiveId" clId="{BB374A03-56CE-42CF-BAA2-88EBC447DFC1}" dt="2025-04-11T02:30:15.021" v="4079" actId="1076"/>
          <ac:spMkLst>
            <pc:docMk/>
            <pc:sldMk cId="2233341408" sldId="276"/>
            <ac:spMk id="2" creationId="{B9359672-1BA5-AC59-526D-CD3AB8FA5D85}"/>
          </ac:spMkLst>
        </pc:spChg>
        <pc:spChg chg="del mod">
          <ac:chgData name="友隆 上田" userId="a54b074032df4b8f" providerId="LiveId" clId="{BB374A03-56CE-42CF-BAA2-88EBC447DFC1}" dt="2025-04-11T02:30:10.100" v="4078" actId="478"/>
          <ac:spMkLst>
            <pc:docMk/>
            <pc:sldMk cId="2233341408" sldId="276"/>
            <ac:spMk id="3" creationId="{F891D840-FD67-1877-19BF-78F4F8D3BD34}"/>
          </ac:spMkLst>
        </pc:spChg>
      </pc:sldChg>
      <pc:sldChg chg="addSp delSp modSp new mod modClrScheme chgLayout modNotes">
        <pc:chgData name="友隆 上田" userId="a54b074032df4b8f" providerId="LiveId" clId="{BB374A03-56CE-42CF-BAA2-88EBC447DFC1}" dt="2025-04-11T04:29:51.856" v="6039" actId="6549"/>
        <pc:sldMkLst>
          <pc:docMk/>
          <pc:sldMk cId="2153457716" sldId="277"/>
        </pc:sldMkLst>
        <pc:spChg chg="mod ord">
          <ac:chgData name="友隆 上田" userId="a54b074032df4b8f" providerId="LiveId" clId="{BB374A03-56CE-42CF-BAA2-88EBC447DFC1}" dt="2025-04-11T04:03:08.726" v="5450" actId="20577"/>
          <ac:spMkLst>
            <pc:docMk/>
            <pc:sldMk cId="2153457716" sldId="277"/>
            <ac:spMk id="3" creationId="{AF135E78-6FED-E729-08C9-D9C22206FD60}"/>
          </ac:spMkLst>
        </pc:spChg>
        <pc:spChg chg="add mod ord">
          <ac:chgData name="友隆 上田" userId="a54b074032df4b8f" providerId="LiveId" clId="{BB374A03-56CE-42CF-BAA2-88EBC447DFC1}" dt="2025-04-11T04:29:51.856" v="6039" actId="6549"/>
          <ac:spMkLst>
            <pc:docMk/>
            <pc:sldMk cId="2153457716" sldId="277"/>
            <ac:spMk id="4" creationId="{18400354-F2AB-C1DF-3A76-9BCAA4B0BA04}"/>
          </ac:spMkLst>
        </pc:spChg>
      </pc:sldChg>
      <pc:sldChg chg="modSp new mod">
        <pc:chgData name="友隆 上田" userId="a54b074032df4b8f" providerId="LiveId" clId="{BB374A03-56CE-42CF-BAA2-88EBC447DFC1}" dt="2025-04-11T02:18:26.202" v="3735" actId="20577"/>
        <pc:sldMkLst>
          <pc:docMk/>
          <pc:sldMk cId="2016020841" sldId="278"/>
        </pc:sldMkLst>
        <pc:spChg chg="mod">
          <ac:chgData name="友隆 上田" userId="a54b074032df4b8f" providerId="LiveId" clId="{BB374A03-56CE-42CF-BAA2-88EBC447DFC1}" dt="2025-04-11T02:17:48.109" v="3729" actId="20577"/>
          <ac:spMkLst>
            <pc:docMk/>
            <pc:sldMk cId="2016020841" sldId="278"/>
            <ac:spMk id="2" creationId="{851FEA0F-A157-9746-AA5C-6D5F2568C99B}"/>
          </ac:spMkLst>
        </pc:spChg>
        <pc:spChg chg="mod">
          <ac:chgData name="友隆 上田" userId="a54b074032df4b8f" providerId="LiveId" clId="{BB374A03-56CE-42CF-BAA2-88EBC447DFC1}" dt="2025-04-11T02:18:26.202" v="3735" actId="20577"/>
          <ac:spMkLst>
            <pc:docMk/>
            <pc:sldMk cId="2016020841" sldId="278"/>
            <ac:spMk id="3" creationId="{E2D8C2DA-406E-D88F-5441-6F31566213EC}"/>
          </ac:spMkLst>
        </pc:spChg>
      </pc:sldChg>
      <pc:sldChg chg="modSp new mod">
        <pc:chgData name="友隆 上田" userId="a54b074032df4b8f" providerId="LiveId" clId="{BB374A03-56CE-42CF-BAA2-88EBC447DFC1}" dt="2025-04-11T04:13:27.196" v="5708" actId="20577"/>
        <pc:sldMkLst>
          <pc:docMk/>
          <pc:sldMk cId="2483319330" sldId="279"/>
        </pc:sldMkLst>
        <pc:spChg chg="mod">
          <ac:chgData name="友隆 上田" userId="a54b074032df4b8f" providerId="LiveId" clId="{BB374A03-56CE-42CF-BAA2-88EBC447DFC1}" dt="2025-04-11T01:27:26.858" v="3038" actId="2711"/>
          <ac:spMkLst>
            <pc:docMk/>
            <pc:sldMk cId="2483319330" sldId="279"/>
            <ac:spMk id="2" creationId="{D0B01349-9143-66B7-C9BA-2913D70CA31D}"/>
          </ac:spMkLst>
        </pc:spChg>
        <pc:spChg chg="mod">
          <ac:chgData name="友隆 上田" userId="a54b074032df4b8f" providerId="LiveId" clId="{BB374A03-56CE-42CF-BAA2-88EBC447DFC1}" dt="2025-04-11T04:13:27.196" v="5708" actId="20577"/>
          <ac:spMkLst>
            <pc:docMk/>
            <pc:sldMk cId="2483319330" sldId="279"/>
            <ac:spMk id="3" creationId="{95FBC5FC-0F2C-DDBB-A9C9-E2E5F4CC06AD}"/>
          </ac:spMkLst>
        </pc:spChg>
      </pc:sldChg>
      <pc:sldChg chg="modSp new mod modShow">
        <pc:chgData name="友隆 上田" userId="a54b074032df4b8f" providerId="LiveId" clId="{BB374A03-56CE-42CF-BAA2-88EBC447DFC1}" dt="2025-04-11T01:28:42.931" v="3050" actId="27636"/>
        <pc:sldMkLst>
          <pc:docMk/>
          <pc:sldMk cId="2473705864" sldId="280"/>
        </pc:sldMkLst>
        <pc:spChg chg="mod">
          <ac:chgData name="友隆 上田" userId="a54b074032df4b8f" providerId="LiveId" clId="{BB374A03-56CE-42CF-BAA2-88EBC447DFC1}" dt="2025-04-11T01:28:42.931" v="3050" actId="27636"/>
          <ac:spMkLst>
            <pc:docMk/>
            <pc:sldMk cId="2473705864" sldId="280"/>
            <ac:spMk id="2" creationId="{57334E45-F637-9767-878D-E8CDA542DB40}"/>
          </ac:spMkLst>
        </pc:spChg>
        <pc:spChg chg="mod">
          <ac:chgData name="友隆 上田" userId="a54b074032df4b8f" providerId="LiveId" clId="{BB374A03-56CE-42CF-BAA2-88EBC447DFC1}" dt="2025-04-11T01:28:09.278" v="3046" actId="2711"/>
          <ac:spMkLst>
            <pc:docMk/>
            <pc:sldMk cId="2473705864" sldId="280"/>
            <ac:spMk id="3" creationId="{A48F5A07-E60C-967C-B57C-70523228A0D0}"/>
          </ac:spMkLst>
        </pc:spChg>
      </pc:sldChg>
      <pc:sldChg chg="modSp new mod">
        <pc:chgData name="友隆 上田" userId="a54b074032df4b8f" providerId="LiveId" clId="{BB374A03-56CE-42CF-BAA2-88EBC447DFC1}" dt="2025-04-11T04:20:38.951" v="5819" actId="20577"/>
        <pc:sldMkLst>
          <pc:docMk/>
          <pc:sldMk cId="1764977328" sldId="281"/>
        </pc:sldMkLst>
        <pc:spChg chg="mod">
          <ac:chgData name="友隆 上田" userId="a54b074032df4b8f" providerId="LiveId" clId="{BB374A03-56CE-42CF-BAA2-88EBC447DFC1}" dt="2025-04-11T01:28:14.981" v="3047" actId="2711"/>
          <ac:spMkLst>
            <pc:docMk/>
            <pc:sldMk cId="1764977328" sldId="281"/>
            <ac:spMk id="2" creationId="{63D928D9-A001-F0F9-3B96-C0363F0562A1}"/>
          </ac:spMkLst>
        </pc:spChg>
        <pc:spChg chg="mod">
          <ac:chgData name="友隆 上田" userId="a54b074032df4b8f" providerId="LiveId" clId="{BB374A03-56CE-42CF-BAA2-88EBC447DFC1}" dt="2025-04-11T04:20:38.951" v="5819" actId="20577"/>
          <ac:spMkLst>
            <pc:docMk/>
            <pc:sldMk cId="1764977328" sldId="281"/>
            <ac:spMk id="3" creationId="{A3CF987C-1E74-BB14-5B3C-F2E9ACB4C51F}"/>
          </ac:spMkLst>
        </pc:spChg>
      </pc:sldChg>
      <pc:sldChg chg="new del">
        <pc:chgData name="友隆 上田" userId="a54b074032df4b8f" providerId="LiveId" clId="{BB374A03-56CE-42CF-BAA2-88EBC447DFC1}" dt="2025-03-20T07:18:08.451" v="470" actId="47"/>
        <pc:sldMkLst>
          <pc:docMk/>
          <pc:sldMk cId="3124703433" sldId="282"/>
        </pc:sldMkLst>
      </pc:sldChg>
      <pc:sldChg chg="addSp delSp modSp mod">
        <pc:chgData name="友隆 上田" userId="a54b074032df4b8f" providerId="LiveId" clId="{BB374A03-56CE-42CF-BAA2-88EBC447DFC1}" dt="2025-04-11T04:01:58.581" v="5421" actId="20577"/>
        <pc:sldMkLst>
          <pc:docMk/>
          <pc:sldMk cId="4081371356" sldId="282"/>
        </pc:sldMkLst>
        <pc:spChg chg="del mod">
          <ac:chgData name="友隆 上田" userId="a54b074032df4b8f" providerId="LiveId" clId="{BB374A03-56CE-42CF-BAA2-88EBC447DFC1}" dt="2025-04-11T02:15:34.783" v="3708" actId="21"/>
          <ac:spMkLst>
            <pc:docMk/>
            <pc:sldMk cId="4081371356" sldId="282"/>
            <ac:spMk id="2" creationId="{FCE3C01B-AB12-45F3-CCF7-750C26D4AAAE}"/>
          </ac:spMkLst>
        </pc:spChg>
        <pc:spChg chg="mod">
          <ac:chgData name="友隆 上田" userId="a54b074032df4b8f" providerId="LiveId" clId="{BB374A03-56CE-42CF-BAA2-88EBC447DFC1}" dt="2025-04-11T04:01:58.581" v="5421" actId="20577"/>
          <ac:spMkLst>
            <pc:docMk/>
            <pc:sldMk cId="4081371356" sldId="282"/>
            <ac:spMk id="3" creationId="{4490700F-34DC-03CE-5E20-F09EB5DE0F4E}"/>
          </ac:spMkLst>
        </pc:spChg>
        <pc:spChg chg="add del mod">
          <ac:chgData name="友隆 上田" userId="a54b074032df4b8f" providerId="LiveId" clId="{BB374A03-56CE-42CF-BAA2-88EBC447DFC1}" dt="2025-04-11T02:16:00.415" v="3712" actId="478"/>
          <ac:spMkLst>
            <pc:docMk/>
            <pc:sldMk cId="4081371356" sldId="282"/>
            <ac:spMk id="5" creationId="{0585E4B1-9FFF-5F93-F01F-53445CAD2E87}"/>
          </ac:spMkLst>
        </pc:spChg>
      </pc:sldChg>
      <pc:sldChg chg="modSp new mod modShow">
        <pc:chgData name="友隆 上田" userId="a54b074032df4b8f" providerId="LiveId" clId="{BB374A03-56CE-42CF-BAA2-88EBC447DFC1}" dt="2025-04-11T04:26:13.088" v="5945" actId="729"/>
        <pc:sldMkLst>
          <pc:docMk/>
          <pc:sldMk cId="1033859555" sldId="283"/>
        </pc:sldMkLst>
        <pc:spChg chg="mod">
          <ac:chgData name="友隆 上田" userId="a54b074032df4b8f" providerId="LiveId" clId="{BB374A03-56CE-42CF-BAA2-88EBC447DFC1}" dt="2025-04-11T01:16:43.587" v="2969" actId="2711"/>
          <ac:spMkLst>
            <pc:docMk/>
            <pc:sldMk cId="1033859555" sldId="283"/>
            <ac:spMk id="2" creationId="{22C110CD-EB4D-4057-98D9-DD9A77531C79}"/>
          </ac:spMkLst>
        </pc:spChg>
        <pc:spChg chg="mod">
          <ac:chgData name="友隆 上田" userId="a54b074032df4b8f" providerId="LiveId" clId="{BB374A03-56CE-42CF-BAA2-88EBC447DFC1}" dt="2025-04-11T01:16:47.931" v="2970" actId="2711"/>
          <ac:spMkLst>
            <pc:docMk/>
            <pc:sldMk cId="1033859555" sldId="283"/>
            <ac:spMk id="3" creationId="{4A3819D1-3518-1D5C-CFE9-5B1CA0A8A9BC}"/>
          </ac:spMkLst>
        </pc:spChg>
      </pc:sldChg>
      <pc:sldChg chg="new del">
        <pc:chgData name="友隆 上田" userId="a54b074032df4b8f" providerId="LiveId" clId="{BB374A03-56CE-42CF-BAA2-88EBC447DFC1}" dt="2025-03-20T07:20:17.143" v="500" actId="47"/>
        <pc:sldMkLst>
          <pc:docMk/>
          <pc:sldMk cId="2174480121" sldId="283"/>
        </pc:sldMkLst>
      </pc:sldChg>
      <pc:sldChg chg="modSp new del mod ord">
        <pc:chgData name="友隆 上田" userId="a54b074032df4b8f" providerId="LiveId" clId="{BB374A03-56CE-42CF-BAA2-88EBC447DFC1}" dt="2025-04-06T07:37:34.515" v="2450" actId="47"/>
        <pc:sldMkLst>
          <pc:docMk/>
          <pc:sldMk cId="2230184553" sldId="284"/>
        </pc:sldMkLst>
      </pc:sldChg>
      <pc:sldChg chg="modSp new mod modShow">
        <pc:chgData name="友隆 上田" userId="a54b074032df4b8f" providerId="LiveId" clId="{BB374A03-56CE-42CF-BAA2-88EBC447DFC1}" dt="2025-04-11T01:18:27.266" v="2980" actId="2711"/>
        <pc:sldMkLst>
          <pc:docMk/>
          <pc:sldMk cId="1346194018" sldId="285"/>
        </pc:sldMkLst>
        <pc:spChg chg="mod">
          <ac:chgData name="友隆 上田" userId="a54b074032df4b8f" providerId="LiveId" clId="{BB374A03-56CE-42CF-BAA2-88EBC447DFC1}" dt="2025-04-11T01:18:27.266" v="2980" actId="2711"/>
          <ac:spMkLst>
            <pc:docMk/>
            <pc:sldMk cId="1346194018" sldId="285"/>
            <ac:spMk id="3" creationId="{32EE43C2-2650-6BF5-65A3-88C52DA1DBCB}"/>
          </ac:spMkLst>
        </pc:spChg>
      </pc:sldChg>
      <pc:sldChg chg="modSp new mod ord">
        <pc:chgData name="友隆 上田" userId="a54b074032df4b8f" providerId="LiveId" clId="{BB374A03-56CE-42CF-BAA2-88EBC447DFC1}" dt="2025-04-11T03:43:08.049" v="4722" actId="20577"/>
        <pc:sldMkLst>
          <pc:docMk/>
          <pc:sldMk cId="3018830728" sldId="286"/>
        </pc:sldMkLst>
        <pc:spChg chg="mod">
          <ac:chgData name="友隆 上田" userId="a54b074032df4b8f" providerId="LiveId" clId="{BB374A03-56CE-42CF-BAA2-88EBC447DFC1}" dt="2025-04-11T01:17:54.139" v="2975" actId="2711"/>
          <ac:spMkLst>
            <pc:docMk/>
            <pc:sldMk cId="3018830728" sldId="286"/>
            <ac:spMk id="2" creationId="{8FFF7BDF-5FA9-EB46-95A4-2AC8F45B029F}"/>
          </ac:spMkLst>
        </pc:spChg>
        <pc:spChg chg="mod">
          <ac:chgData name="友隆 上田" userId="a54b074032df4b8f" providerId="LiveId" clId="{BB374A03-56CE-42CF-BAA2-88EBC447DFC1}" dt="2025-04-11T03:43:08.049" v="4722" actId="20577"/>
          <ac:spMkLst>
            <pc:docMk/>
            <pc:sldMk cId="3018830728" sldId="286"/>
            <ac:spMk id="3" creationId="{9417DA09-182E-9228-06CC-A0B7413107B6}"/>
          </ac:spMkLst>
        </pc:spChg>
      </pc:sldChg>
      <pc:sldChg chg="modSp new mod modShow">
        <pc:chgData name="友隆 上田" userId="a54b074032df4b8f" providerId="LiveId" clId="{BB374A03-56CE-42CF-BAA2-88EBC447DFC1}" dt="2025-04-06T07:41:09.689" v="2510" actId="729"/>
        <pc:sldMkLst>
          <pc:docMk/>
          <pc:sldMk cId="4197897619" sldId="287"/>
        </pc:sldMkLst>
      </pc:sldChg>
      <pc:sldChg chg="addSp delSp modSp new mod chgLayout">
        <pc:chgData name="友隆 上田" userId="a54b074032df4b8f" providerId="LiveId" clId="{BB374A03-56CE-42CF-BAA2-88EBC447DFC1}" dt="2025-04-11T03:49:49.531" v="5099" actId="6549"/>
        <pc:sldMkLst>
          <pc:docMk/>
          <pc:sldMk cId="907060134" sldId="288"/>
        </pc:sldMkLst>
        <pc:spChg chg="del mod">
          <ac:chgData name="友隆 上田" userId="a54b074032df4b8f" providerId="LiveId" clId="{BB374A03-56CE-42CF-BAA2-88EBC447DFC1}" dt="2025-04-11T01:45:39.551" v="3132" actId="478"/>
          <ac:spMkLst>
            <pc:docMk/>
            <pc:sldMk cId="907060134" sldId="288"/>
            <ac:spMk id="2" creationId="{6000EA4E-6BF8-12D9-04E1-AABD66D24FA7}"/>
          </ac:spMkLst>
        </pc:spChg>
        <pc:spChg chg="mod ord">
          <ac:chgData name="友隆 上田" userId="a54b074032df4b8f" providerId="LiveId" clId="{BB374A03-56CE-42CF-BAA2-88EBC447DFC1}" dt="2025-04-11T03:49:49.531" v="5099" actId="6549"/>
          <ac:spMkLst>
            <pc:docMk/>
            <pc:sldMk cId="907060134" sldId="288"/>
            <ac:spMk id="3" creationId="{3CB4970A-0DCC-E72F-8317-99E60B4B52B6}"/>
          </ac:spMkLst>
        </pc:spChg>
        <pc:spChg chg="add del mod">
          <ac:chgData name="友隆 上田" userId="a54b074032df4b8f" providerId="LiveId" clId="{BB374A03-56CE-42CF-BAA2-88EBC447DFC1}" dt="2025-04-11T03:47:51.436" v="5013" actId="700"/>
          <ac:spMkLst>
            <pc:docMk/>
            <pc:sldMk cId="907060134" sldId="288"/>
            <ac:spMk id="5" creationId="{45F55E67-75A6-878F-007B-1741BDAA6D8D}"/>
          </ac:spMkLst>
        </pc:spChg>
        <pc:spChg chg="add mod ord">
          <ac:chgData name="友隆 上田" userId="a54b074032df4b8f" providerId="LiveId" clId="{BB374A03-56CE-42CF-BAA2-88EBC447DFC1}" dt="2025-04-11T03:48:03.188" v="5023" actId="2711"/>
          <ac:spMkLst>
            <pc:docMk/>
            <pc:sldMk cId="907060134" sldId="288"/>
            <ac:spMk id="6" creationId="{4CD60F4C-3EDE-1F9B-C522-2E5E4275A4BE}"/>
          </ac:spMkLst>
        </pc:spChg>
      </pc:sldChg>
      <pc:sldChg chg="modSp new mod ord modNotesTx">
        <pc:chgData name="友隆 上田" userId="a54b074032df4b8f" providerId="LiveId" clId="{BB374A03-56CE-42CF-BAA2-88EBC447DFC1}" dt="2025-04-11T04:27:28.393" v="6026" actId="20577"/>
        <pc:sldMkLst>
          <pc:docMk/>
          <pc:sldMk cId="3158003299" sldId="289"/>
        </pc:sldMkLst>
        <pc:spChg chg="mod">
          <ac:chgData name="友隆 上田" userId="a54b074032df4b8f" providerId="LiveId" clId="{BB374A03-56CE-42CF-BAA2-88EBC447DFC1}" dt="2025-04-11T01:16:56.131" v="2971" actId="2711"/>
          <ac:spMkLst>
            <pc:docMk/>
            <pc:sldMk cId="3158003299" sldId="289"/>
            <ac:spMk id="2" creationId="{A1AEAF04-5BDD-BFF3-536D-F9D8D911D62C}"/>
          </ac:spMkLst>
        </pc:spChg>
        <pc:spChg chg="mod">
          <ac:chgData name="友隆 上田" userId="a54b074032df4b8f" providerId="LiveId" clId="{BB374A03-56CE-42CF-BAA2-88EBC447DFC1}" dt="2025-04-11T01:17:00.428" v="2972" actId="2711"/>
          <ac:spMkLst>
            <pc:docMk/>
            <pc:sldMk cId="3158003299" sldId="289"/>
            <ac:spMk id="3" creationId="{FA31EDC3-BAB8-8BCC-DA1D-EC12E37FC10A}"/>
          </ac:spMkLst>
        </pc:spChg>
      </pc:sldChg>
      <pc:sldChg chg="modSp new mod modShow">
        <pc:chgData name="友隆 上田" userId="a54b074032df4b8f" providerId="LiveId" clId="{BB374A03-56CE-42CF-BAA2-88EBC447DFC1}" dt="2025-04-11T01:39:22.974" v="3058" actId="729"/>
        <pc:sldMkLst>
          <pc:docMk/>
          <pc:sldMk cId="19647386" sldId="290"/>
        </pc:sldMkLst>
        <pc:spChg chg="mod">
          <ac:chgData name="友隆 上田" userId="a54b074032df4b8f" providerId="LiveId" clId="{BB374A03-56CE-42CF-BAA2-88EBC447DFC1}" dt="2025-04-11T01:18:05.101" v="2977" actId="2711"/>
          <ac:spMkLst>
            <pc:docMk/>
            <pc:sldMk cId="19647386" sldId="290"/>
            <ac:spMk id="2" creationId="{F56A5EDC-70AB-3D24-8F70-74148445CD2B}"/>
          </ac:spMkLst>
        </pc:spChg>
        <pc:spChg chg="mod">
          <ac:chgData name="友隆 上田" userId="a54b074032df4b8f" providerId="LiveId" clId="{BB374A03-56CE-42CF-BAA2-88EBC447DFC1}" dt="2025-04-11T01:18:29.771" v="2982" actId="2711"/>
          <ac:spMkLst>
            <pc:docMk/>
            <pc:sldMk cId="19647386" sldId="290"/>
            <ac:spMk id="3" creationId="{9F9D9F25-2486-FEC8-8654-8279A5ADF612}"/>
          </ac:spMkLst>
        </pc:spChg>
      </pc:sldChg>
      <pc:sldChg chg="modSp new mod ord">
        <pc:chgData name="友隆 上田" userId="a54b074032df4b8f" providerId="LiveId" clId="{BB374A03-56CE-42CF-BAA2-88EBC447DFC1}" dt="2025-04-11T01:17:11.636" v="2974" actId="2711"/>
        <pc:sldMkLst>
          <pc:docMk/>
          <pc:sldMk cId="2230029406" sldId="291"/>
        </pc:sldMkLst>
        <pc:spChg chg="mod">
          <ac:chgData name="友隆 上田" userId="a54b074032df4b8f" providerId="LiveId" clId="{BB374A03-56CE-42CF-BAA2-88EBC447DFC1}" dt="2025-04-11T01:17:08.228" v="2973" actId="2711"/>
          <ac:spMkLst>
            <pc:docMk/>
            <pc:sldMk cId="2230029406" sldId="291"/>
            <ac:spMk id="2" creationId="{36202EDB-B18C-D66B-730D-23A40D883C4F}"/>
          </ac:spMkLst>
        </pc:spChg>
        <pc:spChg chg="mod">
          <ac:chgData name="友隆 上田" userId="a54b074032df4b8f" providerId="LiveId" clId="{BB374A03-56CE-42CF-BAA2-88EBC447DFC1}" dt="2025-04-11T01:17:11.636" v="2974" actId="2711"/>
          <ac:spMkLst>
            <pc:docMk/>
            <pc:sldMk cId="2230029406" sldId="291"/>
            <ac:spMk id="3" creationId="{67BEE1E3-1539-1984-DC13-095170D60F1E}"/>
          </ac:spMkLst>
        </pc:spChg>
      </pc:sldChg>
      <pc:sldChg chg="modSp new del mod">
        <pc:chgData name="友隆 上田" userId="a54b074032df4b8f" providerId="LiveId" clId="{BB374A03-56CE-42CF-BAA2-88EBC447DFC1}" dt="2025-03-28T09:15:25.182" v="856" actId="47"/>
        <pc:sldMkLst>
          <pc:docMk/>
          <pc:sldMk cId="269095299" sldId="292"/>
        </pc:sldMkLst>
      </pc:sldChg>
      <pc:sldChg chg="modSp mod modShow">
        <pc:chgData name="友隆 上田" userId="a54b074032df4b8f" providerId="LiveId" clId="{BB374A03-56CE-42CF-BAA2-88EBC447DFC1}" dt="2025-04-06T07:42:43.030" v="2513" actId="729"/>
        <pc:sldMkLst>
          <pc:docMk/>
          <pc:sldMk cId="4221579062" sldId="293"/>
        </pc:sldMkLst>
      </pc:sldChg>
      <pc:sldChg chg="addSp delSp modSp new mod">
        <pc:chgData name="友隆 上田" userId="a54b074032df4b8f" providerId="LiveId" clId="{BB374A03-56CE-42CF-BAA2-88EBC447DFC1}" dt="2025-03-31T09:36:13.732" v="1232" actId="1076"/>
        <pc:sldMkLst>
          <pc:docMk/>
          <pc:sldMk cId="4043216092" sldId="294"/>
        </pc:sldMkLst>
        <pc:picChg chg="add mod">
          <ac:chgData name="友隆 上田" userId="a54b074032df4b8f" providerId="LiveId" clId="{BB374A03-56CE-42CF-BAA2-88EBC447DFC1}" dt="2025-03-31T09:36:13.732" v="1232" actId="1076"/>
          <ac:picMkLst>
            <pc:docMk/>
            <pc:sldMk cId="4043216092" sldId="294"/>
            <ac:picMk id="18" creationId="{912062FA-4E07-990C-A20C-170809376F9A}"/>
          </ac:picMkLst>
        </pc:picChg>
      </pc:sldChg>
      <pc:sldChg chg="addSp delSp modSp new mod">
        <pc:chgData name="友隆 上田" userId="a54b074032df4b8f" providerId="LiveId" clId="{BB374A03-56CE-42CF-BAA2-88EBC447DFC1}" dt="2025-03-31T09:36:50.207" v="1236" actId="14100"/>
        <pc:sldMkLst>
          <pc:docMk/>
          <pc:sldMk cId="3054968843" sldId="295"/>
        </pc:sldMkLst>
        <pc:picChg chg="add mod">
          <ac:chgData name="友隆 上田" userId="a54b074032df4b8f" providerId="LiveId" clId="{BB374A03-56CE-42CF-BAA2-88EBC447DFC1}" dt="2025-03-31T09:36:50.207" v="1236" actId="14100"/>
          <ac:picMkLst>
            <pc:docMk/>
            <pc:sldMk cId="3054968843" sldId="295"/>
            <ac:picMk id="3" creationId="{A13C197D-AE8B-4146-937E-EF98506EA4CB}"/>
          </ac:picMkLst>
        </pc:picChg>
      </pc:sldChg>
      <pc:sldChg chg="addSp delSp modSp new mod modNotes">
        <pc:chgData name="友隆 上田" userId="a54b074032df4b8f" providerId="LiveId" clId="{BB374A03-56CE-42CF-BAA2-88EBC447DFC1}" dt="2025-04-11T03:44:18.429" v="4907" actId="20577"/>
        <pc:sldMkLst>
          <pc:docMk/>
          <pc:sldMk cId="2558005310" sldId="296"/>
        </pc:sldMkLst>
        <pc:picChg chg="add mod">
          <ac:chgData name="友隆 上田" userId="a54b074032df4b8f" providerId="LiveId" clId="{BB374A03-56CE-42CF-BAA2-88EBC447DFC1}" dt="2025-03-31T09:37:35.923" v="1241" actId="1076"/>
          <ac:picMkLst>
            <pc:docMk/>
            <pc:sldMk cId="2558005310" sldId="296"/>
            <ac:picMk id="3" creationId="{16F9FAA5-DFED-5581-2CDC-3E207720FF2A}"/>
          </ac:picMkLst>
        </pc:picChg>
      </pc:sldChg>
      <pc:sldChg chg="addSp delSp modSp new mod modNotes">
        <pc:chgData name="友隆 上田" userId="a54b074032df4b8f" providerId="LiveId" clId="{BB374A03-56CE-42CF-BAA2-88EBC447DFC1}" dt="2025-04-11T03:45:01.378" v="4995" actId="20577"/>
        <pc:sldMkLst>
          <pc:docMk/>
          <pc:sldMk cId="519848461" sldId="297"/>
        </pc:sldMkLst>
        <pc:picChg chg="add mod">
          <ac:chgData name="友隆 上田" userId="a54b074032df4b8f" providerId="LiveId" clId="{BB374A03-56CE-42CF-BAA2-88EBC447DFC1}" dt="2025-03-31T09:47:58.729" v="1274" actId="14100"/>
          <ac:picMkLst>
            <pc:docMk/>
            <pc:sldMk cId="519848461" sldId="297"/>
            <ac:picMk id="4" creationId="{6283950B-B8AD-4566-3790-6EB02FA9DC16}"/>
          </ac:picMkLst>
        </pc:picChg>
      </pc:sldChg>
      <pc:sldChg chg="addSp delSp modSp new mod ord modNotes">
        <pc:chgData name="友隆 上田" userId="a54b074032df4b8f" providerId="LiveId" clId="{BB374A03-56CE-42CF-BAA2-88EBC447DFC1}" dt="2025-04-11T03:41:50.746" v="4623" actId="20577"/>
        <pc:sldMkLst>
          <pc:docMk/>
          <pc:sldMk cId="3107282740" sldId="298"/>
        </pc:sldMkLst>
        <pc:picChg chg="add mod">
          <ac:chgData name="友隆 上田" userId="a54b074032df4b8f" providerId="LiveId" clId="{BB374A03-56CE-42CF-BAA2-88EBC447DFC1}" dt="2025-03-31T09:38:37.578" v="1247" actId="1076"/>
          <ac:picMkLst>
            <pc:docMk/>
            <pc:sldMk cId="3107282740" sldId="298"/>
            <ac:picMk id="3" creationId="{5C45F3FD-7A45-80F2-4B03-AB2A3807DB8E}"/>
          </ac:picMkLst>
        </pc:picChg>
      </pc:sldChg>
      <pc:sldChg chg="addSp delSp modSp new mod ord modNotes">
        <pc:chgData name="友隆 上田" userId="a54b074032df4b8f" providerId="LiveId" clId="{BB374A03-56CE-42CF-BAA2-88EBC447DFC1}" dt="2025-04-11T03:42:29.064" v="4682" actId="20577"/>
        <pc:sldMkLst>
          <pc:docMk/>
          <pc:sldMk cId="3084287781" sldId="299"/>
        </pc:sldMkLst>
        <pc:picChg chg="add mod">
          <ac:chgData name="友隆 上田" userId="a54b074032df4b8f" providerId="LiveId" clId="{BB374A03-56CE-42CF-BAA2-88EBC447DFC1}" dt="2025-03-31T09:39:15.093" v="1253" actId="1076"/>
          <ac:picMkLst>
            <pc:docMk/>
            <pc:sldMk cId="3084287781" sldId="299"/>
            <ac:picMk id="3" creationId="{0AE04054-6C4C-0883-8870-18DC61AD1AAA}"/>
          </ac:picMkLst>
        </pc:picChg>
      </pc:sldChg>
      <pc:sldChg chg="addSp delSp modSp new mod ord modNotes">
        <pc:chgData name="友隆 上田" userId="a54b074032df4b8f" providerId="LiveId" clId="{BB374A03-56CE-42CF-BAA2-88EBC447DFC1}" dt="2025-04-11T03:40:35.098" v="4518" actId="20577"/>
        <pc:sldMkLst>
          <pc:docMk/>
          <pc:sldMk cId="2120547465" sldId="300"/>
        </pc:sldMkLst>
        <pc:picChg chg="add mod">
          <ac:chgData name="友隆 上田" userId="a54b074032df4b8f" providerId="LiveId" clId="{BB374A03-56CE-42CF-BAA2-88EBC447DFC1}" dt="2025-03-31T09:39:46.966" v="1260" actId="14100"/>
          <ac:picMkLst>
            <pc:docMk/>
            <pc:sldMk cId="2120547465" sldId="300"/>
            <ac:picMk id="3" creationId="{8BEF12D5-482D-9B9E-48FD-4F38190034D6}"/>
          </ac:picMkLst>
        </pc:picChg>
      </pc:sldChg>
      <pc:sldChg chg="addSp delSp modSp new mod modNotes">
        <pc:chgData name="友隆 上田" userId="a54b074032df4b8f" providerId="LiveId" clId="{BB374A03-56CE-42CF-BAA2-88EBC447DFC1}" dt="2025-04-11T03:45:31.637" v="5012" actId="20577"/>
        <pc:sldMkLst>
          <pc:docMk/>
          <pc:sldMk cId="3319987183" sldId="301"/>
        </pc:sldMkLst>
        <pc:picChg chg="add mod">
          <ac:chgData name="友隆 上田" userId="a54b074032df4b8f" providerId="LiveId" clId="{BB374A03-56CE-42CF-BAA2-88EBC447DFC1}" dt="2025-03-31T09:40:22.364" v="1265" actId="1076"/>
          <ac:picMkLst>
            <pc:docMk/>
            <pc:sldMk cId="3319987183" sldId="301"/>
            <ac:picMk id="3" creationId="{F0FC18B0-99D5-90FC-B055-A4313A3CFE98}"/>
          </ac:picMkLst>
        </pc:picChg>
      </pc:sldChg>
      <pc:sldChg chg="modSp new mod">
        <pc:chgData name="友隆 上田" userId="a54b074032df4b8f" providerId="LiveId" clId="{BB374A03-56CE-42CF-BAA2-88EBC447DFC1}" dt="2025-04-11T04:09:59.852" v="5655" actId="20577"/>
        <pc:sldMkLst>
          <pc:docMk/>
          <pc:sldMk cId="1701346892" sldId="302"/>
        </pc:sldMkLst>
        <pc:spChg chg="mod">
          <ac:chgData name="友隆 上田" userId="a54b074032df4b8f" providerId="LiveId" clId="{BB374A03-56CE-42CF-BAA2-88EBC447DFC1}" dt="2025-04-11T01:26:43.490" v="3029" actId="2711"/>
          <ac:spMkLst>
            <pc:docMk/>
            <pc:sldMk cId="1701346892" sldId="302"/>
            <ac:spMk id="2" creationId="{D4EA65D7-A70D-DA21-7C2C-2E7FB4E6A269}"/>
          </ac:spMkLst>
        </pc:spChg>
        <pc:spChg chg="mod">
          <ac:chgData name="友隆 上田" userId="a54b074032df4b8f" providerId="LiveId" clId="{BB374A03-56CE-42CF-BAA2-88EBC447DFC1}" dt="2025-04-11T04:09:59.852" v="5655" actId="20577"/>
          <ac:spMkLst>
            <pc:docMk/>
            <pc:sldMk cId="1701346892" sldId="302"/>
            <ac:spMk id="3" creationId="{A42424F7-E0F6-DD69-56FC-91A46EC5D91F}"/>
          </ac:spMkLst>
        </pc:spChg>
      </pc:sldChg>
      <pc:sldChg chg="new del">
        <pc:chgData name="友隆 上田" userId="a54b074032df4b8f" providerId="LiveId" clId="{BB374A03-56CE-42CF-BAA2-88EBC447DFC1}" dt="2025-04-06T07:07:08.020" v="1945" actId="47"/>
        <pc:sldMkLst>
          <pc:docMk/>
          <pc:sldMk cId="3374402834" sldId="302"/>
        </pc:sldMkLst>
      </pc:sldChg>
      <pc:sldChg chg="modSp new mod">
        <pc:chgData name="友隆 上田" userId="a54b074032df4b8f" providerId="LiveId" clId="{BB374A03-56CE-42CF-BAA2-88EBC447DFC1}" dt="2025-04-11T04:34:12.747" v="6083" actId="20577"/>
        <pc:sldMkLst>
          <pc:docMk/>
          <pc:sldMk cId="4287795875" sldId="303"/>
        </pc:sldMkLst>
        <pc:spChg chg="mod">
          <ac:chgData name="友隆 上田" userId="a54b074032df4b8f" providerId="LiveId" clId="{BB374A03-56CE-42CF-BAA2-88EBC447DFC1}" dt="2025-04-11T01:26:52.484" v="3031" actId="2711"/>
          <ac:spMkLst>
            <pc:docMk/>
            <pc:sldMk cId="4287795875" sldId="303"/>
            <ac:spMk id="2" creationId="{C8D6D88B-FC29-A149-2BA5-B9B09D2BC90B}"/>
          </ac:spMkLst>
        </pc:spChg>
        <pc:spChg chg="mod">
          <ac:chgData name="友隆 上田" userId="a54b074032df4b8f" providerId="LiveId" clId="{BB374A03-56CE-42CF-BAA2-88EBC447DFC1}" dt="2025-04-11T04:34:12.747" v="6083" actId="20577"/>
          <ac:spMkLst>
            <pc:docMk/>
            <pc:sldMk cId="4287795875" sldId="303"/>
            <ac:spMk id="3" creationId="{C7D4C7A8-9EBD-96D7-CEE2-2320DB6628E8}"/>
          </ac:spMkLst>
        </pc:spChg>
      </pc:sldChg>
      <pc:sldChg chg="modSp new mod modShow">
        <pc:chgData name="友隆 上田" userId="a54b074032df4b8f" providerId="LiveId" clId="{BB374A03-56CE-42CF-BAA2-88EBC447DFC1}" dt="2025-04-11T02:14:25.259" v="3706" actId="729"/>
        <pc:sldMkLst>
          <pc:docMk/>
          <pc:sldMk cId="1165837235" sldId="304"/>
        </pc:sldMkLst>
        <pc:spChg chg="mod">
          <ac:chgData name="友隆 上田" userId="a54b074032df4b8f" providerId="LiveId" clId="{BB374A03-56CE-42CF-BAA2-88EBC447DFC1}" dt="2025-04-11T01:22:11.355" v="3018" actId="2711"/>
          <ac:spMkLst>
            <pc:docMk/>
            <pc:sldMk cId="1165837235" sldId="304"/>
            <ac:spMk id="2" creationId="{DE9A77C7-7974-730D-B432-A4BEF186E25A}"/>
          </ac:spMkLst>
        </pc:spChg>
        <pc:spChg chg="mod">
          <ac:chgData name="友隆 上田" userId="a54b074032df4b8f" providerId="LiveId" clId="{BB374A03-56CE-42CF-BAA2-88EBC447DFC1}" dt="2025-04-11T01:22:15.753" v="3019" actId="2711"/>
          <ac:spMkLst>
            <pc:docMk/>
            <pc:sldMk cId="1165837235" sldId="304"/>
            <ac:spMk id="3" creationId="{551F0AEA-CDF2-3D9C-4F20-938A318570AC}"/>
          </ac:spMkLst>
        </pc:spChg>
      </pc:sldChg>
      <pc:sldChg chg="modSp new mod modShow">
        <pc:chgData name="友隆 上田" userId="a54b074032df4b8f" providerId="LiveId" clId="{BB374A03-56CE-42CF-BAA2-88EBC447DFC1}" dt="2025-04-11T02:17:07.753" v="3722" actId="729"/>
        <pc:sldMkLst>
          <pc:docMk/>
          <pc:sldMk cId="1959350972" sldId="305"/>
        </pc:sldMkLst>
        <pc:spChg chg="mod">
          <ac:chgData name="友隆 上田" userId="a54b074032df4b8f" providerId="LiveId" clId="{BB374A03-56CE-42CF-BAA2-88EBC447DFC1}" dt="2025-04-11T01:22:30.175" v="3021" actId="2711"/>
          <ac:spMkLst>
            <pc:docMk/>
            <pc:sldMk cId="1959350972" sldId="305"/>
            <ac:spMk id="2" creationId="{A1FADB9C-BF00-770D-AD15-D0FB67EF1BA9}"/>
          </ac:spMkLst>
        </pc:spChg>
        <pc:spChg chg="mod">
          <ac:chgData name="友隆 上田" userId="a54b074032df4b8f" providerId="LiveId" clId="{BB374A03-56CE-42CF-BAA2-88EBC447DFC1}" dt="2025-04-11T01:22:33.567" v="3022" actId="2711"/>
          <ac:spMkLst>
            <pc:docMk/>
            <pc:sldMk cId="1959350972" sldId="305"/>
            <ac:spMk id="3" creationId="{8E7D11DD-1882-C797-DE71-CCCA3BF727A3}"/>
          </ac:spMkLst>
        </pc:spChg>
      </pc:sldChg>
      <pc:sldChg chg="modSp new mod modShow">
        <pc:chgData name="友隆 上田" userId="a54b074032df4b8f" providerId="LiveId" clId="{BB374A03-56CE-42CF-BAA2-88EBC447DFC1}" dt="2025-04-11T04:08:32.249" v="5599" actId="729"/>
        <pc:sldMkLst>
          <pc:docMk/>
          <pc:sldMk cId="943274051" sldId="306"/>
        </pc:sldMkLst>
        <pc:spChg chg="mod">
          <ac:chgData name="友隆 上田" userId="a54b074032df4b8f" providerId="LiveId" clId="{BB374A03-56CE-42CF-BAA2-88EBC447DFC1}" dt="2025-04-11T01:22:43.262" v="3023" actId="2711"/>
          <ac:spMkLst>
            <pc:docMk/>
            <pc:sldMk cId="943274051" sldId="306"/>
            <ac:spMk id="2" creationId="{2BF9EB83-7CAF-EB4B-16F2-BD6F3145F141}"/>
          </ac:spMkLst>
        </pc:spChg>
        <pc:spChg chg="mod">
          <ac:chgData name="友隆 上田" userId="a54b074032df4b8f" providerId="LiveId" clId="{BB374A03-56CE-42CF-BAA2-88EBC447DFC1}" dt="2025-04-11T01:22:51.900" v="3024" actId="2711"/>
          <ac:spMkLst>
            <pc:docMk/>
            <pc:sldMk cId="943274051" sldId="306"/>
            <ac:spMk id="3" creationId="{0A3201B4-EF80-419D-6EBF-7575A6D430AA}"/>
          </ac:spMkLst>
        </pc:spChg>
      </pc:sldChg>
      <pc:sldChg chg="new del">
        <pc:chgData name="友隆 上田" userId="a54b074032df4b8f" providerId="LiveId" clId="{BB374A03-56CE-42CF-BAA2-88EBC447DFC1}" dt="2025-04-06T08:28:58.446" v="2930" actId="47"/>
        <pc:sldMkLst>
          <pc:docMk/>
          <pc:sldMk cId="1580744357" sldId="307"/>
        </pc:sldMkLst>
      </pc:sldChg>
      <pc:sldChg chg="modSp new mod">
        <pc:chgData name="友隆 上田" userId="a54b074032df4b8f" providerId="LiveId" clId="{BB374A03-56CE-42CF-BAA2-88EBC447DFC1}" dt="2025-04-11T02:25:00.849" v="3926" actId="20577"/>
        <pc:sldMkLst>
          <pc:docMk/>
          <pc:sldMk cId="1919789181" sldId="307"/>
        </pc:sldMkLst>
        <pc:spChg chg="mod">
          <ac:chgData name="友隆 上田" userId="a54b074032df4b8f" providerId="LiveId" clId="{BB374A03-56CE-42CF-BAA2-88EBC447DFC1}" dt="2025-04-11T02:21:11.083" v="3766" actId="6549"/>
          <ac:spMkLst>
            <pc:docMk/>
            <pc:sldMk cId="1919789181" sldId="307"/>
            <ac:spMk id="2" creationId="{14687CCD-CBFB-F41E-E431-072486977167}"/>
          </ac:spMkLst>
        </pc:spChg>
        <pc:spChg chg="mod">
          <ac:chgData name="友隆 上田" userId="a54b074032df4b8f" providerId="LiveId" clId="{BB374A03-56CE-42CF-BAA2-88EBC447DFC1}" dt="2025-04-11T02:25:00.849" v="3926" actId="20577"/>
          <ac:spMkLst>
            <pc:docMk/>
            <pc:sldMk cId="1919789181" sldId="307"/>
            <ac:spMk id="3" creationId="{49F77BAD-C84A-5DB9-8BA1-7C374FB3B22E}"/>
          </ac:spMkLst>
        </pc:spChg>
      </pc:sldChg>
      <pc:sldChg chg="new del">
        <pc:chgData name="友隆 上田" userId="a54b074032df4b8f" providerId="LiveId" clId="{BB374A03-56CE-42CF-BAA2-88EBC447DFC1}" dt="2025-04-06T08:28:46.907" v="2928" actId="47"/>
        <pc:sldMkLst>
          <pc:docMk/>
          <pc:sldMk cId="2789250186" sldId="307"/>
        </pc:sldMkLst>
      </pc:sldChg>
      <pc:sldChg chg="modSp new mod modShow">
        <pc:chgData name="友隆 上田" userId="a54b074032df4b8f" providerId="LiveId" clId="{BB374A03-56CE-42CF-BAA2-88EBC447DFC1}" dt="2025-04-11T02:25:20.862" v="3927" actId="729"/>
        <pc:sldMkLst>
          <pc:docMk/>
          <pc:sldMk cId="2595452758" sldId="308"/>
        </pc:sldMkLst>
        <pc:spChg chg="mod">
          <ac:chgData name="友隆 上田" userId="a54b074032df4b8f" providerId="LiveId" clId="{BB374A03-56CE-42CF-BAA2-88EBC447DFC1}" dt="2025-04-11T01:29:26.092" v="3053" actId="27636"/>
          <ac:spMkLst>
            <pc:docMk/>
            <pc:sldMk cId="2595452758" sldId="308"/>
            <ac:spMk id="2" creationId="{EB4581C8-681C-6CAA-4C78-93A082395B31}"/>
          </ac:spMkLst>
        </pc:spChg>
        <pc:spChg chg="mod">
          <ac:chgData name="友隆 上田" userId="a54b074032df4b8f" providerId="LiveId" clId="{BB374A03-56CE-42CF-BAA2-88EBC447DFC1}" dt="2025-04-11T01:27:21.434" v="3037" actId="2711"/>
          <ac:spMkLst>
            <pc:docMk/>
            <pc:sldMk cId="2595452758" sldId="308"/>
            <ac:spMk id="3" creationId="{0AB5B2C4-1E5F-CFCF-CB75-AB8DE30FDEFA}"/>
          </ac:spMkLst>
        </pc:spChg>
      </pc:sldChg>
      <pc:sldChg chg="modSp new mod">
        <pc:chgData name="友隆 上田" userId="a54b074032df4b8f" providerId="LiveId" clId="{BB374A03-56CE-42CF-BAA2-88EBC447DFC1}" dt="2025-04-11T04:36:44.016" v="6168" actId="20577"/>
        <pc:sldMkLst>
          <pc:docMk/>
          <pc:sldMk cId="1527749906" sldId="309"/>
        </pc:sldMkLst>
        <pc:spChg chg="mod">
          <ac:chgData name="友隆 上田" userId="a54b074032df4b8f" providerId="LiveId" clId="{BB374A03-56CE-42CF-BAA2-88EBC447DFC1}" dt="2025-04-11T04:16:51.560" v="5712" actId="255"/>
          <ac:spMkLst>
            <pc:docMk/>
            <pc:sldMk cId="1527749906" sldId="309"/>
            <ac:spMk id="2" creationId="{3B7B000D-D46F-9F67-359A-2A53D2ECE577}"/>
          </ac:spMkLst>
        </pc:spChg>
        <pc:spChg chg="mod">
          <ac:chgData name="友隆 上田" userId="a54b074032df4b8f" providerId="LiveId" clId="{BB374A03-56CE-42CF-BAA2-88EBC447DFC1}" dt="2025-04-11T04:36:44.016" v="6168" actId="20577"/>
          <ac:spMkLst>
            <pc:docMk/>
            <pc:sldMk cId="1527749906" sldId="309"/>
            <ac:spMk id="3" creationId="{D77DD1B8-D35B-5DAF-64D1-352296AEB664}"/>
          </ac:spMkLst>
        </pc:spChg>
      </pc:sldChg>
      <pc:sldChg chg="modSp new mod">
        <pc:chgData name="友隆 上田" userId="a54b074032df4b8f" providerId="LiveId" clId="{BB374A03-56CE-42CF-BAA2-88EBC447DFC1}" dt="2025-04-11T04:38:27.265" v="6235" actId="20577"/>
        <pc:sldMkLst>
          <pc:docMk/>
          <pc:sldMk cId="4030528771" sldId="310"/>
        </pc:sldMkLst>
        <pc:spChg chg="mod">
          <ac:chgData name="友隆 上田" userId="a54b074032df4b8f" providerId="LiveId" clId="{BB374A03-56CE-42CF-BAA2-88EBC447DFC1}" dt="2025-04-11T04:18:40.932" v="5746" actId="6549"/>
          <ac:spMkLst>
            <pc:docMk/>
            <pc:sldMk cId="4030528771" sldId="310"/>
            <ac:spMk id="2" creationId="{96F15B01-B5A4-427F-04EE-D6D37AF3EF4E}"/>
          </ac:spMkLst>
        </pc:spChg>
        <pc:spChg chg="mod">
          <ac:chgData name="友隆 上田" userId="a54b074032df4b8f" providerId="LiveId" clId="{BB374A03-56CE-42CF-BAA2-88EBC447DFC1}" dt="2025-04-11T04:38:27.265" v="6235" actId="20577"/>
          <ac:spMkLst>
            <pc:docMk/>
            <pc:sldMk cId="4030528771" sldId="310"/>
            <ac:spMk id="3" creationId="{1CDC687D-9022-07D5-1FC5-BC18C1263C63}"/>
          </ac:spMkLst>
        </pc:spChg>
      </pc:sldChg>
      <pc:sldChg chg="addSp delSp modSp new mod ord modClrScheme chgLayout">
        <pc:chgData name="友隆 上田" userId="a54b074032df4b8f" providerId="LiveId" clId="{BB374A03-56CE-42CF-BAA2-88EBC447DFC1}" dt="2025-04-11T04:00:34.058" v="5393" actId="20577"/>
        <pc:sldMkLst>
          <pc:docMk/>
          <pc:sldMk cId="859515059" sldId="311"/>
        </pc:sldMkLst>
        <pc:spChg chg="del">
          <ac:chgData name="友隆 上田" userId="a54b074032df4b8f" providerId="LiveId" clId="{BB374A03-56CE-42CF-BAA2-88EBC447DFC1}" dt="2025-04-11T02:15:44.186" v="3710" actId="478"/>
          <ac:spMkLst>
            <pc:docMk/>
            <pc:sldMk cId="859515059" sldId="311"/>
            <ac:spMk id="2" creationId="{F81349EB-2FC7-0064-AAEA-FD8BDADAF923}"/>
          </ac:spMkLst>
        </pc:spChg>
        <pc:spChg chg="add mod">
          <ac:chgData name="友隆 上田" userId="a54b074032df4b8f" providerId="LiveId" clId="{BB374A03-56CE-42CF-BAA2-88EBC447DFC1}" dt="2025-04-11T04:00:34.058" v="5393" actId="20577"/>
          <ac:spMkLst>
            <pc:docMk/>
            <pc:sldMk cId="859515059" sldId="311"/>
            <ac:spMk id="3" creationId="{9E1C9101-F53C-9A1A-4462-B742E656D28A}"/>
          </ac:spMkLst>
        </pc:spChg>
        <pc:spChg chg="add del mod ord">
          <ac:chgData name="友隆 上田" userId="a54b074032df4b8f" providerId="LiveId" clId="{BB374A03-56CE-42CF-BAA2-88EBC447DFC1}" dt="2025-04-11T03:57:46.968" v="5178" actId="478"/>
          <ac:spMkLst>
            <pc:docMk/>
            <pc:sldMk cId="859515059" sldId="311"/>
            <ac:spMk id="4" creationId="{FA6FB94C-B26A-510F-93E0-7267BBE049E3}"/>
          </ac:spMkLst>
        </pc:spChg>
        <pc:spChg chg="add mod ord">
          <ac:chgData name="友隆 上田" userId="a54b074032df4b8f" providerId="LiveId" clId="{BB374A03-56CE-42CF-BAA2-88EBC447DFC1}" dt="2025-04-11T04:00:29.148" v="5390" actId="1076"/>
          <ac:spMkLst>
            <pc:docMk/>
            <pc:sldMk cId="859515059" sldId="311"/>
            <ac:spMk id="5" creationId="{7978E478-C4C4-3E8F-F8B3-3005A2E4E655}"/>
          </ac:spMkLst>
        </pc:spChg>
      </pc:sldChg>
      <pc:sldChg chg="addSp delSp modSp new del mod">
        <pc:chgData name="友隆 上田" userId="a54b074032df4b8f" providerId="LiveId" clId="{BB374A03-56CE-42CF-BAA2-88EBC447DFC1}" dt="2025-04-11T02:04:26.522" v="3359" actId="47"/>
        <pc:sldMkLst>
          <pc:docMk/>
          <pc:sldMk cId="3556696784" sldId="311"/>
        </pc:sldMkLst>
        <pc:spChg chg="mod">
          <ac:chgData name="友隆 上田" userId="a54b074032df4b8f" providerId="LiveId" clId="{BB374A03-56CE-42CF-BAA2-88EBC447DFC1}" dt="2025-04-11T02:04:19.040" v="3357"/>
          <ac:spMkLst>
            <pc:docMk/>
            <pc:sldMk cId="3556696784" sldId="311"/>
            <ac:spMk id="2" creationId="{7E267C5D-7A11-55AF-7E8B-EA6AB640E830}"/>
          </ac:spMkLst>
        </pc:spChg>
        <pc:spChg chg="add del">
          <ac:chgData name="友隆 上田" userId="a54b074032df4b8f" providerId="LiveId" clId="{BB374A03-56CE-42CF-BAA2-88EBC447DFC1}" dt="2025-04-11T02:04:18.375" v="3356" actId="478"/>
          <ac:spMkLst>
            <pc:docMk/>
            <pc:sldMk cId="3556696784" sldId="311"/>
            <ac:spMk id="3" creationId="{8FFC33C9-511E-AFFC-61B0-A1A4DACFCB1A}"/>
          </ac:spMkLst>
        </pc:spChg>
      </pc:sldChg>
      <pc:sldChg chg="addSp modSp new mod modClrScheme chgLayout">
        <pc:chgData name="友隆 上田" userId="a54b074032df4b8f" providerId="LiveId" clId="{BB374A03-56CE-42CF-BAA2-88EBC447DFC1}" dt="2025-04-11T05:36:24.523" v="6359" actId="1076"/>
        <pc:sldMkLst>
          <pc:docMk/>
          <pc:sldMk cId="3225304332" sldId="312"/>
        </pc:sldMkLst>
        <pc:spChg chg="add mod ord">
          <ac:chgData name="友隆 上田" userId="a54b074032df4b8f" providerId="LiveId" clId="{BB374A03-56CE-42CF-BAA2-88EBC447DFC1}" dt="2025-04-11T04:43:03.154" v="6355" actId="1076"/>
          <ac:spMkLst>
            <pc:docMk/>
            <pc:sldMk cId="3225304332" sldId="312"/>
            <ac:spMk id="3" creationId="{B15CBD73-6643-3142-B56F-8410A4F639B7}"/>
          </ac:spMkLst>
        </pc:spChg>
        <pc:spChg chg="add mod">
          <ac:chgData name="友隆 上田" userId="a54b074032df4b8f" providerId="LiveId" clId="{BB374A03-56CE-42CF-BAA2-88EBC447DFC1}" dt="2025-04-11T04:42:59.043" v="6354" actId="1076"/>
          <ac:spMkLst>
            <pc:docMk/>
            <pc:sldMk cId="3225304332" sldId="312"/>
            <ac:spMk id="4" creationId="{1F00CBA0-114A-79DE-864B-D6A7EDCAF634}"/>
          </ac:spMkLst>
        </pc:spChg>
        <pc:picChg chg="add mod">
          <ac:chgData name="友隆 上田" userId="a54b074032df4b8f" providerId="LiveId" clId="{BB374A03-56CE-42CF-BAA2-88EBC447DFC1}" dt="2025-04-11T04:42:35.819" v="6351" actId="1076"/>
          <ac:picMkLst>
            <pc:docMk/>
            <pc:sldMk cId="3225304332" sldId="312"/>
            <ac:picMk id="2" creationId="{ADC7CDC9-03B3-0427-5B2D-12F19CAFDE25}"/>
          </ac:picMkLst>
        </pc:picChg>
        <pc:picChg chg="add mod">
          <ac:chgData name="友隆 上田" userId="a54b074032df4b8f" providerId="LiveId" clId="{BB374A03-56CE-42CF-BAA2-88EBC447DFC1}" dt="2025-04-11T05:36:24.523" v="6359" actId="1076"/>
          <ac:picMkLst>
            <pc:docMk/>
            <pc:sldMk cId="3225304332" sldId="312"/>
            <ac:picMk id="6" creationId="{38593A80-BED1-2390-C8A4-1ABC8535B941}"/>
          </ac:picMkLst>
        </pc:picChg>
      </pc:sldChg>
      <pc:sldChg chg="new del">
        <pc:chgData name="友隆 上田" userId="a54b074032df4b8f" providerId="LiveId" clId="{BB374A03-56CE-42CF-BAA2-88EBC447DFC1}" dt="2025-04-11T03:57:37.907" v="5176" actId="680"/>
        <pc:sldMkLst>
          <pc:docMk/>
          <pc:sldMk cId="1546230429" sldId="313"/>
        </pc:sldMkLst>
      </pc:sldChg>
      <pc:sldChg chg="addSp delSp modSp new mod modClrScheme chgLayout">
        <pc:chgData name="友隆 上田" userId="a54b074032df4b8f" providerId="LiveId" clId="{BB374A03-56CE-42CF-BAA2-88EBC447DFC1}" dt="2025-04-11T04:23:12.551" v="5906" actId="2711"/>
        <pc:sldMkLst>
          <pc:docMk/>
          <pc:sldMk cId="4229774671" sldId="313"/>
        </pc:sldMkLst>
        <pc:spChg chg="del mod ord">
          <ac:chgData name="友隆 上田" userId="a54b074032df4b8f" providerId="LiveId" clId="{BB374A03-56CE-42CF-BAA2-88EBC447DFC1}" dt="2025-04-11T04:21:30.361" v="5821" actId="700"/>
          <ac:spMkLst>
            <pc:docMk/>
            <pc:sldMk cId="4229774671" sldId="313"/>
            <ac:spMk id="2" creationId="{DA44950D-1DE6-FA49-8188-4414B1E5A738}"/>
          </ac:spMkLst>
        </pc:spChg>
        <pc:spChg chg="del mod ord">
          <ac:chgData name="友隆 上田" userId="a54b074032df4b8f" providerId="LiveId" clId="{BB374A03-56CE-42CF-BAA2-88EBC447DFC1}" dt="2025-04-11T04:21:30.361" v="5821" actId="700"/>
          <ac:spMkLst>
            <pc:docMk/>
            <pc:sldMk cId="4229774671" sldId="313"/>
            <ac:spMk id="3" creationId="{45A91DDA-3CA7-2610-CE9A-612A8B1086E4}"/>
          </ac:spMkLst>
        </pc:spChg>
        <pc:spChg chg="add mod ord">
          <ac:chgData name="友隆 上田" userId="a54b074032df4b8f" providerId="LiveId" clId="{BB374A03-56CE-42CF-BAA2-88EBC447DFC1}" dt="2025-04-11T04:23:12.551" v="5906" actId="2711"/>
          <ac:spMkLst>
            <pc:docMk/>
            <pc:sldMk cId="4229774671" sldId="313"/>
            <ac:spMk id="4" creationId="{DF7AD9CD-6C43-4FAA-D9D4-DD65B628D144}"/>
          </ac:spMkLst>
        </pc:spChg>
        <pc:spChg chg="add del mod ord">
          <ac:chgData name="友隆 上田" userId="a54b074032df4b8f" providerId="LiveId" clId="{BB374A03-56CE-42CF-BAA2-88EBC447DFC1}" dt="2025-04-11T04:23:07.150" v="5905" actId="478"/>
          <ac:spMkLst>
            <pc:docMk/>
            <pc:sldMk cId="4229774671" sldId="313"/>
            <ac:spMk id="5" creationId="{B30A8B8F-9F8B-54A2-7930-F9FEDFC59528}"/>
          </ac:spMkLst>
        </pc:spChg>
      </pc:sldChg>
      <pc:sldChg chg="delSp modSp new mod">
        <pc:chgData name="友隆 上田" userId="a54b074032df4b8f" providerId="LiveId" clId="{BB374A03-56CE-42CF-BAA2-88EBC447DFC1}" dt="2025-04-11T04:25:19.724" v="5942" actId="2711"/>
        <pc:sldMkLst>
          <pc:docMk/>
          <pc:sldMk cId="2318189064" sldId="314"/>
        </pc:sldMkLst>
        <pc:spChg chg="mod">
          <ac:chgData name="友隆 上田" userId="a54b074032df4b8f" providerId="LiveId" clId="{BB374A03-56CE-42CF-BAA2-88EBC447DFC1}" dt="2025-04-11T04:25:19.724" v="5942" actId="2711"/>
          <ac:spMkLst>
            <pc:docMk/>
            <pc:sldMk cId="2318189064" sldId="314"/>
            <ac:spMk id="2" creationId="{EF4BDD3B-D6AA-C8A1-4400-357E90E1EF2D}"/>
          </ac:spMkLst>
        </pc:spChg>
        <pc:spChg chg="del">
          <ac:chgData name="友隆 上田" userId="a54b074032df4b8f" providerId="LiveId" clId="{BB374A03-56CE-42CF-BAA2-88EBC447DFC1}" dt="2025-04-11T04:25:14.988" v="5941" actId="478"/>
          <ac:spMkLst>
            <pc:docMk/>
            <pc:sldMk cId="2318189064" sldId="314"/>
            <ac:spMk id="3" creationId="{3E6E9576-A360-96C2-0C40-CC688839D49A}"/>
          </ac:spMkLst>
        </pc:spChg>
      </pc:sldChg>
      <pc:sldChg chg="delSp modSp add mod">
        <pc:chgData name="友隆 上田" userId="a54b074032df4b8f" providerId="LiveId" clId="{BB374A03-56CE-42CF-BAA2-88EBC447DFC1}" dt="2025-04-11T04:32:57.938" v="6062" actId="20577"/>
        <pc:sldMkLst>
          <pc:docMk/>
          <pc:sldMk cId="98202676" sldId="315"/>
        </pc:sldMkLst>
        <pc:spChg chg="mod">
          <ac:chgData name="友隆 上田" userId="a54b074032df4b8f" providerId="LiveId" clId="{BB374A03-56CE-42CF-BAA2-88EBC447DFC1}" dt="2025-04-11T04:32:57.938" v="6062" actId="20577"/>
          <ac:spMkLst>
            <pc:docMk/>
            <pc:sldMk cId="98202676" sldId="315"/>
            <ac:spMk id="3" creationId="{AFB27723-40FC-C6C6-844F-08E3956FFDDE}"/>
          </ac:spMkLst>
        </pc:spChg>
        <pc:spChg chg="del mod">
          <ac:chgData name="友隆 上田" userId="a54b074032df4b8f" providerId="LiveId" clId="{BB374A03-56CE-42CF-BAA2-88EBC447DFC1}" dt="2025-04-11T04:32:53.624" v="6059" actId="478"/>
          <ac:spMkLst>
            <pc:docMk/>
            <pc:sldMk cId="98202676" sldId="315"/>
            <ac:spMk id="5" creationId="{5888324E-35B1-E87D-ABA9-76D4EAA34808}"/>
          </ac:spMkLst>
        </pc:spChg>
      </pc:sldChg>
      <pc:sldMasterChg chg="new del mod addSldLayout delSldLayout">
        <pc:chgData name="友隆 上田" userId="a54b074032df4b8f" providerId="LiveId" clId="{BB374A03-56CE-42CF-BAA2-88EBC447DFC1}" dt="2025-04-11T01:26:07.548" v="3028" actId="6938"/>
        <pc:sldMasterMkLst>
          <pc:docMk/>
          <pc:sldMasterMk cId="1762846639" sldId="2147483660"/>
        </pc:sldMasterMkLst>
        <pc:sldLayoutChg chg="new del replId">
          <pc:chgData name="友隆 上田" userId="a54b074032df4b8f" providerId="LiveId" clId="{BB374A03-56CE-42CF-BAA2-88EBC447DFC1}" dt="2025-04-11T01:26:07.548" v="3028" actId="6938"/>
          <pc:sldLayoutMkLst>
            <pc:docMk/>
            <pc:sldMasterMk cId="1762846639" sldId="2147483660"/>
            <pc:sldLayoutMk cId="310236948" sldId="2147483661"/>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3896385475" sldId="2147483662"/>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3086217966" sldId="2147483663"/>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1296065956" sldId="2147483664"/>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3986728840" sldId="2147483665"/>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3823537296" sldId="2147483666"/>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3902918831" sldId="2147483667"/>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460023904" sldId="2147483668"/>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2707967585" sldId="2147483669"/>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1026549597" sldId="2147483670"/>
          </pc:sldLayoutMkLst>
        </pc:sldLayoutChg>
        <pc:sldLayoutChg chg="new del replId">
          <pc:chgData name="友隆 上田" userId="a54b074032df4b8f" providerId="LiveId" clId="{BB374A03-56CE-42CF-BAA2-88EBC447DFC1}" dt="2025-04-11T01:26:07.548" v="3028" actId="6938"/>
          <pc:sldLayoutMkLst>
            <pc:docMk/>
            <pc:sldMasterMk cId="1762846639" sldId="2147483660"/>
            <pc:sldLayoutMk cId="601603611"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84500" cy="501650"/>
          </a:xfrm>
          <a:prstGeom prst="rect">
            <a:avLst/>
          </a:prstGeom>
        </p:spPr>
        <p:txBody>
          <a:bodyPr vert="horz" lIns="91428" tIns="45714" rIns="91428"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3900488" y="0"/>
            <a:ext cx="2984500" cy="501650"/>
          </a:xfrm>
          <a:prstGeom prst="rect">
            <a:avLst/>
          </a:prstGeom>
        </p:spPr>
        <p:txBody>
          <a:bodyPr vert="horz" lIns="91428" tIns="45714" rIns="91428" bIns="45714" rtlCol="0"/>
          <a:lstStyle>
            <a:lvl1pPr algn="r">
              <a:defRPr sz="1200"/>
            </a:lvl1pPr>
          </a:lstStyle>
          <a:p>
            <a:fld id="{0AA20590-529F-4160-84CD-8B15F4D2C84B}" type="datetimeFigureOut">
              <a:rPr kumimoji="1" lang="ja-JP" altLang="en-US" smtClean="0"/>
              <a:t>2025/4/11</a:t>
            </a:fld>
            <a:endParaRPr kumimoji="1" lang="ja-JP" altLang="en-US"/>
          </a:p>
        </p:txBody>
      </p:sp>
      <p:sp>
        <p:nvSpPr>
          <p:cNvPr id="4" name="スライド イメージ プレースホルダー 3"/>
          <p:cNvSpPr>
            <a:spLocks noGrp="1" noRot="1" noChangeAspect="1"/>
          </p:cNvSpPr>
          <p:nvPr>
            <p:ph type="sldImg" idx="2"/>
          </p:nvPr>
        </p:nvSpPr>
        <p:spPr>
          <a:xfrm>
            <a:off x="1189038" y="1252538"/>
            <a:ext cx="4508500" cy="3381375"/>
          </a:xfrm>
          <a:prstGeom prst="rect">
            <a:avLst/>
          </a:prstGeom>
          <a:noFill/>
          <a:ln w="12700">
            <a:solidFill>
              <a:prstClr val="black"/>
            </a:solidFill>
          </a:ln>
        </p:spPr>
        <p:txBody>
          <a:bodyPr vert="horz" lIns="91428" tIns="45714" rIns="91428" bIns="45714" rtlCol="0" anchor="ctr"/>
          <a:lstStyle/>
          <a:p>
            <a:endParaRPr lang="ja-JP" altLang="en-US"/>
          </a:p>
        </p:txBody>
      </p:sp>
      <p:sp>
        <p:nvSpPr>
          <p:cNvPr id="5" name="ノート プレースホルダー 4"/>
          <p:cNvSpPr>
            <a:spLocks noGrp="1"/>
          </p:cNvSpPr>
          <p:nvPr>
            <p:ph type="body" sz="quarter" idx="3"/>
          </p:nvPr>
        </p:nvSpPr>
        <p:spPr>
          <a:xfrm>
            <a:off x="688976" y="4821239"/>
            <a:ext cx="5508625" cy="3944937"/>
          </a:xfrm>
          <a:prstGeom prst="rect">
            <a:avLst/>
          </a:prstGeom>
        </p:spPr>
        <p:txBody>
          <a:bodyPr vert="horz" lIns="91428" tIns="45714" rIns="91428"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517063"/>
            <a:ext cx="2984500" cy="501650"/>
          </a:xfrm>
          <a:prstGeom prst="rect">
            <a:avLst/>
          </a:prstGeom>
        </p:spPr>
        <p:txBody>
          <a:bodyPr vert="horz" lIns="91428" tIns="45714" rIns="91428"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900488" y="9517063"/>
            <a:ext cx="2984500" cy="501650"/>
          </a:xfrm>
          <a:prstGeom prst="rect">
            <a:avLst/>
          </a:prstGeom>
        </p:spPr>
        <p:txBody>
          <a:bodyPr vert="horz" lIns="91428" tIns="45714" rIns="91428" bIns="45714" rtlCol="0" anchor="b"/>
          <a:lstStyle>
            <a:lvl1pPr algn="r">
              <a:defRPr sz="1200"/>
            </a:lvl1pPr>
          </a:lstStyle>
          <a:p>
            <a:fld id="{E3105373-674E-4C26-956D-0FCFA385752A}" type="slidenum">
              <a:rPr kumimoji="1" lang="ja-JP" altLang="en-US" smtClean="0"/>
              <a:t>‹#›</a:t>
            </a:fld>
            <a:endParaRPr kumimoji="1" lang="ja-JP" altLang="en-US"/>
          </a:p>
        </p:txBody>
      </p:sp>
    </p:spTree>
    <p:extLst>
      <p:ext uri="{BB962C8B-B14F-4D97-AF65-F5344CB8AC3E}">
        <p14:creationId xmlns:p14="http://schemas.microsoft.com/office/powerpoint/2010/main" val="22663269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土日祝日は</a:t>
            </a:r>
            <a:r>
              <a:rPr kumimoji="1" lang="en-US" altLang="ja-JP" dirty="0"/>
              <a:t>100</a:t>
            </a:r>
            <a:r>
              <a:rPr kumimoji="1" lang="ja-JP" altLang="en-US" dirty="0"/>
              <a:t>人越えの日がたびたびあります。</a:t>
            </a:r>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4</a:t>
            </a:fld>
            <a:endParaRPr kumimoji="1" lang="ja-JP" altLang="en-US"/>
          </a:p>
        </p:txBody>
      </p:sp>
    </p:spTree>
    <p:extLst>
      <p:ext uri="{BB962C8B-B14F-4D97-AF65-F5344CB8AC3E}">
        <p14:creationId xmlns:p14="http://schemas.microsoft.com/office/powerpoint/2010/main" val="1953005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14</a:t>
            </a:fld>
            <a:endParaRPr kumimoji="1" lang="ja-JP" altLang="en-US"/>
          </a:p>
        </p:txBody>
      </p:sp>
    </p:spTree>
    <p:extLst>
      <p:ext uri="{BB962C8B-B14F-4D97-AF65-F5344CB8AC3E}">
        <p14:creationId xmlns:p14="http://schemas.microsoft.com/office/powerpoint/2010/main" val="809649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他責と自責の違い</a:t>
            </a:r>
            <a:r>
              <a:rPr kumimoji="1" lang="en-US" altLang="ja-JP" dirty="0"/>
              <a:t>】﻿</a:t>
            </a:r>
          </a:p>
          <a:p>
            <a:r>
              <a:rPr kumimoji="1" lang="ja-JP" altLang="en-US" dirty="0"/>
              <a:t>他責は、物事の原因や責任を自分以外に求める考え方です。</a:t>
            </a:r>
          </a:p>
          <a:p>
            <a:r>
              <a:rPr kumimoji="1" lang="ja-JP" altLang="en-US" dirty="0"/>
              <a:t>自責は、物事の原因や責任を自分自身に求める考え方です。</a:t>
            </a:r>
          </a:p>
          <a:p>
            <a:r>
              <a:rPr kumimoji="1" lang="en-US" altLang="ja-JP" dirty="0"/>
              <a:t>【</a:t>
            </a:r>
            <a:r>
              <a:rPr kumimoji="1" lang="ja-JP" altLang="en-US" dirty="0"/>
              <a:t>他責と自責のメリット・デメリット</a:t>
            </a:r>
            <a:r>
              <a:rPr kumimoji="1" lang="en-US" altLang="ja-JP" dirty="0"/>
              <a:t>】</a:t>
            </a:r>
          </a:p>
          <a:p>
            <a:r>
              <a:rPr kumimoji="1" lang="ja-JP" altLang="en-US" dirty="0"/>
              <a:t>他責は、ストレスを溜めずに発散でき、コミュニケーションで優位に立ちやすいなどのメリットがあります。﻿</a:t>
            </a:r>
          </a:p>
          <a:p>
            <a:r>
              <a:rPr kumimoji="1" lang="ja-JP" altLang="en-US" dirty="0"/>
              <a:t>自責は、自らの改善点に気づきやすく、結果として成長・発展が促進するなどのメリットがあります。﻿</a:t>
            </a:r>
          </a:p>
          <a:p>
            <a:r>
              <a:rPr kumimoji="1" lang="ja-JP" altLang="en-US" dirty="0"/>
              <a:t>他責は、直面して学ぶことが難しく、他者の尊厳を壊す可能性があるなどのデメリットがあります。﻿</a:t>
            </a:r>
          </a:p>
          <a:p>
            <a:r>
              <a:rPr kumimoji="1" lang="ja-JP" altLang="en-US" dirty="0"/>
              <a:t>自責が強くなりすぎるのも問題で、「自己肯定感」の低下につながる恐れがあります。﻿</a:t>
            </a:r>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18</a:t>
            </a:fld>
            <a:endParaRPr kumimoji="1" lang="ja-JP" altLang="en-US"/>
          </a:p>
        </p:txBody>
      </p:sp>
    </p:spTree>
    <p:extLst>
      <p:ext uri="{BB962C8B-B14F-4D97-AF65-F5344CB8AC3E}">
        <p14:creationId xmlns:p14="http://schemas.microsoft.com/office/powerpoint/2010/main" val="2231860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様々な助成制度</a:t>
            </a:r>
            <a:endParaRPr kumimoji="1" lang="en-US" altLang="ja-JP" dirty="0"/>
          </a:p>
          <a:p>
            <a:r>
              <a:rPr kumimoji="1" lang="ja-JP" altLang="en-US" dirty="0"/>
              <a:t>職場の環境を充実</a:t>
            </a:r>
            <a:endParaRPr kumimoji="1" lang="en-US" altLang="ja-JP" dirty="0"/>
          </a:p>
          <a:p>
            <a:r>
              <a:rPr lang="ja-JP" altLang="en-US" dirty="0"/>
              <a:t>はたらく上であったらうれしい環境を整える</a:t>
            </a:r>
            <a:endParaRPr kumimoji="1" lang="ja-JP" altLang="en-US" dirty="0"/>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24</a:t>
            </a:fld>
            <a:endParaRPr kumimoji="1" lang="ja-JP" altLang="en-US"/>
          </a:p>
        </p:txBody>
      </p:sp>
    </p:spTree>
    <p:extLst>
      <p:ext uri="{BB962C8B-B14F-4D97-AF65-F5344CB8AC3E}">
        <p14:creationId xmlns:p14="http://schemas.microsoft.com/office/powerpoint/2010/main" val="3989822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毎年、患者数は増加</a:t>
            </a:r>
            <a:endParaRPr kumimoji="1" lang="en-US" altLang="ja-JP" dirty="0"/>
          </a:p>
          <a:p>
            <a:r>
              <a:rPr lang="ja-JP" altLang="en-US" dirty="0"/>
              <a:t>５６７月も多い月だが、収支は良くない月</a:t>
            </a:r>
            <a:endParaRPr lang="en-US" altLang="ja-JP" dirty="0"/>
          </a:p>
          <a:p>
            <a:r>
              <a:rPr kumimoji="1" lang="ja-JP" altLang="en-US" dirty="0"/>
              <a:t>単純に患者数が多いだけでは結果が出ない。</a:t>
            </a:r>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6</a:t>
            </a:fld>
            <a:endParaRPr kumimoji="1" lang="ja-JP" altLang="en-US"/>
          </a:p>
        </p:txBody>
      </p:sp>
    </p:spTree>
    <p:extLst>
      <p:ext uri="{BB962C8B-B14F-4D97-AF65-F5344CB8AC3E}">
        <p14:creationId xmlns:p14="http://schemas.microsoft.com/office/powerpoint/2010/main" val="202037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5</a:t>
            </a:r>
            <a:r>
              <a:rPr kumimoji="1" lang="ja-JP" altLang="en-US" dirty="0"/>
              <a:t>月は</a:t>
            </a:r>
            <a:r>
              <a:rPr kumimoji="1" lang="en-US" altLang="ja-JP" dirty="0"/>
              <a:t>GW</a:t>
            </a:r>
            <a:r>
              <a:rPr kumimoji="1" lang="ja-JP" altLang="en-US" dirty="0"/>
              <a:t>もあり新規患者は多い</a:t>
            </a:r>
            <a:endParaRPr kumimoji="1" lang="en-US" altLang="ja-JP" dirty="0"/>
          </a:p>
          <a:p>
            <a:r>
              <a:rPr lang="ja-JP" altLang="en-US" dirty="0"/>
              <a:t>黒字にはなっていない。</a:t>
            </a:r>
            <a:endParaRPr kumimoji="1" lang="ja-JP" altLang="en-US" dirty="0"/>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7</a:t>
            </a:fld>
            <a:endParaRPr kumimoji="1" lang="ja-JP" altLang="en-US"/>
          </a:p>
        </p:txBody>
      </p:sp>
    </p:spTree>
    <p:extLst>
      <p:ext uri="{BB962C8B-B14F-4D97-AF65-F5344CB8AC3E}">
        <p14:creationId xmlns:p14="http://schemas.microsoft.com/office/powerpoint/2010/main" val="1336305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月のべ患者数と同様で年々増加</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8</a:t>
            </a:fld>
            <a:endParaRPr kumimoji="1" lang="ja-JP" altLang="en-US"/>
          </a:p>
        </p:txBody>
      </p:sp>
    </p:spTree>
    <p:extLst>
      <p:ext uri="{BB962C8B-B14F-4D97-AF65-F5344CB8AC3E}">
        <p14:creationId xmlns:p14="http://schemas.microsoft.com/office/powerpoint/2010/main" val="1104450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9</a:t>
            </a:fld>
            <a:endParaRPr kumimoji="1" lang="ja-JP" altLang="en-US"/>
          </a:p>
        </p:txBody>
      </p:sp>
    </p:spTree>
    <p:extLst>
      <p:ext uri="{BB962C8B-B14F-4D97-AF65-F5344CB8AC3E}">
        <p14:creationId xmlns:p14="http://schemas.microsoft.com/office/powerpoint/2010/main" val="3441210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10</a:t>
            </a:fld>
            <a:endParaRPr kumimoji="1" lang="ja-JP" altLang="en-US"/>
          </a:p>
        </p:txBody>
      </p:sp>
    </p:spTree>
    <p:extLst>
      <p:ext uri="{BB962C8B-B14F-4D97-AF65-F5344CB8AC3E}">
        <p14:creationId xmlns:p14="http://schemas.microsoft.com/office/powerpoint/2010/main" val="623002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6</a:t>
            </a:r>
            <a:r>
              <a:rPr kumimoji="1" lang="ja-JP" altLang="en-US" dirty="0"/>
              <a:t>月以降は品川区健診がスタートして増加</a:t>
            </a:r>
            <a:endParaRPr kumimoji="1" lang="en-US" altLang="ja-JP" dirty="0"/>
          </a:p>
          <a:p>
            <a:r>
              <a:rPr lang="ja-JP" altLang="en-US" dirty="0"/>
              <a:t>胃カメラが多いだけでは黒字にはならない。</a:t>
            </a:r>
            <a:endParaRPr kumimoji="1" lang="ja-JP" altLang="en-US" dirty="0"/>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11</a:t>
            </a:fld>
            <a:endParaRPr kumimoji="1" lang="ja-JP" altLang="en-US"/>
          </a:p>
        </p:txBody>
      </p:sp>
    </p:spTree>
    <p:extLst>
      <p:ext uri="{BB962C8B-B14F-4D97-AF65-F5344CB8AC3E}">
        <p14:creationId xmlns:p14="http://schemas.microsoft.com/office/powerpoint/2010/main" val="1167575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135</a:t>
            </a:r>
            <a:r>
              <a:rPr kumimoji="1" lang="ja-JP" altLang="en-US" dirty="0"/>
              <a:t>件をボーダーにして</a:t>
            </a:r>
            <a:endParaRPr kumimoji="1" lang="en-US" altLang="ja-JP" dirty="0"/>
          </a:p>
          <a:p>
            <a:r>
              <a:rPr lang="ja-JP" altLang="en-US" dirty="0"/>
              <a:t>超えている月は黒字</a:t>
            </a:r>
            <a:endParaRPr lang="en-US" altLang="ja-JP" dirty="0"/>
          </a:p>
          <a:p>
            <a:r>
              <a:rPr kumimoji="1" lang="ja-JP" altLang="en-US" dirty="0"/>
              <a:t>５６７月は結果出せていない</a:t>
            </a:r>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12</a:t>
            </a:fld>
            <a:endParaRPr kumimoji="1" lang="ja-JP" altLang="en-US"/>
          </a:p>
        </p:txBody>
      </p:sp>
    </p:spTree>
    <p:extLst>
      <p:ext uri="{BB962C8B-B14F-4D97-AF65-F5344CB8AC3E}">
        <p14:creationId xmlns:p14="http://schemas.microsoft.com/office/powerpoint/2010/main" val="4044923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年々増加</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3105373-674E-4C26-956D-0FCFA385752A}" type="slidenum">
              <a:rPr kumimoji="1" lang="ja-JP" altLang="en-US" smtClean="0"/>
              <a:t>13</a:t>
            </a:fld>
            <a:endParaRPr kumimoji="1" lang="ja-JP" altLang="en-US"/>
          </a:p>
        </p:txBody>
      </p:sp>
    </p:spTree>
    <p:extLst>
      <p:ext uri="{BB962C8B-B14F-4D97-AF65-F5344CB8AC3E}">
        <p14:creationId xmlns:p14="http://schemas.microsoft.com/office/powerpoint/2010/main" val="238054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4/11/2025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2425" y="1447801"/>
            <a:ext cx="8458199" cy="2152650"/>
          </a:xfrm>
        </p:spPr>
        <p:txBody>
          <a:bodyPr>
            <a:normAutofit/>
          </a:bodyPr>
          <a:lstStyle/>
          <a:p>
            <a:r>
              <a:rPr lang="ja-JP" altLang="en-US" dirty="0">
                <a:latin typeface="UD デジタル 教科書体 NK-B" panose="02020700000000000000" pitchFamily="18" charset="-128"/>
                <a:ea typeface="UD デジタル 教科書体 NK-B" panose="02020700000000000000" pitchFamily="18" charset="-128"/>
              </a:rPr>
              <a:t>医療法人社団○○</a:t>
            </a:r>
            <a:br>
              <a:rPr lang="en-US" dirty="0">
                <a:latin typeface="UD デジタル 教科書体 NK-B" panose="02020700000000000000" pitchFamily="18" charset="-128"/>
                <a:ea typeface="UD デジタル 教科書体 NK-B" panose="02020700000000000000" pitchFamily="18" charset="-128"/>
              </a:rPr>
            </a:br>
            <a:r>
              <a:rPr lang="ja-JP" altLang="en-US" dirty="0">
                <a:latin typeface="UD デジタル 教科書体 NK-B" panose="02020700000000000000" pitchFamily="18" charset="-128"/>
                <a:ea typeface="UD デジタル 教科書体 NK-B" panose="02020700000000000000" pitchFamily="18" charset="-128"/>
              </a:rPr>
              <a:t>○○</a:t>
            </a:r>
            <a:r>
              <a:rPr lang="ja-JP" altLang="en-US" sz="4000" dirty="0">
                <a:latin typeface="UD デジタル 教科書体 NK-B" panose="02020700000000000000" pitchFamily="18" charset="-128"/>
                <a:ea typeface="UD デジタル 教科書体 NK-B" panose="02020700000000000000" pitchFamily="18" charset="-128"/>
              </a:rPr>
              <a:t>消化器内視鏡クリニック</a:t>
            </a:r>
            <a:endParaRPr sz="4000" dirty="0">
              <a:latin typeface="UD デジタル 教科書体 NK-B" panose="02020700000000000000" pitchFamily="18" charset="-128"/>
              <a:ea typeface="UD デジタル 教科書体 NK-B" panose="02020700000000000000" pitchFamily="18" charset="-128"/>
            </a:endParaRPr>
          </a:p>
        </p:txBody>
      </p:sp>
      <p:sp>
        <p:nvSpPr>
          <p:cNvPr id="3" name="Subtitle 2"/>
          <p:cNvSpPr>
            <a:spLocks noGrp="1"/>
          </p:cNvSpPr>
          <p:nvPr>
            <p:ph type="subTitle" idx="1"/>
          </p:nvPr>
        </p:nvSpPr>
        <p:spPr>
          <a:xfrm>
            <a:off x="1381124" y="5314949"/>
            <a:ext cx="6400800" cy="628650"/>
          </a:xfrm>
        </p:spPr>
        <p:txBody>
          <a:bodyPr/>
          <a:lstStyle/>
          <a:p>
            <a:r>
              <a:rPr dirty="0" err="1">
                <a:latin typeface="UD デジタル 教科書体 NK-B" panose="02020700000000000000" pitchFamily="18" charset="-128"/>
                <a:ea typeface="UD デジタル 教科書体 NK-B" panose="02020700000000000000" pitchFamily="18" charset="-128"/>
              </a:rPr>
              <a:t>成長・課題・目標・自己開示</a:t>
            </a:r>
            <a:endParaRPr dirty="0">
              <a:latin typeface="UD デジタル 教科書体 NK-B" panose="02020700000000000000" pitchFamily="18" charset="-128"/>
              <a:ea typeface="UD デジタル 教科書体 NK-B" panose="02020700000000000000" pitchFamily="18" charset="-128"/>
            </a:endParaRPr>
          </a:p>
        </p:txBody>
      </p:sp>
      <p:sp>
        <p:nvSpPr>
          <p:cNvPr id="4" name="テキスト ボックス 3">
            <a:extLst>
              <a:ext uri="{FF2B5EF4-FFF2-40B4-BE49-F238E27FC236}">
                <a16:creationId xmlns:a16="http://schemas.microsoft.com/office/drawing/2014/main" id="{56A0816C-321F-1D44-D60D-412EBD7BFC64}"/>
              </a:ext>
            </a:extLst>
          </p:cNvPr>
          <p:cNvSpPr txBox="1"/>
          <p:nvPr/>
        </p:nvSpPr>
        <p:spPr>
          <a:xfrm>
            <a:off x="1724024" y="3790951"/>
            <a:ext cx="5715000" cy="584775"/>
          </a:xfrm>
          <a:prstGeom prst="rect">
            <a:avLst/>
          </a:prstGeom>
          <a:noFill/>
        </p:spPr>
        <p:txBody>
          <a:bodyPr wrap="square" rtlCol="0">
            <a:spAutoFit/>
          </a:bodyPr>
          <a:lstStyle/>
          <a:p>
            <a:pPr algn="ctr"/>
            <a:r>
              <a:rPr kumimoji="1" lang="ja-JP" altLang="en-US" sz="3200" dirty="0">
                <a:latin typeface="UD デジタル 教科書体 NK-B" panose="02020700000000000000" pitchFamily="18" charset="-128"/>
                <a:ea typeface="UD デジタル 教科書体 NK-B" panose="02020700000000000000" pitchFamily="18" charset="-128"/>
              </a:rPr>
              <a:t>令和</a:t>
            </a:r>
            <a:r>
              <a:rPr kumimoji="1" lang="en-US" altLang="ja-JP" sz="3200" dirty="0">
                <a:latin typeface="UD デジタル 教科書体 NK-B" panose="02020700000000000000" pitchFamily="18" charset="-128"/>
                <a:ea typeface="UD デジタル 教科書体 NK-B" panose="02020700000000000000" pitchFamily="18" charset="-128"/>
              </a:rPr>
              <a:t>7</a:t>
            </a:r>
            <a:r>
              <a:rPr kumimoji="1" lang="ja-JP" altLang="en-US" sz="3200" dirty="0">
                <a:latin typeface="UD デジタル 教科書体 NK-B" panose="02020700000000000000" pitchFamily="18" charset="-128"/>
                <a:ea typeface="UD デジタル 教科書体 NK-B" panose="02020700000000000000" pitchFamily="18" charset="-128"/>
              </a:rPr>
              <a:t>年度 経営方針発表会</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FF7BDF-5FA9-EB46-95A4-2AC8F45B029F}"/>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検査件数（内視鏡・エコー）</a:t>
            </a:r>
          </a:p>
        </p:txBody>
      </p:sp>
      <p:sp>
        <p:nvSpPr>
          <p:cNvPr id="3" name="コンテンツ プレースホルダー 2">
            <a:extLst>
              <a:ext uri="{FF2B5EF4-FFF2-40B4-BE49-F238E27FC236}">
                <a16:creationId xmlns:a16="http://schemas.microsoft.com/office/drawing/2014/main" id="{9417DA09-182E-9228-06CC-A0B7413107B6}"/>
              </a:ext>
            </a:extLst>
          </p:cNvPr>
          <p:cNvSpPr>
            <a:spLocks noGrp="1"/>
          </p:cNvSpPr>
          <p:nvPr>
            <p:ph idx="1"/>
          </p:nvPr>
        </p:nvSpPr>
        <p:spPr/>
        <p:txBody>
          <a:bodyPr>
            <a:normAutofit/>
          </a:bodyPr>
          <a:lstStyle/>
          <a:p>
            <a:r>
              <a:rPr kumimoji="1" lang="en-US" altLang="ja-JP" sz="4800" dirty="0">
                <a:latin typeface="UD デジタル 教科書体 NK-B" panose="02020700000000000000" pitchFamily="18" charset="-128"/>
                <a:ea typeface="UD デジタル 教科書体 NK-B" panose="02020700000000000000" pitchFamily="18" charset="-128"/>
              </a:rPr>
              <a:t>EGD</a:t>
            </a:r>
            <a:r>
              <a:rPr kumimoji="1" lang="ja-JP" altLang="en-US" sz="4800" dirty="0">
                <a:latin typeface="UD デジタル 教科書体 NK-B" panose="02020700000000000000" pitchFamily="18" charset="-128"/>
                <a:ea typeface="UD デジタル 教科書体 NK-B" panose="02020700000000000000" pitchFamily="18" charset="-128"/>
              </a:rPr>
              <a:t>検査数</a:t>
            </a:r>
            <a:r>
              <a:rPr kumimoji="1" lang="en-US" altLang="ja-JP" sz="4800" dirty="0">
                <a:latin typeface="UD デジタル 教科書体 NK-B" panose="02020700000000000000" pitchFamily="18" charset="-128"/>
                <a:ea typeface="UD デジタル 教科書体 NK-B" panose="02020700000000000000" pitchFamily="18" charset="-128"/>
              </a:rPr>
              <a:t>: 2,224</a:t>
            </a:r>
            <a:r>
              <a:rPr kumimoji="1" lang="ja-JP" altLang="en-US" sz="4800" dirty="0">
                <a:latin typeface="UD デジタル 教科書体 NK-B" panose="02020700000000000000" pitchFamily="18" charset="-128"/>
                <a:ea typeface="UD デジタル 教科書体 NK-B" panose="02020700000000000000" pitchFamily="18" charset="-128"/>
              </a:rPr>
              <a:t>件 </a:t>
            </a:r>
            <a:r>
              <a:rPr kumimoji="1" lang="en-US" altLang="ja-JP" sz="4800" dirty="0">
                <a:latin typeface="UD デジタル 教科書体 NK-B" panose="02020700000000000000" pitchFamily="18" charset="-128"/>
                <a:ea typeface="UD デジタル 教科書体 NK-B" panose="02020700000000000000" pitchFamily="18" charset="-128"/>
              </a:rPr>
              <a:t>/</a:t>
            </a:r>
            <a:r>
              <a:rPr kumimoji="1" lang="ja-JP" altLang="en-US" sz="4800" dirty="0">
                <a:latin typeface="UD デジタル 教科書体 NK-B" panose="02020700000000000000" pitchFamily="18" charset="-128"/>
                <a:ea typeface="UD デジタル 教科書体 NK-B" panose="02020700000000000000" pitchFamily="18" charset="-128"/>
              </a:rPr>
              <a:t>年</a:t>
            </a:r>
            <a:endParaRPr kumimoji="1" lang="en-US" altLang="ja-JP" sz="4800" dirty="0">
              <a:latin typeface="UD デジタル 教科書体 NK-B" panose="02020700000000000000" pitchFamily="18" charset="-128"/>
              <a:ea typeface="UD デジタル 教科書体 NK-B" panose="02020700000000000000" pitchFamily="18" charset="-128"/>
            </a:endParaRPr>
          </a:p>
          <a:p>
            <a:r>
              <a:rPr kumimoji="1" lang="en-US" altLang="ja-JP" sz="4800" dirty="0">
                <a:latin typeface="UD デジタル 教科書体 NK-B" panose="02020700000000000000" pitchFamily="18" charset="-128"/>
                <a:ea typeface="UD デジタル 教科書体 NK-B" panose="02020700000000000000" pitchFamily="18" charset="-128"/>
              </a:rPr>
              <a:t>CS</a:t>
            </a:r>
            <a:r>
              <a:rPr kumimoji="1" lang="ja-JP" altLang="en-US" sz="4800" dirty="0">
                <a:latin typeface="UD デジタル 教科書体 NK-B" panose="02020700000000000000" pitchFamily="18" charset="-128"/>
                <a:ea typeface="UD デジタル 教科書体 NK-B" panose="02020700000000000000" pitchFamily="18" charset="-128"/>
              </a:rPr>
              <a:t>検査数</a:t>
            </a:r>
            <a:r>
              <a:rPr kumimoji="1" lang="en-US" altLang="ja-JP" sz="4800" dirty="0">
                <a:latin typeface="UD デジタル 教科書体 NK-B" panose="02020700000000000000" pitchFamily="18" charset="-128"/>
                <a:ea typeface="UD デジタル 教科書体 NK-B" panose="02020700000000000000" pitchFamily="18" charset="-128"/>
              </a:rPr>
              <a:t>: 1,645/</a:t>
            </a:r>
            <a:r>
              <a:rPr kumimoji="1" lang="ja-JP" altLang="en-US" sz="4800" dirty="0">
                <a:latin typeface="UD デジタル 教科書体 NK-B" panose="02020700000000000000" pitchFamily="18" charset="-128"/>
                <a:ea typeface="UD デジタル 教科書体 NK-B" panose="02020700000000000000" pitchFamily="18" charset="-128"/>
              </a:rPr>
              <a:t>年</a:t>
            </a:r>
            <a:endParaRPr kumimoji="1" lang="en-US" altLang="ja-JP" sz="4800" dirty="0">
              <a:latin typeface="UD デジタル 教科書体 NK-B" panose="02020700000000000000" pitchFamily="18" charset="-128"/>
              <a:ea typeface="UD デジタル 教科書体 NK-B" panose="02020700000000000000" pitchFamily="18" charset="-128"/>
            </a:endParaRPr>
          </a:p>
          <a:p>
            <a:r>
              <a:rPr kumimoji="1" lang="ja-JP" altLang="en-US" sz="4800" dirty="0">
                <a:latin typeface="UD デジタル 教科書体 NK-B" panose="02020700000000000000" pitchFamily="18" charset="-128"/>
                <a:ea typeface="UD デジタル 教科書体 NK-B" panose="02020700000000000000" pitchFamily="18" charset="-128"/>
              </a:rPr>
              <a:t>内視鏡総数</a:t>
            </a:r>
            <a:r>
              <a:rPr kumimoji="1" lang="en-US" altLang="ja-JP" sz="4800" dirty="0">
                <a:latin typeface="UD デジタル 教科書体 NK-B" panose="02020700000000000000" pitchFamily="18" charset="-128"/>
                <a:ea typeface="UD デジタル 教科書体 NK-B" panose="02020700000000000000" pitchFamily="18" charset="-128"/>
              </a:rPr>
              <a:t>: 3,869</a:t>
            </a:r>
            <a:r>
              <a:rPr kumimoji="1" lang="ja-JP" altLang="en-US" sz="4800" dirty="0">
                <a:latin typeface="UD デジタル 教科書体 NK-B" panose="02020700000000000000" pitchFamily="18" charset="-128"/>
                <a:ea typeface="UD デジタル 教科書体 NK-B" panose="02020700000000000000" pitchFamily="18" charset="-128"/>
              </a:rPr>
              <a:t>件</a:t>
            </a:r>
            <a:r>
              <a:rPr kumimoji="1" lang="en-US" altLang="ja-JP" sz="4800" dirty="0">
                <a:latin typeface="UD デジタル 教科書体 NK-B" panose="02020700000000000000" pitchFamily="18" charset="-128"/>
                <a:ea typeface="UD デジタル 教科書体 NK-B" panose="02020700000000000000" pitchFamily="18" charset="-128"/>
              </a:rPr>
              <a:t>/</a:t>
            </a:r>
            <a:r>
              <a:rPr kumimoji="1" lang="ja-JP" altLang="en-US" sz="4800" dirty="0">
                <a:latin typeface="UD デジタル 教科書体 NK-B" panose="02020700000000000000" pitchFamily="18" charset="-128"/>
                <a:ea typeface="UD デジタル 教科書体 NK-B" panose="02020700000000000000" pitchFamily="18" charset="-128"/>
              </a:rPr>
              <a:t>年　</a:t>
            </a:r>
            <a:endParaRPr kumimoji="1" lang="en-US" altLang="ja-JP" sz="4800" dirty="0">
              <a:latin typeface="UD デジタル 教科書体 NK-B" panose="02020700000000000000" pitchFamily="18" charset="-128"/>
              <a:ea typeface="UD デジタル 教科書体 NK-B" panose="02020700000000000000" pitchFamily="18" charset="-128"/>
            </a:endParaRPr>
          </a:p>
          <a:p>
            <a:r>
              <a:rPr kumimoji="1" lang="ja-JP" altLang="en-US" sz="4800" dirty="0">
                <a:latin typeface="UD デジタル 教科書体 NK-B" panose="02020700000000000000" pitchFamily="18" charset="-128"/>
                <a:ea typeface="UD デジタル 教科書体 NK-B" panose="02020700000000000000" pitchFamily="18" charset="-128"/>
              </a:rPr>
              <a:t>超音波検査数</a:t>
            </a:r>
            <a:r>
              <a:rPr kumimoji="1" lang="en-US" altLang="ja-JP" sz="4800" dirty="0">
                <a:latin typeface="UD デジタル 教科書体 NK-B" panose="02020700000000000000" pitchFamily="18" charset="-128"/>
                <a:ea typeface="UD デジタル 教科書体 NK-B" panose="02020700000000000000" pitchFamily="18" charset="-128"/>
              </a:rPr>
              <a:t>: 2,106</a:t>
            </a:r>
            <a:r>
              <a:rPr kumimoji="1" lang="ja-JP" altLang="en-US" sz="4800" dirty="0">
                <a:latin typeface="UD デジタル 教科書体 NK-B" panose="02020700000000000000" pitchFamily="18" charset="-128"/>
                <a:ea typeface="UD デジタル 教科書体 NK-B" panose="02020700000000000000" pitchFamily="18" charset="-128"/>
              </a:rPr>
              <a:t>件</a:t>
            </a:r>
            <a:r>
              <a:rPr kumimoji="1" lang="en-US" altLang="ja-JP" sz="4800" dirty="0">
                <a:latin typeface="UD デジタル 教科書体 NK-B" panose="02020700000000000000" pitchFamily="18" charset="-128"/>
                <a:ea typeface="UD デジタル 教科書体 NK-B" panose="02020700000000000000" pitchFamily="18" charset="-128"/>
              </a:rPr>
              <a:t>/</a:t>
            </a:r>
            <a:r>
              <a:rPr kumimoji="1" lang="ja-JP" altLang="en-US" sz="4800" dirty="0">
                <a:latin typeface="UD デジタル 教科書体 NK-B" panose="02020700000000000000" pitchFamily="18" charset="-128"/>
                <a:ea typeface="UD デジタル 教科書体 NK-B" panose="02020700000000000000" pitchFamily="18" charset="-128"/>
              </a:rPr>
              <a:t>年</a:t>
            </a:r>
          </a:p>
        </p:txBody>
      </p:sp>
    </p:spTree>
    <p:extLst>
      <p:ext uri="{BB962C8B-B14F-4D97-AF65-F5344CB8AC3E}">
        <p14:creationId xmlns:p14="http://schemas.microsoft.com/office/powerpoint/2010/main" val="3018830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6F9FAA5-DFED-5581-2CDC-3E207720FF2A}"/>
              </a:ext>
            </a:extLst>
          </p:cNvPr>
          <p:cNvPicPr>
            <a:picLocks noChangeAspect="1"/>
          </p:cNvPicPr>
          <p:nvPr/>
        </p:nvPicPr>
        <p:blipFill>
          <a:blip r:embed="rId3"/>
          <a:stretch>
            <a:fillRect/>
          </a:stretch>
        </p:blipFill>
        <p:spPr>
          <a:xfrm>
            <a:off x="104775" y="763355"/>
            <a:ext cx="8934450" cy="5837175"/>
          </a:xfrm>
          <a:prstGeom prst="rect">
            <a:avLst/>
          </a:prstGeom>
        </p:spPr>
      </p:pic>
    </p:spTree>
    <p:extLst>
      <p:ext uri="{BB962C8B-B14F-4D97-AF65-F5344CB8AC3E}">
        <p14:creationId xmlns:p14="http://schemas.microsoft.com/office/powerpoint/2010/main" val="2558005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283950B-B8AD-4566-3790-6EB02FA9DC16}"/>
              </a:ext>
            </a:extLst>
          </p:cNvPr>
          <p:cNvPicPr>
            <a:picLocks noChangeAspect="1"/>
          </p:cNvPicPr>
          <p:nvPr/>
        </p:nvPicPr>
        <p:blipFill>
          <a:blip r:embed="rId3"/>
          <a:stretch>
            <a:fillRect/>
          </a:stretch>
        </p:blipFill>
        <p:spPr>
          <a:xfrm>
            <a:off x="94992" y="458555"/>
            <a:ext cx="8978639" cy="5866045"/>
          </a:xfrm>
          <a:prstGeom prst="rect">
            <a:avLst/>
          </a:prstGeom>
        </p:spPr>
      </p:pic>
    </p:spTree>
    <p:extLst>
      <p:ext uri="{BB962C8B-B14F-4D97-AF65-F5344CB8AC3E}">
        <p14:creationId xmlns:p14="http://schemas.microsoft.com/office/powerpoint/2010/main" val="519848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0FC18B0-99D5-90FC-B055-A4313A3CFE98}"/>
              </a:ext>
            </a:extLst>
          </p:cNvPr>
          <p:cNvPicPr>
            <a:picLocks noChangeAspect="1"/>
          </p:cNvPicPr>
          <p:nvPr/>
        </p:nvPicPr>
        <p:blipFill>
          <a:blip r:embed="rId3"/>
          <a:stretch>
            <a:fillRect/>
          </a:stretch>
        </p:blipFill>
        <p:spPr>
          <a:xfrm>
            <a:off x="156531" y="680679"/>
            <a:ext cx="8830937" cy="5748696"/>
          </a:xfrm>
          <a:prstGeom prst="rect">
            <a:avLst/>
          </a:prstGeom>
        </p:spPr>
      </p:pic>
    </p:spTree>
    <p:extLst>
      <p:ext uri="{BB962C8B-B14F-4D97-AF65-F5344CB8AC3E}">
        <p14:creationId xmlns:p14="http://schemas.microsoft.com/office/powerpoint/2010/main" val="3319987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4CD60F4C-3EDE-1F9B-C522-2E5E4275A4BE}"/>
              </a:ext>
            </a:extLst>
          </p:cNvPr>
          <p:cNvSpPr>
            <a:spLocks noGrp="1"/>
          </p:cNvSpPr>
          <p:nvPr>
            <p:ph type="title"/>
          </p:nvPr>
        </p:nvSpPr>
        <p:spPr/>
        <p:txBody>
          <a:bodyPr/>
          <a:lstStyle/>
          <a:p>
            <a:r>
              <a:rPr lang="ja-JP" altLang="en-US" dirty="0">
                <a:latin typeface="UD デジタル 教科書体 NK-B" panose="02020700000000000000" pitchFamily="18" charset="-128"/>
                <a:ea typeface="UD デジタル 教科書体 NK-B" panose="02020700000000000000" pitchFamily="18" charset="-128"/>
              </a:rPr>
              <a:t>総括</a:t>
            </a:r>
          </a:p>
        </p:txBody>
      </p:sp>
      <p:sp>
        <p:nvSpPr>
          <p:cNvPr id="3" name="コンテンツ プレースホルダー 2">
            <a:extLst>
              <a:ext uri="{FF2B5EF4-FFF2-40B4-BE49-F238E27FC236}">
                <a16:creationId xmlns:a16="http://schemas.microsoft.com/office/drawing/2014/main" id="{3CB4970A-0DCC-E72F-8317-99E60B4B52B6}"/>
              </a:ext>
            </a:extLst>
          </p:cNvPr>
          <p:cNvSpPr>
            <a:spLocks noGrp="1"/>
          </p:cNvSpPr>
          <p:nvPr>
            <p:ph idx="1"/>
          </p:nvPr>
        </p:nvSpPr>
        <p:spPr/>
        <p:txBody>
          <a:bodyPr>
            <a:normAutofit/>
          </a:bodyPr>
          <a:lstStyle/>
          <a:p>
            <a:r>
              <a:rPr kumimoji="1" lang="ja-JP" altLang="en-US" dirty="0">
                <a:latin typeface="UD デジタル 教科書体 NK-B" panose="02020700000000000000" pitchFamily="18" charset="-128"/>
                <a:ea typeface="UD デジタル 教科書体 NK-B" panose="02020700000000000000" pitchFamily="18" charset="-128"/>
              </a:rPr>
              <a:t>令和</a:t>
            </a:r>
            <a:r>
              <a:rPr kumimoji="1" lang="en-US" altLang="ja-JP" dirty="0">
                <a:latin typeface="UD デジタル 教科書体 NK-B" panose="02020700000000000000" pitchFamily="18" charset="-128"/>
                <a:ea typeface="UD デジタル 教科書体 NK-B" panose="02020700000000000000" pitchFamily="18" charset="-128"/>
              </a:rPr>
              <a:t>6</a:t>
            </a:r>
            <a:r>
              <a:rPr kumimoji="1" lang="ja-JP" altLang="en-US" dirty="0">
                <a:latin typeface="UD デジタル 教科書体 NK-B" panose="02020700000000000000" pitchFamily="18" charset="-128"/>
                <a:ea typeface="UD デジタル 教科書体 NK-B" panose="02020700000000000000" pitchFamily="18" charset="-128"/>
              </a:rPr>
              <a:t>年の経営指標は、令和</a:t>
            </a:r>
            <a:r>
              <a:rPr kumimoji="1" lang="en-US" altLang="ja-JP" dirty="0">
                <a:latin typeface="UD デジタル 教科書体 NK-B" panose="02020700000000000000" pitchFamily="18" charset="-128"/>
                <a:ea typeface="UD デジタル 教科書体 NK-B" panose="02020700000000000000" pitchFamily="18" charset="-128"/>
              </a:rPr>
              <a:t>5</a:t>
            </a:r>
            <a:r>
              <a:rPr kumimoji="1" lang="ja-JP" altLang="en-US" dirty="0">
                <a:latin typeface="UD デジタル 教科書体 NK-B" panose="02020700000000000000" pitchFamily="18" charset="-128"/>
                <a:ea typeface="UD デジタル 教科書体 NK-B" panose="02020700000000000000" pitchFamily="18" charset="-128"/>
              </a:rPr>
              <a:t>年と比較して、診療活動の活発化、患者数の大幅な増加、およびそれに伴う収益性の向上という点で顕著な成長を示しています。一方で、診療単価やレセプト単価のわずかな減少、再来院確率の微減といった変化も見られます。特に検査数の大幅な増加は、収支に良い影響を与えている。</a:t>
            </a:r>
          </a:p>
        </p:txBody>
      </p:sp>
    </p:spTree>
    <p:extLst>
      <p:ext uri="{BB962C8B-B14F-4D97-AF65-F5344CB8AC3E}">
        <p14:creationId xmlns:p14="http://schemas.microsoft.com/office/powerpoint/2010/main" val="9070601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35EE41-3EA3-D99B-3BCF-FC82C3B78DA2}"/>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課題</a:t>
            </a:r>
          </a:p>
        </p:txBody>
      </p:sp>
      <p:sp>
        <p:nvSpPr>
          <p:cNvPr id="3" name="コンテンツ プレースホルダー 2">
            <a:extLst>
              <a:ext uri="{FF2B5EF4-FFF2-40B4-BE49-F238E27FC236}">
                <a16:creationId xmlns:a16="http://schemas.microsoft.com/office/drawing/2014/main" id="{E993A623-41C4-5C71-097A-E31A641DBDDF}"/>
              </a:ext>
            </a:extLst>
          </p:cNvPr>
          <p:cNvSpPr>
            <a:spLocks noGrp="1"/>
          </p:cNvSpPr>
          <p:nvPr>
            <p:ph idx="1"/>
          </p:nvPr>
        </p:nvSpPr>
        <p:spPr/>
        <p:txBody>
          <a:bodyPr>
            <a:normAutofit/>
          </a:bodyPr>
          <a:lstStyle/>
          <a:p>
            <a:r>
              <a:rPr kumimoji="1" lang="ja-JP" altLang="en-US" dirty="0">
                <a:latin typeface="UD デジタル 教科書体 NK-B" panose="02020700000000000000" pitchFamily="18" charset="-128"/>
                <a:ea typeface="UD デジタル 教科書体 NK-B" panose="02020700000000000000" pitchFamily="18" charset="-128"/>
              </a:rPr>
              <a:t>待ち時間問題（クレーム）</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業務の効率化</a:t>
            </a:r>
          </a:p>
          <a:p>
            <a:r>
              <a:rPr kumimoji="1" lang="ja-JP" altLang="en-US" dirty="0">
                <a:latin typeface="UD デジタル 教科書体 NK-B" panose="02020700000000000000" pitchFamily="18" charset="-128"/>
                <a:ea typeface="UD デジタル 教科書体 NK-B" panose="02020700000000000000" pitchFamily="18" charset="-128"/>
              </a:rPr>
              <a:t>スタッフ間の業務シェア</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離職</a:t>
            </a:r>
            <a:endParaRPr kumimoji="1" lang="en-US" altLang="ja-JP"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895440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F65C134-2582-3E75-B21E-8DA67080B5C6}"/>
              </a:ext>
            </a:extLst>
          </p:cNvPr>
          <p:cNvSpPr>
            <a:spLocks noGrp="1"/>
          </p:cNvSpPr>
          <p:nvPr>
            <p:ph type="title"/>
          </p:nvPr>
        </p:nvSpPr>
        <p:spPr/>
        <p:txBody>
          <a:bodyPr>
            <a:normAutofit/>
          </a:bodyPr>
          <a:lstStyle/>
          <a:p>
            <a:r>
              <a:rPr kumimoji="1" lang="ja-JP" altLang="en-US" b="1" kern="0" dirty="0">
                <a:latin typeface="UD デジタル 教科書体 NK-B" panose="02020700000000000000" pitchFamily="18" charset="-128"/>
                <a:ea typeface="UD デジタル 教科書体 NK-B" panose="02020700000000000000" pitchFamily="18" charset="-128"/>
              </a:rPr>
              <a:t>取り組み①</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13A56065-A2A2-ECA2-CED0-8226803D4EBE}"/>
              </a:ext>
            </a:extLst>
          </p:cNvPr>
          <p:cNvSpPr>
            <a:spLocks noGrp="1"/>
          </p:cNvSpPr>
          <p:nvPr>
            <p:ph idx="1"/>
          </p:nvPr>
        </p:nvSpPr>
        <p:spPr/>
        <p:txBody>
          <a:bodyPr>
            <a:normAutofit/>
          </a:bodyPr>
          <a:lstStyle/>
          <a:p>
            <a:pPr marL="0" lvl="0" indent="0">
              <a:buSzPts val="1000"/>
              <a:buNone/>
              <a:tabLst>
                <a:tab pos="457200" algn="l"/>
              </a:tabLst>
            </a:pPr>
            <a:r>
              <a:rPr lang="ja-JP" altLang="en-US"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できるだけ</a:t>
            </a: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労力を増やさず売上を伸ばす</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業務効率化</a:t>
            </a: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経費削減</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患者</a:t>
            </a:r>
            <a:r>
              <a:rPr lang="en-US"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1</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人あたりの単価</a:t>
            </a:r>
            <a:r>
              <a:rPr lang="en-US"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UP</a:t>
            </a:r>
            <a:r>
              <a:rPr lang="ja-JP" altLang="ja-JP" sz="2400"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（検査・管理料の充実）</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患者誘導を最適化</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marL="0" lvl="0" indent="0">
              <a:buSzPts val="1000"/>
              <a:buNone/>
              <a:tabLst>
                <a:tab pos="457200" algn="l"/>
              </a:tabLst>
            </a:pP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季節需要を取りこぼさない</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花粉症検査・発熱外来</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marL="0" lvl="0" indent="0">
              <a:buSzPts val="1000"/>
              <a:buNone/>
              <a:tabLst>
                <a:tab pos="457200" algn="l"/>
              </a:tabLst>
            </a:pP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閑散期（</a:t>
            </a:r>
            <a:r>
              <a:rPr lang="en-US"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4</a:t>
            </a: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a:t>
            </a:r>
            <a:r>
              <a:rPr lang="en-US"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7</a:t>
            </a: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月）の売上対策</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区</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健診・特定健診の強化</a:t>
            </a: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、二次検査取り込み</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819279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2DB938-59CF-4CFB-EAFE-164C29610126}"/>
              </a:ext>
            </a:extLst>
          </p:cNvPr>
          <p:cNvSpPr>
            <a:spLocks noGrp="1"/>
          </p:cNvSpPr>
          <p:nvPr>
            <p:ph type="title"/>
          </p:nvPr>
        </p:nvSpPr>
        <p:spPr/>
        <p:txBody>
          <a:bodyPr>
            <a:normAutofit/>
          </a:bodyPr>
          <a:lstStyle/>
          <a:p>
            <a:r>
              <a:rPr kumimoji="1" lang="ja-JP" altLang="en-US" b="1" kern="0" dirty="0">
                <a:latin typeface="UD デジタル 教科書体 NK-B" panose="02020700000000000000" pitchFamily="18" charset="-128"/>
                <a:ea typeface="UD デジタル 教科書体 NK-B" panose="02020700000000000000" pitchFamily="18" charset="-128"/>
              </a:rPr>
              <a:t>取り組み②</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F026DC34-C6DF-73AB-2569-D4F300BC588B}"/>
              </a:ext>
            </a:extLst>
          </p:cNvPr>
          <p:cNvSpPr>
            <a:spLocks noGrp="1"/>
          </p:cNvSpPr>
          <p:nvPr>
            <p:ph idx="1"/>
          </p:nvPr>
        </p:nvSpPr>
        <p:spPr/>
        <p:txBody>
          <a:bodyPr>
            <a:normAutofit/>
          </a:bodyPr>
          <a:lstStyle/>
          <a:p>
            <a:pPr marL="0" lvl="0" indent="0">
              <a:buSzPts val="1000"/>
              <a:buNone/>
              <a:tabLst>
                <a:tab pos="457200" algn="l"/>
              </a:tabLst>
            </a:pP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業務棚卸し</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必要ない業務の削減</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医師の検査オーダー統一</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en-US"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CS</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の説明簡略化</a:t>
            </a: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内視鏡の説明を動画化</a:t>
            </a: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医療情報</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資料</a:t>
            </a: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（リーフレット）</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の活用、</a:t>
            </a: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院内掲示・サイネージの活用</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marL="0" lvl="0" indent="0">
              <a:buSzPts val="1000"/>
              <a:buNone/>
              <a:tabLst>
                <a:tab pos="457200" algn="l"/>
              </a:tabLst>
            </a:pP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診察時間の最適化</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en-US"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WEB</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問診の見直し</a:t>
            </a:r>
            <a:endParaRPr lang="en-US"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endParaRPr>
          </a:p>
        </p:txBody>
      </p:sp>
    </p:spTree>
    <p:extLst>
      <p:ext uri="{BB962C8B-B14F-4D97-AF65-F5344CB8AC3E}">
        <p14:creationId xmlns:p14="http://schemas.microsoft.com/office/powerpoint/2010/main" val="4279948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E53748-8671-9457-6E80-CE02FDE728B5}"/>
              </a:ext>
            </a:extLst>
          </p:cNvPr>
          <p:cNvSpPr>
            <a:spLocks noGrp="1"/>
          </p:cNvSpPr>
          <p:nvPr>
            <p:ph type="title"/>
          </p:nvPr>
        </p:nvSpPr>
        <p:spPr/>
        <p:txBody>
          <a:bodyPr>
            <a:normAutofit/>
          </a:bodyPr>
          <a:lstStyle/>
          <a:p>
            <a:r>
              <a:rPr kumimoji="1" lang="ja-JP" altLang="en-US" b="1" kern="0" dirty="0">
                <a:latin typeface="UD デジタル 教科書体 NK-B" panose="02020700000000000000" pitchFamily="18" charset="-128"/>
                <a:ea typeface="UD デジタル 教科書体 NK-B" panose="02020700000000000000" pitchFamily="18" charset="-128"/>
              </a:rPr>
              <a:t>取り組み③</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20EDB6A5-8D4D-DFC1-57CA-46809B2502CA}"/>
              </a:ext>
            </a:extLst>
          </p:cNvPr>
          <p:cNvSpPr>
            <a:spLocks noGrp="1"/>
          </p:cNvSpPr>
          <p:nvPr>
            <p:ph idx="1"/>
          </p:nvPr>
        </p:nvSpPr>
        <p:spPr/>
        <p:txBody>
          <a:bodyPr>
            <a:normAutofit/>
          </a:bodyPr>
          <a:lstStyle/>
          <a:p>
            <a:pPr lvl="0">
              <a:buSzPts val="1000"/>
              <a:buFont typeface="Symbol" panose="05050102010706020507" pitchFamily="18" charset="2"/>
              <a:buChar char=""/>
              <a:tabLst>
                <a:tab pos="457200" algn="l"/>
              </a:tabLst>
            </a:pPr>
            <a:r>
              <a:rPr lang="ja-JP" altLang="en-US"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働きやすい</a:t>
            </a: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環境づくり</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「他責」から「自責」へ</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クリニック全体の案件と個別案件を整理</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0">
              <a:buSzPts val="1000"/>
              <a:buFont typeface="Symbol" panose="05050102010706020507" pitchFamily="18" charset="2"/>
              <a:buChar char=""/>
              <a:tabLst>
                <a:tab pos="457200" algn="l"/>
              </a:tabLst>
            </a:pP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教育・研修</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 </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マニュアル化・動画化で学習の効率化</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0">
              <a:buSzPts val="1000"/>
              <a:buFont typeface="Symbol" panose="05050102010706020507" pitchFamily="18" charset="2"/>
              <a:buChar char=""/>
              <a:tabLst>
                <a:tab pos="457200" algn="l"/>
              </a:tabLst>
            </a:pPr>
            <a:r>
              <a:rPr lang="ja-JP" altLang="ja-JP"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定期</a:t>
            </a:r>
            <a:r>
              <a:rPr lang="ja-JP" altLang="en-US" b="1"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ミーティング</a:t>
            </a:r>
            <a:endParaRPr lang="ja-JP" altLang="ja-JP" sz="24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pPr lvl="1">
              <a:buSzPts val="1000"/>
              <a:buFont typeface="Courier New" panose="02070309020205020404" pitchFamily="49" charset="0"/>
              <a:buChar char="o"/>
              <a:tabLst>
                <a:tab pos="914400" algn="l"/>
              </a:tabLst>
            </a:pPr>
            <a:r>
              <a:rPr lang="ja-JP" altLang="en-US"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内容の情報</a:t>
            </a:r>
            <a:r>
              <a:rPr lang="ja-JP" altLang="ja-JP" kern="0" dirty="0">
                <a:latin typeface="UD デジタル 教科書体 NK-B" panose="02020700000000000000" pitchFamily="18" charset="-128"/>
                <a:ea typeface="UD デジタル 教科書体 NK-B" panose="02020700000000000000" pitchFamily="18" charset="-128"/>
                <a:cs typeface="ＭＳ Ｐゴシック" panose="020B0600070205080204" pitchFamily="50" charset="-128"/>
              </a:rPr>
              <a:t>共有</a:t>
            </a:r>
            <a:endParaRPr lang="ja-JP" altLang="ja-JP" sz="2000" kern="100" dirty="0">
              <a:latin typeface="UD デジタル 教科書体 NK-B" panose="02020700000000000000" pitchFamily="18" charset="-128"/>
              <a:ea typeface="UD デジタル 教科書体 NK-B" panose="02020700000000000000" pitchFamily="18" charset="-128"/>
              <a:cs typeface="Times New Roman" panose="02020603050405020304" pitchFamily="18" charset="0"/>
            </a:endParaRP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825989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898A1E-5305-C2AE-27A4-D25FDDC78877}"/>
              </a:ext>
            </a:extLst>
          </p:cNvPr>
          <p:cNvSpPr>
            <a:spLocks noGrp="1"/>
          </p:cNvSpPr>
          <p:nvPr>
            <p:ph type="ctrTitle"/>
          </p:nvPr>
        </p:nvSpPr>
        <p:spPr>
          <a:xfrm>
            <a:off x="685800" y="1273175"/>
            <a:ext cx="7772400" cy="1470025"/>
          </a:xfrm>
        </p:spPr>
        <p:txBody>
          <a:bodyPr/>
          <a:lstStyle/>
          <a:p>
            <a:r>
              <a:rPr kumimoji="1" lang="en-US" altLang="ja-JP" dirty="0">
                <a:latin typeface="UD デジタル 教科書体 NK-B" panose="02020700000000000000" pitchFamily="18" charset="-128"/>
                <a:ea typeface="UD デジタル 教科書体 NK-B" panose="02020700000000000000" pitchFamily="18" charset="-128"/>
              </a:rPr>
              <a:t>2025</a:t>
            </a:r>
            <a:r>
              <a:rPr kumimoji="1" lang="ja-JP" altLang="en-US" dirty="0">
                <a:latin typeface="UD デジタル 教科書体 NK-B" panose="02020700000000000000" pitchFamily="18" charset="-128"/>
                <a:ea typeface="UD デジタル 教科書体 NK-B" panose="02020700000000000000" pitchFamily="18" charset="-128"/>
              </a:rPr>
              <a:t>年度　目標　</a:t>
            </a:r>
          </a:p>
        </p:txBody>
      </p:sp>
      <p:sp>
        <p:nvSpPr>
          <p:cNvPr id="3" name="字幕 2">
            <a:extLst>
              <a:ext uri="{FF2B5EF4-FFF2-40B4-BE49-F238E27FC236}">
                <a16:creationId xmlns:a16="http://schemas.microsoft.com/office/drawing/2014/main" id="{98EC88F8-43BC-9C8A-D589-F9A40F58BAFB}"/>
              </a:ext>
            </a:extLst>
          </p:cNvPr>
          <p:cNvSpPr>
            <a:spLocks noGrp="1"/>
          </p:cNvSpPr>
          <p:nvPr>
            <p:ph type="subTitle" idx="1"/>
          </p:nvPr>
        </p:nvSpPr>
        <p:spPr>
          <a:xfrm>
            <a:off x="266700" y="3429000"/>
            <a:ext cx="8610600" cy="819150"/>
          </a:xfrm>
        </p:spPr>
        <p:txBody>
          <a:bodyPr>
            <a:noAutofit/>
          </a:bodyPr>
          <a:lstStyle/>
          <a:p>
            <a:r>
              <a:rPr kumimoji="1" lang="ja-JP" altLang="en-US" sz="4000" dirty="0">
                <a:solidFill>
                  <a:schemeClr val="tx1"/>
                </a:solidFill>
                <a:latin typeface="UD デジタル 教科書体 NK-B" panose="02020700000000000000" pitchFamily="18" charset="-128"/>
                <a:ea typeface="UD デジタル 教科書体 NK-B" panose="02020700000000000000" pitchFamily="18" charset="-128"/>
              </a:rPr>
              <a:t>「助け合いの輪が安心のチームを作る」</a:t>
            </a:r>
          </a:p>
        </p:txBody>
      </p:sp>
    </p:spTree>
    <p:extLst>
      <p:ext uri="{BB962C8B-B14F-4D97-AF65-F5344CB8AC3E}">
        <p14:creationId xmlns:p14="http://schemas.microsoft.com/office/powerpoint/2010/main" val="3907158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B07DBF-5BF2-EC1F-FB38-55B646532B6E}"/>
              </a:ext>
            </a:extLst>
          </p:cNvPr>
          <p:cNvSpPr>
            <a:spLocks noGrp="1"/>
          </p:cNvSpPr>
          <p:nvPr>
            <p:ph type="title"/>
          </p:nvPr>
        </p:nvSpPr>
        <p:spPr/>
        <p:txBody>
          <a:bodyPr>
            <a:normAutofit fontScale="90000"/>
          </a:bodyPr>
          <a:lstStyle/>
          <a:p>
            <a:r>
              <a:rPr kumimoji="1" lang="ja-JP" altLang="en-US" dirty="0">
                <a:latin typeface="UD デジタル 教科書体 NK-B" panose="02020700000000000000" pitchFamily="18" charset="-128"/>
                <a:ea typeface="UD デジタル 教科書体 NK-B" panose="02020700000000000000" pitchFamily="18" charset="-128"/>
              </a:rPr>
              <a:t>振り返り</a:t>
            </a:r>
            <a:br>
              <a:rPr kumimoji="1" lang="en-US" altLang="ja-JP" dirty="0">
                <a:latin typeface="UD デジタル 教科書体 NK-B" panose="02020700000000000000" pitchFamily="18" charset="-128"/>
                <a:ea typeface="UD デジタル 教科書体 NK-B" panose="02020700000000000000" pitchFamily="18" charset="-128"/>
              </a:rPr>
            </a:br>
            <a:r>
              <a:rPr kumimoji="1" lang="ja-JP" altLang="en-US" dirty="0">
                <a:latin typeface="UD デジタル 教科書体 NK-B" panose="02020700000000000000" pitchFamily="18" charset="-128"/>
                <a:ea typeface="UD デジタル 教科書体 NK-B" panose="02020700000000000000" pitchFamily="18" charset="-128"/>
              </a:rPr>
              <a:t>令和</a:t>
            </a:r>
            <a:r>
              <a:rPr kumimoji="1" lang="en-US" altLang="ja-JP" dirty="0">
                <a:latin typeface="UD デジタル 教科書体 NK-B" panose="02020700000000000000" pitchFamily="18" charset="-128"/>
                <a:ea typeface="UD デジタル 教科書体 NK-B" panose="02020700000000000000" pitchFamily="18" charset="-128"/>
              </a:rPr>
              <a:t>6</a:t>
            </a:r>
            <a:r>
              <a:rPr kumimoji="1" lang="ja-JP" altLang="en-US" dirty="0">
                <a:latin typeface="UD デジタル 教科書体 NK-B" panose="02020700000000000000" pitchFamily="18" charset="-128"/>
                <a:ea typeface="UD デジタル 教科書体 NK-B" panose="02020700000000000000" pitchFamily="18" charset="-128"/>
              </a:rPr>
              <a:t>年（</a:t>
            </a:r>
            <a:r>
              <a:rPr kumimoji="1" lang="en-US" altLang="ja-JP" dirty="0">
                <a:latin typeface="UD デジタル 教科書体 NK-B" panose="02020700000000000000" pitchFamily="18" charset="-128"/>
                <a:ea typeface="UD デジタル 教科書体 NK-B" panose="02020700000000000000" pitchFamily="18" charset="-128"/>
              </a:rPr>
              <a:t>2024</a:t>
            </a:r>
            <a:r>
              <a:rPr kumimoji="1" lang="ja-JP" altLang="en-US" dirty="0">
                <a:latin typeface="UD デジタル 教科書体 NK-B" panose="02020700000000000000" pitchFamily="18" charset="-128"/>
                <a:ea typeface="UD デジタル 教科書体 NK-B" panose="02020700000000000000" pitchFamily="18" charset="-128"/>
              </a:rPr>
              <a:t>年）</a:t>
            </a:r>
          </a:p>
        </p:txBody>
      </p:sp>
      <p:sp>
        <p:nvSpPr>
          <p:cNvPr id="3" name="コンテンツ プレースホルダー 2">
            <a:extLst>
              <a:ext uri="{FF2B5EF4-FFF2-40B4-BE49-F238E27FC236}">
                <a16:creationId xmlns:a16="http://schemas.microsoft.com/office/drawing/2014/main" id="{4F198BFC-0692-5583-9D10-65A2ADEFE6CB}"/>
              </a:ext>
            </a:extLst>
          </p:cNvPr>
          <p:cNvSpPr>
            <a:spLocks noGrp="1"/>
          </p:cNvSpPr>
          <p:nvPr>
            <p:ph idx="1"/>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収入</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外来患者数</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en-US" altLang="ja-JP" dirty="0">
                <a:latin typeface="UD デジタル 教科書体 NK-B" panose="02020700000000000000" pitchFamily="18" charset="-128"/>
                <a:ea typeface="UD デジタル 教科書体 NK-B" panose="02020700000000000000" pitchFamily="18" charset="-128"/>
              </a:rPr>
              <a:t>1</a:t>
            </a:r>
            <a:r>
              <a:rPr kumimoji="1" lang="ja-JP" altLang="en-US" dirty="0">
                <a:latin typeface="UD デジタル 教科書体 NK-B" panose="02020700000000000000" pitchFamily="18" charset="-128"/>
                <a:ea typeface="UD デジタル 教科書体 NK-B" panose="02020700000000000000" pitchFamily="18" charset="-128"/>
              </a:rPr>
              <a:t>日平均患者数</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レセプト枚数</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内視鏡件数（胃・大腸）</a:t>
            </a:r>
            <a:endParaRPr kumimoji="1" lang="en-US" altLang="ja-JP" dirty="0">
              <a:latin typeface="UD デジタル 教科書体 NK-B" panose="02020700000000000000" pitchFamily="18" charset="-128"/>
              <a:ea typeface="UD デジタル 教科書体 NK-B" panose="02020700000000000000" pitchFamily="18" charset="-128"/>
            </a:endParaRPr>
          </a:p>
          <a:p>
            <a:endParaRPr kumimoji="1" lang="en-US" altLang="ja-JP" dirty="0">
              <a:latin typeface="UD デジタル 教科書体 NK-B" panose="02020700000000000000" pitchFamily="18" charset="-128"/>
              <a:ea typeface="UD デジタル 教科書体 NK-B" panose="02020700000000000000" pitchFamily="18" charset="-128"/>
            </a:endParaRPr>
          </a:p>
          <a:p>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51611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E1C9101-F53C-9A1A-4462-B742E656D28A}"/>
              </a:ext>
            </a:extLst>
          </p:cNvPr>
          <p:cNvSpPr txBox="1">
            <a:spLocks/>
          </p:cNvSpPr>
          <p:nvPr/>
        </p:nvSpPr>
        <p:spPr>
          <a:xfrm>
            <a:off x="457200" y="2513013"/>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ja-JP" altLang="en-US" b="1" dirty="0">
                <a:latin typeface="UD デジタル 教科書体 NK-B" panose="02020700000000000000" pitchFamily="18" charset="-128"/>
                <a:ea typeface="UD デジタル 教科書体 NK-B" panose="02020700000000000000" pitchFamily="18" charset="-128"/>
              </a:rPr>
              <a:t>わたし自身について</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5" name="字幕 4">
            <a:extLst>
              <a:ext uri="{FF2B5EF4-FFF2-40B4-BE49-F238E27FC236}">
                <a16:creationId xmlns:a16="http://schemas.microsoft.com/office/drawing/2014/main" id="{7978E478-C4C4-3E8F-F8B3-3005A2E4E655}"/>
              </a:ext>
            </a:extLst>
          </p:cNvPr>
          <p:cNvSpPr>
            <a:spLocks noGrp="1"/>
          </p:cNvSpPr>
          <p:nvPr>
            <p:ph type="subTitle" idx="1"/>
          </p:nvPr>
        </p:nvSpPr>
        <p:spPr>
          <a:xfrm>
            <a:off x="691376" y="4254190"/>
            <a:ext cx="7995424" cy="1752600"/>
          </a:xfrm>
        </p:spPr>
        <p:txBody>
          <a:bodyPr/>
          <a:lstStyle/>
          <a:p>
            <a:r>
              <a:rPr lang="ja-JP" altLang="en-US" dirty="0">
                <a:solidFill>
                  <a:schemeClr val="tx1"/>
                </a:solidFill>
                <a:latin typeface="UD デジタル 教科書体 NK-B" panose="02020700000000000000" pitchFamily="18" charset="-128"/>
                <a:ea typeface="UD デジタル 教科書体 NK-B" panose="02020700000000000000" pitchFamily="18" charset="-128"/>
              </a:rPr>
              <a:t>これからも双方向のコミュニケーションを大事にして、チームワークの向上を目指して・・・</a:t>
            </a:r>
          </a:p>
        </p:txBody>
      </p:sp>
    </p:spTree>
    <p:extLst>
      <p:ext uri="{BB962C8B-B14F-4D97-AF65-F5344CB8AC3E}">
        <p14:creationId xmlns:p14="http://schemas.microsoft.com/office/powerpoint/2010/main" val="859515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8002B6-59D5-6F9F-4207-B8F2477162BC}"/>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自分のことについて</a:t>
            </a:r>
          </a:p>
        </p:txBody>
      </p:sp>
      <p:sp>
        <p:nvSpPr>
          <p:cNvPr id="3" name="コンテンツ プレースホルダー 2">
            <a:extLst>
              <a:ext uri="{FF2B5EF4-FFF2-40B4-BE49-F238E27FC236}">
                <a16:creationId xmlns:a16="http://schemas.microsoft.com/office/drawing/2014/main" id="{9033340B-051E-94C9-C61E-ACADE76F51EB}"/>
              </a:ext>
            </a:extLst>
          </p:cNvPr>
          <p:cNvSpPr>
            <a:spLocks noGrp="1"/>
          </p:cNvSpPr>
          <p:nvPr>
            <p:ph idx="1"/>
          </p:nvPr>
        </p:nvSpPr>
        <p:spPr/>
        <p:txBody>
          <a:bodyPr>
            <a:normAutofit/>
          </a:bodyPr>
          <a:lstStyle/>
          <a:p>
            <a:pPr marL="514350" indent="-514350">
              <a:buAutoNum type="arabicPeriod"/>
            </a:pPr>
            <a:r>
              <a:rPr lang="ja-JP" altLang="en-US" b="1" dirty="0">
                <a:latin typeface="UD デジタル 教科書体 NK-B" panose="02020700000000000000" pitchFamily="18" charset="-128"/>
                <a:ea typeface="UD デジタル 教科書体 NK-B" panose="02020700000000000000" pitchFamily="18" charset="-128"/>
              </a:rPr>
              <a:t>わたし自身について</a:t>
            </a:r>
            <a:endParaRPr lang="en-US" altLang="ja-JP" b="1" dirty="0">
              <a:latin typeface="UD デジタル 教科書体 NK-B" panose="02020700000000000000" pitchFamily="18" charset="-128"/>
              <a:ea typeface="UD デジタル 教科書体 NK-B" panose="02020700000000000000" pitchFamily="18" charset="-128"/>
            </a:endParaRPr>
          </a:p>
          <a:p>
            <a:pPr marL="514350" indent="-514350">
              <a:buAutoNum type="arabicPeriod"/>
            </a:pPr>
            <a:r>
              <a:rPr lang="ja-JP" altLang="en-US" b="1" dirty="0">
                <a:latin typeface="UD デジタル 教科書体 NK-B" panose="02020700000000000000" pitchFamily="18" charset="-128"/>
                <a:ea typeface="UD デジタル 教科書体 NK-B" panose="02020700000000000000" pitchFamily="18" charset="-128"/>
              </a:rPr>
              <a:t>クリニックに対する思い</a:t>
            </a:r>
            <a:endParaRPr lang="en-US" altLang="ja-JP" b="1" dirty="0">
              <a:latin typeface="UD デジタル 教科書体 NK-B" panose="02020700000000000000" pitchFamily="18" charset="-128"/>
              <a:ea typeface="UD デジタル 教科書体 NK-B" panose="02020700000000000000" pitchFamily="18" charset="-128"/>
            </a:endParaRPr>
          </a:p>
          <a:p>
            <a:pPr marL="514350" indent="-514350">
              <a:buAutoNum type="arabicPeriod"/>
            </a:pPr>
            <a:r>
              <a:rPr lang="ja-JP" altLang="en-US" b="1" dirty="0">
                <a:latin typeface="UD デジタル 教科書体 NK-B" panose="02020700000000000000" pitchFamily="18" charset="-128"/>
                <a:ea typeface="UD デジタル 教科書体 NK-B" panose="02020700000000000000" pitchFamily="18" charset="-128"/>
              </a:rPr>
              <a:t>挫折や困難をどう乗り越えたか</a:t>
            </a:r>
            <a:endParaRPr lang="en-US" altLang="ja-JP" b="1" dirty="0">
              <a:latin typeface="UD デジタル 教科書体 NK-B" panose="02020700000000000000" pitchFamily="18" charset="-128"/>
              <a:ea typeface="UD デジタル 教科書体 NK-B" panose="02020700000000000000" pitchFamily="18" charset="-128"/>
            </a:endParaRPr>
          </a:p>
          <a:p>
            <a:pPr marL="514350" indent="-514350">
              <a:buAutoNum type="arabicPeriod"/>
            </a:pPr>
            <a:r>
              <a:rPr lang="ja-JP" altLang="en-US" b="1" dirty="0">
                <a:latin typeface="UD デジタル 教科書体 NK-B" panose="02020700000000000000" pitchFamily="18" charset="-128"/>
                <a:ea typeface="UD デジタル 教科書体 NK-B" panose="02020700000000000000" pitchFamily="18" charset="-128"/>
              </a:rPr>
              <a:t>未来へのビジョン</a:t>
            </a:r>
          </a:p>
          <a:p>
            <a:pPr marL="514350" indent="-514350">
              <a:buAutoNum type="arabicPeriod"/>
            </a:pPr>
            <a:endParaRPr lang="ja-JP" altLang="en-US" b="1" dirty="0">
              <a:latin typeface="UD デジタル 教科書体 NK-B" panose="02020700000000000000" pitchFamily="18" charset="-128"/>
              <a:ea typeface="UD デジタル 教科書体 NK-B" panose="02020700000000000000" pitchFamily="18" charset="-128"/>
            </a:endParaRPr>
          </a:p>
          <a:p>
            <a:pPr marL="514350" indent="-514350">
              <a:buAutoNum type="arabicPeriod"/>
            </a:pPr>
            <a:endParaRPr lang="ja-JP" altLang="en-US" b="1"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535413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EF08-4D68-61AF-C698-61977EF034ED}"/>
            </a:ext>
          </a:extLst>
        </p:cNvPr>
        <p:cNvGrpSpPr/>
        <p:nvPr/>
      </p:nvGrpSpPr>
      <p:grpSpPr>
        <a:xfrm>
          <a:off x="0" y="0"/>
          <a:ext cx="0" cy="0"/>
          <a:chOff x="0" y="0"/>
          <a:chExt cx="0" cy="0"/>
        </a:xfrm>
      </p:grpSpPr>
      <p:sp>
        <p:nvSpPr>
          <p:cNvPr id="3" name="タイトル 1">
            <a:extLst>
              <a:ext uri="{FF2B5EF4-FFF2-40B4-BE49-F238E27FC236}">
                <a16:creationId xmlns:a16="http://schemas.microsoft.com/office/drawing/2014/main" id="{AFB27723-40FC-C6C6-844F-08E3956FFDDE}"/>
              </a:ext>
            </a:extLst>
          </p:cNvPr>
          <p:cNvSpPr txBox="1">
            <a:spLocks/>
          </p:cNvSpPr>
          <p:nvPr/>
        </p:nvSpPr>
        <p:spPr>
          <a:xfrm>
            <a:off x="457200" y="2513013"/>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ja-JP" altLang="en-US" b="1" dirty="0">
                <a:latin typeface="UD デジタル 教科書体 NK-B" panose="02020700000000000000" pitchFamily="18" charset="-128"/>
                <a:ea typeface="UD デジタル 教科書体 NK-B" panose="02020700000000000000" pitchFamily="18" charset="-128"/>
              </a:rPr>
              <a:t>１．わたし自身について</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982026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166AE-4A81-2901-2B08-51DE57D690C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490700F-34DC-03CE-5E20-F09EB5DE0F4E}"/>
              </a:ext>
            </a:extLst>
          </p:cNvPr>
          <p:cNvSpPr>
            <a:spLocks noGrp="1"/>
          </p:cNvSpPr>
          <p:nvPr>
            <p:ph idx="1"/>
          </p:nvPr>
        </p:nvSpPr>
        <p:spPr>
          <a:xfrm>
            <a:off x="457200" y="609600"/>
            <a:ext cx="8229600" cy="5781675"/>
          </a:xfrm>
        </p:spPr>
        <p:txBody>
          <a:bodyPr>
            <a:normAutofit fontScale="77500" lnSpcReduction="20000"/>
          </a:bodyPr>
          <a:lstStyle/>
          <a:p>
            <a:pPr>
              <a:buFont typeface="Arial" panose="020B0604020202020204" pitchFamily="34" charset="0"/>
              <a:buChar char="•"/>
            </a:pPr>
            <a:r>
              <a:rPr lang="ja-JP" altLang="en-US" u="sng" dirty="0">
                <a:latin typeface="UD デジタル 教科書体 NK-B" panose="02020700000000000000" pitchFamily="18" charset="-128"/>
                <a:ea typeface="UD デジタル 教科書体 NK-B" panose="02020700000000000000" pitchFamily="18" charset="-128"/>
              </a:rPr>
              <a:t>かえで勤務のきっかけは？</a:t>
            </a:r>
            <a:endParaRPr lang="en-US" altLang="ja-JP" u="sng"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dirty="0">
                <a:latin typeface="UD デジタル 教科書体 NK-B" panose="02020700000000000000" pitchFamily="18" charset="-128"/>
                <a:ea typeface="UD デジタル 教科書体 NK-B" panose="02020700000000000000" pitchFamily="18" charset="-128"/>
              </a:rPr>
              <a:t>もともと、大きな医療グループで働いていて、約</a:t>
            </a:r>
            <a:r>
              <a:rPr lang="en-US" altLang="ja-JP" dirty="0">
                <a:latin typeface="UD デジタル 教科書体 NK-B" panose="02020700000000000000" pitchFamily="18" charset="-128"/>
                <a:ea typeface="UD デジタル 教科書体 NK-B" panose="02020700000000000000" pitchFamily="18" charset="-128"/>
              </a:rPr>
              <a:t>30</a:t>
            </a:r>
            <a:r>
              <a:rPr lang="ja-JP" altLang="en-US" dirty="0">
                <a:latin typeface="UD デジタル 教科書体 NK-B" panose="02020700000000000000" pitchFamily="18" charset="-128"/>
                <a:ea typeface="UD デジタル 教科書体 NK-B" panose="02020700000000000000" pitchFamily="18" charset="-128"/>
              </a:rPr>
              <a:t>年勤務していました。そんな中で開業している佐々木先生や山本先生に声を掛けていただき、一緒に働くことになりました。</a:t>
            </a:r>
            <a:endParaRPr lang="en-US" altLang="ja-JP" dirty="0">
              <a:latin typeface="UD デジタル 教科書体 NK-B" panose="02020700000000000000" pitchFamily="18" charset="-128"/>
              <a:ea typeface="UD デジタル 教科書体 NK-B" panose="02020700000000000000" pitchFamily="18" charset="-128"/>
            </a:endParaRPr>
          </a:p>
          <a:p>
            <a:pPr>
              <a:buFont typeface="Arial" panose="020B0604020202020204" pitchFamily="34" charset="0"/>
              <a:buChar char="•"/>
            </a:pPr>
            <a:endParaRPr lang="ja-JP" altLang="en-US" dirty="0">
              <a:latin typeface="UD デジタル 教科書体 NK-B" panose="02020700000000000000" pitchFamily="18" charset="-128"/>
              <a:ea typeface="UD デジタル 教科書体 NK-B" panose="02020700000000000000" pitchFamily="18" charset="-128"/>
            </a:endParaRPr>
          </a:p>
          <a:p>
            <a:pPr>
              <a:buFont typeface="Arial" panose="020B0604020202020204" pitchFamily="34" charset="0"/>
              <a:buChar char="•"/>
            </a:pPr>
            <a:r>
              <a:rPr lang="ja-JP" altLang="en-US" u="sng" dirty="0">
                <a:latin typeface="UD デジタル 教科書体 NK-B" panose="02020700000000000000" pitchFamily="18" charset="-128"/>
                <a:ea typeface="UD デジタル 教科書体 NK-B" panose="02020700000000000000" pitchFamily="18" charset="-128"/>
              </a:rPr>
              <a:t>そもそも医療業界で働こうと思った理由は？</a:t>
            </a:r>
            <a:endParaRPr lang="en-US" altLang="ja-JP" u="sng"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dirty="0">
                <a:latin typeface="UD デジタル 教科書体 NK-B" panose="02020700000000000000" pitchFamily="18" charset="-128"/>
                <a:ea typeface="UD デジタル 教科書体 NK-B" panose="02020700000000000000" pitchFamily="18" charset="-128"/>
              </a:rPr>
              <a:t>漠然としていて、初めは医療にそれほど興味はなかったのです。</a:t>
            </a:r>
            <a:endParaRPr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dirty="0">
                <a:latin typeface="UD デジタル 教科書体 NK-B" panose="02020700000000000000" pitchFamily="18" charset="-128"/>
                <a:ea typeface="UD デジタル 教科書体 NK-B" panose="02020700000000000000" pitchFamily="18" charset="-128"/>
              </a:rPr>
              <a:t>たまたま目に入った求人がきっかけで資格のない事務職でも医療に携われることと、病院運営（経営）に興味が沸いた。</a:t>
            </a:r>
            <a:endParaRPr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lang="ja-JP" altLang="en-US" dirty="0">
              <a:latin typeface="UD デジタル 教科書体 NK-B" panose="02020700000000000000" pitchFamily="18" charset="-128"/>
              <a:ea typeface="UD デジタル 教科書体 NK-B" panose="02020700000000000000" pitchFamily="18" charset="-128"/>
            </a:endParaRPr>
          </a:p>
          <a:p>
            <a:pPr>
              <a:buFont typeface="Arial" panose="020B0604020202020204" pitchFamily="34" charset="0"/>
              <a:buChar char="•"/>
            </a:pPr>
            <a:r>
              <a:rPr lang="ja-JP" altLang="en-US" u="sng" dirty="0">
                <a:latin typeface="UD デジタル 教科書体 NK-B" panose="02020700000000000000" pitchFamily="18" charset="-128"/>
                <a:ea typeface="UD デジタル 教科書体 NK-B" panose="02020700000000000000" pitchFamily="18" charset="-128"/>
              </a:rPr>
              <a:t>事務長としての役割をどのように捉えているのか？</a:t>
            </a:r>
            <a:endParaRPr lang="en-US" altLang="ja-JP" u="sng" dirty="0">
              <a:latin typeface="UD デジタル 教科書体 NK-B" panose="02020700000000000000" pitchFamily="18" charset="-128"/>
              <a:ea typeface="UD デジタル 教科書体 NK-B" panose="02020700000000000000" pitchFamily="18" charset="-128"/>
            </a:endParaRPr>
          </a:p>
          <a:p>
            <a:pPr marL="0" indent="0">
              <a:buNone/>
            </a:pPr>
            <a:r>
              <a:rPr lang="ja-JP" altLang="en-US" dirty="0">
                <a:latin typeface="UD デジタル 教科書体 NK-B" panose="02020700000000000000" pitchFamily="18" charset="-128"/>
                <a:ea typeface="UD デジタル 教科書体 NK-B" panose="02020700000000000000" pitchFamily="18" charset="-128"/>
              </a:rPr>
              <a:t>病院とクリニックの事務長はやや違うと思いますが、医師や看護師、事務スタッフ等、すべてのスタッフのサポートだったり、経営的視点で業務を遂行すること。そのための集患対策として様々な業務を実行することだと思います。</a:t>
            </a:r>
            <a:endParaRPr lang="en-US" altLang="ja-JP"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40813713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8400354-F2AB-C1DF-3A76-9BCAA4B0BA04}"/>
              </a:ext>
            </a:extLst>
          </p:cNvPr>
          <p:cNvSpPr>
            <a:spLocks noGrp="1"/>
          </p:cNvSpPr>
          <p:nvPr>
            <p:ph type="title"/>
          </p:nvPr>
        </p:nvSpPr>
        <p:spPr/>
        <p:txBody>
          <a:bodyPr>
            <a:normAutofit/>
          </a:bodyPr>
          <a:lstStyle/>
          <a:p>
            <a:r>
              <a:rPr kumimoji="1" lang="ja-JP" altLang="en-US" dirty="0">
                <a:latin typeface="UD デジタル 教科書体 NK-B" panose="02020700000000000000" pitchFamily="18" charset="-128"/>
                <a:ea typeface="UD デジタル 教科書体 NK-B" panose="02020700000000000000" pitchFamily="18" charset="-128"/>
              </a:rPr>
              <a:t>仕事のやりがいを感じる瞬間は</a:t>
            </a:r>
            <a:endParaRPr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AF135E78-6FED-E729-08C9-D9C22206FD60}"/>
              </a:ext>
            </a:extLst>
          </p:cNvPr>
          <p:cNvSpPr>
            <a:spLocks noGrp="1"/>
          </p:cNvSpPr>
          <p:nvPr>
            <p:ph idx="1"/>
          </p:nvPr>
        </p:nvSpPr>
        <p:spPr/>
        <p:txBody>
          <a:bodyPr/>
          <a:lstStyle/>
          <a:p>
            <a:endParaRPr kumimoji="1" lang="ja-JP" altLang="en-US"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・スタッフみんなが生き生きと充実した仕事が出来ている時。</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・目標としている収支に到達したとき。</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　健全経営の先に喜び・楽しみが待っている</a:t>
            </a:r>
            <a:r>
              <a:rPr kumimoji="1" lang="en-US" altLang="ja-JP" dirty="0">
                <a:latin typeface="UD デジタル 教科書体 NK-B" panose="02020700000000000000" pitchFamily="18" charset="-128"/>
                <a:ea typeface="UD デジタル 教科書体 NK-B" panose="02020700000000000000" pitchFamily="18" charset="-128"/>
              </a:rPr>
              <a:t>…</a:t>
            </a: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　</a:t>
            </a:r>
            <a:r>
              <a:rPr kumimoji="1" lang="ja-JP" altLang="en-US" sz="2400" dirty="0">
                <a:latin typeface="UD デジタル 教科書体 NK-B" panose="02020700000000000000" pitchFamily="18" charset="-128"/>
                <a:ea typeface="UD デジタル 教科書体 NK-B" panose="02020700000000000000" pitchFamily="18" charset="-128"/>
              </a:rPr>
              <a:t>（福利厚生の充実）</a:t>
            </a:r>
            <a:endParaRPr kumimoji="1" lang="en-US" altLang="ja-JP" sz="2400"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2153457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9CE0BF-8063-382E-9351-F6ECD10065E0}"/>
              </a:ext>
            </a:extLst>
          </p:cNvPr>
          <p:cNvSpPr>
            <a:spLocks noGrp="1"/>
          </p:cNvSpPr>
          <p:nvPr>
            <p:ph type="ctrTitle"/>
          </p:nvPr>
        </p:nvSpPr>
        <p:spPr>
          <a:xfrm>
            <a:off x="685800" y="2530475"/>
            <a:ext cx="7772400" cy="1470025"/>
          </a:xfrm>
        </p:spPr>
        <p:txBody>
          <a:bodyPr>
            <a:normAutofit/>
          </a:bodyPr>
          <a:lstStyle/>
          <a:p>
            <a:r>
              <a:rPr kumimoji="1" lang="en-US" altLang="ja-JP" dirty="0">
                <a:latin typeface="UD デジタル 教科書体 NK-B" panose="02020700000000000000" pitchFamily="18" charset="-128"/>
                <a:ea typeface="UD デジタル 教科書体 NK-B" panose="02020700000000000000" pitchFamily="18" charset="-128"/>
              </a:rPr>
              <a:t>2. </a:t>
            </a:r>
            <a:r>
              <a:rPr kumimoji="1" lang="ja-JP" altLang="en-US" dirty="0">
                <a:latin typeface="UD デジタル 教科書体 NK-B" panose="02020700000000000000" pitchFamily="18" charset="-128"/>
                <a:ea typeface="UD デジタル 教科書体 NK-B" panose="02020700000000000000" pitchFamily="18" charset="-128"/>
              </a:rPr>
              <a:t>クリニックに対する思い</a:t>
            </a:r>
          </a:p>
        </p:txBody>
      </p:sp>
    </p:spTree>
    <p:extLst>
      <p:ext uri="{BB962C8B-B14F-4D97-AF65-F5344CB8AC3E}">
        <p14:creationId xmlns:p14="http://schemas.microsoft.com/office/powerpoint/2010/main" val="15007728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1FEA0F-A157-9746-AA5C-6D5F2568C99B}"/>
              </a:ext>
            </a:extLst>
          </p:cNvPr>
          <p:cNvSpPr>
            <a:spLocks noGrp="1"/>
          </p:cNvSpPr>
          <p:nvPr>
            <p:ph type="title"/>
          </p:nvPr>
        </p:nvSpPr>
        <p:spPr/>
        <p:txBody>
          <a:bodyPr>
            <a:normAutofit fontScale="90000"/>
          </a:bodyPr>
          <a:lstStyle/>
          <a:p>
            <a:r>
              <a:rPr kumimoji="1" lang="ja-JP" altLang="en-US" dirty="0">
                <a:latin typeface="UD デジタル 教科書体 NK-B" panose="02020700000000000000" pitchFamily="18" charset="-128"/>
                <a:ea typeface="UD デジタル 教科書体 NK-B" panose="02020700000000000000" pitchFamily="18" charset="-128"/>
              </a:rPr>
              <a:t>クリニックの成長をどのように</a:t>
            </a:r>
            <a:br>
              <a:rPr kumimoji="1" lang="en-US" altLang="ja-JP" dirty="0">
                <a:latin typeface="UD デジタル 教科書体 NK-B" panose="02020700000000000000" pitchFamily="18" charset="-128"/>
                <a:ea typeface="UD デジタル 教科書体 NK-B" panose="02020700000000000000" pitchFamily="18" charset="-128"/>
              </a:rPr>
            </a:br>
            <a:r>
              <a:rPr kumimoji="1" lang="ja-JP" altLang="en-US" dirty="0">
                <a:latin typeface="UD デジタル 教科書体 NK-B" panose="02020700000000000000" pitchFamily="18" charset="-128"/>
                <a:ea typeface="UD デジタル 教科書体 NK-B" panose="02020700000000000000" pitchFamily="18" charset="-128"/>
              </a:rPr>
              <a:t>実感している？</a:t>
            </a:r>
          </a:p>
        </p:txBody>
      </p:sp>
      <p:sp>
        <p:nvSpPr>
          <p:cNvPr id="3" name="コンテンツ プレースホルダー 2">
            <a:extLst>
              <a:ext uri="{FF2B5EF4-FFF2-40B4-BE49-F238E27FC236}">
                <a16:creationId xmlns:a16="http://schemas.microsoft.com/office/drawing/2014/main" id="{E2D8C2DA-406E-D88F-5441-6F31566213EC}"/>
              </a:ext>
            </a:extLst>
          </p:cNvPr>
          <p:cNvSpPr>
            <a:spLocks noGrp="1"/>
          </p:cNvSpPr>
          <p:nvPr>
            <p:ph idx="1"/>
          </p:nvPr>
        </p:nvSpPr>
        <p:spPr/>
        <p:txBody>
          <a:bodyPr>
            <a:normAutofit/>
          </a:bodyPr>
          <a:lstStyle/>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開院当初は場当たり的に仕事を行っていることが多く、非常に疲弊していましたが、スタッフの人数は増えなくても診療時間外の遅くまで残ることも無くなってきたことがスタッフの成長として感じます。また、同時に収入もしっかり右肩上がりになってきていることです。</a:t>
            </a:r>
          </a:p>
        </p:txBody>
      </p:sp>
    </p:spTree>
    <p:extLst>
      <p:ext uri="{BB962C8B-B14F-4D97-AF65-F5344CB8AC3E}">
        <p14:creationId xmlns:p14="http://schemas.microsoft.com/office/powerpoint/2010/main" val="2016020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EA65D7-A70D-DA21-7C2C-2E7FB4E6A269}"/>
              </a:ext>
            </a:extLst>
          </p:cNvPr>
          <p:cNvSpPr>
            <a:spLocks noGrp="1"/>
          </p:cNvSpPr>
          <p:nvPr>
            <p:ph type="title"/>
          </p:nvPr>
        </p:nvSpPr>
        <p:spPr/>
        <p:txBody>
          <a:bodyPr>
            <a:normAutofit fontScale="90000"/>
          </a:bodyPr>
          <a:lstStyle/>
          <a:p>
            <a:r>
              <a:rPr kumimoji="1" lang="ja-JP" altLang="en-US" dirty="0">
                <a:latin typeface="UD デジタル 教科書体 NK-B" panose="02020700000000000000" pitchFamily="18" charset="-128"/>
                <a:ea typeface="UD デジタル 教科書体 NK-B" panose="02020700000000000000" pitchFamily="18" charset="-128"/>
              </a:rPr>
              <a:t>クリニックで働くスタッフに対してどんな思いを持っていますか？</a:t>
            </a:r>
          </a:p>
        </p:txBody>
      </p:sp>
      <p:sp>
        <p:nvSpPr>
          <p:cNvPr id="3" name="コンテンツ プレースホルダー 2">
            <a:extLst>
              <a:ext uri="{FF2B5EF4-FFF2-40B4-BE49-F238E27FC236}">
                <a16:creationId xmlns:a16="http://schemas.microsoft.com/office/drawing/2014/main" id="{A42424F7-E0F6-DD69-56FC-91A46EC5D91F}"/>
              </a:ext>
            </a:extLst>
          </p:cNvPr>
          <p:cNvSpPr>
            <a:spLocks noGrp="1"/>
          </p:cNvSpPr>
          <p:nvPr>
            <p:ph idx="1"/>
          </p:nvPr>
        </p:nvSpPr>
        <p:spPr/>
        <p:txBody>
          <a:bodyPr/>
          <a:lstStyle/>
          <a:p>
            <a:pPr marL="0" indent="0">
              <a:buNone/>
            </a:pPr>
            <a:r>
              <a:rPr lang="ja-JP" altLang="en-US" dirty="0">
                <a:latin typeface="UD デジタル 教科書体 NK-B" panose="02020700000000000000" pitchFamily="18" charset="-128"/>
                <a:ea typeface="UD デジタル 教科書体 NK-B" panose="02020700000000000000" pitchFamily="18" charset="-128"/>
              </a:rPr>
              <a:t>お互いの立場を尊重して思いやりのあるスタッフが多いと思っています。</a:t>
            </a:r>
            <a:endParaRPr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そんなみなさんに感謝です。</a:t>
            </a: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701346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D6D88B-FC29-A149-2BA5-B9B09D2BC90B}"/>
              </a:ext>
            </a:extLst>
          </p:cNvPr>
          <p:cNvSpPr>
            <a:spLocks noGrp="1"/>
          </p:cNvSpPr>
          <p:nvPr>
            <p:ph type="title"/>
          </p:nvPr>
        </p:nvSpPr>
        <p:spPr/>
        <p:txBody>
          <a:bodyPr>
            <a:normAutofit fontScale="90000"/>
          </a:bodyPr>
          <a:lstStyle/>
          <a:p>
            <a:r>
              <a:rPr kumimoji="1" lang="ja-JP" altLang="en-US" dirty="0">
                <a:latin typeface="UD デジタル 教科書体 NK-B" panose="02020700000000000000" pitchFamily="18" charset="-128"/>
                <a:ea typeface="UD デジタル 教科書体 NK-B" panose="02020700000000000000" pitchFamily="18" charset="-128"/>
              </a:rPr>
              <a:t>患者さんに対してどのような価値を提供したいですか？</a:t>
            </a:r>
          </a:p>
        </p:txBody>
      </p:sp>
      <p:sp>
        <p:nvSpPr>
          <p:cNvPr id="3" name="コンテンツ プレースホルダー 2">
            <a:extLst>
              <a:ext uri="{FF2B5EF4-FFF2-40B4-BE49-F238E27FC236}">
                <a16:creationId xmlns:a16="http://schemas.microsoft.com/office/drawing/2014/main" id="{C7D4C7A8-9EBD-96D7-CEE2-2320DB6628E8}"/>
              </a:ext>
            </a:extLst>
          </p:cNvPr>
          <p:cNvSpPr>
            <a:spLocks noGrp="1"/>
          </p:cNvSpPr>
          <p:nvPr>
            <p:ph idx="1"/>
          </p:nvPr>
        </p:nvSpPr>
        <p:spPr/>
        <p:txBody>
          <a:bodyPr/>
          <a:lstStyle/>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消化器内科を主体とした内科全般のクリニックとしてスタッフ全員で信頼される医療を提供したい</a:t>
            </a:r>
            <a:endParaRPr kumimoji="1" lang="en-US" altLang="ja-JP" dirty="0">
              <a:latin typeface="UD デジタル 教科書体 NK-B" panose="02020700000000000000" pitchFamily="18" charset="-128"/>
              <a:ea typeface="UD デジタル 教科書体 NK-B" panose="02020700000000000000" pitchFamily="18" charset="-128"/>
            </a:endParaRP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42877958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746F7C-68B0-4721-A823-9B0DA8A38110}"/>
              </a:ext>
            </a:extLst>
          </p:cNvPr>
          <p:cNvSpPr>
            <a:spLocks noGrp="1"/>
          </p:cNvSpPr>
          <p:nvPr>
            <p:ph type="ctrTitle"/>
          </p:nvPr>
        </p:nvSpPr>
        <p:spPr/>
        <p:txBody>
          <a:bodyPr>
            <a:normAutofit/>
          </a:bodyPr>
          <a:lstStyle/>
          <a:p>
            <a:r>
              <a:rPr kumimoji="1" lang="en-US" altLang="ja-JP" sz="4000" dirty="0">
                <a:latin typeface="UD デジタル 教科書体 NK-B" panose="02020700000000000000" pitchFamily="18" charset="-128"/>
                <a:ea typeface="UD デジタル 教科書体 NK-B" panose="02020700000000000000" pitchFamily="18" charset="-128"/>
              </a:rPr>
              <a:t>3. </a:t>
            </a:r>
            <a:r>
              <a:rPr kumimoji="1" lang="ja-JP" altLang="en-US" sz="4000" dirty="0">
                <a:latin typeface="UD デジタル 教科書体 NK-B" panose="02020700000000000000" pitchFamily="18" charset="-128"/>
                <a:ea typeface="UD デジタル 教科書体 NK-B" panose="02020700000000000000" pitchFamily="18" charset="-128"/>
              </a:rPr>
              <a:t>挫折や困難</a:t>
            </a:r>
          </a:p>
        </p:txBody>
      </p:sp>
      <p:sp>
        <p:nvSpPr>
          <p:cNvPr id="4" name="字幕 3">
            <a:extLst>
              <a:ext uri="{FF2B5EF4-FFF2-40B4-BE49-F238E27FC236}">
                <a16:creationId xmlns:a16="http://schemas.microsoft.com/office/drawing/2014/main" id="{0F9DFC75-DC3F-3CA3-E01B-62527D3FFAD9}"/>
              </a:ext>
            </a:extLst>
          </p:cNvPr>
          <p:cNvSpPr>
            <a:spLocks noGrp="1"/>
          </p:cNvSpPr>
          <p:nvPr>
            <p:ph type="subTitle" idx="1"/>
          </p:nvPr>
        </p:nvSpPr>
        <p:spPr/>
        <p:txBody>
          <a:bodyPr/>
          <a:lstStyle/>
          <a:p>
            <a:endParaRPr lang="ja-JP" altLang="en-US"/>
          </a:p>
        </p:txBody>
      </p:sp>
    </p:spTree>
    <p:extLst>
      <p:ext uri="{BB962C8B-B14F-4D97-AF65-F5344CB8AC3E}">
        <p14:creationId xmlns:p14="http://schemas.microsoft.com/office/powerpoint/2010/main" val="54046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912062FA-4E07-990C-A20C-170809376F9A}"/>
              </a:ext>
            </a:extLst>
          </p:cNvPr>
          <p:cNvPicPr>
            <a:picLocks noChangeAspect="1"/>
          </p:cNvPicPr>
          <p:nvPr/>
        </p:nvPicPr>
        <p:blipFill>
          <a:blip r:embed="rId2"/>
          <a:stretch>
            <a:fillRect/>
          </a:stretch>
        </p:blipFill>
        <p:spPr>
          <a:xfrm>
            <a:off x="75141" y="628649"/>
            <a:ext cx="8993718" cy="5781676"/>
          </a:xfrm>
          <a:prstGeom prst="rect">
            <a:avLst/>
          </a:prstGeom>
        </p:spPr>
      </p:pic>
    </p:spTree>
    <p:extLst>
      <p:ext uri="{BB962C8B-B14F-4D97-AF65-F5344CB8AC3E}">
        <p14:creationId xmlns:p14="http://schemas.microsoft.com/office/powerpoint/2010/main" val="40432160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687CCD-CBFB-F41E-E431-072486977167}"/>
              </a:ext>
            </a:extLst>
          </p:cNvPr>
          <p:cNvSpPr>
            <a:spLocks noGrp="1"/>
          </p:cNvSpPr>
          <p:nvPr>
            <p:ph type="title"/>
          </p:nvPr>
        </p:nvSpPr>
        <p:spPr/>
        <p:txBody>
          <a:bodyPr>
            <a:normAutofit/>
          </a:bodyPr>
          <a:lstStyle/>
          <a:p>
            <a:r>
              <a:rPr kumimoji="1" lang="ja-JP" altLang="en-US" sz="3600" dirty="0">
                <a:latin typeface="UD デジタル 教科書体 NK-B" panose="02020700000000000000" pitchFamily="18" charset="-128"/>
                <a:ea typeface="UD デジタル 教科書体 NK-B" panose="02020700000000000000" pitchFamily="18" charset="-128"/>
              </a:rPr>
              <a:t>これまでに仕事で直面した壁は？</a:t>
            </a:r>
          </a:p>
        </p:txBody>
      </p:sp>
      <p:sp>
        <p:nvSpPr>
          <p:cNvPr id="3" name="コンテンツ プレースホルダー 2">
            <a:extLst>
              <a:ext uri="{FF2B5EF4-FFF2-40B4-BE49-F238E27FC236}">
                <a16:creationId xmlns:a16="http://schemas.microsoft.com/office/drawing/2014/main" id="{49F77BAD-C84A-5DB9-8BA1-7C374FB3B22E}"/>
              </a:ext>
            </a:extLst>
          </p:cNvPr>
          <p:cNvSpPr>
            <a:spLocks noGrp="1"/>
          </p:cNvSpPr>
          <p:nvPr>
            <p:ph idx="1"/>
          </p:nvPr>
        </p:nvSpPr>
        <p:spPr/>
        <p:txBody>
          <a:bodyPr/>
          <a:lstStyle/>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スタッフの退職で人数が減ったことによるスタッフ</a:t>
            </a:r>
            <a:r>
              <a:rPr kumimoji="1" lang="ja-JP" altLang="en-US">
                <a:latin typeface="UD デジタル 教科書体 NK-B" panose="02020700000000000000" pitchFamily="18" charset="-128"/>
                <a:ea typeface="UD デジタル 教科書体 NK-B" panose="02020700000000000000" pitchFamily="18" charset="-128"/>
              </a:rPr>
              <a:t>の疲弊。</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今まさに直面していること。</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そんな状況でもみなさんが頑張っていることに感謝。</a:t>
            </a:r>
          </a:p>
        </p:txBody>
      </p:sp>
    </p:spTree>
    <p:extLst>
      <p:ext uri="{BB962C8B-B14F-4D97-AF65-F5344CB8AC3E}">
        <p14:creationId xmlns:p14="http://schemas.microsoft.com/office/powerpoint/2010/main" val="19197891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B01349-9143-66B7-C9BA-2913D70CA31D}"/>
              </a:ext>
            </a:extLst>
          </p:cNvPr>
          <p:cNvSpPr>
            <a:spLocks noGrp="1"/>
          </p:cNvSpPr>
          <p:nvPr>
            <p:ph type="title"/>
          </p:nvPr>
        </p:nvSpPr>
        <p:spPr/>
        <p:txBody>
          <a:bodyPr>
            <a:normAutofit/>
          </a:bodyPr>
          <a:lstStyle/>
          <a:p>
            <a:r>
              <a:rPr kumimoji="1" lang="ja-JP" altLang="en-US" dirty="0">
                <a:latin typeface="UD デジタル 教科書体 NK-B" panose="02020700000000000000" pitchFamily="18" charset="-128"/>
                <a:ea typeface="UD デジタル 教科書体 NK-B" panose="02020700000000000000" pitchFamily="18" charset="-128"/>
              </a:rPr>
              <a:t>失敗から学んだことは？</a:t>
            </a:r>
          </a:p>
        </p:txBody>
      </p:sp>
      <p:sp>
        <p:nvSpPr>
          <p:cNvPr id="3" name="コンテンツ プレースホルダー 2">
            <a:extLst>
              <a:ext uri="{FF2B5EF4-FFF2-40B4-BE49-F238E27FC236}">
                <a16:creationId xmlns:a16="http://schemas.microsoft.com/office/drawing/2014/main" id="{95FBC5FC-0F2C-DDBB-A9C9-E2E5F4CC06AD}"/>
              </a:ext>
            </a:extLst>
          </p:cNvPr>
          <p:cNvSpPr>
            <a:spLocks noGrp="1"/>
          </p:cNvSpPr>
          <p:nvPr>
            <p:ph idx="1"/>
          </p:nvPr>
        </p:nvSpPr>
        <p:spPr/>
        <p:txBody>
          <a:bodyPr>
            <a:normAutofit/>
          </a:bodyPr>
          <a:lstStyle/>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何か新しい取り組みをするとき、準備が足りず混乱したり、患者さんに迷惑をかける。</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出来る限りの情報共有、事前準備を大事に進めたい。</a:t>
            </a:r>
          </a:p>
        </p:txBody>
      </p:sp>
    </p:spTree>
    <p:extLst>
      <p:ext uri="{BB962C8B-B14F-4D97-AF65-F5344CB8AC3E}">
        <p14:creationId xmlns:p14="http://schemas.microsoft.com/office/powerpoint/2010/main" val="2483319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359672-1BA5-AC59-526D-CD3AB8FA5D85}"/>
              </a:ext>
            </a:extLst>
          </p:cNvPr>
          <p:cNvSpPr>
            <a:spLocks noGrp="1"/>
          </p:cNvSpPr>
          <p:nvPr>
            <p:ph type="title"/>
          </p:nvPr>
        </p:nvSpPr>
        <p:spPr>
          <a:xfrm>
            <a:off x="457200" y="2693988"/>
            <a:ext cx="8229600" cy="1143000"/>
          </a:xfrm>
        </p:spPr>
        <p:txBody>
          <a:bodyPr>
            <a:normAutofit/>
          </a:bodyPr>
          <a:lstStyle/>
          <a:p>
            <a:r>
              <a:rPr kumimoji="1" lang="en-US" altLang="ja-JP" dirty="0">
                <a:latin typeface="UD デジタル 教科書体 NK-B" panose="02020700000000000000" pitchFamily="18" charset="-128"/>
                <a:ea typeface="UD デジタル 教科書体 NK-B" panose="02020700000000000000" pitchFamily="18" charset="-128"/>
              </a:rPr>
              <a:t>4. </a:t>
            </a:r>
            <a:r>
              <a:rPr kumimoji="1" lang="ja-JP" altLang="en-US" dirty="0">
                <a:latin typeface="UD デジタル 教科書体 NK-B" panose="02020700000000000000" pitchFamily="18" charset="-128"/>
                <a:ea typeface="UD デジタル 教科書体 NK-B" panose="02020700000000000000" pitchFamily="18" charset="-128"/>
              </a:rPr>
              <a:t>未来へのビジョン</a:t>
            </a:r>
          </a:p>
        </p:txBody>
      </p:sp>
    </p:spTree>
    <p:extLst>
      <p:ext uri="{BB962C8B-B14F-4D97-AF65-F5344CB8AC3E}">
        <p14:creationId xmlns:p14="http://schemas.microsoft.com/office/powerpoint/2010/main" val="2233341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7B000D-D46F-9F67-359A-2A53D2ECE577}"/>
              </a:ext>
            </a:extLst>
          </p:cNvPr>
          <p:cNvSpPr>
            <a:spLocks noGrp="1"/>
          </p:cNvSpPr>
          <p:nvPr>
            <p:ph type="title"/>
          </p:nvPr>
        </p:nvSpPr>
        <p:spPr/>
        <p:txBody>
          <a:bodyPr>
            <a:no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これからのクリニックをどうしていきたい？</a:t>
            </a:r>
          </a:p>
        </p:txBody>
      </p:sp>
      <p:sp>
        <p:nvSpPr>
          <p:cNvPr id="3" name="コンテンツ プレースホルダー 2">
            <a:extLst>
              <a:ext uri="{FF2B5EF4-FFF2-40B4-BE49-F238E27FC236}">
                <a16:creationId xmlns:a16="http://schemas.microsoft.com/office/drawing/2014/main" id="{D77DD1B8-D35B-5DAF-64D1-352296AEB664}"/>
              </a:ext>
            </a:extLst>
          </p:cNvPr>
          <p:cNvSpPr>
            <a:spLocks noGrp="1"/>
          </p:cNvSpPr>
          <p:nvPr>
            <p:ph idx="1"/>
          </p:nvPr>
        </p:nvSpPr>
        <p:spPr/>
        <p:txBody>
          <a:bodyPr/>
          <a:lstStyle/>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経営的な面で更に安定させて、多少のトラブルがあっても揺るがない状態にしたい。</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その上で様々な福利厚生で充実した仕事と生活を送ってもらえるような職場にしたい。</a:t>
            </a: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1527749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F15B01-B5A4-427F-04EE-D6D37AF3EF4E}"/>
              </a:ext>
            </a:extLst>
          </p:cNvPr>
          <p:cNvSpPr>
            <a:spLocks noGrp="1"/>
          </p:cNvSpPr>
          <p:nvPr>
            <p:ph type="title"/>
          </p:nvPr>
        </p:nvSpPr>
        <p:spPr/>
        <p:txBody>
          <a:bodyPr>
            <a:normAutofit/>
          </a:bodyPr>
          <a:lstStyle/>
          <a:p>
            <a:r>
              <a:rPr kumimoji="1" lang="ja-JP" altLang="en-US" dirty="0">
                <a:latin typeface="UD デジタル 教科書体 NK-B" panose="02020700000000000000" pitchFamily="18" charset="-128"/>
                <a:ea typeface="UD デジタル 教科書体 NK-B" panose="02020700000000000000" pitchFamily="18" charset="-128"/>
              </a:rPr>
              <a:t>どんなチームにしたい？</a:t>
            </a:r>
          </a:p>
        </p:txBody>
      </p:sp>
      <p:sp>
        <p:nvSpPr>
          <p:cNvPr id="3" name="コンテンツ プレースホルダー 2">
            <a:extLst>
              <a:ext uri="{FF2B5EF4-FFF2-40B4-BE49-F238E27FC236}">
                <a16:creationId xmlns:a16="http://schemas.microsoft.com/office/drawing/2014/main" id="{1CDC687D-9022-07D5-1FC5-BC18C1263C63}"/>
              </a:ext>
            </a:extLst>
          </p:cNvPr>
          <p:cNvSpPr>
            <a:spLocks noGrp="1"/>
          </p:cNvSpPr>
          <p:nvPr>
            <p:ph idx="1"/>
          </p:nvPr>
        </p:nvSpPr>
        <p:spPr/>
        <p:txBody>
          <a:bodyPr/>
          <a:lstStyle/>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優しさや思いやりのある人柄でお互いに協力できるチーム</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r>
              <a:rPr kumimoji="1" lang="ja-JP" altLang="en-US" dirty="0">
                <a:latin typeface="UD デジタル 教科書体 NK-B" panose="02020700000000000000" pitchFamily="18" charset="-128"/>
                <a:ea typeface="UD デジタル 教科書体 NK-B" panose="02020700000000000000" pitchFamily="18" charset="-128"/>
              </a:rPr>
              <a:t>様々な業務を能動的に取り組めるチーム。</a:t>
            </a:r>
          </a:p>
          <a:p>
            <a:endParaRPr kumimoji="1" lang="ja-JP" altLang="en-US" dirty="0">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40305287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D928D9-A001-F0F9-3B96-C0363F0562A1}"/>
              </a:ext>
            </a:extLst>
          </p:cNvPr>
          <p:cNvSpPr>
            <a:spLocks noGrp="1"/>
          </p:cNvSpPr>
          <p:nvPr>
            <p:ph type="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自分の性格を一言で表すと？</a:t>
            </a:r>
          </a:p>
        </p:txBody>
      </p:sp>
      <p:sp>
        <p:nvSpPr>
          <p:cNvPr id="3" name="コンテンツ プレースホルダー 2">
            <a:extLst>
              <a:ext uri="{FF2B5EF4-FFF2-40B4-BE49-F238E27FC236}">
                <a16:creationId xmlns:a16="http://schemas.microsoft.com/office/drawing/2014/main" id="{A3CF987C-1E74-BB14-5B3C-F2E9ACB4C51F}"/>
              </a:ext>
            </a:extLst>
          </p:cNvPr>
          <p:cNvSpPr>
            <a:spLocks noGrp="1"/>
          </p:cNvSpPr>
          <p:nvPr>
            <p:ph idx="1"/>
          </p:nvPr>
        </p:nvSpPr>
        <p:spPr>
          <a:xfrm>
            <a:off x="457200" y="1600200"/>
            <a:ext cx="8229600" cy="4886325"/>
          </a:xfrm>
        </p:spPr>
        <p:txBody>
          <a:bodyPr>
            <a:normAutofit fontScale="70000" lnSpcReduction="20000"/>
          </a:bodyPr>
          <a:lstStyle/>
          <a:p>
            <a:r>
              <a:rPr kumimoji="1" lang="ja-JP" altLang="en-US" dirty="0">
                <a:latin typeface="UD デジタル 教科書体 NK-B" panose="02020700000000000000" pitchFamily="18" charset="-128"/>
                <a:ea typeface="UD デジタル 教科書体 NK-B" panose="02020700000000000000" pitchFamily="18" charset="-128"/>
              </a:rPr>
              <a:t>口数がやや少ないため、自分の思いや考えを伝えられていない</a:t>
            </a:r>
            <a:r>
              <a:rPr kumimoji="1" lang="en-US" altLang="ja-JP" dirty="0">
                <a:latin typeface="UD デジタル 教科書体 NK-B" panose="02020700000000000000" pitchFamily="18" charset="-128"/>
                <a:ea typeface="UD デジタル 教科書体 NK-B" panose="020207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自分の意見と合わなかった時にもっと話し合って歩み寄る姿勢が足りない。</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スタッフとはできるだけコミュケーションを取り、円滑に仕事ができるように配慮しているつもりですが、イライラしているときは顔に出てしまい、みんなに不快な思いをさせてしまっていると思います。（反省）</a:t>
            </a:r>
            <a:endParaRPr kumimoji="1" lang="en-US" altLang="ja-JP" dirty="0">
              <a:latin typeface="UD デジタル 教科書体 NK-B" panose="02020700000000000000" pitchFamily="18" charset="-128"/>
              <a:ea typeface="UD デジタル 教科書体 NK-B" panose="02020700000000000000" pitchFamily="18" charset="-128"/>
            </a:endParaRPr>
          </a:p>
          <a:p>
            <a:pPr marL="0" indent="0">
              <a:buNone/>
            </a:pP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人から良く見られたいと思うことで、他人の意見に対して自分の意見を述べない時があります。仕事であれば、相手との意見に相違があってもディスカッションすることでお互いを理解して深め合うことが出来れば、目標に向かって更に前進できると思うのですが、なかなかできない自分が好きになれない。改善できるよう努力します。</a:t>
            </a:r>
          </a:p>
        </p:txBody>
      </p:sp>
    </p:spTree>
    <p:extLst>
      <p:ext uri="{BB962C8B-B14F-4D97-AF65-F5344CB8AC3E}">
        <p14:creationId xmlns:p14="http://schemas.microsoft.com/office/powerpoint/2010/main" val="1764977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4BDD3B-D6AA-C8A1-4400-357E90E1EF2D}"/>
              </a:ext>
            </a:extLst>
          </p:cNvPr>
          <p:cNvSpPr>
            <a:spLocks noGrp="1"/>
          </p:cNvSpPr>
          <p:nvPr>
            <p:ph type="ctrTitle"/>
          </p:nvPr>
        </p:nvSpPr>
        <p:spPr/>
        <p:txBody>
          <a:bodyPr/>
          <a:lstStyle/>
          <a:p>
            <a:r>
              <a:rPr kumimoji="1" lang="ja-JP" altLang="en-US" dirty="0">
                <a:latin typeface="UD デジタル 教科書体 NK-B" panose="02020700000000000000" pitchFamily="18" charset="-128"/>
                <a:ea typeface="UD デジタル 教科書体 NK-B" panose="02020700000000000000" pitchFamily="18" charset="-128"/>
              </a:rPr>
              <a:t>ご清聴ありがとうございました。</a:t>
            </a:r>
          </a:p>
        </p:txBody>
      </p:sp>
    </p:spTree>
    <p:extLst>
      <p:ext uri="{BB962C8B-B14F-4D97-AF65-F5344CB8AC3E}">
        <p14:creationId xmlns:p14="http://schemas.microsoft.com/office/powerpoint/2010/main" val="2318189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1AEAF04-5BDD-BFF3-536D-F9D8D911D62C}"/>
              </a:ext>
            </a:extLst>
          </p:cNvPr>
          <p:cNvSpPr>
            <a:spLocks noGrp="1"/>
          </p:cNvSpPr>
          <p:nvPr>
            <p:ph type="title"/>
          </p:nvPr>
        </p:nvSpPr>
        <p:spPr/>
        <p:txBody>
          <a:bodyPr>
            <a:normAutofit fontScale="90000"/>
          </a:bodyPr>
          <a:lstStyle/>
          <a:p>
            <a:r>
              <a:rPr kumimoji="1" lang="en-US" altLang="ja-JP" sz="3600" dirty="0">
                <a:latin typeface="UD デジタル 教科書体 NK-B" panose="02020700000000000000" pitchFamily="18" charset="-128"/>
                <a:ea typeface="UD デジタル 教科書体 NK-B" panose="02020700000000000000" pitchFamily="18" charset="-128"/>
              </a:rPr>
              <a:t>1</a:t>
            </a:r>
            <a:r>
              <a:rPr kumimoji="1" lang="ja-JP" altLang="en-US" sz="3600" dirty="0">
                <a:latin typeface="UD デジタル 教科書体 NK-B" panose="02020700000000000000" pitchFamily="18" charset="-128"/>
                <a:ea typeface="UD デジタル 教科書体 NK-B" panose="02020700000000000000" pitchFamily="18" charset="-128"/>
              </a:rPr>
              <a:t>日平均点数と</a:t>
            </a:r>
            <a:r>
              <a:rPr kumimoji="1" lang="en-US" altLang="ja-JP" sz="3600" dirty="0">
                <a:latin typeface="UD デジタル 教科書体 NK-B" panose="02020700000000000000" pitchFamily="18" charset="-128"/>
                <a:ea typeface="UD デジタル 教科書体 NK-B" panose="02020700000000000000" pitchFamily="18" charset="-128"/>
              </a:rPr>
              <a:t>1</a:t>
            </a:r>
            <a:r>
              <a:rPr kumimoji="1" lang="ja-JP" altLang="en-US" sz="3600" dirty="0">
                <a:latin typeface="UD デジタル 教科書体 NK-B" panose="02020700000000000000" pitchFamily="18" charset="-128"/>
                <a:ea typeface="UD デジタル 教科書体 NK-B" panose="02020700000000000000" pitchFamily="18" charset="-128"/>
              </a:rPr>
              <a:t>日平均患者数は</a:t>
            </a:r>
            <a:br>
              <a:rPr kumimoji="1" lang="en-US" altLang="ja-JP" sz="3600" dirty="0">
                <a:latin typeface="UD デジタル 教科書体 NK-B" panose="02020700000000000000" pitchFamily="18" charset="-128"/>
                <a:ea typeface="UD デジタル 教科書体 NK-B" panose="02020700000000000000" pitchFamily="18" charset="-128"/>
              </a:rPr>
            </a:br>
            <a:r>
              <a:rPr kumimoji="1" lang="ja-JP" altLang="en-US" sz="3600" dirty="0">
                <a:latin typeface="UD デジタル 教科書体 NK-B" panose="02020700000000000000" pitchFamily="18" charset="-128"/>
                <a:ea typeface="UD デジタル 教科書体 NK-B" panose="02020700000000000000" pitchFamily="18" charset="-128"/>
              </a:rPr>
              <a:t>どのような変化だったのか？</a:t>
            </a:r>
            <a:endParaRPr kumimoji="1" lang="ja-JP" altLang="en-US" dirty="0">
              <a:latin typeface="UD デジタル 教科書体 NK-B" panose="02020700000000000000" pitchFamily="18" charset="-128"/>
              <a:ea typeface="UD デジタル 教科書体 NK-B" panose="02020700000000000000" pitchFamily="18" charset="-128"/>
            </a:endParaRPr>
          </a:p>
        </p:txBody>
      </p:sp>
      <p:sp>
        <p:nvSpPr>
          <p:cNvPr id="3" name="コンテンツ プレースホルダー 2">
            <a:extLst>
              <a:ext uri="{FF2B5EF4-FFF2-40B4-BE49-F238E27FC236}">
                <a16:creationId xmlns:a16="http://schemas.microsoft.com/office/drawing/2014/main" id="{FA31EDC3-BAB8-8BCC-DA1D-EC12E37FC10A}"/>
              </a:ext>
            </a:extLst>
          </p:cNvPr>
          <p:cNvSpPr>
            <a:spLocks noGrp="1"/>
          </p:cNvSpPr>
          <p:nvPr>
            <p:ph idx="1"/>
          </p:nvPr>
        </p:nvSpPr>
        <p:spPr/>
        <p:txBody>
          <a:bodyPr/>
          <a:lstStyle/>
          <a:p>
            <a:r>
              <a:rPr kumimoji="1" lang="en-US" altLang="ja-JP" dirty="0">
                <a:latin typeface="UD デジタル 教科書体 NK-B" panose="02020700000000000000" pitchFamily="18" charset="-128"/>
                <a:ea typeface="UD デジタル 教科書体 NK-B" panose="02020700000000000000" pitchFamily="18" charset="-128"/>
              </a:rPr>
              <a:t>1</a:t>
            </a:r>
            <a:r>
              <a:rPr kumimoji="1" lang="ja-JP" altLang="en-US" dirty="0">
                <a:latin typeface="UD デジタル 教科書体 NK-B" panose="02020700000000000000" pitchFamily="18" charset="-128"/>
                <a:ea typeface="UD デジタル 教科書体 NK-B" panose="02020700000000000000" pitchFamily="18" charset="-128"/>
              </a:rPr>
              <a:t>日平均点数（実質）は、令和</a:t>
            </a:r>
            <a:r>
              <a:rPr kumimoji="1" lang="en-US" altLang="ja-JP" dirty="0">
                <a:latin typeface="UD デジタル 教科書体 NK-B" panose="02020700000000000000" pitchFamily="18" charset="-128"/>
                <a:ea typeface="UD デジタル 教科書体 NK-B" panose="02020700000000000000" pitchFamily="18" charset="-128"/>
              </a:rPr>
              <a:t>5</a:t>
            </a:r>
            <a:r>
              <a:rPr kumimoji="1" lang="ja-JP" altLang="en-US" dirty="0">
                <a:latin typeface="UD デジタル 教科書体 NK-B" panose="02020700000000000000" pitchFamily="18" charset="-128"/>
                <a:ea typeface="UD デジタル 教科書体 NK-B" panose="02020700000000000000" pitchFamily="18" charset="-128"/>
              </a:rPr>
              <a:t>年の</a:t>
            </a:r>
            <a:r>
              <a:rPr kumimoji="1" lang="en-US" altLang="ja-JP" dirty="0">
                <a:latin typeface="UD デジタル 教科書体 NK-B" panose="02020700000000000000" pitchFamily="18" charset="-128"/>
                <a:ea typeface="UD デジタル 教科書体 NK-B" panose="02020700000000000000" pitchFamily="18" charset="-128"/>
              </a:rPr>
              <a:t>64,117</a:t>
            </a:r>
            <a:r>
              <a:rPr kumimoji="1" lang="ja-JP" altLang="en-US" dirty="0">
                <a:latin typeface="UD デジタル 教科書体 NK-B" panose="02020700000000000000" pitchFamily="18" charset="-128"/>
                <a:ea typeface="UD デジタル 教科書体 NK-B" panose="02020700000000000000" pitchFamily="18" charset="-128"/>
              </a:rPr>
              <a:t>点から令和</a:t>
            </a:r>
            <a:r>
              <a:rPr kumimoji="1" lang="en-US" altLang="ja-JP" dirty="0">
                <a:latin typeface="UD デジタル 教科書体 NK-B" panose="02020700000000000000" pitchFamily="18" charset="-128"/>
                <a:ea typeface="UD デジタル 教科書体 NK-B" panose="02020700000000000000" pitchFamily="18" charset="-128"/>
              </a:rPr>
              <a:t>6</a:t>
            </a:r>
            <a:r>
              <a:rPr kumimoji="1" lang="ja-JP" altLang="en-US" dirty="0">
                <a:latin typeface="UD デジタル 教科書体 NK-B" panose="02020700000000000000" pitchFamily="18" charset="-128"/>
                <a:ea typeface="UD デジタル 教科書体 NK-B" panose="02020700000000000000" pitchFamily="18" charset="-128"/>
              </a:rPr>
              <a:t>年には</a:t>
            </a:r>
            <a:r>
              <a:rPr kumimoji="1" lang="en-US" altLang="ja-JP" dirty="0">
                <a:latin typeface="UD デジタル 教科書体 NK-B" panose="02020700000000000000" pitchFamily="18" charset="-128"/>
                <a:ea typeface="UD デジタル 教科書体 NK-B" panose="02020700000000000000" pitchFamily="18" charset="-128"/>
              </a:rPr>
              <a:t>69,676</a:t>
            </a:r>
            <a:r>
              <a:rPr kumimoji="1" lang="ja-JP" altLang="en-US" dirty="0">
                <a:latin typeface="UD デジタル 教科書体 NK-B" panose="02020700000000000000" pitchFamily="18" charset="-128"/>
                <a:ea typeface="UD デジタル 教科書体 NK-B" panose="02020700000000000000" pitchFamily="18" charset="-128"/>
              </a:rPr>
              <a:t>点へと増加しており、</a:t>
            </a:r>
            <a:r>
              <a:rPr kumimoji="1" lang="en-US" altLang="ja-JP" dirty="0">
                <a:latin typeface="UD デジタル 教科書体 NK-B" panose="02020700000000000000" pitchFamily="18" charset="-128"/>
                <a:ea typeface="UD デジタル 教科書体 NK-B" panose="02020700000000000000" pitchFamily="18" charset="-128"/>
              </a:rPr>
              <a:t>1</a:t>
            </a:r>
            <a:r>
              <a:rPr kumimoji="1" lang="ja-JP" altLang="en-US" dirty="0">
                <a:latin typeface="UD デジタル 教科書体 NK-B" panose="02020700000000000000" pitchFamily="18" charset="-128"/>
                <a:ea typeface="UD デジタル 教科書体 NK-B" panose="02020700000000000000" pitchFamily="18" charset="-128"/>
              </a:rPr>
              <a:t>日あたりの診療報酬が増加しています。</a:t>
            </a:r>
            <a:endParaRPr kumimoji="1" lang="en-US" altLang="ja-JP" dirty="0">
              <a:latin typeface="UD デジタル 教科書体 NK-B" panose="02020700000000000000" pitchFamily="18" charset="-128"/>
              <a:ea typeface="UD デジタル 教科書体 NK-B" panose="02020700000000000000" pitchFamily="18" charset="-128"/>
            </a:endParaRPr>
          </a:p>
          <a:p>
            <a:r>
              <a:rPr kumimoji="1" lang="ja-JP" altLang="en-US" dirty="0">
                <a:latin typeface="UD デジタル 教科書体 NK-B" panose="02020700000000000000" pitchFamily="18" charset="-128"/>
                <a:ea typeface="UD デジタル 教科書体 NK-B" panose="02020700000000000000" pitchFamily="18" charset="-128"/>
              </a:rPr>
              <a:t>また、</a:t>
            </a:r>
            <a:r>
              <a:rPr kumimoji="1" lang="en-US" altLang="ja-JP" dirty="0">
                <a:latin typeface="UD デジタル 教科書体 NK-B" panose="02020700000000000000" pitchFamily="18" charset="-128"/>
                <a:ea typeface="UD デジタル 教科書体 NK-B" panose="02020700000000000000" pitchFamily="18" charset="-128"/>
              </a:rPr>
              <a:t>1</a:t>
            </a:r>
            <a:r>
              <a:rPr kumimoji="1" lang="ja-JP" altLang="en-US" dirty="0">
                <a:latin typeface="UD デジタル 教科書体 NK-B" panose="02020700000000000000" pitchFamily="18" charset="-128"/>
                <a:ea typeface="UD デジタル 教科書体 NK-B" panose="02020700000000000000" pitchFamily="18" charset="-128"/>
              </a:rPr>
              <a:t>日平均患者数も令和</a:t>
            </a:r>
            <a:r>
              <a:rPr kumimoji="1" lang="en-US" altLang="ja-JP" dirty="0">
                <a:latin typeface="UD デジタル 教科書体 NK-B" panose="02020700000000000000" pitchFamily="18" charset="-128"/>
                <a:ea typeface="UD デジタル 教科書体 NK-B" panose="02020700000000000000" pitchFamily="18" charset="-128"/>
              </a:rPr>
              <a:t>5</a:t>
            </a:r>
            <a:r>
              <a:rPr kumimoji="1" lang="ja-JP" altLang="en-US" dirty="0">
                <a:latin typeface="UD デジタル 教科書体 NK-B" panose="02020700000000000000" pitchFamily="18" charset="-128"/>
                <a:ea typeface="UD デジタル 教科書体 NK-B" panose="02020700000000000000" pitchFamily="18" charset="-128"/>
              </a:rPr>
              <a:t>年の</a:t>
            </a:r>
            <a:r>
              <a:rPr kumimoji="1" lang="en-US" altLang="ja-JP" dirty="0">
                <a:latin typeface="UD デジタル 教科書体 NK-B" panose="02020700000000000000" pitchFamily="18" charset="-128"/>
                <a:ea typeface="UD デジタル 教科書体 NK-B" panose="02020700000000000000" pitchFamily="18" charset="-128"/>
              </a:rPr>
              <a:t>56.5</a:t>
            </a:r>
            <a:r>
              <a:rPr kumimoji="1" lang="ja-JP" altLang="en-US" dirty="0">
                <a:latin typeface="UD デジタル 教科書体 NK-B" panose="02020700000000000000" pitchFamily="18" charset="-128"/>
                <a:ea typeface="UD デジタル 教科書体 NK-B" panose="02020700000000000000" pitchFamily="18" charset="-128"/>
              </a:rPr>
              <a:t>人から令和</a:t>
            </a:r>
            <a:r>
              <a:rPr kumimoji="1" lang="en-US" altLang="ja-JP" dirty="0">
                <a:latin typeface="UD デジタル 教科書体 NK-B" panose="02020700000000000000" pitchFamily="18" charset="-128"/>
                <a:ea typeface="UD デジタル 教科書体 NK-B" panose="02020700000000000000" pitchFamily="18" charset="-128"/>
              </a:rPr>
              <a:t>6</a:t>
            </a:r>
            <a:r>
              <a:rPr kumimoji="1" lang="ja-JP" altLang="en-US" dirty="0">
                <a:latin typeface="UD デジタル 教科書体 NK-B" panose="02020700000000000000" pitchFamily="18" charset="-128"/>
                <a:ea typeface="UD デジタル 教科書体 NK-B" panose="02020700000000000000" pitchFamily="18" charset="-128"/>
              </a:rPr>
              <a:t>年には</a:t>
            </a:r>
            <a:r>
              <a:rPr kumimoji="1" lang="en-US" altLang="ja-JP" dirty="0">
                <a:latin typeface="UD デジタル 教科書体 NK-B" panose="02020700000000000000" pitchFamily="18" charset="-128"/>
                <a:ea typeface="UD デジタル 教科書体 NK-B" panose="02020700000000000000" pitchFamily="18" charset="-128"/>
              </a:rPr>
              <a:t>65.2</a:t>
            </a:r>
            <a:r>
              <a:rPr kumimoji="1" lang="ja-JP" altLang="en-US" dirty="0">
                <a:latin typeface="UD デジタル 教科書体 NK-B" panose="02020700000000000000" pitchFamily="18" charset="-128"/>
                <a:ea typeface="UD デジタル 教科書体 NK-B" panose="02020700000000000000" pitchFamily="18" charset="-128"/>
              </a:rPr>
              <a:t>人へと増加しており、より多くの患者を診療することが出来た。</a:t>
            </a:r>
          </a:p>
        </p:txBody>
      </p:sp>
    </p:spTree>
    <p:extLst>
      <p:ext uri="{BB962C8B-B14F-4D97-AF65-F5344CB8AC3E}">
        <p14:creationId xmlns:p14="http://schemas.microsoft.com/office/powerpoint/2010/main" val="3158003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13C197D-AE8B-4146-937E-EF98506EA4CB}"/>
              </a:ext>
            </a:extLst>
          </p:cNvPr>
          <p:cNvPicPr>
            <a:picLocks noChangeAspect="1"/>
          </p:cNvPicPr>
          <p:nvPr/>
        </p:nvPicPr>
        <p:blipFill>
          <a:blip r:embed="rId2"/>
          <a:stretch>
            <a:fillRect/>
          </a:stretch>
        </p:blipFill>
        <p:spPr>
          <a:xfrm>
            <a:off x="0" y="733600"/>
            <a:ext cx="9047598" cy="5352875"/>
          </a:xfrm>
          <a:prstGeom prst="rect">
            <a:avLst/>
          </a:prstGeom>
        </p:spPr>
      </p:pic>
    </p:spTree>
    <p:extLst>
      <p:ext uri="{BB962C8B-B14F-4D97-AF65-F5344CB8AC3E}">
        <p14:creationId xmlns:p14="http://schemas.microsoft.com/office/powerpoint/2010/main" val="305496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BEF12D5-482D-9B9E-48FD-4F38190034D6}"/>
              </a:ext>
            </a:extLst>
          </p:cNvPr>
          <p:cNvPicPr>
            <a:picLocks noChangeAspect="1"/>
          </p:cNvPicPr>
          <p:nvPr/>
        </p:nvPicPr>
        <p:blipFill>
          <a:blip r:embed="rId3"/>
          <a:stretch>
            <a:fillRect/>
          </a:stretch>
        </p:blipFill>
        <p:spPr>
          <a:xfrm>
            <a:off x="108214" y="652103"/>
            <a:ext cx="8918730" cy="5805847"/>
          </a:xfrm>
          <a:prstGeom prst="rect">
            <a:avLst/>
          </a:prstGeom>
        </p:spPr>
      </p:pic>
    </p:spTree>
    <p:extLst>
      <p:ext uri="{BB962C8B-B14F-4D97-AF65-F5344CB8AC3E}">
        <p14:creationId xmlns:p14="http://schemas.microsoft.com/office/powerpoint/2010/main" val="2120547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C45F3FD-7A45-80F2-4B03-AB2A3807DB8E}"/>
              </a:ext>
            </a:extLst>
          </p:cNvPr>
          <p:cNvPicPr>
            <a:picLocks noChangeAspect="1"/>
          </p:cNvPicPr>
          <p:nvPr/>
        </p:nvPicPr>
        <p:blipFill>
          <a:blip r:embed="rId3"/>
          <a:stretch>
            <a:fillRect/>
          </a:stretch>
        </p:blipFill>
        <p:spPr>
          <a:xfrm>
            <a:off x="95250" y="766403"/>
            <a:ext cx="8953500" cy="5828481"/>
          </a:xfrm>
          <a:prstGeom prst="rect">
            <a:avLst/>
          </a:prstGeom>
        </p:spPr>
      </p:pic>
    </p:spTree>
    <p:extLst>
      <p:ext uri="{BB962C8B-B14F-4D97-AF65-F5344CB8AC3E}">
        <p14:creationId xmlns:p14="http://schemas.microsoft.com/office/powerpoint/2010/main" val="3107282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AE04054-6C4C-0883-8870-18DC61AD1AAA}"/>
              </a:ext>
            </a:extLst>
          </p:cNvPr>
          <p:cNvPicPr>
            <a:picLocks noChangeAspect="1"/>
          </p:cNvPicPr>
          <p:nvPr/>
        </p:nvPicPr>
        <p:blipFill>
          <a:blip r:embed="rId3"/>
          <a:stretch>
            <a:fillRect/>
          </a:stretch>
        </p:blipFill>
        <p:spPr>
          <a:xfrm>
            <a:off x="98114" y="515027"/>
            <a:ext cx="8947771" cy="5827945"/>
          </a:xfrm>
          <a:prstGeom prst="rect">
            <a:avLst/>
          </a:prstGeom>
        </p:spPr>
      </p:pic>
    </p:spTree>
    <p:extLst>
      <p:ext uri="{BB962C8B-B14F-4D97-AF65-F5344CB8AC3E}">
        <p14:creationId xmlns:p14="http://schemas.microsoft.com/office/powerpoint/2010/main" val="3084287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202EDB-B18C-D66B-730D-23A40D883C4F}"/>
              </a:ext>
            </a:extLst>
          </p:cNvPr>
          <p:cNvSpPr>
            <a:spLocks noGrp="1"/>
          </p:cNvSpPr>
          <p:nvPr>
            <p:ph type="title"/>
          </p:nvPr>
        </p:nvSpPr>
        <p:spPr/>
        <p:txBody>
          <a:bodyPr>
            <a:noAutofit/>
          </a:bodyPr>
          <a:lstStyle/>
          <a:p>
            <a:r>
              <a:rPr kumimoji="1" lang="ja-JP" altLang="en-US" sz="3200" dirty="0">
                <a:latin typeface="UD デジタル 教科書体 NK-B" panose="02020700000000000000" pitchFamily="18" charset="-128"/>
                <a:ea typeface="UD デジタル 教科書体 NK-B" panose="02020700000000000000" pitchFamily="18" charset="-128"/>
              </a:rPr>
              <a:t>検査数（内視鏡検査、超音波検査など）は</a:t>
            </a:r>
            <a:br>
              <a:rPr kumimoji="1" lang="en-US" altLang="ja-JP" sz="3200" dirty="0">
                <a:latin typeface="UD デジタル 教科書体 NK-B" panose="02020700000000000000" pitchFamily="18" charset="-128"/>
                <a:ea typeface="UD デジタル 教科書体 NK-B" panose="02020700000000000000" pitchFamily="18" charset="-128"/>
              </a:rPr>
            </a:br>
            <a:r>
              <a:rPr kumimoji="1" lang="ja-JP" altLang="en-US" sz="3200" dirty="0">
                <a:latin typeface="UD デジタル 教科書体 NK-B" panose="02020700000000000000" pitchFamily="18" charset="-128"/>
                <a:ea typeface="UD デジタル 教科書体 NK-B" panose="02020700000000000000" pitchFamily="18" charset="-128"/>
              </a:rPr>
              <a:t>どのような変化だったのか？</a:t>
            </a:r>
          </a:p>
        </p:txBody>
      </p:sp>
      <p:sp>
        <p:nvSpPr>
          <p:cNvPr id="3" name="コンテンツ プレースホルダー 2">
            <a:extLst>
              <a:ext uri="{FF2B5EF4-FFF2-40B4-BE49-F238E27FC236}">
                <a16:creationId xmlns:a16="http://schemas.microsoft.com/office/drawing/2014/main" id="{67BEE1E3-1539-1984-DC13-095170D60F1E}"/>
              </a:ext>
            </a:extLst>
          </p:cNvPr>
          <p:cNvSpPr>
            <a:spLocks noGrp="1"/>
          </p:cNvSpPr>
          <p:nvPr>
            <p:ph idx="1"/>
          </p:nvPr>
        </p:nvSpPr>
        <p:spPr/>
        <p:txBody>
          <a:bodyPr>
            <a:normAutofit/>
          </a:bodyPr>
          <a:lstStyle/>
          <a:p>
            <a:r>
              <a:rPr kumimoji="1" lang="ja-JP" altLang="en-US" dirty="0">
                <a:latin typeface="UD デジタル 教科書体 NK-B" panose="02020700000000000000" pitchFamily="18" charset="-128"/>
                <a:ea typeface="UD デジタル 教科書体 NK-B" panose="02020700000000000000" pitchFamily="18" charset="-128"/>
              </a:rPr>
              <a:t>令和</a:t>
            </a:r>
            <a:r>
              <a:rPr kumimoji="1" lang="en-US" altLang="ja-JP" dirty="0">
                <a:latin typeface="UD デジタル 教科書体 NK-B" panose="02020700000000000000" pitchFamily="18" charset="-128"/>
                <a:ea typeface="UD デジタル 教科書体 NK-B" panose="02020700000000000000" pitchFamily="18" charset="-128"/>
              </a:rPr>
              <a:t>6</a:t>
            </a:r>
            <a:r>
              <a:rPr kumimoji="1" lang="ja-JP" altLang="en-US" dirty="0">
                <a:latin typeface="UD デジタル 教科書体 NK-B" panose="02020700000000000000" pitchFamily="18" charset="-128"/>
                <a:ea typeface="UD デジタル 教科書体 NK-B" panose="02020700000000000000" pitchFamily="18" charset="-128"/>
              </a:rPr>
              <a:t>年の胃カメラ、大腸カメラ、内視鏡総数、超音波検査の件数は、いずれも令和</a:t>
            </a:r>
            <a:r>
              <a:rPr kumimoji="1" lang="en-US" altLang="ja-JP" dirty="0">
                <a:latin typeface="UD デジタル 教科書体 NK-B" panose="02020700000000000000" pitchFamily="18" charset="-128"/>
                <a:ea typeface="UD デジタル 教科書体 NK-B" panose="02020700000000000000" pitchFamily="18" charset="-128"/>
              </a:rPr>
              <a:t>5</a:t>
            </a:r>
            <a:r>
              <a:rPr kumimoji="1" lang="ja-JP" altLang="en-US" dirty="0">
                <a:latin typeface="UD デジタル 教科書体 NK-B" panose="02020700000000000000" pitchFamily="18" charset="-128"/>
                <a:ea typeface="UD デジタル 教科書体 NK-B" panose="02020700000000000000" pitchFamily="18" charset="-128"/>
              </a:rPr>
              <a:t>年と比較して大幅に増加しています。特に内視鏡検査の総数は、令和</a:t>
            </a:r>
            <a:r>
              <a:rPr kumimoji="1" lang="en-US" altLang="ja-JP" dirty="0">
                <a:latin typeface="UD デジタル 教科書体 NK-B" panose="02020700000000000000" pitchFamily="18" charset="-128"/>
                <a:ea typeface="UD デジタル 教科書体 NK-B" panose="02020700000000000000" pitchFamily="18" charset="-128"/>
              </a:rPr>
              <a:t>5</a:t>
            </a:r>
            <a:r>
              <a:rPr kumimoji="1" lang="ja-JP" altLang="en-US" dirty="0">
                <a:latin typeface="UD デジタル 教科書体 NK-B" panose="02020700000000000000" pitchFamily="18" charset="-128"/>
                <a:ea typeface="UD デジタル 教科書体 NK-B" panose="02020700000000000000" pitchFamily="18" charset="-128"/>
              </a:rPr>
              <a:t>年の</a:t>
            </a:r>
            <a:r>
              <a:rPr kumimoji="1" lang="en-US" altLang="ja-JP" dirty="0">
                <a:latin typeface="UD デジタル 教科書体 NK-B" panose="02020700000000000000" pitchFamily="18" charset="-128"/>
                <a:ea typeface="UD デジタル 教科書体 NK-B" panose="02020700000000000000" pitchFamily="18" charset="-128"/>
              </a:rPr>
              <a:t>3,277</a:t>
            </a:r>
            <a:r>
              <a:rPr kumimoji="1" lang="ja-JP" altLang="en-US" dirty="0">
                <a:latin typeface="UD デジタル 教科書体 NK-B" panose="02020700000000000000" pitchFamily="18" charset="-128"/>
                <a:ea typeface="UD デジタル 教科書体 NK-B" panose="02020700000000000000" pitchFamily="18" charset="-128"/>
              </a:rPr>
              <a:t>件から令和</a:t>
            </a:r>
            <a:r>
              <a:rPr kumimoji="1" lang="en-US" altLang="ja-JP" dirty="0">
                <a:latin typeface="UD デジタル 教科書体 NK-B" panose="02020700000000000000" pitchFamily="18" charset="-128"/>
                <a:ea typeface="UD デジタル 教科書体 NK-B" panose="02020700000000000000" pitchFamily="18" charset="-128"/>
              </a:rPr>
              <a:t>6</a:t>
            </a:r>
            <a:r>
              <a:rPr kumimoji="1" lang="ja-JP" altLang="en-US" dirty="0">
                <a:latin typeface="UD デジタル 教科書体 NK-B" panose="02020700000000000000" pitchFamily="18" charset="-128"/>
                <a:ea typeface="UD デジタル 教科書体 NK-B" panose="02020700000000000000" pitchFamily="18" charset="-128"/>
              </a:rPr>
              <a:t>年の</a:t>
            </a:r>
            <a:r>
              <a:rPr kumimoji="1" lang="en-US" altLang="ja-JP" dirty="0">
                <a:latin typeface="UD デジタル 教科書体 NK-B" panose="02020700000000000000" pitchFamily="18" charset="-128"/>
                <a:ea typeface="UD デジタル 教科書体 NK-B" panose="02020700000000000000" pitchFamily="18" charset="-128"/>
              </a:rPr>
              <a:t>3,869</a:t>
            </a:r>
            <a:r>
              <a:rPr kumimoji="1" lang="ja-JP" altLang="en-US" dirty="0">
                <a:latin typeface="UD デジタル 教科書体 NK-B" panose="02020700000000000000" pitchFamily="18" charset="-128"/>
                <a:ea typeface="UD デジタル 教科書体 NK-B" panose="02020700000000000000" pitchFamily="18" charset="-128"/>
              </a:rPr>
              <a:t>件へと大きく増加しており、今後も検査需要の増加による検査体制の強化が求められる。</a:t>
            </a:r>
          </a:p>
        </p:txBody>
      </p:sp>
    </p:spTree>
    <p:extLst>
      <p:ext uri="{BB962C8B-B14F-4D97-AF65-F5344CB8AC3E}">
        <p14:creationId xmlns:p14="http://schemas.microsoft.com/office/powerpoint/2010/main" val="22300294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TotalTime>
  <Words>1590</Words>
  <Application>Microsoft Office PowerPoint</Application>
  <PresentationFormat>画面に合わせる (4:3)</PresentationFormat>
  <Paragraphs>150</Paragraphs>
  <Slides>36</Slides>
  <Notes>12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36</vt:i4>
      </vt:variant>
    </vt:vector>
  </HeadingPairs>
  <TitlesOfParts>
    <vt:vector size="43" baseType="lpstr">
      <vt:lpstr>UD デジタル 教科書体 NK-B</vt:lpstr>
      <vt:lpstr>游ゴシック</vt:lpstr>
      <vt:lpstr>Arial</vt:lpstr>
      <vt:lpstr>Calibri</vt:lpstr>
      <vt:lpstr>Courier New</vt:lpstr>
      <vt:lpstr>Symbol</vt:lpstr>
      <vt:lpstr>Office Theme</vt:lpstr>
      <vt:lpstr>医療法人社団○○ ○○消化器内視鏡クリニック</vt:lpstr>
      <vt:lpstr>振り返り 令和6年（2024年）</vt:lpstr>
      <vt:lpstr>PowerPoint プレゼンテーション</vt:lpstr>
      <vt:lpstr>1日平均点数と1日平均患者数は どのような変化だったのか？</vt:lpstr>
      <vt:lpstr>PowerPoint プレゼンテーション</vt:lpstr>
      <vt:lpstr>PowerPoint プレゼンテーション</vt:lpstr>
      <vt:lpstr>PowerPoint プレゼンテーション</vt:lpstr>
      <vt:lpstr>PowerPoint プレゼンテーション</vt:lpstr>
      <vt:lpstr>検査数（内視鏡検査、超音波検査など）は どのような変化だったのか？</vt:lpstr>
      <vt:lpstr>検査件数（内視鏡・エコー）</vt:lpstr>
      <vt:lpstr>PowerPoint プレゼンテーション</vt:lpstr>
      <vt:lpstr>PowerPoint プレゼンテーション</vt:lpstr>
      <vt:lpstr>PowerPoint プレゼンテーション</vt:lpstr>
      <vt:lpstr>総括</vt:lpstr>
      <vt:lpstr>課題</vt:lpstr>
      <vt:lpstr>取り組み①</vt:lpstr>
      <vt:lpstr>取り組み②</vt:lpstr>
      <vt:lpstr>取り組み③</vt:lpstr>
      <vt:lpstr>2025年度　目標　</vt:lpstr>
      <vt:lpstr>PowerPoint プレゼンテーション</vt:lpstr>
      <vt:lpstr>自分のことについて</vt:lpstr>
      <vt:lpstr>PowerPoint プレゼンテーション</vt:lpstr>
      <vt:lpstr>PowerPoint プレゼンテーション</vt:lpstr>
      <vt:lpstr>仕事のやりがいを感じる瞬間は</vt:lpstr>
      <vt:lpstr>2. クリニックに対する思い</vt:lpstr>
      <vt:lpstr>クリニックの成長をどのように 実感している？</vt:lpstr>
      <vt:lpstr>クリニックで働くスタッフに対してどんな思いを持っていますか？</vt:lpstr>
      <vt:lpstr>患者さんに対してどのような価値を提供したいですか？</vt:lpstr>
      <vt:lpstr>3. 挫折や困難</vt:lpstr>
      <vt:lpstr>これまでに仕事で直面した壁は？</vt:lpstr>
      <vt:lpstr>失敗から学んだことは？</vt:lpstr>
      <vt:lpstr>4. 未来へのビジョン</vt:lpstr>
      <vt:lpstr>これからのクリニックをどうしていきたい？</vt:lpstr>
      <vt:lpstr>どんなチームにしたい？</vt:lpstr>
      <vt:lpstr>自分の性格を一言で表すと？</vt:lpstr>
      <vt:lpstr>ご清聴ありがとうございました。</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友隆 上田</cp:lastModifiedBy>
  <cp:revision>1</cp:revision>
  <cp:lastPrinted>2025-03-20T06:21:43Z</cp:lastPrinted>
  <dcterms:created xsi:type="dcterms:W3CDTF">2013-01-27T09:14:16Z</dcterms:created>
  <dcterms:modified xsi:type="dcterms:W3CDTF">2025-04-11T05:56:25Z</dcterms:modified>
  <cp:category/>
</cp:coreProperties>
</file>