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34559875" cy="27360563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23" d="100"/>
          <a:sy n="23" d="100"/>
        </p:scale>
        <p:origin x="1116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91993" y="4477762"/>
            <a:ext cx="29375893" cy="9525529"/>
          </a:xfrm>
        </p:spPr>
        <p:txBody>
          <a:bodyPr anchor="b"/>
          <a:lstStyle>
            <a:lvl1pPr algn="ctr">
              <a:defRPr sz="11339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19984" y="14370632"/>
            <a:ext cx="25919907" cy="6605801"/>
          </a:xfrm>
        </p:spPr>
        <p:txBody>
          <a:bodyPr/>
          <a:lstStyle>
            <a:lvl1pPr marL="0" indent="0" algn="ctr">
              <a:buNone/>
              <a:defRPr sz="4536"/>
            </a:lvl1pPr>
            <a:lvl2pPr marL="864017" indent="0" algn="ctr">
              <a:buNone/>
              <a:defRPr sz="3780"/>
            </a:lvl2pPr>
            <a:lvl3pPr marL="1728033" indent="0" algn="ctr">
              <a:buNone/>
              <a:defRPr sz="3402"/>
            </a:lvl3pPr>
            <a:lvl4pPr marL="2592050" indent="0" algn="ctr">
              <a:buNone/>
              <a:defRPr sz="3024"/>
            </a:lvl4pPr>
            <a:lvl5pPr marL="3456066" indent="0" algn="ctr">
              <a:buNone/>
              <a:defRPr sz="3024"/>
            </a:lvl5pPr>
            <a:lvl6pPr marL="4320083" indent="0" algn="ctr">
              <a:buNone/>
              <a:defRPr sz="3024"/>
            </a:lvl6pPr>
            <a:lvl7pPr marL="5184099" indent="0" algn="ctr">
              <a:buNone/>
              <a:defRPr sz="3024"/>
            </a:lvl7pPr>
            <a:lvl8pPr marL="6048116" indent="0" algn="ctr">
              <a:buNone/>
              <a:defRPr sz="3024"/>
            </a:lvl8pPr>
            <a:lvl9pPr marL="6912132" indent="0" algn="ctr">
              <a:buNone/>
              <a:defRPr sz="3024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1C427-1B62-4A6C-A3B8-770A88FA5E27}" type="datetimeFigureOut">
              <a:rPr kumimoji="1" lang="ja-JP" altLang="en-US" smtClean="0"/>
              <a:t>2025/4/23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89F77-114E-49BE-97E5-9867D5732C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74687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1C427-1B62-4A6C-A3B8-770A88FA5E27}" type="datetimeFigureOut">
              <a:rPr kumimoji="1" lang="ja-JP" altLang="en-US" smtClean="0"/>
              <a:t>2025/4/23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89F77-114E-49BE-97E5-9867D5732C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28793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4731912" y="1456697"/>
            <a:ext cx="7451974" cy="23186812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75995" y="1456697"/>
            <a:ext cx="21923921" cy="23186812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1C427-1B62-4A6C-A3B8-770A88FA5E27}" type="datetimeFigureOut">
              <a:rPr kumimoji="1" lang="ja-JP" altLang="en-US" smtClean="0"/>
              <a:t>2025/4/23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89F77-114E-49BE-97E5-9867D5732C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047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1C427-1B62-4A6C-A3B8-770A88FA5E27}" type="datetimeFigureOut">
              <a:rPr kumimoji="1" lang="ja-JP" altLang="en-US" smtClean="0"/>
              <a:t>2025/4/23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89F77-114E-49BE-97E5-9867D5732C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0289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57993" y="6821148"/>
            <a:ext cx="29807893" cy="11381232"/>
          </a:xfrm>
        </p:spPr>
        <p:txBody>
          <a:bodyPr anchor="b"/>
          <a:lstStyle>
            <a:lvl1pPr>
              <a:defRPr sz="11339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57993" y="18310052"/>
            <a:ext cx="29807893" cy="5985121"/>
          </a:xfrm>
        </p:spPr>
        <p:txBody>
          <a:bodyPr/>
          <a:lstStyle>
            <a:lvl1pPr marL="0" indent="0">
              <a:buNone/>
              <a:defRPr sz="4536">
                <a:solidFill>
                  <a:schemeClr val="tx1">
                    <a:tint val="82000"/>
                  </a:schemeClr>
                </a:solidFill>
              </a:defRPr>
            </a:lvl1pPr>
            <a:lvl2pPr marL="864017" indent="0">
              <a:buNone/>
              <a:defRPr sz="3780">
                <a:solidFill>
                  <a:schemeClr val="tx1">
                    <a:tint val="82000"/>
                  </a:schemeClr>
                </a:solidFill>
              </a:defRPr>
            </a:lvl2pPr>
            <a:lvl3pPr marL="1728033" indent="0">
              <a:buNone/>
              <a:defRPr sz="3402">
                <a:solidFill>
                  <a:schemeClr val="tx1">
                    <a:tint val="82000"/>
                  </a:schemeClr>
                </a:solidFill>
              </a:defRPr>
            </a:lvl3pPr>
            <a:lvl4pPr marL="2592050" indent="0">
              <a:buNone/>
              <a:defRPr sz="3024">
                <a:solidFill>
                  <a:schemeClr val="tx1">
                    <a:tint val="82000"/>
                  </a:schemeClr>
                </a:solidFill>
              </a:defRPr>
            </a:lvl4pPr>
            <a:lvl5pPr marL="3456066" indent="0">
              <a:buNone/>
              <a:defRPr sz="3024">
                <a:solidFill>
                  <a:schemeClr val="tx1">
                    <a:tint val="82000"/>
                  </a:schemeClr>
                </a:solidFill>
              </a:defRPr>
            </a:lvl5pPr>
            <a:lvl6pPr marL="4320083" indent="0">
              <a:buNone/>
              <a:defRPr sz="3024">
                <a:solidFill>
                  <a:schemeClr val="tx1">
                    <a:tint val="82000"/>
                  </a:schemeClr>
                </a:solidFill>
              </a:defRPr>
            </a:lvl6pPr>
            <a:lvl7pPr marL="5184099" indent="0">
              <a:buNone/>
              <a:defRPr sz="3024">
                <a:solidFill>
                  <a:schemeClr val="tx1">
                    <a:tint val="82000"/>
                  </a:schemeClr>
                </a:solidFill>
              </a:defRPr>
            </a:lvl7pPr>
            <a:lvl8pPr marL="6048116" indent="0">
              <a:buNone/>
              <a:defRPr sz="3024">
                <a:solidFill>
                  <a:schemeClr val="tx1">
                    <a:tint val="82000"/>
                  </a:schemeClr>
                </a:solidFill>
              </a:defRPr>
            </a:lvl8pPr>
            <a:lvl9pPr marL="6912132" indent="0">
              <a:buNone/>
              <a:defRPr sz="3024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1C427-1B62-4A6C-A3B8-770A88FA5E27}" type="datetimeFigureOut">
              <a:rPr kumimoji="1" lang="ja-JP" altLang="en-US" smtClean="0"/>
              <a:t>2025/4/23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89F77-114E-49BE-97E5-9867D5732C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8598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75992" y="7283483"/>
            <a:ext cx="14687948" cy="1736002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495935" y="7283483"/>
            <a:ext cx="14687948" cy="1736002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1C427-1B62-4A6C-A3B8-770A88FA5E27}" type="datetimeFigureOut">
              <a:rPr kumimoji="1" lang="ja-JP" altLang="en-US" smtClean="0"/>
              <a:t>2025/4/23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89F77-114E-49BE-97E5-9867D5732C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3847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0493" y="1456703"/>
            <a:ext cx="29807893" cy="5288444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80497" y="6707140"/>
            <a:ext cx="14620446" cy="3287066"/>
          </a:xfrm>
        </p:spPr>
        <p:txBody>
          <a:bodyPr anchor="b"/>
          <a:lstStyle>
            <a:lvl1pPr marL="0" indent="0">
              <a:buNone/>
              <a:defRPr sz="4536" b="1"/>
            </a:lvl1pPr>
            <a:lvl2pPr marL="864017" indent="0">
              <a:buNone/>
              <a:defRPr sz="3780" b="1"/>
            </a:lvl2pPr>
            <a:lvl3pPr marL="1728033" indent="0">
              <a:buNone/>
              <a:defRPr sz="3402" b="1"/>
            </a:lvl3pPr>
            <a:lvl4pPr marL="2592050" indent="0">
              <a:buNone/>
              <a:defRPr sz="3024" b="1"/>
            </a:lvl4pPr>
            <a:lvl5pPr marL="3456066" indent="0">
              <a:buNone/>
              <a:defRPr sz="3024" b="1"/>
            </a:lvl5pPr>
            <a:lvl6pPr marL="4320083" indent="0">
              <a:buNone/>
              <a:defRPr sz="3024" b="1"/>
            </a:lvl6pPr>
            <a:lvl7pPr marL="5184099" indent="0">
              <a:buNone/>
              <a:defRPr sz="3024" b="1"/>
            </a:lvl7pPr>
            <a:lvl8pPr marL="6048116" indent="0">
              <a:buNone/>
              <a:defRPr sz="3024" b="1"/>
            </a:lvl8pPr>
            <a:lvl9pPr marL="6912132" indent="0">
              <a:buNone/>
              <a:defRPr sz="302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80497" y="9994207"/>
            <a:ext cx="14620446" cy="14699971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7495939" y="6707140"/>
            <a:ext cx="14692448" cy="3287066"/>
          </a:xfrm>
        </p:spPr>
        <p:txBody>
          <a:bodyPr anchor="b"/>
          <a:lstStyle>
            <a:lvl1pPr marL="0" indent="0">
              <a:buNone/>
              <a:defRPr sz="4536" b="1"/>
            </a:lvl1pPr>
            <a:lvl2pPr marL="864017" indent="0">
              <a:buNone/>
              <a:defRPr sz="3780" b="1"/>
            </a:lvl2pPr>
            <a:lvl3pPr marL="1728033" indent="0">
              <a:buNone/>
              <a:defRPr sz="3402" b="1"/>
            </a:lvl3pPr>
            <a:lvl4pPr marL="2592050" indent="0">
              <a:buNone/>
              <a:defRPr sz="3024" b="1"/>
            </a:lvl4pPr>
            <a:lvl5pPr marL="3456066" indent="0">
              <a:buNone/>
              <a:defRPr sz="3024" b="1"/>
            </a:lvl5pPr>
            <a:lvl6pPr marL="4320083" indent="0">
              <a:buNone/>
              <a:defRPr sz="3024" b="1"/>
            </a:lvl6pPr>
            <a:lvl7pPr marL="5184099" indent="0">
              <a:buNone/>
              <a:defRPr sz="3024" b="1"/>
            </a:lvl7pPr>
            <a:lvl8pPr marL="6048116" indent="0">
              <a:buNone/>
              <a:defRPr sz="3024" b="1"/>
            </a:lvl8pPr>
            <a:lvl9pPr marL="6912132" indent="0">
              <a:buNone/>
              <a:defRPr sz="302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7495939" y="9994207"/>
            <a:ext cx="14692448" cy="14699971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1C427-1B62-4A6C-A3B8-770A88FA5E27}" type="datetimeFigureOut">
              <a:rPr kumimoji="1" lang="ja-JP" altLang="en-US" smtClean="0"/>
              <a:t>2025/4/23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89F77-114E-49BE-97E5-9867D5732C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9336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1C427-1B62-4A6C-A3B8-770A88FA5E27}" type="datetimeFigureOut">
              <a:rPr kumimoji="1" lang="ja-JP" altLang="en-US" smtClean="0"/>
              <a:t>2025/4/23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89F77-114E-49BE-97E5-9867D5732C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8520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1C427-1B62-4A6C-A3B8-770A88FA5E27}" type="datetimeFigureOut">
              <a:rPr kumimoji="1" lang="ja-JP" altLang="en-US" smtClean="0"/>
              <a:t>2025/4/23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89F77-114E-49BE-97E5-9867D5732C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1453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0492" y="1824039"/>
            <a:ext cx="11146460" cy="6384131"/>
          </a:xfrm>
        </p:spPr>
        <p:txBody>
          <a:bodyPr anchor="b"/>
          <a:lstStyle>
            <a:lvl1pPr>
              <a:defRPr sz="6047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92449" y="3939422"/>
            <a:ext cx="17495937" cy="19443733"/>
          </a:xfrm>
        </p:spPr>
        <p:txBody>
          <a:bodyPr/>
          <a:lstStyle>
            <a:lvl1pPr>
              <a:defRPr sz="6047"/>
            </a:lvl1pPr>
            <a:lvl2pPr>
              <a:defRPr sz="5291"/>
            </a:lvl2pPr>
            <a:lvl3pPr>
              <a:defRPr sz="4536"/>
            </a:lvl3pPr>
            <a:lvl4pPr>
              <a:defRPr sz="3780"/>
            </a:lvl4pPr>
            <a:lvl5pPr>
              <a:defRPr sz="3780"/>
            </a:lvl5pPr>
            <a:lvl6pPr>
              <a:defRPr sz="3780"/>
            </a:lvl6pPr>
            <a:lvl7pPr>
              <a:defRPr sz="3780"/>
            </a:lvl7pPr>
            <a:lvl8pPr>
              <a:defRPr sz="3780"/>
            </a:lvl8pPr>
            <a:lvl9pPr>
              <a:defRPr sz="378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0492" y="8208169"/>
            <a:ext cx="11146460" cy="15206648"/>
          </a:xfrm>
        </p:spPr>
        <p:txBody>
          <a:bodyPr/>
          <a:lstStyle>
            <a:lvl1pPr marL="0" indent="0">
              <a:buNone/>
              <a:defRPr sz="3024"/>
            </a:lvl1pPr>
            <a:lvl2pPr marL="864017" indent="0">
              <a:buNone/>
              <a:defRPr sz="2646"/>
            </a:lvl2pPr>
            <a:lvl3pPr marL="1728033" indent="0">
              <a:buNone/>
              <a:defRPr sz="2268"/>
            </a:lvl3pPr>
            <a:lvl4pPr marL="2592050" indent="0">
              <a:buNone/>
              <a:defRPr sz="1890"/>
            </a:lvl4pPr>
            <a:lvl5pPr marL="3456066" indent="0">
              <a:buNone/>
              <a:defRPr sz="1890"/>
            </a:lvl5pPr>
            <a:lvl6pPr marL="4320083" indent="0">
              <a:buNone/>
              <a:defRPr sz="1890"/>
            </a:lvl6pPr>
            <a:lvl7pPr marL="5184099" indent="0">
              <a:buNone/>
              <a:defRPr sz="1890"/>
            </a:lvl7pPr>
            <a:lvl8pPr marL="6048116" indent="0">
              <a:buNone/>
              <a:defRPr sz="1890"/>
            </a:lvl8pPr>
            <a:lvl9pPr marL="6912132" indent="0">
              <a:buNone/>
              <a:defRPr sz="189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1C427-1B62-4A6C-A3B8-770A88FA5E27}" type="datetimeFigureOut">
              <a:rPr kumimoji="1" lang="ja-JP" altLang="en-US" smtClean="0"/>
              <a:t>2025/4/23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89F77-114E-49BE-97E5-9867D5732C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87552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0492" y="1824039"/>
            <a:ext cx="11146460" cy="6384131"/>
          </a:xfrm>
        </p:spPr>
        <p:txBody>
          <a:bodyPr anchor="b"/>
          <a:lstStyle>
            <a:lvl1pPr>
              <a:defRPr sz="6047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4692449" y="3939422"/>
            <a:ext cx="17495937" cy="19443733"/>
          </a:xfrm>
        </p:spPr>
        <p:txBody>
          <a:bodyPr anchor="t"/>
          <a:lstStyle>
            <a:lvl1pPr marL="0" indent="0">
              <a:buNone/>
              <a:defRPr sz="6047"/>
            </a:lvl1pPr>
            <a:lvl2pPr marL="864017" indent="0">
              <a:buNone/>
              <a:defRPr sz="5291"/>
            </a:lvl2pPr>
            <a:lvl3pPr marL="1728033" indent="0">
              <a:buNone/>
              <a:defRPr sz="4536"/>
            </a:lvl3pPr>
            <a:lvl4pPr marL="2592050" indent="0">
              <a:buNone/>
              <a:defRPr sz="3780"/>
            </a:lvl4pPr>
            <a:lvl5pPr marL="3456066" indent="0">
              <a:buNone/>
              <a:defRPr sz="3780"/>
            </a:lvl5pPr>
            <a:lvl6pPr marL="4320083" indent="0">
              <a:buNone/>
              <a:defRPr sz="3780"/>
            </a:lvl6pPr>
            <a:lvl7pPr marL="5184099" indent="0">
              <a:buNone/>
              <a:defRPr sz="3780"/>
            </a:lvl7pPr>
            <a:lvl8pPr marL="6048116" indent="0">
              <a:buNone/>
              <a:defRPr sz="3780"/>
            </a:lvl8pPr>
            <a:lvl9pPr marL="6912132" indent="0">
              <a:buNone/>
              <a:defRPr sz="378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0492" y="8208169"/>
            <a:ext cx="11146460" cy="15206648"/>
          </a:xfrm>
        </p:spPr>
        <p:txBody>
          <a:bodyPr/>
          <a:lstStyle>
            <a:lvl1pPr marL="0" indent="0">
              <a:buNone/>
              <a:defRPr sz="3024"/>
            </a:lvl1pPr>
            <a:lvl2pPr marL="864017" indent="0">
              <a:buNone/>
              <a:defRPr sz="2646"/>
            </a:lvl2pPr>
            <a:lvl3pPr marL="1728033" indent="0">
              <a:buNone/>
              <a:defRPr sz="2268"/>
            </a:lvl3pPr>
            <a:lvl4pPr marL="2592050" indent="0">
              <a:buNone/>
              <a:defRPr sz="1890"/>
            </a:lvl4pPr>
            <a:lvl5pPr marL="3456066" indent="0">
              <a:buNone/>
              <a:defRPr sz="1890"/>
            </a:lvl5pPr>
            <a:lvl6pPr marL="4320083" indent="0">
              <a:buNone/>
              <a:defRPr sz="1890"/>
            </a:lvl6pPr>
            <a:lvl7pPr marL="5184099" indent="0">
              <a:buNone/>
              <a:defRPr sz="1890"/>
            </a:lvl7pPr>
            <a:lvl8pPr marL="6048116" indent="0">
              <a:buNone/>
              <a:defRPr sz="1890"/>
            </a:lvl8pPr>
            <a:lvl9pPr marL="6912132" indent="0">
              <a:buNone/>
              <a:defRPr sz="189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1C427-1B62-4A6C-A3B8-770A88FA5E27}" type="datetimeFigureOut">
              <a:rPr kumimoji="1" lang="ja-JP" altLang="en-US" smtClean="0"/>
              <a:t>2025/4/23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89F77-114E-49BE-97E5-9867D5732C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415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75993" y="1456703"/>
            <a:ext cx="29807893" cy="5288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75993" y="7283483"/>
            <a:ext cx="29807893" cy="173600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375992" y="25359195"/>
            <a:ext cx="7775972" cy="14566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268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461C427-1B62-4A6C-A3B8-770A88FA5E27}" type="datetimeFigureOut">
              <a:rPr kumimoji="1" lang="ja-JP" altLang="en-US" smtClean="0"/>
              <a:t>2025/4/23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47960" y="25359195"/>
            <a:ext cx="11663958" cy="14566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268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4407911" y="25359195"/>
            <a:ext cx="7775972" cy="14566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268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2F89F77-114E-49BE-97E5-9867D5732C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714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728033" rtl="0" eaLnBrk="1" latinLnBrk="0" hangingPunct="1">
        <a:lnSpc>
          <a:spcPct val="90000"/>
        </a:lnSpc>
        <a:spcBef>
          <a:spcPct val="0"/>
        </a:spcBef>
        <a:buNone/>
        <a:defRPr kumimoji="1" sz="831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32008" indent="-432008" algn="l" defTabSz="1728033" rtl="0" eaLnBrk="1" latinLnBrk="0" hangingPunct="1">
        <a:lnSpc>
          <a:spcPct val="90000"/>
        </a:lnSpc>
        <a:spcBef>
          <a:spcPts val="1890"/>
        </a:spcBef>
        <a:buFont typeface="Arial" panose="020B0604020202020204" pitchFamily="34" charset="0"/>
        <a:buChar char="•"/>
        <a:defRPr kumimoji="1" sz="5291" kern="1200">
          <a:solidFill>
            <a:schemeClr val="tx1"/>
          </a:solidFill>
          <a:latin typeface="+mn-lt"/>
          <a:ea typeface="+mn-ea"/>
          <a:cs typeface="+mn-cs"/>
        </a:defRPr>
      </a:lvl1pPr>
      <a:lvl2pPr marL="1296025" indent="-432008" algn="l" defTabSz="1728033" rtl="0" eaLnBrk="1" latinLnBrk="0" hangingPunct="1">
        <a:lnSpc>
          <a:spcPct val="90000"/>
        </a:lnSpc>
        <a:spcBef>
          <a:spcPts val="945"/>
        </a:spcBef>
        <a:buFont typeface="Arial" panose="020B0604020202020204" pitchFamily="34" charset="0"/>
        <a:buChar char="•"/>
        <a:defRPr kumimoji="1" sz="4536" kern="1200">
          <a:solidFill>
            <a:schemeClr val="tx1"/>
          </a:solidFill>
          <a:latin typeface="+mn-lt"/>
          <a:ea typeface="+mn-ea"/>
          <a:cs typeface="+mn-cs"/>
        </a:defRPr>
      </a:lvl2pPr>
      <a:lvl3pPr marL="2160041" indent="-432008" algn="l" defTabSz="1728033" rtl="0" eaLnBrk="1" latinLnBrk="0" hangingPunct="1">
        <a:lnSpc>
          <a:spcPct val="90000"/>
        </a:lnSpc>
        <a:spcBef>
          <a:spcPts val="945"/>
        </a:spcBef>
        <a:buFont typeface="Arial" panose="020B0604020202020204" pitchFamily="34" charset="0"/>
        <a:buChar char="•"/>
        <a:defRPr kumimoji="1" sz="3780" kern="1200">
          <a:solidFill>
            <a:schemeClr val="tx1"/>
          </a:solidFill>
          <a:latin typeface="+mn-lt"/>
          <a:ea typeface="+mn-ea"/>
          <a:cs typeface="+mn-cs"/>
        </a:defRPr>
      </a:lvl3pPr>
      <a:lvl4pPr marL="3024058" indent="-432008" algn="l" defTabSz="1728033" rtl="0" eaLnBrk="1" latinLnBrk="0" hangingPunct="1">
        <a:lnSpc>
          <a:spcPct val="90000"/>
        </a:lnSpc>
        <a:spcBef>
          <a:spcPts val="945"/>
        </a:spcBef>
        <a:buFont typeface="Arial" panose="020B0604020202020204" pitchFamily="34" charset="0"/>
        <a:buChar char="•"/>
        <a:defRPr kumimoji="1" sz="3402" kern="1200">
          <a:solidFill>
            <a:schemeClr val="tx1"/>
          </a:solidFill>
          <a:latin typeface="+mn-lt"/>
          <a:ea typeface="+mn-ea"/>
          <a:cs typeface="+mn-cs"/>
        </a:defRPr>
      </a:lvl4pPr>
      <a:lvl5pPr marL="3888075" indent="-432008" algn="l" defTabSz="1728033" rtl="0" eaLnBrk="1" latinLnBrk="0" hangingPunct="1">
        <a:lnSpc>
          <a:spcPct val="90000"/>
        </a:lnSpc>
        <a:spcBef>
          <a:spcPts val="945"/>
        </a:spcBef>
        <a:buFont typeface="Arial" panose="020B0604020202020204" pitchFamily="34" charset="0"/>
        <a:buChar char="•"/>
        <a:defRPr kumimoji="1" sz="3402" kern="1200">
          <a:solidFill>
            <a:schemeClr val="tx1"/>
          </a:solidFill>
          <a:latin typeface="+mn-lt"/>
          <a:ea typeface="+mn-ea"/>
          <a:cs typeface="+mn-cs"/>
        </a:defRPr>
      </a:lvl5pPr>
      <a:lvl6pPr marL="4752091" indent="-432008" algn="l" defTabSz="1728033" rtl="0" eaLnBrk="1" latinLnBrk="0" hangingPunct="1">
        <a:lnSpc>
          <a:spcPct val="90000"/>
        </a:lnSpc>
        <a:spcBef>
          <a:spcPts val="945"/>
        </a:spcBef>
        <a:buFont typeface="Arial" panose="020B0604020202020204" pitchFamily="34" charset="0"/>
        <a:buChar char="•"/>
        <a:defRPr kumimoji="1" sz="3402" kern="1200">
          <a:solidFill>
            <a:schemeClr val="tx1"/>
          </a:solidFill>
          <a:latin typeface="+mn-lt"/>
          <a:ea typeface="+mn-ea"/>
          <a:cs typeface="+mn-cs"/>
        </a:defRPr>
      </a:lvl6pPr>
      <a:lvl7pPr marL="5616108" indent="-432008" algn="l" defTabSz="1728033" rtl="0" eaLnBrk="1" latinLnBrk="0" hangingPunct="1">
        <a:lnSpc>
          <a:spcPct val="90000"/>
        </a:lnSpc>
        <a:spcBef>
          <a:spcPts val="945"/>
        </a:spcBef>
        <a:buFont typeface="Arial" panose="020B0604020202020204" pitchFamily="34" charset="0"/>
        <a:buChar char="•"/>
        <a:defRPr kumimoji="1" sz="3402" kern="1200">
          <a:solidFill>
            <a:schemeClr val="tx1"/>
          </a:solidFill>
          <a:latin typeface="+mn-lt"/>
          <a:ea typeface="+mn-ea"/>
          <a:cs typeface="+mn-cs"/>
        </a:defRPr>
      </a:lvl7pPr>
      <a:lvl8pPr marL="6480124" indent="-432008" algn="l" defTabSz="1728033" rtl="0" eaLnBrk="1" latinLnBrk="0" hangingPunct="1">
        <a:lnSpc>
          <a:spcPct val="90000"/>
        </a:lnSpc>
        <a:spcBef>
          <a:spcPts val="945"/>
        </a:spcBef>
        <a:buFont typeface="Arial" panose="020B0604020202020204" pitchFamily="34" charset="0"/>
        <a:buChar char="•"/>
        <a:defRPr kumimoji="1" sz="3402" kern="1200">
          <a:solidFill>
            <a:schemeClr val="tx1"/>
          </a:solidFill>
          <a:latin typeface="+mn-lt"/>
          <a:ea typeface="+mn-ea"/>
          <a:cs typeface="+mn-cs"/>
        </a:defRPr>
      </a:lvl8pPr>
      <a:lvl9pPr marL="7344141" indent="-432008" algn="l" defTabSz="1728033" rtl="0" eaLnBrk="1" latinLnBrk="0" hangingPunct="1">
        <a:lnSpc>
          <a:spcPct val="90000"/>
        </a:lnSpc>
        <a:spcBef>
          <a:spcPts val="945"/>
        </a:spcBef>
        <a:buFont typeface="Arial" panose="020B0604020202020204" pitchFamily="34" charset="0"/>
        <a:buChar char="•"/>
        <a:defRPr kumimoji="1" sz="340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728033" rtl="0" eaLnBrk="1" latinLnBrk="0" hangingPunct="1">
        <a:defRPr kumimoji="1" sz="3402" kern="1200">
          <a:solidFill>
            <a:schemeClr val="tx1"/>
          </a:solidFill>
          <a:latin typeface="+mn-lt"/>
          <a:ea typeface="+mn-ea"/>
          <a:cs typeface="+mn-cs"/>
        </a:defRPr>
      </a:lvl1pPr>
      <a:lvl2pPr marL="864017" algn="l" defTabSz="1728033" rtl="0" eaLnBrk="1" latinLnBrk="0" hangingPunct="1">
        <a:defRPr kumimoji="1" sz="3402" kern="1200">
          <a:solidFill>
            <a:schemeClr val="tx1"/>
          </a:solidFill>
          <a:latin typeface="+mn-lt"/>
          <a:ea typeface="+mn-ea"/>
          <a:cs typeface="+mn-cs"/>
        </a:defRPr>
      </a:lvl2pPr>
      <a:lvl3pPr marL="1728033" algn="l" defTabSz="1728033" rtl="0" eaLnBrk="1" latinLnBrk="0" hangingPunct="1">
        <a:defRPr kumimoji="1" sz="3402" kern="1200">
          <a:solidFill>
            <a:schemeClr val="tx1"/>
          </a:solidFill>
          <a:latin typeface="+mn-lt"/>
          <a:ea typeface="+mn-ea"/>
          <a:cs typeface="+mn-cs"/>
        </a:defRPr>
      </a:lvl3pPr>
      <a:lvl4pPr marL="2592050" algn="l" defTabSz="1728033" rtl="0" eaLnBrk="1" latinLnBrk="0" hangingPunct="1">
        <a:defRPr kumimoji="1" sz="3402" kern="1200">
          <a:solidFill>
            <a:schemeClr val="tx1"/>
          </a:solidFill>
          <a:latin typeface="+mn-lt"/>
          <a:ea typeface="+mn-ea"/>
          <a:cs typeface="+mn-cs"/>
        </a:defRPr>
      </a:lvl4pPr>
      <a:lvl5pPr marL="3456066" algn="l" defTabSz="1728033" rtl="0" eaLnBrk="1" latinLnBrk="0" hangingPunct="1">
        <a:defRPr kumimoji="1" sz="3402" kern="1200">
          <a:solidFill>
            <a:schemeClr val="tx1"/>
          </a:solidFill>
          <a:latin typeface="+mn-lt"/>
          <a:ea typeface="+mn-ea"/>
          <a:cs typeface="+mn-cs"/>
        </a:defRPr>
      </a:lvl5pPr>
      <a:lvl6pPr marL="4320083" algn="l" defTabSz="1728033" rtl="0" eaLnBrk="1" latinLnBrk="0" hangingPunct="1">
        <a:defRPr kumimoji="1" sz="3402" kern="1200">
          <a:solidFill>
            <a:schemeClr val="tx1"/>
          </a:solidFill>
          <a:latin typeface="+mn-lt"/>
          <a:ea typeface="+mn-ea"/>
          <a:cs typeface="+mn-cs"/>
        </a:defRPr>
      </a:lvl6pPr>
      <a:lvl7pPr marL="5184099" algn="l" defTabSz="1728033" rtl="0" eaLnBrk="1" latinLnBrk="0" hangingPunct="1">
        <a:defRPr kumimoji="1" sz="3402" kern="1200">
          <a:solidFill>
            <a:schemeClr val="tx1"/>
          </a:solidFill>
          <a:latin typeface="+mn-lt"/>
          <a:ea typeface="+mn-ea"/>
          <a:cs typeface="+mn-cs"/>
        </a:defRPr>
      </a:lvl7pPr>
      <a:lvl8pPr marL="6048116" algn="l" defTabSz="1728033" rtl="0" eaLnBrk="1" latinLnBrk="0" hangingPunct="1">
        <a:defRPr kumimoji="1" sz="3402" kern="1200">
          <a:solidFill>
            <a:schemeClr val="tx1"/>
          </a:solidFill>
          <a:latin typeface="+mn-lt"/>
          <a:ea typeface="+mn-ea"/>
          <a:cs typeface="+mn-cs"/>
        </a:defRPr>
      </a:lvl8pPr>
      <a:lvl9pPr marL="6912132" algn="l" defTabSz="1728033" rtl="0" eaLnBrk="1" latinLnBrk="0" hangingPunct="1">
        <a:defRPr kumimoji="1" sz="340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2" Type="http://schemas.openxmlformats.org/officeDocument/2006/relationships/hyperlink" Target="https://j-fp.net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470E8EA-AB05-C5E2-0CE7-9E14EB725410}"/>
              </a:ext>
            </a:extLst>
          </p:cNvPr>
          <p:cNvSpPr/>
          <p:nvPr/>
        </p:nvSpPr>
        <p:spPr>
          <a:xfrm>
            <a:off x="-1" y="0"/>
            <a:ext cx="34559875" cy="179375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78EB461-0DE0-C04D-7FC8-6133578C305C}"/>
              </a:ext>
            </a:extLst>
          </p:cNvPr>
          <p:cNvSpPr/>
          <p:nvPr/>
        </p:nvSpPr>
        <p:spPr>
          <a:xfrm>
            <a:off x="17434507" y="18765624"/>
            <a:ext cx="16804600" cy="41549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6000" dirty="0">
                <a:ln w="0"/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自転車</a:t>
            </a:r>
            <a:r>
              <a:rPr lang="en-US" altLang="ja-JP" sz="6000" dirty="0">
                <a:ln w="0"/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FP</a:t>
            </a:r>
            <a:r>
              <a:rPr lang="ja-JP" altLang="en-US" sz="6000" dirty="0">
                <a:ln w="0"/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：貞蔭　康利（さだかげやすとし）</a:t>
            </a:r>
            <a:endParaRPr lang="en-US" altLang="ja-JP" sz="6000" dirty="0">
              <a:ln w="0"/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r>
              <a:rPr lang="ja-JP" altLang="en-US" sz="6000" dirty="0">
                <a:ln w="0"/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セミナー実績：新宿区立図書館、ミサワホーム（株）</a:t>
            </a:r>
            <a:endParaRPr lang="en-US" altLang="ja-JP" sz="6000" dirty="0">
              <a:ln w="0"/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r>
              <a:rPr lang="ja-JP" altLang="en-US" sz="4800" dirty="0">
                <a:ln w="0"/>
                <a:latin typeface="+mn-ea"/>
              </a:rPr>
              <a:t>合同会社 ホウサク</a:t>
            </a:r>
            <a:endParaRPr lang="en-US" altLang="ja-JP" sz="4800" dirty="0">
              <a:ln w="0"/>
              <a:latin typeface="+mn-ea"/>
            </a:endParaRPr>
          </a:p>
          <a:p>
            <a:r>
              <a:rPr lang="en-US" altLang="ja-JP" sz="4800" dirty="0">
                <a:ln w="0"/>
                <a:latin typeface="+mn-ea"/>
              </a:rPr>
              <a:t>161-0035</a:t>
            </a:r>
            <a:r>
              <a:rPr lang="ja-JP" altLang="en-US" sz="4800" dirty="0">
                <a:ln w="0"/>
                <a:latin typeface="+mn-ea"/>
              </a:rPr>
              <a:t>　新宿区中井</a:t>
            </a:r>
            <a:r>
              <a:rPr lang="en-US" altLang="ja-JP" sz="4800" dirty="0">
                <a:ln w="0"/>
                <a:latin typeface="+mn-ea"/>
              </a:rPr>
              <a:t>2-12-22</a:t>
            </a:r>
          </a:p>
          <a:p>
            <a:r>
              <a:rPr lang="en-US" altLang="ja-JP" sz="4800" dirty="0">
                <a:ln w="0"/>
                <a:latin typeface="+mn-ea"/>
              </a:rPr>
              <a:t>URL</a:t>
            </a:r>
            <a:r>
              <a:rPr lang="ja-JP" altLang="en-US" sz="4800" dirty="0">
                <a:ln w="0"/>
                <a:latin typeface="+mn-ea"/>
              </a:rPr>
              <a:t>：</a:t>
            </a:r>
            <a:r>
              <a:rPr lang="en-US" altLang="ja-JP" sz="4800" dirty="0">
                <a:ln w="0"/>
                <a:latin typeface="+mn-ea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https://j-fp.net/</a:t>
            </a:r>
            <a:endParaRPr lang="en-US" altLang="ja-JP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pic>
        <p:nvPicPr>
          <p:cNvPr id="8" name="図 7" descr="男性の顔の絵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2BC9E2DD-2D73-C926-3D31-98432907E0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1676" y="21151015"/>
            <a:ext cx="4680000" cy="4680000"/>
          </a:xfrm>
          <a:prstGeom prst="rect">
            <a:avLst/>
          </a:prstGeom>
        </p:spPr>
      </p:pic>
      <p:pic>
        <p:nvPicPr>
          <p:cNvPr id="9" name="図 8" descr="QR コード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7760964B-2B09-0100-BC5D-D0A3234BBB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8283" y="22591015"/>
            <a:ext cx="3240000" cy="3240000"/>
          </a:xfrm>
          <a:prstGeom prst="rect">
            <a:avLst/>
          </a:prstGeom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DE5967F-1890-5437-CC01-09C47E408A96}"/>
              </a:ext>
            </a:extLst>
          </p:cNvPr>
          <p:cNvSpPr/>
          <p:nvPr/>
        </p:nvSpPr>
        <p:spPr>
          <a:xfrm>
            <a:off x="3561959" y="4398148"/>
            <a:ext cx="27745096" cy="54784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35000" dirty="0">
                <a:ln w="7620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NISA</a:t>
            </a:r>
            <a:r>
              <a:rPr lang="ja-JP" altLang="en-US" sz="35000" dirty="0">
                <a:ln w="7620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の</a:t>
            </a:r>
            <a:r>
              <a:rPr lang="en-US" altLang="ja-JP" sz="35000" dirty="0">
                <a:ln w="7620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FP</a:t>
            </a:r>
            <a:r>
              <a:rPr lang="ja-JP" altLang="en-US" sz="35000" dirty="0">
                <a:ln w="7620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相談</a:t>
            </a:r>
            <a:endParaRPr lang="en-US" altLang="ja-JP" sz="35000" dirty="0">
              <a:ln w="76200">
                <a:solidFill>
                  <a:schemeClr val="tx1"/>
                </a:solidFill>
              </a:ln>
              <a:solidFill>
                <a:schemeClr val="bg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170CC614-118B-36BB-53D0-C248D9DB4C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63304" y="10966545"/>
            <a:ext cx="8633263" cy="5760000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76084F4B-4542-8AC0-D78B-DC786CBEB46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61588" y="10966545"/>
            <a:ext cx="8633263" cy="5760000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E56F1E1E-2984-E8C6-25B3-4C5CC207840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5020" y="10966545"/>
            <a:ext cx="8633263" cy="5760000"/>
          </a:xfrm>
          <a:prstGeom prst="rect">
            <a:avLst/>
          </a:prstGeom>
        </p:spPr>
      </p:pic>
      <p:sp>
        <p:nvSpPr>
          <p:cNvPr id="10" name="吹き出し: 円形 9">
            <a:extLst>
              <a:ext uri="{FF2B5EF4-FFF2-40B4-BE49-F238E27FC236}">
                <a16:creationId xmlns:a16="http://schemas.microsoft.com/office/drawing/2014/main" id="{94B74269-2571-ECCA-37B1-2822EF08224D}"/>
              </a:ext>
            </a:extLst>
          </p:cNvPr>
          <p:cNvSpPr/>
          <p:nvPr/>
        </p:nvSpPr>
        <p:spPr>
          <a:xfrm>
            <a:off x="22523851" y="761191"/>
            <a:ext cx="9864436" cy="3755194"/>
          </a:xfrm>
          <a:prstGeom prst="wedgeEllipseCallout">
            <a:avLst>
              <a:gd name="adj1" fmla="val -42181"/>
              <a:gd name="adj2" fmla="val 57335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20000" b="1" dirty="0">
                <a:solidFill>
                  <a:srgbClr val="0070C0"/>
                </a:solidFill>
              </a:rPr>
              <a:t>無料</a:t>
            </a:r>
          </a:p>
        </p:txBody>
      </p:sp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F82957F5-84D7-BD4A-C2A6-55849627CE92}"/>
              </a:ext>
            </a:extLst>
          </p:cNvPr>
          <p:cNvSpPr/>
          <p:nvPr/>
        </p:nvSpPr>
        <p:spPr>
          <a:xfrm>
            <a:off x="1202063" y="1097707"/>
            <a:ext cx="17584702" cy="3082162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9600" dirty="0">
                <a:solidFill>
                  <a:schemeClr val="accent2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６０歳からでも遅くない！</a:t>
            </a:r>
            <a:endParaRPr kumimoji="1" lang="en-US" altLang="ja-JP" sz="9600" dirty="0">
              <a:solidFill>
                <a:schemeClr val="accent2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pPr algn="ctr"/>
            <a:r>
              <a:rPr kumimoji="1" lang="ja-JP" altLang="en-US" sz="9600" dirty="0">
                <a:solidFill>
                  <a:schemeClr val="accent2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老後資金の活用法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4EB5180-A347-8C02-1C02-71F7936C6665}"/>
              </a:ext>
            </a:extLst>
          </p:cNvPr>
          <p:cNvSpPr/>
          <p:nvPr/>
        </p:nvSpPr>
        <p:spPr>
          <a:xfrm>
            <a:off x="1703201" y="18860951"/>
            <a:ext cx="16804600" cy="39703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600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rPr>
              <a:t>メールで予約</a:t>
            </a:r>
            <a:r>
              <a:rPr kumimoji="0" lang="ja-JP" altLang="en-US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rPr>
              <a:t>：</a:t>
            </a:r>
            <a:r>
              <a:rPr kumimoji="0" lang="en-US" altLang="ja-JP" sz="7200" b="1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rPr>
              <a:t>sadakage@j-fp.net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600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rPr>
              <a:t>電話で予約</a:t>
            </a:r>
            <a:r>
              <a:rPr kumimoji="0" lang="ja-JP" altLang="en-US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rPr>
              <a:t>：</a:t>
            </a:r>
            <a:r>
              <a:rPr kumimoji="0" lang="ja-JP" altLang="en-US" sz="7200" b="1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rPr>
              <a:t>０３</a:t>
            </a:r>
            <a:r>
              <a:rPr kumimoji="0" lang="en-US" altLang="ja-JP" sz="7200" b="1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rPr>
              <a:t>-</a:t>
            </a:r>
            <a:r>
              <a:rPr kumimoji="0" lang="ja-JP" altLang="en-US" sz="7200" b="1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rPr>
              <a:t>６７５５</a:t>
            </a:r>
            <a:r>
              <a:rPr kumimoji="0" lang="en-US" altLang="ja-JP" sz="7200" b="1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rPr>
              <a:t>-</a:t>
            </a:r>
            <a:r>
              <a:rPr kumimoji="0" lang="ja-JP" altLang="en-US" sz="7200" b="1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rPr>
              <a:t>１２４２</a:t>
            </a:r>
            <a:endParaRPr kumimoji="0" lang="en-US" altLang="ja-JP" sz="7200" b="1" i="0" u="none" strike="noStrike" kern="1200" cap="none" spc="0" normalizeH="0" baseline="0" noProof="0" dirty="0">
              <a:ln w="0"/>
              <a:solidFill>
                <a:srgbClr val="0070C0"/>
              </a:solidFill>
              <a:effectLst/>
              <a:uLnTx/>
              <a:uFillTx/>
              <a:latin typeface="Aptos" panose="02110004020202020204"/>
              <a:ea typeface="游ゴシック" panose="020B0400000000000000" pitchFamily="50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6000" dirty="0">
                <a:ln w="0"/>
                <a:latin typeface="Aptos" panose="02110004020202020204"/>
                <a:ea typeface="游ゴシック" panose="020B0400000000000000" pitchFamily="50" charset="-128"/>
              </a:rPr>
              <a:t>QR</a:t>
            </a:r>
            <a:r>
              <a:rPr lang="ja-JP" altLang="en-US" sz="6000" dirty="0">
                <a:ln w="0"/>
                <a:latin typeface="Aptos" panose="02110004020202020204"/>
                <a:ea typeface="游ゴシック" panose="020B0400000000000000" pitchFamily="50" charset="-128"/>
              </a:rPr>
              <a:t>コードからも予約できます</a:t>
            </a:r>
            <a:endParaRPr kumimoji="0" lang="en-US" altLang="ja-JP" sz="6000" i="0" u="none" strike="noStrike" kern="1200" cap="none" spc="0" normalizeH="0" baseline="0" noProof="0" dirty="0">
              <a:ln w="0"/>
              <a:effectLst/>
              <a:uLnTx/>
              <a:uFillTx/>
              <a:latin typeface="Aptos" panose="02110004020202020204"/>
              <a:ea typeface="游ゴシック" panose="020B0400000000000000" pitchFamily="50" charset="-128"/>
              <a:cs typeface="+mn-cs"/>
            </a:endParaRPr>
          </a:p>
          <a:p>
            <a:endParaRPr lang="en-US" altLang="ja-JP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394192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474</TotalTime>
  <Words>78</Words>
  <Application>Microsoft Office PowerPoint</Application>
  <PresentationFormat>ユーザー設定</PresentationFormat>
  <Paragraphs>12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HGPｺﾞｼｯｸE</vt:lpstr>
      <vt:lpstr>Aptos</vt:lpstr>
      <vt:lpstr>Aptos Display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康利 貞蔭</dc:creator>
  <cp:lastModifiedBy>康利 貞蔭</cp:lastModifiedBy>
  <cp:revision>17</cp:revision>
  <dcterms:created xsi:type="dcterms:W3CDTF">2025-03-15T12:36:13Z</dcterms:created>
  <dcterms:modified xsi:type="dcterms:W3CDTF">2025-04-23T03:12:45Z</dcterms:modified>
</cp:coreProperties>
</file>