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sldIdLst>
    <p:sldId id="257" r:id="rId2"/>
    <p:sldId id="258" r:id="rId3"/>
  </p:sldIdLst>
  <p:sldSz cx="9828213" cy="59404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52" autoAdjust="0"/>
    <p:restoredTop sz="94660"/>
  </p:normalViewPr>
  <p:slideViewPr>
    <p:cSldViewPr snapToGrid="0" showGuides="1">
      <p:cViewPr varScale="1">
        <p:scale>
          <a:sx n="124" d="100"/>
          <a:sy n="124" d="100"/>
        </p:scale>
        <p:origin x="198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46800" cy="468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冬樹 貴志" userId="c66b058468c40b8e" providerId="LiveId" clId="{C43AC729-EA5E-472A-9DEA-CA8A7F836DFA}"/>
    <pc:docChg chg="modSld">
      <pc:chgData name="冬樹 貴志" userId="c66b058468c40b8e" providerId="LiveId" clId="{C43AC729-EA5E-472A-9DEA-CA8A7F836DFA}" dt="2024-06-11T02:36:11.059" v="121" actId="1076"/>
      <pc:docMkLst>
        <pc:docMk/>
      </pc:docMkLst>
      <pc:sldChg chg="modSp mod">
        <pc:chgData name="冬樹 貴志" userId="c66b058468c40b8e" providerId="LiveId" clId="{C43AC729-EA5E-472A-9DEA-CA8A7F836DFA}" dt="2024-06-11T02:36:11.059" v="121" actId="1076"/>
        <pc:sldMkLst>
          <pc:docMk/>
          <pc:sldMk cId="1293425409" sldId="257"/>
        </pc:sldMkLst>
        <pc:spChg chg="mod">
          <ac:chgData name="冬樹 貴志" userId="c66b058468c40b8e" providerId="LiveId" clId="{C43AC729-EA5E-472A-9DEA-CA8A7F836DFA}" dt="2024-06-11T02:36:11.059" v="121" actId="1076"/>
          <ac:spMkLst>
            <pc:docMk/>
            <pc:sldMk cId="1293425409" sldId="257"/>
            <ac:spMk id="2" creationId="{08F8D24E-1E94-FB93-2850-F559B425273E}"/>
          </ac:spMkLst>
        </pc:spChg>
      </pc:sldChg>
    </pc:docChg>
  </pc:docChgLst>
  <pc:docChgLst>
    <pc:chgData name="冬樹 貴志" userId="c66b058468c40b8e" providerId="LiveId" clId="{9F5A3AAC-CD66-4F05-ABAE-35378FBC53D9}"/>
    <pc:docChg chg="undo custSel modSld">
      <pc:chgData name="冬樹 貴志" userId="c66b058468c40b8e" providerId="LiveId" clId="{9F5A3AAC-CD66-4F05-ABAE-35378FBC53D9}" dt="2023-06-27T06:21:38.098" v="418" actId="207"/>
      <pc:docMkLst>
        <pc:docMk/>
      </pc:docMkLst>
      <pc:sldChg chg="addSp modSp mod">
        <pc:chgData name="冬樹 貴志" userId="c66b058468c40b8e" providerId="LiveId" clId="{9F5A3AAC-CD66-4F05-ABAE-35378FBC53D9}" dt="2023-06-27T06:21:38.098" v="418" actId="207"/>
        <pc:sldMkLst>
          <pc:docMk/>
          <pc:sldMk cId="1293425409" sldId="257"/>
        </pc:sldMkLst>
        <pc:spChg chg="add mod">
          <ac:chgData name="冬樹 貴志" userId="c66b058468c40b8e" providerId="LiveId" clId="{9F5A3AAC-CD66-4F05-ABAE-35378FBC53D9}" dt="2023-06-27T06:19:01.832" v="405" actId="20577"/>
          <ac:spMkLst>
            <pc:docMk/>
            <pc:sldMk cId="1293425409" sldId="257"/>
            <ac:spMk id="2" creationId="{08F8D24E-1E94-FB93-2850-F559B425273E}"/>
          </ac:spMkLst>
        </pc:spChg>
        <pc:spChg chg="mod">
          <ac:chgData name="冬樹 貴志" userId="c66b058468c40b8e" providerId="LiveId" clId="{9F5A3AAC-CD66-4F05-ABAE-35378FBC53D9}" dt="2023-06-27T06:17:33.435" v="231" actId="14100"/>
          <ac:spMkLst>
            <pc:docMk/>
            <pc:sldMk cId="1293425409" sldId="257"/>
            <ac:spMk id="4" creationId="{13F40091-44AE-E858-851F-4DB643764031}"/>
          </ac:spMkLst>
        </pc:spChg>
        <pc:spChg chg="mod">
          <ac:chgData name="冬樹 貴志" userId="c66b058468c40b8e" providerId="LiveId" clId="{9F5A3AAC-CD66-4F05-ABAE-35378FBC53D9}" dt="2023-06-27T06:21:38.098" v="418" actId="207"/>
          <ac:spMkLst>
            <pc:docMk/>
            <pc:sldMk cId="1293425409" sldId="257"/>
            <ac:spMk id="6" creationId="{AA532343-733C-9F5C-5D02-0F7F3DBC90D3}"/>
          </ac:spMkLst>
        </pc:spChg>
        <pc:spChg chg="mod">
          <ac:chgData name="冬樹 貴志" userId="c66b058468c40b8e" providerId="LiveId" clId="{9F5A3AAC-CD66-4F05-ABAE-35378FBC53D9}" dt="2023-06-27T06:21:31.785" v="416" actId="207"/>
          <ac:spMkLst>
            <pc:docMk/>
            <pc:sldMk cId="1293425409" sldId="257"/>
            <ac:spMk id="11" creationId="{3517B858-64C3-B311-7C40-E93762685A39}"/>
          </ac:spMkLst>
        </pc:spChg>
        <pc:spChg chg="mod">
          <ac:chgData name="冬樹 貴志" userId="c66b058468c40b8e" providerId="LiveId" clId="{9F5A3AAC-CD66-4F05-ABAE-35378FBC53D9}" dt="2023-06-27T06:17:28.893" v="230" actId="20577"/>
          <ac:spMkLst>
            <pc:docMk/>
            <pc:sldMk cId="1293425409" sldId="257"/>
            <ac:spMk id="14" creationId="{F578C3FF-B390-37E7-68DD-FC46E40803C5}"/>
          </ac:spMkLst>
        </pc:spChg>
        <pc:spChg chg="mod">
          <ac:chgData name="冬樹 貴志" userId="c66b058468c40b8e" providerId="LiveId" clId="{9F5A3AAC-CD66-4F05-ABAE-35378FBC53D9}" dt="2023-06-27T06:19:14.025" v="406" actId="1076"/>
          <ac:spMkLst>
            <pc:docMk/>
            <pc:sldMk cId="1293425409" sldId="257"/>
            <ac:spMk id="16" creationId="{FE1E47F0-0C9A-D01C-ADAC-23CA467D2453}"/>
          </ac:spMkLst>
        </pc:spChg>
        <pc:spChg chg="mod">
          <ac:chgData name="冬樹 貴志" userId="c66b058468c40b8e" providerId="LiveId" clId="{9F5A3AAC-CD66-4F05-ABAE-35378FBC53D9}" dt="2023-06-27T06:20:21.912" v="415" actId="207"/>
          <ac:spMkLst>
            <pc:docMk/>
            <pc:sldMk cId="1293425409" sldId="257"/>
            <ac:spMk id="17" creationId="{E80CE18F-FB1D-B78D-8F29-775A086F39C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8527" y="972195"/>
            <a:ext cx="7371160" cy="2068148"/>
          </a:xfrm>
        </p:spPr>
        <p:txBody>
          <a:bodyPr anchor="b"/>
          <a:lstStyle>
            <a:lvl1pPr algn="ctr">
              <a:defRPr sz="483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8527" y="3120099"/>
            <a:ext cx="7371160" cy="1434227"/>
          </a:xfrm>
        </p:spPr>
        <p:txBody>
          <a:bodyPr/>
          <a:lstStyle>
            <a:lvl1pPr marL="0" indent="0" algn="ctr">
              <a:buNone/>
              <a:defRPr sz="1935"/>
            </a:lvl1pPr>
            <a:lvl2pPr marL="368549" indent="0" algn="ctr">
              <a:buNone/>
              <a:defRPr sz="1612"/>
            </a:lvl2pPr>
            <a:lvl3pPr marL="737098" indent="0" algn="ctr">
              <a:buNone/>
              <a:defRPr sz="1451"/>
            </a:lvl3pPr>
            <a:lvl4pPr marL="1105647" indent="0" algn="ctr">
              <a:buNone/>
              <a:defRPr sz="1290"/>
            </a:lvl4pPr>
            <a:lvl5pPr marL="1474196" indent="0" algn="ctr">
              <a:buNone/>
              <a:defRPr sz="1290"/>
            </a:lvl5pPr>
            <a:lvl6pPr marL="1842745" indent="0" algn="ctr">
              <a:buNone/>
              <a:defRPr sz="1290"/>
            </a:lvl6pPr>
            <a:lvl7pPr marL="2211294" indent="0" algn="ctr">
              <a:buNone/>
              <a:defRPr sz="1290"/>
            </a:lvl7pPr>
            <a:lvl8pPr marL="2579842" indent="0" algn="ctr">
              <a:buNone/>
              <a:defRPr sz="1290"/>
            </a:lvl8pPr>
            <a:lvl9pPr marL="2948391" indent="0" algn="ctr">
              <a:buNone/>
              <a:defRPr sz="129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082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73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33315" y="316272"/>
            <a:ext cx="2119208" cy="503423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5689" y="316272"/>
            <a:ext cx="6234773" cy="503423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3072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4638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587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71" y="1480982"/>
            <a:ext cx="8476834" cy="2471051"/>
          </a:xfrm>
        </p:spPr>
        <p:txBody>
          <a:bodyPr anchor="b"/>
          <a:lstStyle>
            <a:lvl1pPr>
              <a:defRPr sz="483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0571" y="3975410"/>
            <a:ext cx="8476834" cy="1299468"/>
          </a:xfrm>
        </p:spPr>
        <p:txBody>
          <a:bodyPr/>
          <a:lstStyle>
            <a:lvl1pPr marL="0" indent="0">
              <a:buNone/>
              <a:defRPr sz="1935">
                <a:solidFill>
                  <a:schemeClr val="tx1">
                    <a:tint val="75000"/>
                  </a:schemeClr>
                </a:solidFill>
              </a:defRPr>
            </a:lvl1pPr>
            <a:lvl2pPr marL="368549" indent="0">
              <a:buNone/>
              <a:defRPr sz="1612">
                <a:solidFill>
                  <a:schemeClr val="tx1">
                    <a:tint val="75000"/>
                  </a:schemeClr>
                </a:solidFill>
              </a:defRPr>
            </a:lvl2pPr>
            <a:lvl3pPr marL="737098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3pPr>
            <a:lvl4pPr marL="1105647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4pPr>
            <a:lvl5pPr marL="1474196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5pPr>
            <a:lvl6pPr marL="1842745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6pPr>
            <a:lvl7pPr marL="2211294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7pPr>
            <a:lvl8pPr marL="2579842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8pPr>
            <a:lvl9pPr marL="2948391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839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5689" y="1581363"/>
            <a:ext cx="4176991" cy="376914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533" y="1581363"/>
            <a:ext cx="4176991" cy="376914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720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970" y="316273"/>
            <a:ext cx="8476834" cy="114820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970" y="1456229"/>
            <a:ext cx="4157794" cy="713676"/>
          </a:xfrm>
        </p:spPr>
        <p:txBody>
          <a:bodyPr anchor="b"/>
          <a:lstStyle>
            <a:lvl1pPr marL="0" indent="0">
              <a:buNone/>
              <a:defRPr sz="1935" b="1"/>
            </a:lvl1pPr>
            <a:lvl2pPr marL="368549" indent="0">
              <a:buNone/>
              <a:defRPr sz="1612" b="1"/>
            </a:lvl2pPr>
            <a:lvl3pPr marL="737098" indent="0">
              <a:buNone/>
              <a:defRPr sz="1451" b="1"/>
            </a:lvl3pPr>
            <a:lvl4pPr marL="1105647" indent="0">
              <a:buNone/>
              <a:defRPr sz="1290" b="1"/>
            </a:lvl4pPr>
            <a:lvl5pPr marL="1474196" indent="0">
              <a:buNone/>
              <a:defRPr sz="1290" b="1"/>
            </a:lvl5pPr>
            <a:lvl6pPr marL="1842745" indent="0">
              <a:buNone/>
              <a:defRPr sz="1290" b="1"/>
            </a:lvl6pPr>
            <a:lvl7pPr marL="2211294" indent="0">
              <a:buNone/>
              <a:defRPr sz="1290" b="1"/>
            </a:lvl7pPr>
            <a:lvl8pPr marL="2579842" indent="0">
              <a:buNone/>
              <a:defRPr sz="1290" b="1"/>
            </a:lvl8pPr>
            <a:lvl9pPr marL="2948391" indent="0">
              <a:buNone/>
              <a:defRPr sz="129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970" y="2169905"/>
            <a:ext cx="4157794" cy="31916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533" y="1456229"/>
            <a:ext cx="4178271" cy="713676"/>
          </a:xfrm>
        </p:spPr>
        <p:txBody>
          <a:bodyPr anchor="b"/>
          <a:lstStyle>
            <a:lvl1pPr marL="0" indent="0">
              <a:buNone/>
              <a:defRPr sz="1935" b="1"/>
            </a:lvl1pPr>
            <a:lvl2pPr marL="368549" indent="0">
              <a:buNone/>
              <a:defRPr sz="1612" b="1"/>
            </a:lvl2pPr>
            <a:lvl3pPr marL="737098" indent="0">
              <a:buNone/>
              <a:defRPr sz="1451" b="1"/>
            </a:lvl3pPr>
            <a:lvl4pPr marL="1105647" indent="0">
              <a:buNone/>
              <a:defRPr sz="1290" b="1"/>
            </a:lvl4pPr>
            <a:lvl5pPr marL="1474196" indent="0">
              <a:buNone/>
              <a:defRPr sz="1290" b="1"/>
            </a:lvl5pPr>
            <a:lvl6pPr marL="1842745" indent="0">
              <a:buNone/>
              <a:defRPr sz="1290" b="1"/>
            </a:lvl6pPr>
            <a:lvl7pPr marL="2211294" indent="0">
              <a:buNone/>
              <a:defRPr sz="1290" b="1"/>
            </a:lvl7pPr>
            <a:lvl8pPr marL="2579842" indent="0">
              <a:buNone/>
              <a:defRPr sz="1290" b="1"/>
            </a:lvl8pPr>
            <a:lvl9pPr marL="2948391" indent="0">
              <a:buNone/>
              <a:defRPr sz="129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533" y="2169905"/>
            <a:ext cx="4178271" cy="31916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261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010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88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970" y="396028"/>
            <a:ext cx="3169854" cy="1386099"/>
          </a:xfrm>
        </p:spPr>
        <p:txBody>
          <a:bodyPr anchor="b"/>
          <a:lstStyle>
            <a:lvl1pPr>
              <a:defRPr sz="258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8271" y="855312"/>
            <a:ext cx="4975533" cy="4221552"/>
          </a:xfrm>
        </p:spPr>
        <p:txBody>
          <a:bodyPr/>
          <a:lstStyle>
            <a:lvl1pPr>
              <a:defRPr sz="2580"/>
            </a:lvl1pPr>
            <a:lvl2pPr>
              <a:defRPr sz="2257"/>
            </a:lvl2pPr>
            <a:lvl3pPr>
              <a:defRPr sz="1935"/>
            </a:lvl3pPr>
            <a:lvl4pPr>
              <a:defRPr sz="1612"/>
            </a:lvl4pPr>
            <a:lvl5pPr>
              <a:defRPr sz="1612"/>
            </a:lvl5pPr>
            <a:lvl6pPr>
              <a:defRPr sz="1612"/>
            </a:lvl6pPr>
            <a:lvl7pPr>
              <a:defRPr sz="1612"/>
            </a:lvl7pPr>
            <a:lvl8pPr>
              <a:defRPr sz="1612"/>
            </a:lvl8pPr>
            <a:lvl9pPr>
              <a:defRPr sz="1612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970" y="1782127"/>
            <a:ext cx="3169854" cy="3301612"/>
          </a:xfrm>
        </p:spPr>
        <p:txBody>
          <a:bodyPr/>
          <a:lstStyle>
            <a:lvl1pPr marL="0" indent="0">
              <a:buNone/>
              <a:defRPr sz="1290"/>
            </a:lvl1pPr>
            <a:lvl2pPr marL="368549" indent="0">
              <a:buNone/>
              <a:defRPr sz="1129"/>
            </a:lvl2pPr>
            <a:lvl3pPr marL="737098" indent="0">
              <a:buNone/>
              <a:defRPr sz="967"/>
            </a:lvl3pPr>
            <a:lvl4pPr marL="1105647" indent="0">
              <a:buNone/>
              <a:defRPr sz="806"/>
            </a:lvl4pPr>
            <a:lvl5pPr marL="1474196" indent="0">
              <a:buNone/>
              <a:defRPr sz="806"/>
            </a:lvl5pPr>
            <a:lvl6pPr marL="1842745" indent="0">
              <a:buNone/>
              <a:defRPr sz="806"/>
            </a:lvl6pPr>
            <a:lvl7pPr marL="2211294" indent="0">
              <a:buNone/>
              <a:defRPr sz="806"/>
            </a:lvl7pPr>
            <a:lvl8pPr marL="2579842" indent="0">
              <a:buNone/>
              <a:defRPr sz="806"/>
            </a:lvl8pPr>
            <a:lvl9pPr marL="2948391" indent="0">
              <a:buNone/>
              <a:defRPr sz="806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768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970" y="396028"/>
            <a:ext cx="3169854" cy="1386099"/>
          </a:xfrm>
        </p:spPr>
        <p:txBody>
          <a:bodyPr anchor="b"/>
          <a:lstStyle>
            <a:lvl1pPr>
              <a:defRPr sz="258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78271" y="855312"/>
            <a:ext cx="4975533" cy="4221552"/>
          </a:xfrm>
        </p:spPr>
        <p:txBody>
          <a:bodyPr anchor="t"/>
          <a:lstStyle>
            <a:lvl1pPr marL="0" indent="0">
              <a:buNone/>
              <a:defRPr sz="2580"/>
            </a:lvl1pPr>
            <a:lvl2pPr marL="368549" indent="0">
              <a:buNone/>
              <a:defRPr sz="2257"/>
            </a:lvl2pPr>
            <a:lvl3pPr marL="737098" indent="0">
              <a:buNone/>
              <a:defRPr sz="1935"/>
            </a:lvl3pPr>
            <a:lvl4pPr marL="1105647" indent="0">
              <a:buNone/>
              <a:defRPr sz="1612"/>
            </a:lvl4pPr>
            <a:lvl5pPr marL="1474196" indent="0">
              <a:buNone/>
              <a:defRPr sz="1612"/>
            </a:lvl5pPr>
            <a:lvl6pPr marL="1842745" indent="0">
              <a:buNone/>
              <a:defRPr sz="1612"/>
            </a:lvl6pPr>
            <a:lvl7pPr marL="2211294" indent="0">
              <a:buNone/>
              <a:defRPr sz="1612"/>
            </a:lvl7pPr>
            <a:lvl8pPr marL="2579842" indent="0">
              <a:buNone/>
              <a:defRPr sz="1612"/>
            </a:lvl8pPr>
            <a:lvl9pPr marL="2948391" indent="0">
              <a:buNone/>
              <a:defRPr sz="1612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970" y="1782127"/>
            <a:ext cx="3169854" cy="3301612"/>
          </a:xfrm>
        </p:spPr>
        <p:txBody>
          <a:bodyPr/>
          <a:lstStyle>
            <a:lvl1pPr marL="0" indent="0">
              <a:buNone/>
              <a:defRPr sz="1290"/>
            </a:lvl1pPr>
            <a:lvl2pPr marL="368549" indent="0">
              <a:buNone/>
              <a:defRPr sz="1129"/>
            </a:lvl2pPr>
            <a:lvl3pPr marL="737098" indent="0">
              <a:buNone/>
              <a:defRPr sz="967"/>
            </a:lvl3pPr>
            <a:lvl4pPr marL="1105647" indent="0">
              <a:buNone/>
              <a:defRPr sz="806"/>
            </a:lvl4pPr>
            <a:lvl5pPr marL="1474196" indent="0">
              <a:buNone/>
              <a:defRPr sz="806"/>
            </a:lvl5pPr>
            <a:lvl6pPr marL="1842745" indent="0">
              <a:buNone/>
              <a:defRPr sz="806"/>
            </a:lvl6pPr>
            <a:lvl7pPr marL="2211294" indent="0">
              <a:buNone/>
              <a:defRPr sz="806"/>
            </a:lvl7pPr>
            <a:lvl8pPr marL="2579842" indent="0">
              <a:buNone/>
              <a:defRPr sz="806"/>
            </a:lvl8pPr>
            <a:lvl9pPr marL="2948391" indent="0">
              <a:buNone/>
              <a:defRPr sz="806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443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5690" y="316273"/>
            <a:ext cx="8476834" cy="1148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690" y="1581363"/>
            <a:ext cx="8476834" cy="37691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5690" y="5505894"/>
            <a:ext cx="2211348" cy="3162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6/11/2024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55596" y="5505894"/>
            <a:ext cx="3317022" cy="3162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41175" y="5505894"/>
            <a:ext cx="2211348" cy="3162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図 6" descr="テキスト&#10;&#10;自動的に生成された説明">
            <a:extLst>
              <a:ext uri="{FF2B5EF4-FFF2-40B4-BE49-F238E27FC236}">
                <a16:creationId xmlns:a16="http://schemas.microsoft.com/office/drawing/2014/main" id="{A10C6FA7-01DB-DEA1-11AB-152726FC3F6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30286" y="376847"/>
            <a:ext cx="6491060" cy="518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56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xStyles>
    <p:titleStyle>
      <a:lvl1pPr algn="l" defTabSz="737098" rtl="0" eaLnBrk="1" latinLnBrk="0" hangingPunct="1">
        <a:lnSpc>
          <a:spcPct val="90000"/>
        </a:lnSpc>
        <a:spcBef>
          <a:spcPct val="0"/>
        </a:spcBef>
        <a:buNone/>
        <a:defRPr kumimoji="1" sz="354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4274" indent="-184274" algn="l" defTabSz="737098" rtl="0" eaLnBrk="1" latinLnBrk="0" hangingPunct="1">
        <a:lnSpc>
          <a:spcPct val="90000"/>
        </a:lnSpc>
        <a:spcBef>
          <a:spcPts val="806"/>
        </a:spcBef>
        <a:buFont typeface="Arial" panose="020B0604020202020204" pitchFamily="34" charset="0"/>
        <a:buChar char="•"/>
        <a:defRPr kumimoji="1" sz="2257" kern="1200">
          <a:solidFill>
            <a:schemeClr val="tx1"/>
          </a:solidFill>
          <a:latin typeface="+mn-lt"/>
          <a:ea typeface="+mn-ea"/>
          <a:cs typeface="+mn-cs"/>
        </a:defRPr>
      </a:lvl1pPr>
      <a:lvl2pPr marL="552823" indent="-184274" algn="l" defTabSz="737098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kumimoji="1" sz="1935" kern="1200">
          <a:solidFill>
            <a:schemeClr val="tx1"/>
          </a:solidFill>
          <a:latin typeface="+mn-lt"/>
          <a:ea typeface="+mn-ea"/>
          <a:cs typeface="+mn-cs"/>
        </a:defRPr>
      </a:lvl2pPr>
      <a:lvl3pPr marL="921372" indent="-184274" algn="l" defTabSz="737098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kumimoji="1" sz="1612" kern="1200">
          <a:solidFill>
            <a:schemeClr val="tx1"/>
          </a:solidFill>
          <a:latin typeface="+mn-lt"/>
          <a:ea typeface="+mn-ea"/>
          <a:cs typeface="+mn-cs"/>
        </a:defRPr>
      </a:lvl3pPr>
      <a:lvl4pPr marL="1289921" indent="-184274" algn="l" defTabSz="737098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kumimoji="1" sz="1451" kern="1200">
          <a:solidFill>
            <a:schemeClr val="tx1"/>
          </a:solidFill>
          <a:latin typeface="+mn-lt"/>
          <a:ea typeface="+mn-ea"/>
          <a:cs typeface="+mn-cs"/>
        </a:defRPr>
      </a:lvl4pPr>
      <a:lvl5pPr marL="1658470" indent="-184274" algn="l" defTabSz="737098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kumimoji="1" sz="1451" kern="1200">
          <a:solidFill>
            <a:schemeClr val="tx1"/>
          </a:solidFill>
          <a:latin typeface="+mn-lt"/>
          <a:ea typeface="+mn-ea"/>
          <a:cs typeface="+mn-cs"/>
        </a:defRPr>
      </a:lvl5pPr>
      <a:lvl6pPr marL="2027019" indent="-184274" algn="l" defTabSz="737098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kumimoji="1" sz="1451" kern="1200">
          <a:solidFill>
            <a:schemeClr val="tx1"/>
          </a:solidFill>
          <a:latin typeface="+mn-lt"/>
          <a:ea typeface="+mn-ea"/>
          <a:cs typeface="+mn-cs"/>
        </a:defRPr>
      </a:lvl6pPr>
      <a:lvl7pPr marL="2395568" indent="-184274" algn="l" defTabSz="737098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kumimoji="1" sz="1451" kern="1200">
          <a:solidFill>
            <a:schemeClr val="tx1"/>
          </a:solidFill>
          <a:latin typeface="+mn-lt"/>
          <a:ea typeface="+mn-ea"/>
          <a:cs typeface="+mn-cs"/>
        </a:defRPr>
      </a:lvl7pPr>
      <a:lvl8pPr marL="2764117" indent="-184274" algn="l" defTabSz="737098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kumimoji="1" sz="1451" kern="1200">
          <a:solidFill>
            <a:schemeClr val="tx1"/>
          </a:solidFill>
          <a:latin typeface="+mn-lt"/>
          <a:ea typeface="+mn-ea"/>
          <a:cs typeface="+mn-cs"/>
        </a:defRPr>
      </a:lvl8pPr>
      <a:lvl9pPr marL="3132666" indent="-184274" algn="l" defTabSz="737098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kumimoji="1" sz="14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7098" rtl="0" eaLnBrk="1" latinLnBrk="0" hangingPunct="1">
        <a:defRPr kumimoji="1" sz="1451" kern="1200">
          <a:solidFill>
            <a:schemeClr val="tx1"/>
          </a:solidFill>
          <a:latin typeface="+mn-lt"/>
          <a:ea typeface="+mn-ea"/>
          <a:cs typeface="+mn-cs"/>
        </a:defRPr>
      </a:lvl1pPr>
      <a:lvl2pPr marL="368549" algn="l" defTabSz="737098" rtl="0" eaLnBrk="1" latinLnBrk="0" hangingPunct="1">
        <a:defRPr kumimoji="1" sz="1451" kern="1200">
          <a:solidFill>
            <a:schemeClr val="tx1"/>
          </a:solidFill>
          <a:latin typeface="+mn-lt"/>
          <a:ea typeface="+mn-ea"/>
          <a:cs typeface="+mn-cs"/>
        </a:defRPr>
      </a:lvl2pPr>
      <a:lvl3pPr marL="737098" algn="l" defTabSz="737098" rtl="0" eaLnBrk="1" latinLnBrk="0" hangingPunct="1">
        <a:defRPr kumimoji="1" sz="1451" kern="1200">
          <a:solidFill>
            <a:schemeClr val="tx1"/>
          </a:solidFill>
          <a:latin typeface="+mn-lt"/>
          <a:ea typeface="+mn-ea"/>
          <a:cs typeface="+mn-cs"/>
        </a:defRPr>
      </a:lvl3pPr>
      <a:lvl4pPr marL="1105647" algn="l" defTabSz="737098" rtl="0" eaLnBrk="1" latinLnBrk="0" hangingPunct="1">
        <a:defRPr kumimoji="1" sz="1451" kern="1200">
          <a:solidFill>
            <a:schemeClr val="tx1"/>
          </a:solidFill>
          <a:latin typeface="+mn-lt"/>
          <a:ea typeface="+mn-ea"/>
          <a:cs typeface="+mn-cs"/>
        </a:defRPr>
      </a:lvl4pPr>
      <a:lvl5pPr marL="1474196" algn="l" defTabSz="737098" rtl="0" eaLnBrk="1" latinLnBrk="0" hangingPunct="1">
        <a:defRPr kumimoji="1" sz="1451" kern="1200">
          <a:solidFill>
            <a:schemeClr val="tx1"/>
          </a:solidFill>
          <a:latin typeface="+mn-lt"/>
          <a:ea typeface="+mn-ea"/>
          <a:cs typeface="+mn-cs"/>
        </a:defRPr>
      </a:lvl5pPr>
      <a:lvl6pPr marL="1842745" algn="l" defTabSz="737098" rtl="0" eaLnBrk="1" latinLnBrk="0" hangingPunct="1">
        <a:defRPr kumimoji="1" sz="1451" kern="1200">
          <a:solidFill>
            <a:schemeClr val="tx1"/>
          </a:solidFill>
          <a:latin typeface="+mn-lt"/>
          <a:ea typeface="+mn-ea"/>
          <a:cs typeface="+mn-cs"/>
        </a:defRPr>
      </a:lvl6pPr>
      <a:lvl7pPr marL="2211294" algn="l" defTabSz="737098" rtl="0" eaLnBrk="1" latinLnBrk="0" hangingPunct="1">
        <a:defRPr kumimoji="1" sz="1451" kern="1200">
          <a:solidFill>
            <a:schemeClr val="tx1"/>
          </a:solidFill>
          <a:latin typeface="+mn-lt"/>
          <a:ea typeface="+mn-ea"/>
          <a:cs typeface="+mn-cs"/>
        </a:defRPr>
      </a:lvl7pPr>
      <a:lvl8pPr marL="2579842" algn="l" defTabSz="737098" rtl="0" eaLnBrk="1" latinLnBrk="0" hangingPunct="1">
        <a:defRPr kumimoji="1" sz="1451" kern="1200">
          <a:solidFill>
            <a:schemeClr val="tx1"/>
          </a:solidFill>
          <a:latin typeface="+mn-lt"/>
          <a:ea typeface="+mn-ea"/>
          <a:cs typeface="+mn-cs"/>
        </a:defRPr>
      </a:lvl8pPr>
      <a:lvl9pPr marL="2948391" algn="l" defTabSz="737098" rtl="0" eaLnBrk="1" latinLnBrk="0" hangingPunct="1">
        <a:defRPr kumimoji="1" sz="14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7" userDrawn="1">
          <p15:clr>
            <a:srgbClr val="F26B43"/>
          </p15:clr>
        </p15:guide>
        <p15:guide id="2" pos="237" userDrawn="1">
          <p15:clr>
            <a:srgbClr val="F26B43"/>
          </p15:clr>
        </p15:guide>
        <p15:guide id="3" pos="5954" userDrawn="1">
          <p15:clr>
            <a:srgbClr val="F26B43"/>
          </p15:clr>
        </p15:guide>
        <p15:guide id="4" orient="horz" pos="350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E80CE18F-FB1D-B78D-8F29-775A086F39C6}"/>
              </a:ext>
            </a:extLst>
          </p:cNvPr>
          <p:cNvSpPr/>
          <p:nvPr/>
        </p:nvSpPr>
        <p:spPr>
          <a:xfrm>
            <a:off x="0" y="0"/>
            <a:ext cx="9828213" cy="5940425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3F40091-44AE-E858-851F-4DB643764031}"/>
              </a:ext>
            </a:extLst>
          </p:cNvPr>
          <p:cNvSpPr txBox="1"/>
          <p:nvPr/>
        </p:nvSpPr>
        <p:spPr>
          <a:xfrm>
            <a:off x="2209499" y="3995944"/>
            <a:ext cx="42993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atin typeface="ARハイカラPOP体H04" panose="040B0909000000000000" pitchFamily="49" charset="-128"/>
                <a:ea typeface="ARハイカラPOP体H04" panose="040B0909000000000000" pitchFamily="49" charset="-128"/>
              </a:rPr>
              <a:t>私たちと共に、</a:t>
            </a:r>
            <a:endParaRPr kumimoji="1" lang="en-US" altLang="ja-JP" sz="2400" b="1" dirty="0">
              <a:latin typeface="ARハイカラPOP体H04" panose="040B0909000000000000" pitchFamily="49" charset="-128"/>
              <a:ea typeface="ARハイカラPOP体H04" panose="040B0909000000000000" pitchFamily="49" charset="-128"/>
            </a:endParaRPr>
          </a:p>
          <a:p>
            <a:r>
              <a:rPr kumimoji="1" lang="ja-JP" altLang="en-US" sz="2400" b="1" dirty="0">
                <a:latin typeface="ARハイカラPOP体H04" panose="040B0909000000000000" pitchFamily="49" charset="-128"/>
                <a:ea typeface="ARハイカラPOP体H04" panose="040B0909000000000000" pitchFamily="49" charset="-128"/>
              </a:rPr>
              <a:t>竿燈に参加してみませんか？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A532343-733C-9F5C-5D02-0F7F3DBC90D3}"/>
              </a:ext>
            </a:extLst>
          </p:cNvPr>
          <p:cNvSpPr txBox="1"/>
          <p:nvPr/>
        </p:nvSpPr>
        <p:spPr>
          <a:xfrm>
            <a:off x="3356723" y="481428"/>
            <a:ext cx="526297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200" dirty="0"/>
              <a:t>うわこめまちいっちょうめかんとうかい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F97760A-EFA2-5812-5560-52EFE9FCBF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46" y="376238"/>
            <a:ext cx="2229387" cy="3414713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FF5865D0-AEC4-2EBF-E0AC-FD1C16A3BF2F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0082">
            <a:off x="7828835" y="1984614"/>
            <a:ext cx="1660525" cy="3712867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517B858-64C3-B311-7C40-E93762685A39}"/>
              </a:ext>
            </a:extLst>
          </p:cNvPr>
          <p:cNvSpPr txBox="1"/>
          <p:nvPr/>
        </p:nvSpPr>
        <p:spPr>
          <a:xfrm>
            <a:off x="2767746" y="872283"/>
            <a:ext cx="64409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dirty="0">
                <a:solidFill>
                  <a:srgbClr val="C00000"/>
                </a:solidFill>
                <a:latin typeface="HGP白洲太楷書体" panose="03000900000000000000" pitchFamily="66" charset="-128"/>
                <a:ea typeface="HGP白洲太楷書体" panose="03000900000000000000" pitchFamily="66" charset="-128"/>
              </a:rPr>
              <a:t>上米町一丁目竿燈会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578C3FF-B390-37E7-68DD-FC46E40803C5}"/>
              </a:ext>
            </a:extLst>
          </p:cNvPr>
          <p:cNvSpPr txBox="1"/>
          <p:nvPr/>
        </p:nvSpPr>
        <p:spPr>
          <a:xfrm>
            <a:off x="2200993" y="4847868"/>
            <a:ext cx="55130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>
                <a:solidFill>
                  <a:schemeClr val="accent1">
                    <a:lumMod val="50000"/>
                  </a:schemeClr>
                </a:solidFill>
                <a:latin typeface="AR PハイカラPOP体H04" panose="040B0900000000000000" pitchFamily="50" charset="-128"/>
                <a:ea typeface="AR PハイカラPOP体H04" panose="040B0900000000000000" pitchFamily="50" charset="-128"/>
              </a:rPr>
              <a:t>← 詳しくは公式ＨＰ・または</a:t>
            </a:r>
            <a:r>
              <a:rPr kumimoji="1" lang="en-US" altLang="ja-JP" sz="2000" dirty="0">
                <a:solidFill>
                  <a:schemeClr val="accent1">
                    <a:lumMod val="50000"/>
                  </a:schemeClr>
                </a:solidFill>
                <a:latin typeface="AR PハイカラPOP体H04" panose="040B0900000000000000" pitchFamily="50" charset="-128"/>
                <a:ea typeface="AR PハイカラPOP体H04" panose="040B0900000000000000" pitchFamily="50" charset="-128"/>
              </a:rPr>
              <a:t>SNS</a:t>
            </a:r>
            <a:r>
              <a:rPr kumimoji="1" lang="ja-JP" altLang="en-US" sz="2000" dirty="0">
                <a:solidFill>
                  <a:schemeClr val="accent1">
                    <a:lumMod val="50000"/>
                  </a:schemeClr>
                </a:solidFill>
                <a:latin typeface="AR PハイカラPOP体H04" panose="040B0900000000000000" pitchFamily="50" charset="-128"/>
                <a:ea typeface="AR PハイカラPOP体H04" panose="040B0900000000000000" pitchFamily="50" charset="-128"/>
              </a:rPr>
              <a:t>をご覧ください。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E1E47F0-0C9A-D01C-ADAC-23CA467D2453}"/>
              </a:ext>
            </a:extLst>
          </p:cNvPr>
          <p:cNvSpPr txBox="1"/>
          <p:nvPr/>
        </p:nvSpPr>
        <p:spPr>
          <a:xfrm>
            <a:off x="2491523" y="5178880"/>
            <a:ext cx="3735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>
                <a:solidFill>
                  <a:srgbClr val="CC0000"/>
                </a:solidFill>
                <a:latin typeface="AR PハイカラPOP体H04" panose="040B0900000000000000" pitchFamily="50" charset="-128"/>
                <a:ea typeface="AR PハイカラPOP体H04" panose="040B0900000000000000" pitchFamily="50" charset="-128"/>
              </a:rPr>
              <a:t>出演情報や最新情報も更新中！</a:t>
            </a: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E42F6BBE-B548-398D-DA59-17D3EC8B2D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47" y="3954263"/>
            <a:ext cx="1673779" cy="1673779"/>
          </a:xfrm>
          <a:prstGeom prst="rect">
            <a:avLst/>
          </a:prstGeom>
        </p:spPr>
      </p:pic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D2AB3E13-90BC-56B6-0E91-8DDEC1967788}"/>
              </a:ext>
            </a:extLst>
          </p:cNvPr>
          <p:cNvGrpSpPr/>
          <p:nvPr/>
        </p:nvGrpSpPr>
        <p:grpSpPr>
          <a:xfrm>
            <a:off x="2715326" y="1919919"/>
            <a:ext cx="5218339" cy="1287072"/>
            <a:chOff x="2569682" y="3061507"/>
            <a:chExt cx="5218339" cy="1287072"/>
          </a:xfrm>
        </p:grpSpPr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DC495186-9A75-6957-1CBA-224D23BED57D}"/>
                </a:ext>
              </a:extLst>
            </p:cNvPr>
            <p:cNvSpPr txBox="1"/>
            <p:nvPr/>
          </p:nvSpPr>
          <p:spPr>
            <a:xfrm>
              <a:off x="2752232" y="3197093"/>
              <a:ext cx="4801314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2000" dirty="0"/>
                <a:t>みなさまが撮影された写真は、</a:t>
              </a:r>
              <a:endParaRPr kumimoji="1" lang="en-US" altLang="ja-JP" sz="2000" dirty="0"/>
            </a:p>
            <a:p>
              <a:pPr algn="ctr"/>
              <a:r>
                <a:rPr kumimoji="1" lang="ja-JP" altLang="en-US" sz="2400" b="1" dirty="0">
                  <a:solidFill>
                    <a:srgbClr val="002060"/>
                  </a:solidFill>
                </a:rPr>
                <a:t>＃上米町一丁目竿燈会</a:t>
              </a:r>
              <a:r>
                <a:rPr kumimoji="1" lang="ja-JP" altLang="en-US" sz="2000" b="1" dirty="0">
                  <a:solidFill>
                    <a:srgbClr val="002060"/>
                  </a:solidFill>
                </a:rPr>
                <a:t>　</a:t>
              </a:r>
              <a:r>
                <a:rPr kumimoji="1" lang="ja-JP" altLang="en-US" sz="2000" dirty="0"/>
                <a:t>を追加して</a:t>
              </a:r>
              <a:endParaRPr kumimoji="1" lang="en-US" altLang="ja-JP" sz="2400" dirty="0"/>
            </a:p>
            <a:p>
              <a:pPr algn="ctr"/>
              <a:r>
                <a:rPr kumimoji="1" lang="ja-JP" altLang="en-US" sz="2000" dirty="0"/>
                <a:t>投稿していただけると嬉しいです！！</a:t>
              </a:r>
            </a:p>
          </p:txBody>
        </p:sp>
        <p:sp>
          <p:nvSpPr>
            <p:cNvPr id="20" name="四角形: 角を丸くする 19">
              <a:extLst>
                <a:ext uri="{FF2B5EF4-FFF2-40B4-BE49-F238E27FC236}">
                  <a16:creationId xmlns:a16="http://schemas.microsoft.com/office/drawing/2014/main" id="{AB654F91-D057-6CDB-A2C9-058659C1CAC1}"/>
                </a:ext>
              </a:extLst>
            </p:cNvPr>
            <p:cNvSpPr/>
            <p:nvPr/>
          </p:nvSpPr>
          <p:spPr>
            <a:xfrm>
              <a:off x="2569682" y="3061507"/>
              <a:ext cx="5218339" cy="1287072"/>
            </a:xfrm>
            <a:prstGeom prst="roundRect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8F8D24E-1E94-FB93-2850-F559B425273E}"/>
              </a:ext>
            </a:extLst>
          </p:cNvPr>
          <p:cNvSpPr txBox="1"/>
          <p:nvPr/>
        </p:nvSpPr>
        <p:spPr>
          <a:xfrm rot="998892">
            <a:off x="5227718" y="3294153"/>
            <a:ext cx="263084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solidFill>
                  <a:schemeClr val="accent1">
                    <a:lumMod val="50000"/>
                  </a:schemeClr>
                </a:solidFill>
                <a:latin typeface="AR PハイカラPOP体H04" panose="040B0900000000000000" pitchFamily="50" charset="-128"/>
                <a:ea typeface="AR PハイカラPOP体H04" panose="040B0900000000000000" pitchFamily="50" charset="-128"/>
              </a:rPr>
              <a:t>・経験・未経験は問いません</a:t>
            </a:r>
            <a:endParaRPr kumimoji="1" lang="en-US" altLang="ja-JP" sz="1600" dirty="0">
              <a:solidFill>
                <a:schemeClr val="accent1">
                  <a:lumMod val="50000"/>
                </a:schemeClr>
              </a:solidFill>
              <a:latin typeface="AR PハイカラPOP体H04" panose="040B0900000000000000" pitchFamily="50" charset="-128"/>
              <a:ea typeface="AR PハイカラPOP体H04" panose="040B0900000000000000" pitchFamily="50" charset="-128"/>
            </a:endParaRPr>
          </a:p>
          <a:p>
            <a:r>
              <a:rPr kumimoji="1" lang="ja-JP" altLang="en-US" sz="1600" dirty="0">
                <a:solidFill>
                  <a:schemeClr val="accent1">
                    <a:lumMod val="50000"/>
                  </a:schemeClr>
                </a:solidFill>
                <a:latin typeface="AR PハイカラPOP体H04" panose="040B0900000000000000" pitchFamily="50" charset="-128"/>
                <a:ea typeface="AR PハイカラPOP体H04" panose="040B0900000000000000" pitchFamily="50" charset="-128"/>
              </a:rPr>
              <a:t>・差し手・お囃子（太鼓／笛）</a:t>
            </a:r>
            <a:endParaRPr kumimoji="1" lang="en-US" altLang="ja-JP" sz="1600" dirty="0">
              <a:solidFill>
                <a:schemeClr val="accent1">
                  <a:lumMod val="50000"/>
                </a:schemeClr>
              </a:solidFill>
              <a:latin typeface="AR PハイカラPOP体H04" panose="040B0900000000000000" pitchFamily="50" charset="-128"/>
              <a:ea typeface="AR PハイカラPOP体H04" panose="040B0900000000000000" pitchFamily="50" charset="-128"/>
            </a:endParaRPr>
          </a:p>
          <a:p>
            <a:r>
              <a:rPr kumimoji="1" lang="ja-JP" altLang="en-US" sz="1600" dirty="0">
                <a:solidFill>
                  <a:schemeClr val="accent1">
                    <a:lumMod val="50000"/>
                  </a:schemeClr>
                </a:solidFill>
                <a:latin typeface="AR PハイカラPOP体H04" panose="040B0900000000000000" pitchFamily="50" charset="-128"/>
                <a:ea typeface="AR PハイカラPOP体H04" panose="040B0900000000000000" pitchFamily="50" charset="-128"/>
              </a:rPr>
              <a:t>・お子様のみの参加も</a:t>
            </a:r>
            <a:r>
              <a:rPr kumimoji="1" lang="en-US" altLang="ja-JP" sz="1600" dirty="0">
                <a:solidFill>
                  <a:schemeClr val="accent1">
                    <a:lumMod val="50000"/>
                  </a:schemeClr>
                </a:solidFill>
                <a:latin typeface="AR PハイカラPOP体H04" panose="040B0900000000000000" pitchFamily="50" charset="-128"/>
                <a:ea typeface="AR PハイカラPOP体H04" panose="040B0900000000000000" pitchFamily="50" charset="-128"/>
              </a:rPr>
              <a:t>OK</a:t>
            </a:r>
            <a:r>
              <a:rPr kumimoji="1" lang="ja-JP" altLang="en-US" sz="1600" dirty="0">
                <a:solidFill>
                  <a:schemeClr val="accent1">
                    <a:lumMod val="50000"/>
                  </a:schemeClr>
                </a:solidFill>
                <a:latin typeface="AR PハイカラPOP体H04" panose="040B0900000000000000" pitchFamily="50" charset="-128"/>
                <a:ea typeface="AR PハイカラPOP体H04" panose="040B0900000000000000" pitchFamily="50" charset="-128"/>
              </a:rPr>
              <a:t>！</a:t>
            </a:r>
            <a:endParaRPr kumimoji="1" lang="en-US" altLang="ja-JP" sz="1600" dirty="0">
              <a:solidFill>
                <a:schemeClr val="accent1">
                  <a:lumMod val="50000"/>
                </a:schemeClr>
              </a:solidFill>
              <a:latin typeface="AR PハイカラPOP体H04" panose="040B0900000000000000" pitchFamily="50" charset="-128"/>
              <a:ea typeface="AR PハイカラPOP体H04" panose="040B0900000000000000" pitchFamily="50" charset="-128"/>
            </a:endParaRPr>
          </a:p>
          <a:p>
            <a:r>
              <a:rPr kumimoji="1" lang="ja-JP" altLang="en-US" sz="1600" dirty="0">
                <a:solidFill>
                  <a:schemeClr val="accent1">
                    <a:lumMod val="50000"/>
                  </a:schemeClr>
                </a:solidFill>
                <a:latin typeface="AR PハイカラPOP体H04" panose="040B0900000000000000" pitchFamily="50" charset="-128"/>
                <a:ea typeface="AR PハイカラPOP体H04" panose="040B0900000000000000" pitchFamily="50" charset="-128"/>
              </a:rPr>
              <a:t>・お友達とご一緒でも</a:t>
            </a:r>
            <a:r>
              <a:rPr kumimoji="1" lang="en-US" altLang="ja-JP" sz="1600" dirty="0">
                <a:solidFill>
                  <a:schemeClr val="accent1">
                    <a:lumMod val="50000"/>
                  </a:schemeClr>
                </a:solidFill>
                <a:latin typeface="AR PハイカラPOP体H04" panose="040B0900000000000000" pitchFamily="50" charset="-128"/>
                <a:ea typeface="AR PハイカラPOP体H04" panose="040B0900000000000000" pitchFamily="50" charset="-128"/>
              </a:rPr>
              <a:t>OK</a:t>
            </a:r>
            <a:r>
              <a:rPr kumimoji="1" lang="ja-JP" altLang="en-US" sz="1600" dirty="0">
                <a:solidFill>
                  <a:schemeClr val="accent1">
                    <a:lumMod val="50000"/>
                  </a:schemeClr>
                </a:solidFill>
                <a:latin typeface="AR PハイカラPOP体H04" panose="040B0900000000000000" pitchFamily="50" charset="-128"/>
                <a:ea typeface="AR PハイカラPOP体H04" panose="040B0900000000000000" pitchFamily="50" charset="-128"/>
              </a:rPr>
              <a:t>！</a:t>
            </a:r>
            <a:endParaRPr kumimoji="1" lang="en-US" altLang="ja-JP" sz="1600" dirty="0">
              <a:solidFill>
                <a:schemeClr val="accent1">
                  <a:lumMod val="50000"/>
                </a:schemeClr>
              </a:solidFill>
              <a:latin typeface="AR PハイカラPOP体H04" panose="040B0900000000000000" pitchFamily="50" charset="-128"/>
              <a:ea typeface="AR PハイカラPOP体H04" panose="040B0900000000000000" pitchFamily="50" charset="-128"/>
            </a:endParaRPr>
          </a:p>
          <a:p>
            <a:r>
              <a:rPr kumimoji="1" lang="ja-JP" altLang="en-US" sz="1600" dirty="0">
                <a:solidFill>
                  <a:schemeClr val="accent1">
                    <a:lumMod val="50000"/>
                  </a:schemeClr>
                </a:solidFill>
                <a:latin typeface="AR PハイカラPOP体H04" panose="040B0900000000000000" pitchFamily="50" charset="-128"/>
                <a:ea typeface="AR PハイカラPOP体H04" panose="040B0900000000000000" pitchFamily="50" charset="-128"/>
              </a:rPr>
              <a:t>・練習の見学も可能です</a:t>
            </a:r>
          </a:p>
        </p:txBody>
      </p:sp>
    </p:spTree>
    <p:extLst>
      <p:ext uri="{BB962C8B-B14F-4D97-AF65-F5344CB8AC3E}">
        <p14:creationId xmlns:p14="http://schemas.microsoft.com/office/powerpoint/2010/main" val="1293425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D059A3BB-49BE-553F-26BF-BB6457B9FB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4" t="4383" r="2544" b="4383"/>
          <a:stretch/>
        </p:blipFill>
        <p:spPr>
          <a:xfrm>
            <a:off x="0" y="0"/>
            <a:ext cx="9828213" cy="594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702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267</TotalTime>
  <Words>109</Words>
  <Application>Microsoft Office PowerPoint</Application>
  <PresentationFormat>ユーザー設定</PresentationFormat>
  <Paragraphs>14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AR PハイカラPOP体H04</vt:lpstr>
      <vt:lpstr>ARハイカラPOP体H04</vt:lpstr>
      <vt:lpstr>HGP白洲太楷書体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biztel</dc:creator>
  <cp:lastModifiedBy>冬樹 貴志</cp:lastModifiedBy>
  <cp:revision>13</cp:revision>
  <cp:lastPrinted>2024-06-11T02:36:49Z</cp:lastPrinted>
  <dcterms:created xsi:type="dcterms:W3CDTF">2017-07-31T10:46:25Z</dcterms:created>
  <dcterms:modified xsi:type="dcterms:W3CDTF">2024-06-11T02:36:58Z</dcterms:modified>
</cp:coreProperties>
</file>