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6158" r:id="rId2"/>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9" d="100"/>
          <a:sy n="49" d="100"/>
        </p:scale>
        <p:origin x="2813"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5D2856-FDAC-4BDC-B4F8-E8B6E0AC7D7C}" type="datetimeFigureOut">
              <a:rPr kumimoji="1" lang="ja-JP" altLang="en-US" smtClean="0"/>
              <a:t>2020/12/26</a:t>
            </a:fld>
            <a:endParaRPr kumimoji="1" lang="ja-JP" altLang="en-US"/>
          </a:p>
        </p:txBody>
      </p:sp>
      <p:sp>
        <p:nvSpPr>
          <p:cNvPr id="4" name="スライド イメージ プレースホルダー 3"/>
          <p:cNvSpPr>
            <a:spLocks noGrp="1" noRot="1" noChangeAspect="1"/>
          </p:cNvSpPr>
          <p:nvPr>
            <p:ph type="sldImg" idx="2"/>
          </p:nvPr>
        </p:nvSpPr>
        <p:spPr>
          <a:xfrm>
            <a:off x="2560638" y="1143000"/>
            <a:ext cx="1736725"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B31CAD-4C21-4F12-B0AF-AF75DEBB390A}" type="slidenum">
              <a:rPr kumimoji="1" lang="ja-JP" altLang="en-US" smtClean="0"/>
              <a:t>‹#›</a:t>
            </a:fld>
            <a:endParaRPr kumimoji="1" lang="ja-JP" altLang="en-US"/>
          </a:p>
        </p:txBody>
      </p:sp>
    </p:spTree>
    <p:extLst>
      <p:ext uri="{BB962C8B-B14F-4D97-AF65-F5344CB8AC3E}">
        <p14:creationId xmlns:p14="http://schemas.microsoft.com/office/powerpoint/2010/main" val="325144041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b="1" u="sng"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3E9ECC-DB27-464D-9224-36A159DF6C25}" type="slidenum">
              <a:rPr kumimoji="0" lang="ja-JP" alt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269662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0F7285F-3A16-46A9-BF5A-85AC67AC2EF6}" type="datetimeFigureOut">
              <a:rPr kumimoji="1" lang="ja-JP" altLang="en-US" smtClean="0"/>
              <a:t>2020/12/26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D93ABC8-2746-4F9C-955B-BA71864D9FE8}" type="slidenum">
              <a:rPr kumimoji="1" lang="ja-JP" altLang="en-US" smtClean="0"/>
              <a:t>‹#›</a:t>
            </a:fld>
            <a:endParaRPr kumimoji="1" lang="ja-JP" altLang="en-US"/>
          </a:p>
        </p:txBody>
      </p:sp>
    </p:spTree>
    <p:extLst>
      <p:ext uri="{BB962C8B-B14F-4D97-AF65-F5344CB8AC3E}">
        <p14:creationId xmlns:p14="http://schemas.microsoft.com/office/powerpoint/2010/main" val="2194386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0F7285F-3A16-46A9-BF5A-85AC67AC2EF6}" type="datetimeFigureOut">
              <a:rPr kumimoji="1" lang="ja-JP" altLang="en-US" smtClean="0"/>
              <a:t>2020/12/26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D93ABC8-2746-4F9C-955B-BA71864D9FE8}" type="slidenum">
              <a:rPr kumimoji="1" lang="ja-JP" altLang="en-US" smtClean="0"/>
              <a:t>‹#›</a:t>
            </a:fld>
            <a:endParaRPr kumimoji="1" lang="ja-JP" altLang="en-US"/>
          </a:p>
        </p:txBody>
      </p:sp>
    </p:spTree>
    <p:extLst>
      <p:ext uri="{BB962C8B-B14F-4D97-AF65-F5344CB8AC3E}">
        <p14:creationId xmlns:p14="http://schemas.microsoft.com/office/powerpoint/2010/main" val="181087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0F7285F-3A16-46A9-BF5A-85AC67AC2EF6}" type="datetimeFigureOut">
              <a:rPr kumimoji="1" lang="ja-JP" altLang="en-US" smtClean="0"/>
              <a:t>2020/12/26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D93ABC8-2746-4F9C-955B-BA71864D9FE8}" type="slidenum">
              <a:rPr kumimoji="1" lang="ja-JP" altLang="en-US" smtClean="0"/>
              <a:t>‹#›</a:t>
            </a:fld>
            <a:endParaRPr kumimoji="1" lang="ja-JP" altLang="en-US"/>
          </a:p>
        </p:txBody>
      </p:sp>
    </p:spTree>
    <p:extLst>
      <p:ext uri="{BB962C8B-B14F-4D97-AF65-F5344CB8AC3E}">
        <p14:creationId xmlns:p14="http://schemas.microsoft.com/office/powerpoint/2010/main" val="1478214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0F7285F-3A16-46A9-BF5A-85AC67AC2EF6}" type="datetimeFigureOut">
              <a:rPr kumimoji="1" lang="ja-JP" altLang="en-US" smtClean="0"/>
              <a:t>2020/12/26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D93ABC8-2746-4F9C-955B-BA71864D9FE8}" type="slidenum">
              <a:rPr kumimoji="1" lang="ja-JP" altLang="en-US" smtClean="0"/>
              <a:t>‹#›</a:t>
            </a:fld>
            <a:endParaRPr kumimoji="1" lang="ja-JP" altLang="en-US"/>
          </a:p>
        </p:txBody>
      </p:sp>
    </p:spTree>
    <p:extLst>
      <p:ext uri="{BB962C8B-B14F-4D97-AF65-F5344CB8AC3E}">
        <p14:creationId xmlns:p14="http://schemas.microsoft.com/office/powerpoint/2010/main" val="2837115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0F7285F-3A16-46A9-BF5A-85AC67AC2EF6}" type="datetimeFigureOut">
              <a:rPr kumimoji="1" lang="ja-JP" altLang="en-US" smtClean="0"/>
              <a:t>2020/12/26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D93ABC8-2746-4F9C-955B-BA71864D9FE8}" type="slidenum">
              <a:rPr kumimoji="1" lang="ja-JP" altLang="en-US" smtClean="0"/>
              <a:t>‹#›</a:t>
            </a:fld>
            <a:endParaRPr kumimoji="1" lang="ja-JP" altLang="en-US"/>
          </a:p>
        </p:txBody>
      </p:sp>
    </p:spTree>
    <p:extLst>
      <p:ext uri="{BB962C8B-B14F-4D97-AF65-F5344CB8AC3E}">
        <p14:creationId xmlns:p14="http://schemas.microsoft.com/office/powerpoint/2010/main" val="549847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0F7285F-3A16-46A9-BF5A-85AC67AC2EF6}" type="datetimeFigureOut">
              <a:rPr kumimoji="1" lang="ja-JP" altLang="en-US" smtClean="0"/>
              <a:t>2020/12/26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D93ABC8-2746-4F9C-955B-BA71864D9FE8}" type="slidenum">
              <a:rPr kumimoji="1" lang="ja-JP" altLang="en-US" smtClean="0"/>
              <a:t>‹#›</a:t>
            </a:fld>
            <a:endParaRPr kumimoji="1" lang="ja-JP" altLang="en-US"/>
          </a:p>
        </p:txBody>
      </p:sp>
    </p:spTree>
    <p:extLst>
      <p:ext uri="{BB962C8B-B14F-4D97-AF65-F5344CB8AC3E}">
        <p14:creationId xmlns:p14="http://schemas.microsoft.com/office/powerpoint/2010/main" val="3538475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4453467"/>
            <a:ext cx="2901255" cy="655037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4453467"/>
            <a:ext cx="2915543" cy="655037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0F7285F-3A16-46A9-BF5A-85AC67AC2EF6}" type="datetimeFigureOut">
              <a:rPr kumimoji="1" lang="ja-JP" altLang="en-US" smtClean="0"/>
              <a:t>2020/12/26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D93ABC8-2746-4F9C-955B-BA71864D9FE8}" type="slidenum">
              <a:rPr kumimoji="1" lang="ja-JP" altLang="en-US" smtClean="0"/>
              <a:t>‹#›</a:t>
            </a:fld>
            <a:endParaRPr kumimoji="1" lang="ja-JP" altLang="en-US"/>
          </a:p>
        </p:txBody>
      </p:sp>
    </p:spTree>
    <p:extLst>
      <p:ext uri="{BB962C8B-B14F-4D97-AF65-F5344CB8AC3E}">
        <p14:creationId xmlns:p14="http://schemas.microsoft.com/office/powerpoint/2010/main" val="232857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0F7285F-3A16-46A9-BF5A-85AC67AC2EF6}" type="datetimeFigureOut">
              <a:rPr kumimoji="1" lang="ja-JP" altLang="en-US" smtClean="0"/>
              <a:t>2020/12/26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D93ABC8-2746-4F9C-955B-BA71864D9FE8}" type="slidenum">
              <a:rPr kumimoji="1" lang="ja-JP" altLang="en-US" smtClean="0"/>
              <a:t>‹#›</a:t>
            </a:fld>
            <a:endParaRPr kumimoji="1" lang="ja-JP" altLang="en-US"/>
          </a:p>
        </p:txBody>
      </p:sp>
    </p:spTree>
    <p:extLst>
      <p:ext uri="{BB962C8B-B14F-4D97-AF65-F5344CB8AC3E}">
        <p14:creationId xmlns:p14="http://schemas.microsoft.com/office/powerpoint/2010/main" val="1219195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F7285F-3A16-46A9-BF5A-85AC67AC2EF6}" type="datetimeFigureOut">
              <a:rPr kumimoji="1" lang="ja-JP" altLang="en-US" smtClean="0"/>
              <a:t>2020/12/26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D93ABC8-2746-4F9C-955B-BA71864D9FE8}" type="slidenum">
              <a:rPr kumimoji="1" lang="ja-JP" altLang="en-US" smtClean="0"/>
              <a:t>‹#›</a:t>
            </a:fld>
            <a:endParaRPr kumimoji="1" lang="ja-JP" altLang="en-US"/>
          </a:p>
        </p:txBody>
      </p:sp>
    </p:spTree>
    <p:extLst>
      <p:ext uri="{BB962C8B-B14F-4D97-AF65-F5344CB8AC3E}">
        <p14:creationId xmlns:p14="http://schemas.microsoft.com/office/powerpoint/2010/main" val="105939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0F7285F-3A16-46A9-BF5A-85AC67AC2EF6}" type="datetimeFigureOut">
              <a:rPr kumimoji="1" lang="ja-JP" altLang="en-US" smtClean="0"/>
              <a:t>2020/12/26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D93ABC8-2746-4F9C-955B-BA71864D9FE8}" type="slidenum">
              <a:rPr kumimoji="1" lang="ja-JP" altLang="en-US" smtClean="0"/>
              <a:t>‹#›</a:t>
            </a:fld>
            <a:endParaRPr kumimoji="1" lang="ja-JP" altLang="en-US"/>
          </a:p>
        </p:txBody>
      </p:sp>
    </p:spTree>
    <p:extLst>
      <p:ext uri="{BB962C8B-B14F-4D97-AF65-F5344CB8AC3E}">
        <p14:creationId xmlns:p14="http://schemas.microsoft.com/office/powerpoint/2010/main" val="2135940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0F7285F-3A16-46A9-BF5A-85AC67AC2EF6}" type="datetimeFigureOut">
              <a:rPr kumimoji="1" lang="ja-JP" altLang="en-US" smtClean="0"/>
              <a:t>2020/12/26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D93ABC8-2746-4F9C-955B-BA71864D9FE8}" type="slidenum">
              <a:rPr kumimoji="1" lang="ja-JP" altLang="en-US" smtClean="0"/>
              <a:t>‹#›</a:t>
            </a:fld>
            <a:endParaRPr kumimoji="1" lang="ja-JP" altLang="en-US"/>
          </a:p>
        </p:txBody>
      </p:sp>
    </p:spTree>
    <p:extLst>
      <p:ext uri="{BB962C8B-B14F-4D97-AF65-F5344CB8AC3E}">
        <p14:creationId xmlns:p14="http://schemas.microsoft.com/office/powerpoint/2010/main" val="3999866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F0F7285F-3A16-46A9-BF5A-85AC67AC2EF6}" type="datetimeFigureOut">
              <a:rPr kumimoji="1" lang="ja-JP" altLang="en-US" smtClean="0"/>
              <a:t>2020/12/26</a:t>
            </a:fld>
            <a:endParaRPr kumimoji="1" lang="ja-JP" altLang="en-US"/>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ED93ABC8-2746-4F9C-955B-BA71864D9FE8}" type="slidenum">
              <a:rPr kumimoji="1" lang="ja-JP" altLang="en-US" smtClean="0"/>
              <a:t>‹#›</a:t>
            </a:fld>
            <a:endParaRPr kumimoji="1" lang="ja-JP" altLang="en-US"/>
          </a:p>
        </p:txBody>
      </p:sp>
    </p:spTree>
    <p:extLst>
      <p:ext uri="{BB962C8B-B14F-4D97-AF65-F5344CB8AC3E}">
        <p14:creationId xmlns:p14="http://schemas.microsoft.com/office/powerpoint/2010/main" val="1167978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6" name="正方形/長方形 2055">
            <a:extLst>
              <a:ext uri="{FF2B5EF4-FFF2-40B4-BE49-F238E27FC236}">
                <a16:creationId xmlns:a16="http://schemas.microsoft.com/office/drawing/2014/main" id="{1DC0C577-52AA-486B-977A-0F518D29B657}"/>
              </a:ext>
            </a:extLst>
          </p:cNvPr>
          <p:cNvSpPr/>
          <p:nvPr/>
        </p:nvSpPr>
        <p:spPr>
          <a:xfrm>
            <a:off x="-1645129" y="-16274"/>
            <a:ext cx="10456857" cy="448027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3" name="正方形/長方形 22">
            <a:extLst>
              <a:ext uri="{FF2B5EF4-FFF2-40B4-BE49-F238E27FC236}">
                <a16:creationId xmlns:a16="http://schemas.microsoft.com/office/drawing/2014/main" id="{F5DADD3D-C8B1-4535-873F-3C4028162C82}"/>
              </a:ext>
            </a:extLst>
          </p:cNvPr>
          <p:cNvSpPr>
            <a:spLocks noChangeAspect="1"/>
          </p:cNvSpPr>
          <p:nvPr/>
        </p:nvSpPr>
        <p:spPr>
          <a:xfrm>
            <a:off x="3587030" y="9310295"/>
            <a:ext cx="5227200" cy="2889000"/>
          </a:xfrm>
          <a:prstGeom prst="rect">
            <a:avLst/>
          </a:prstGeom>
          <a:blipFill dpi="0" rotWithShape="1">
            <a:blip r:embed="rId3">
              <a:alphaModFix amt="61000"/>
            </a:blip>
            <a:srcRect/>
            <a:stretch>
              <a:fillRect r="52" b="-2057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124" name="正方形/長方形 123">
            <a:extLst>
              <a:ext uri="{FF2B5EF4-FFF2-40B4-BE49-F238E27FC236}">
                <a16:creationId xmlns:a16="http://schemas.microsoft.com/office/drawing/2014/main" id="{2D8C9EE1-2038-462F-931C-A51C1D5B4ED2}"/>
              </a:ext>
            </a:extLst>
          </p:cNvPr>
          <p:cNvSpPr>
            <a:spLocks noChangeAspect="1"/>
          </p:cNvSpPr>
          <p:nvPr/>
        </p:nvSpPr>
        <p:spPr>
          <a:xfrm>
            <a:off x="-1639302" y="6417855"/>
            <a:ext cx="5227200" cy="2889000"/>
          </a:xfrm>
          <a:prstGeom prst="rect">
            <a:avLst/>
          </a:prstGeom>
          <a:blipFill>
            <a:blip r:embed="rId4">
              <a:alphaModFix amt="61000"/>
            </a:blip>
            <a:stretch>
              <a:fillRect r="-5815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59" name="正方形/長方形 58">
            <a:extLst>
              <a:ext uri="{FF2B5EF4-FFF2-40B4-BE49-F238E27FC236}">
                <a16:creationId xmlns:a16="http://schemas.microsoft.com/office/drawing/2014/main" id="{9857B4BF-11AE-45FC-8A00-7CDDCEF00DA0}"/>
              </a:ext>
            </a:extLst>
          </p:cNvPr>
          <p:cNvSpPr/>
          <p:nvPr/>
        </p:nvSpPr>
        <p:spPr>
          <a:xfrm>
            <a:off x="-1647838" y="729742"/>
            <a:ext cx="10456857" cy="6112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kumimoji="1" lang="ja-JP" altLang="en-US" sz="2250" dirty="0">
                <a:solidFill>
                  <a:srgbClr val="FF9393"/>
                </a:solidFill>
                <a:latin typeface="UD デジタル 教科書体 NP-R" panose="02020400000000000000" pitchFamily="18" charset="-128"/>
                <a:ea typeface="UD デジタル 教科書体 NP-R" panose="02020400000000000000" pitchFamily="18" charset="-128"/>
              </a:rPr>
              <a:t>保育者の思いやり学校</a:t>
            </a:r>
          </a:p>
        </p:txBody>
      </p:sp>
      <p:sp>
        <p:nvSpPr>
          <p:cNvPr id="89" name="正方形/長方形 88">
            <a:extLst>
              <a:ext uri="{FF2B5EF4-FFF2-40B4-BE49-F238E27FC236}">
                <a16:creationId xmlns:a16="http://schemas.microsoft.com/office/drawing/2014/main" id="{FF64FB6B-FDD9-4941-B346-8CDE41575217}"/>
              </a:ext>
            </a:extLst>
          </p:cNvPr>
          <p:cNvSpPr/>
          <p:nvPr/>
        </p:nvSpPr>
        <p:spPr>
          <a:xfrm>
            <a:off x="-1340966" y="72125"/>
            <a:ext cx="10456857" cy="6112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575" dirty="0">
                <a:solidFill>
                  <a:schemeClr val="tx1"/>
                </a:solidFill>
                <a:latin typeface="UD デジタル 教科書体 NP-R" panose="02020400000000000000" pitchFamily="18" charset="-128"/>
                <a:ea typeface="UD デジタル 教科書体 NP-R" panose="02020400000000000000" pitchFamily="18" charset="-128"/>
              </a:rPr>
              <a:t>日本保育連絡協議会</a:t>
            </a:r>
            <a:r>
              <a:rPr kumimoji="1" lang="en-US" altLang="ja-JP" sz="1575" dirty="0">
                <a:solidFill>
                  <a:schemeClr val="tx1"/>
                </a:solidFill>
                <a:latin typeface="UD デジタル 教科書体 NP-R" panose="02020400000000000000" pitchFamily="18" charset="-128"/>
                <a:ea typeface="UD デジタル 教科書体 NP-R" panose="02020400000000000000" pitchFamily="18" charset="-128"/>
              </a:rPr>
              <a:t>Lab</a:t>
            </a:r>
            <a:endParaRPr kumimoji="1" lang="ja-JP" altLang="en-US" sz="1575" dirty="0">
              <a:solidFill>
                <a:schemeClr val="tx1"/>
              </a:solidFill>
              <a:latin typeface="UD デジタル 教科書体 NP-R" panose="02020400000000000000" pitchFamily="18" charset="-128"/>
              <a:ea typeface="UD デジタル 教科書体 NP-R" panose="02020400000000000000" pitchFamily="18" charset="-128"/>
            </a:endParaRPr>
          </a:p>
        </p:txBody>
      </p:sp>
      <p:pic>
        <p:nvPicPr>
          <p:cNvPr id="117" name="Picture 8">
            <a:extLst>
              <a:ext uri="{FF2B5EF4-FFF2-40B4-BE49-F238E27FC236}">
                <a16:creationId xmlns:a16="http://schemas.microsoft.com/office/drawing/2014/main" id="{61FE6A90-20D7-4464-9598-903101493C8C}"/>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26376" y="20976"/>
            <a:ext cx="598606" cy="445889"/>
          </a:xfrm>
          <a:prstGeom prst="rect">
            <a:avLst/>
          </a:prstGeom>
          <a:noFill/>
          <a:extLst>
            <a:ext uri="{909E8E84-426E-40DD-AFC4-6F175D3DCCD1}">
              <a14:hiddenFill xmlns:a14="http://schemas.microsoft.com/office/drawing/2010/main">
                <a:solidFill>
                  <a:srgbClr val="FFFFFF"/>
                </a:solidFill>
              </a14:hiddenFill>
            </a:ext>
          </a:extLst>
        </p:spPr>
      </p:pic>
      <p:cxnSp>
        <p:nvCxnSpPr>
          <p:cNvPr id="134" name="直線コネクタ 133">
            <a:extLst>
              <a:ext uri="{FF2B5EF4-FFF2-40B4-BE49-F238E27FC236}">
                <a16:creationId xmlns:a16="http://schemas.microsoft.com/office/drawing/2014/main" id="{AA434145-9DAE-420F-B12B-3B5CC6F646DC}"/>
              </a:ext>
            </a:extLst>
          </p:cNvPr>
          <p:cNvCxnSpPr>
            <a:cxnSpLocks/>
          </p:cNvCxnSpPr>
          <p:nvPr/>
        </p:nvCxnSpPr>
        <p:spPr>
          <a:xfrm>
            <a:off x="-1657364" y="1463815"/>
            <a:ext cx="10466382" cy="0"/>
          </a:xfrm>
          <a:prstGeom prst="line">
            <a:avLst/>
          </a:prstGeom>
          <a:ln w="28575">
            <a:solidFill>
              <a:srgbClr val="F0EFE8"/>
            </a:solidFill>
          </a:ln>
        </p:spPr>
        <p:style>
          <a:lnRef idx="1">
            <a:schemeClr val="accent1"/>
          </a:lnRef>
          <a:fillRef idx="0">
            <a:schemeClr val="accent1"/>
          </a:fillRef>
          <a:effectRef idx="0">
            <a:schemeClr val="accent1"/>
          </a:effectRef>
          <a:fontRef idx="minor">
            <a:schemeClr val="tx1"/>
          </a:fontRef>
        </p:style>
      </p:cxnSp>
      <p:cxnSp>
        <p:nvCxnSpPr>
          <p:cNvPr id="135" name="直線コネクタ 134">
            <a:extLst>
              <a:ext uri="{FF2B5EF4-FFF2-40B4-BE49-F238E27FC236}">
                <a16:creationId xmlns:a16="http://schemas.microsoft.com/office/drawing/2014/main" id="{A2A135EC-3BA4-4F71-BC76-52E2A88196F6}"/>
              </a:ext>
            </a:extLst>
          </p:cNvPr>
          <p:cNvCxnSpPr>
            <a:cxnSpLocks/>
          </p:cNvCxnSpPr>
          <p:nvPr/>
        </p:nvCxnSpPr>
        <p:spPr>
          <a:xfrm>
            <a:off x="-1657364" y="1317753"/>
            <a:ext cx="10466382" cy="0"/>
          </a:xfrm>
          <a:prstGeom prst="line">
            <a:avLst/>
          </a:prstGeom>
          <a:ln w="12700">
            <a:solidFill>
              <a:srgbClr val="DDDFE3"/>
            </a:solidFill>
          </a:ln>
        </p:spPr>
        <p:style>
          <a:lnRef idx="1">
            <a:schemeClr val="accent1"/>
          </a:lnRef>
          <a:fillRef idx="0">
            <a:schemeClr val="accent1"/>
          </a:fillRef>
          <a:effectRef idx="0">
            <a:schemeClr val="accent1"/>
          </a:effectRef>
          <a:fontRef idx="minor">
            <a:schemeClr val="tx1"/>
          </a:fontRef>
        </p:style>
      </p:cxnSp>
      <p:sp>
        <p:nvSpPr>
          <p:cNvPr id="136" name="正方形/長方形 135">
            <a:extLst>
              <a:ext uri="{FF2B5EF4-FFF2-40B4-BE49-F238E27FC236}">
                <a16:creationId xmlns:a16="http://schemas.microsoft.com/office/drawing/2014/main" id="{61D4C625-D942-43F4-A96F-9620327E8FB0}"/>
              </a:ext>
            </a:extLst>
          </p:cNvPr>
          <p:cNvSpPr/>
          <p:nvPr/>
        </p:nvSpPr>
        <p:spPr>
          <a:xfrm>
            <a:off x="91333" y="1386458"/>
            <a:ext cx="1744200" cy="435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rgbClr val="9D8434"/>
                </a:solidFill>
                <a:latin typeface="UD デジタル 教科書体 NP-R" panose="02020400000000000000" pitchFamily="18" charset="-128"/>
                <a:ea typeface="UD デジタル 教科書体 NP-R" panose="02020400000000000000" pitchFamily="18" charset="-128"/>
              </a:rPr>
              <a:t>研修のこと</a:t>
            </a:r>
          </a:p>
        </p:txBody>
      </p:sp>
      <p:sp>
        <p:nvSpPr>
          <p:cNvPr id="137" name="正方形/長方形 136">
            <a:extLst>
              <a:ext uri="{FF2B5EF4-FFF2-40B4-BE49-F238E27FC236}">
                <a16:creationId xmlns:a16="http://schemas.microsoft.com/office/drawing/2014/main" id="{AD868B09-E6DC-457C-ADBD-D0CC8F963B9B}"/>
              </a:ext>
            </a:extLst>
          </p:cNvPr>
          <p:cNvSpPr/>
          <p:nvPr/>
        </p:nvSpPr>
        <p:spPr>
          <a:xfrm>
            <a:off x="7057611" y="1386458"/>
            <a:ext cx="1744200" cy="435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rgbClr val="9D8434"/>
                </a:solidFill>
                <a:latin typeface="UD デジタル 教科書体 NP-R" panose="02020400000000000000" pitchFamily="18" charset="-128"/>
                <a:ea typeface="UD デジタル 教科書体 NP-R" panose="02020400000000000000" pitchFamily="18" charset="-128"/>
              </a:rPr>
              <a:t>問い合わせ</a:t>
            </a:r>
          </a:p>
        </p:txBody>
      </p:sp>
      <p:sp>
        <p:nvSpPr>
          <p:cNvPr id="138" name="正方形/長方形 137">
            <a:extLst>
              <a:ext uri="{FF2B5EF4-FFF2-40B4-BE49-F238E27FC236}">
                <a16:creationId xmlns:a16="http://schemas.microsoft.com/office/drawing/2014/main" id="{793612F2-CCE7-476A-BF1A-537A88AD6145}"/>
              </a:ext>
            </a:extLst>
          </p:cNvPr>
          <p:cNvSpPr/>
          <p:nvPr/>
        </p:nvSpPr>
        <p:spPr>
          <a:xfrm>
            <a:off x="-1653248" y="1386458"/>
            <a:ext cx="1744200" cy="435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rgbClr val="9D8434"/>
                </a:solidFill>
                <a:latin typeface="UD デジタル 教科書体 NP-R" panose="02020400000000000000" pitchFamily="18" charset="-128"/>
                <a:ea typeface="UD デジタル 教科書体 NP-R" panose="02020400000000000000" pitchFamily="18" charset="-128"/>
              </a:rPr>
              <a:t>学校のこと</a:t>
            </a:r>
          </a:p>
        </p:txBody>
      </p:sp>
      <p:sp>
        <p:nvSpPr>
          <p:cNvPr id="140" name="正方形/長方形 139">
            <a:extLst>
              <a:ext uri="{FF2B5EF4-FFF2-40B4-BE49-F238E27FC236}">
                <a16:creationId xmlns:a16="http://schemas.microsoft.com/office/drawing/2014/main" id="{5E4456E5-ADBC-46FE-A783-31C2B552B0BA}"/>
              </a:ext>
            </a:extLst>
          </p:cNvPr>
          <p:cNvSpPr/>
          <p:nvPr/>
        </p:nvSpPr>
        <p:spPr>
          <a:xfrm>
            <a:off x="1835910" y="1386458"/>
            <a:ext cx="1744200" cy="435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rgbClr val="9D8434"/>
                </a:solidFill>
                <a:latin typeface="UD デジタル 教科書体 NP-R" panose="02020400000000000000" pitchFamily="18" charset="-128"/>
                <a:ea typeface="UD デジタル 教科書体 NP-R" panose="02020400000000000000" pitchFamily="18" charset="-128"/>
              </a:rPr>
              <a:t>レポート</a:t>
            </a:r>
          </a:p>
        </p:txBody>
      </p:sp>
      <p:sp>
        <p:nvSpPr>
          <p:cNvPr id="141" name="正方形/長方形 140">
            <a:extLst>
              <a:ext uri="{FF2B5EF4-FFF2-40B4-BE49-F238E27FC236}">
                <a16:creationId xmlns:a16="http://schemas.microsoft.com/office/drawing/2014/main" id="{62A066F0-D9B1-4718-90FE-EDE1725A4E34}"/>
              </a:ext>
            </a:extLst>
          </p:cNvPr>
          <p:cNvSpPr/>
          <p:nvPr/>
        </p:nvSpPr>
        <p:spPr>
          <a:xfrm>
            <a:off x="3568454" y="1386458"/>
            <a:ext cx="1744200" cy="435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rgbClr val="9D8434"/>
                </a:solidFill>
                <a:latin typeface="UD デジタル 教科書体 NP-R" panose="02020400000000000000" pitchFamily="18" charset="-128"/>
                <a:ea typeface="UD デジタル 教科書体 NP-R" panose="02020400000000000000" pitchFamily="18" charset="-128"/>
              </a:rPr>
              <a:t>心ノオト</a:t>
            </a:r>
          </a:p>
        </p:txBody>
      </p:sp>
      <p:sp>
        <p:nvSpPr>
          <p:cNvPr id="142" name="正方形/長方形 141">
            <a:extLst>
              <a:ext uri="{FF2B5EF4-FFF2-40B4-BE49-F238E27FC236}">
                <a16:creationId xmlns:a16="http://schemas.microsoft.com/office/drawing/2014/main" id="{1431B469-F393-4C6F-B7B2-D883DF6E8BF8}"/>
              </a:ext>
            </a:extLst>
          </p:cNvPr>
          <p:cNvSpPr/>
          <p:nvPr/>
        </p:nvSpPr>
        <p:spPr>
          <a:xfrm>
            <a:off x="5313035" y="1386458"/>
            <a:ext cx="1744200" cy="435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rgbClr val="9D8434"/>
                </a:solidFill>
                <a:latin typeface="UD デジタル 教科書体 NP-R" panose="02020400000000000000" pitchFamily="18" charset="-128"/>
                <a:ea typeface="UD デジタル 教科書体 NP-R" panose="02020400000000000000" pitchFamily="18" charset="-128"/>
              </a:rPr>
              <a:t>大切な共有</a:t>
            </a:r>
          </a:p>
        </p:txBody>
      </p:sp>
      <p:pic>
        <p:nvPicPr>
          <p:cNvPr id="176" name="図 175">
            <a:extLst>
              <a:ext uri="{FF2B5EF4-FFF2-40B4-BE49-F238E27FC236}">
                <a16:creationId xmlns:a16="http://schemas.microsoft.com/office/drawing/2014/main" id="{7FE7A7EF-8B7C-4842-8E4D-D5FB938E84D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64785" y="16979"/>
            <a:ext cx="2843100" cy="1137529"/>
          </a:xfrm>
          <a:prstGeom prst="rect">
            <a:avLst/>
          </a:prstGeom>
          <a:ln>
            <a:noFill/>
          </a:ln>
        </p:spPr>
      </p:pic>
      <p:pic>
        <p:nvPicPr>
          <p:cNvPr id="177" name="図 176">
            <a:extLst>
              <a:ext uri="{FF2B5EF4-FFF2-40B4-BE49-F238E27FC236}">
                <a16:creationId xmlns:a16="http://schemas.microsoft.com/office/drawing/2014/main" id="{95773FDA-DCF4-4171-8EBB-DEC92303041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55910" y="14144"/>
            <a:ext cx="2843100" cy="1137529"/>
          </a:xfrm>
          <a:prstGeom prst="rect">
            <a:avLst/>
          </a:prstGeom>
          <a:ln>
            <a:noFill/>
          </a:ln>
        </p:spPr>
      </p:pic>
      <p:sp>
        <p:nvSpPr>
          <p:cNvPr id="184" name="正方形/長方形 183">
            <a:extLst>
              <a:ext uri="{FF2B5EF4-FFF2-40B4-BE49-F238E27FC236}">
                <a16:creationId xmlns:a16="http://schemas.microsoft.com/office/drawing/2014/main" id="{2FD0BA65-1B59-4B33-83FE-D1D4FCF28796}"/>
              </a:ext>
            </a:extLst>
          </p:cNvPr>
          <p:cNvSpPr/>
          <p:nvPr/>
        </p:nvSpPr>
        <p:spPr>
          <a:xfrm>
            <a:off x="-1639883" y="9305434"/>
            <a:ext cx="5227200" cy="2889000"/>
          </a:xfrm>
          <a:prstGeom prst="rect">
            <a:avLst/>
          </a:prstGeom>
          <a:solidFill>
            <a:srgbClr val="DEC46D">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pic>
        <p:nvPicPr>
          <p:cNvPr id="208" name="図 207">
            <a:extLst>
              <a:ext uri="{FF2B5EF4-FFF2-40B4-BE49-F238E27FC236}">
                <a16:creationId xmlns:a16="http://schemas.microsoft.com/office/drawing/2014/main" id="{7526ABF1-F339-4824-88C3-CD1CB815E1C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6104" t="5629" r="4891" b="6864"/>
          <a:stretch/>
        </p:blipFill>
        <p:spPr>
          <a:xfrm>
            <a:off x="-1643739" y="2391147"/>
            <a:ext cx="5224500" cy="3493800"/>
          </a:xfrm>
          <a:prstGeom prst="rect">
            <a:avLst/>
          </a:prstGeom>
        </p:spPr>
      </p:pic>
      <p:sp>
        <p:nvSpPr>
          <p:cNvPr id="209" name="正方形/長方形 208">
            <a:extLst>
              <a:ext uri="{FF2B5EF4-FFF2-40B4-BE49-F238E27FC236}">
                <a16:creationId xmlns:a16="http://schemas.microsoft.com/office/drawing/2014/main" id="{B3F211BD-B2C5-48EA-BB44-E45FB1070045}"/>
              </a:ext>
            </a:extLst>
          </p:cNvPr>
          <p:cNvSpPr/>
          <p:nvPr/>
        </p:nvSpPr>
        <p:spPr>
          <a:xfrm>
            <a:off x="-1643739" y="2390797"/>
            <a:ext cx="1395856" cy="435495"/>
          </a:xfrm>
          <a:prstGeom prst="rect">
            <a:avLst/>
          </a:prstGeom>
          <a:solidFill>
            <a:srgbClr val="FF93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350" dirty="0">
                <a:solidFill>
                  <a:schemeClr val="bg1"/>
                </a:solidFill>
                <a:latin typeface="UD デジタル 教科書体 NP-R" panose="02020400000000000000" pitchFamily="18" charset="-128"/>
                <a:ea typeface="UD デジタル 教科書体 NP-R" panose="02020400000000000000" pitchFamily="18" charset="-128"/>
              </a:rPr>
              <a:t>個人の方</a:t>
            </a:r>
          </a:p>
        </p:txBody>
      </p:sp>
      <p:grpSp>
        <p:nvGrpSpPr>
          <p:cNvPr id="210" name="グループ化 209">
            <a:extLst>
              <a:ext uri="{FF2B5EF4-FFF2-40B4-BE49-F238E27FC236}">
                <a16:creationId xmlns:a16="http://schemas.microsoft.com/office/drawing/2014/main" id="{AA8906B4-9551-4DA0-965F-DB8C3D770D5F}"/>
              </a:ext>
            </a:extLst>
          </p:cNvPr>
          <p:cNvGrpSpPr/>
          <p:nvPr/>
        </p:nvGrpSpPr>
        <p:grpSpPr>
          <a:xfrm>
            <a:off x="-1445230" y="5089976"/>
            <a:ext cx="3037433" cy="466937"/>
            <a:chOff x="7585587" y="18494106"/>
            <a:chExt cx="4049911" cy="622582"/>
          </a:xfrm>
        </p:grpSpPr>
        <p:sp>
          <p:nvSpPr>
            <p:cNvPr id="213" name="正方形/長方形 212">
              <a:extLst>
                <a:ext uri="{FF2B5EF4-FFF2-40B4-BE49-F238E27FC236}">
                  <a16:creationId xmlns:a16="http://schemas.microsoft.com/office/drawing/2014/main" id="{057DFF4C-8E61-4762-A251-1553F6FEC40A}"/>
                </a:ext>
              </a:extLst>
            </p:cNvPr>
            <p:cNvSpPr/>
            <p:nvPr/>
          </p:nvSpPr>
          <p:spPr>
            <a:xfrm>
              <a:off x="10399311" y="18494106"/>
              <a:ext cx="1236187" cy="550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UD デジタル 教科書体 NP-R" panose="02020400000000000000" pitchFamily="18" charset="-128"/>
                  <a:ea typeface="UD デジタル 教科書体 NP-R" panose="02020400000000000000" pitchFamily="18" charset="-128"/>
                </a:rPr>
                <a:t>受講の予約</a:t>
              </a:r>
              <a:endParaRPr kumimoji="1" lang="en-US" altLang="ja-JP" sz="120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214" name="正方形/長方形 213">
              <a:extLst>
                <a:ext uri="{FF2B5EF4-FFF2-40B4-BE49-F238E27FC236}">
                  <a16:creationId xmlns:a16="http://schemas.microsoft.com/office/drawing/2014/main" id="{4D4B7A6A-8ECB-4196-9E38-6281C7F52F9A}"/>
                </a:ext>
              </a:extLst>
            </p:cNvPr>
            <p:cNvSpPr/>
            <p:nvPr/>
          </p:nvSpPr>
          <p:spPr>
            <a:xfrm>
              <a:off x="8991324" y="18494106"/>
              <a:ext cx="1236187" cy="550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UD デジタル 教科書体 NP-R" panose="02020400000000000000" pitchFamily="18" charset="-128"/>
                  <a:ea typeface="UD デジタル 教科書体 NP-R" panose="02020400000000000000" pitchFamily="18" charset="-128"/>
                </a:rPr>
                <a:t>研修の内容</a:t>
              </a:r>
              <a:endParaRPr kumimoji="1" lang="en-US" altLang="ja-JP" sz="120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215" name="正方形/長方形 214">
              <a:extLst>
                <a:ext uri="{FF2B5EF4-FFF2-40B4-BE49-F238E27FC236}">
                  <a16:creationId xmlns:a16="http://schemas.microsoft.com/office/drawing/2014/main" id="{92915A01-841F-497E-B1AC-FB2A50CA35ED}"/>
                </a:ext>
              </a:extLst>
            </p:cNvPr>
            <p:cNvSpPr/>
            <p:nvPr/>
          </p:nvSpPr>
          <p:spPr>
            <a:xfrm>
              <a:off x="7585587" y="18494106"/>
              <a:ext cx="1463806" cy="550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UD デジタル 教科書体 NP-R" panose="02020400000000000000" pitchFamily="18" charset="-128"/>
                  <a:ea typeface="UD デジタル 教科書体 NP-R" panose="02020400000000000000" pitchFamily="18" charset="-128"/>
                </a:rPr>
                <a:t>個人の方へ</a:t>
              </a:r>
              <a:endParaRPr kumimoji="1" lang="en-US" altLang="ja-JP" sz="120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216" name="四角形: 角を丸くする 215">
              <a:extLst>
                <a:ext uri="{FF2B5EF4-FFF2-40B4-BE49-F238E27FC236}">
                  <a16:creationId xmlns:a16="http://schemas.microsoft.com/office/drawing/2014/main" id="{1A438482-7628-4940-B0E8-84A96545357F}"/>
                </a:ext>
              </a:extLst>
            </p:cNvPr>
            <p:cNvSpPr/>
            <p:nvPr/>
          </p:nvSpPr>
          <p:spPr>
            <a:xfrm>
              <a:off x="7682563" y="19070969"/>
              <a:ext cx="993600" cy="45719"/>
            </a:xfrm>
            <a:prstGeom prst="roundRect">
              <a:avLst/>
            </a:prstGeom>
            <a:solidFill>
              <a:srgbClr val="FF93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17" name="四角形: 角を丸くする 216">
              <a:extLst>
                <a:ext uri="{FF2B5EF4-FFF2-40B4-BE49-F238E27FC236}">
                  <a16:creationId xmlns:a16="http://schemas.microsoft.com/office/drawing/2014/main" id="{7E5707A9-9882-4530-81AB-C2B55C70F3C2}"/>
                </a:ext>
              </a:extLst>
            </p:cNvPr>
            <p:cNvSpPr/>
            <p:nvPr/>
          </p:nvSpPr>
          <p:spPr>
            <a:xfrm>
              <a:off x="9092048" y="19070969"/>
              <a:ext cx="997200" cy="45719"/>
            </a:xfrm>
            <a:prstGeom prst="roundRect">
              <a:avLst/>
            </a:prstGeom>
            <a:solidFill>
              <a:srgbClr val="FF93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18" name="四角形: 角を丸くする 217">
              <a:extLst>
                <a:ext uri="{FF2B5EF4-FFF2-40B4-BE49-F238E27FC236}">
                  <a16:creationId xmlns:a16="http://schemas.microsoft.com/office/drawing/2014/main" id="{33766FAF-FC3D-408A-BD9B-F02C8F31023C}"/>
                </a:ext>
              </a:extLst>
            </p:cNvPr>
            <p:cNvSpPr/>
            <p:nvPr/>
          </p:nvSpPr>
          <p:spPr>
            <a:xfrm>
              <a:off x="10507209" y="19070966"/>
              <a:ext cx="990000" cy="45719"/>
            </a:xfrm>
            <a:prstGeom prst="roundRect">
              <a:avLst/>
            </a:prstGeom>
            <a:solidFill>
              <a:srgbClr val="FF93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11" name="サブタイトル 2">
            <a:extLst>
              <a:ext uri="{FF2B5EF4-FFF2-40B4-BE49-F238E27FC236}">
                <a16:creationId xmlns:a16="http://schemas.microsoft.com/office/drawing/2014/main" id="{02584A4E-D112-4175-8446-0DA77AFDCD3E}"/>
              </a:ext>
            </a:extLst>
          </p:cNvPr>
          <p:cNvSpPr txBox="1">
            <a:spLocks/>
          </p:cNvSpPr>
          <p:nvPr/>
        </p:nvSpPr>
        <p:spPr>
          <a:xfrm>
            <a:off x="-877528" y="3611130"/>
            <a:ext cx="3656052" cy="334424"/>
          </a:xfrm>
          <a:prstGeom prst="rect">
            <a:avLst/>
          </a:prstGeom>
        </p:spPr>
        <p:txBody>
          <a:bodyPr vert="horz" lIns="68580" tIns="34290" rIns="68580" bIns="34290" rtlCol="0">
            <a:noAutofit/>
          </a:bodyPr>
          <a:lstStyle>
            <a:lvl1pPr marL="0" indent="0" algn="l" defTabSz="685800" rtl="0" eaLnBrk="1" latinLnBrk="0" hangingPunct="1">
              <a:lnSpc>
                <a:spcPct val="90000"/>
              </a:lnSpc>
              <a:spcBef>
                <a:spcPts val="0"/>
              </a:spcBef>
              <a:buSzPct val="80000"/>
              <a:buFont typeface="Wingdings" panose="05000000000000000000" pitchFamily="2" charset="2"/>
              <a:buNone/>
              <a:defRPr kumimoji="1" sz="1800" kern="1200">
                <a:solidFill>
                  <a:schemeClr val="accent2"/>
                </a:solidFill>
                <a:latin typeface="+mn-lt"/>
                <a:ea typeface="+mn-ea"/>
                <a:cs typeface="+mn-cs"/>
              </a:defRPr>
            </a:lvl1pPr>
            <a:lvl2pPr marL="342900" indent="0" algn="ctr" defTabSz="685800" rtl="0" eaLnBrk="1" latinLnBrk="0" hangingPunct="1">
              <a:lnSpc>
                <a:spcPct val="90000"/>
              </a:lnSpc>
              <a:spcBef>
                <a:spcPts val="750"/>
              </a:spcBef>
              <a:buSzPct val="80000"/>
              <a:buFont typeface="Wingdings" panose="05000000000000000000" pitchFamily="2" charset="2"/>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600"/>
              </a:spcBef>
              <a:buSzPct val="80000"/>
              <a:buFont typeface="Wingdings" panose="05000000000000000000" pitchFamily="2" charset="2"/>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9pPr>
          </a:lstStyle>
          <a:p>
            <a:pPr algn="ctr" defTabSz="514350">
              <a:lnSpc>
                <a:spcPct val="80000"/>
              </a:lnSpc>
              <a:spcBef>
                <a:spcPct val="0"/>
              </a:spcBef>
              <a:buSzTx/>
              <a:defRPr/>
            </a:pPr>
            <a:r>
              <a:rPr lang="ja-JP" altLang="en-US" sz="2775" dirty="0">
                <a:solidFill>
                  <a:srgbClr val="E5C300"/>
                </a:solidFill>
                <a:latin typeface="UD デジタル 教科書体 NP-R" panose="02020400000000000000" pitchFamily="18" charset="-128"/>
                <a:ea typeface="UD デジタル 教科書体 NP-R" panose="02020400000000000000" pitchFamily="18" charset="-128"/>
                <a:cs typeface="+mj-cs"/>
                <a:sym typeface="ＭＳ Ｐゴシック" panose="020B0600070205080204" pitchFamily="50" charset="-128"/>
              </a:rPr>
              <a:t>思</a:t>
            </a:r>
            <a:r>
              <a:rPr lang="ja-JP" altLang="en-US" sz="2775" dirty="0">
                <a:solidFill>
                  <a:srgbClr val="FEBAB8"/>
                </a:solidFill>
                <a:latin typeface="UD デジタル 教科書体 NP-R" panose="02020400000000000000" pitchFamily="18" charset="-128"/>
                <a:ea typeface="UD デジタル 教科書体 NP-R" panose="02020400000000000000" pitchFamily="18" charset="-128"/>
                <a:cs typeface="+mj-cs"/>
                <a:sym typeface="ＭＳ Ｐゴシック" panose="020B0600070205080204" pitchFamily="50" charset="-128"/>
              </a:rPr>
              <a:t>い</a:t>
            </a:r>
            <a:r>
              <a:rPr lang="ja-JP" altLang="en-US" sz="2775" dirty="0">
                <a:solidFill>
                  <a:srgbClr val="9DDDC9"/>
                </a:solidFill>
                <a:latin typeface="UD デジタル 教科書体 NP-R" panose="02020400000000000000" pitchFamily="18" charset="-128"/>
                <a:ea typeface="UD デジタル 教科書体 NP-R" panose="02020400000000000000" pitchFamily="18" charset="-128"/>
                <a:cs typeface="+mj-cs"/>
                <a:sym typeface="ＭＳ Ｐゴシック" panose="020B0600070205080204" pitchFamily="50" charset="-128"/>
              </a:rPr>
              <a:t>や</a:t>
            </a:r>
            <a:r>
              <a:rPr lang="ja-JP" altLang="en-US" sz="2775" dirty="0">
                <a:solidFill>
                  <a:srgbClr val="D69DDD"/>
                </a:solidFill>
                <a:latin typeface="UD デジタル 教科書体 NP-R" panose="02020400000000000000" pitchFamily="18" charset="-128"/>
                <a:ea typeface="UD デジタル 教科書体 NP-R" panose="02020400000000000000" pitchFamily="18" charset="-128"/>
                <a:cs typeface="+mj-cs"/>
                <a:sym typeface="ＭＳ Ｐゴシック" panose="020B0600070205080204" pitchFamily="50" charset="-128"/>
              </a:rPr>
              <a:t>り</a:t>
            </a:r>
            <a:r>
              <a:rPr lang="ja-JP" altLang="en-US" sz="2775" dirty="0">
                <a:solidFill>
                  <a:srgbClr val="AFE3F7"/>
                </a:solidFill>
                <a:latin typeface="UD デジタル 教科書体 NP-R" panose="02020400000000000000" pitchFamily="18" charset="-128"/>
                <a:ea typeface="UD デジタル 教科書体 NP-R" panose="02020400000000000000" pitchFamily="18" charset="-128"/>
                <a:cs typeface="+mj-cs"/>
                <a:sym typeface="ＭＳ Ｐゴシック" panose="020B0600070205080204" pitchFamily="50" charset="-128"/>
              </a:rPr>
              <a:t>研</a:t>
            </a:r>
            <a:r>
              <a:rPr lang="ja-JP" altLang="en-US" sz="2775" dirty="0">
                <a:solidFill>
                  <a:srgbClr val="BDC3C9"/>
                </a:solidFill>
                <a:latin typeface="UD デジタル 教科書体 NP-R" panose="02020400000000000000" pitchFamily="18" charset="-128"/>
                <a:ea typeface="UD デジタル 教科書体 NP-R" panose="02020400000000000000" pitchFamily="18" charset="-128"/>
                <a:cs typeface="+mj-cs"/>
                <a:sym typeface="ＭＳ Ｐゴシック" panose="020B0600070205080204" pitchFamily="50" charset="-128"/>
              </a:rPr>
              <a:t>修</a:t>
            </a:r>
          </a:p>
          <a:p>
            <a:pPr algn="ctr" defTabSz="514350">
              <a:defRPr/>
            </a:pPr>
            <a:endParaRPr lang="en-US" altLang="ja-JP" sz="2775" b="1" dirty="0">
              <a:solidFill>
                <a:srgbClr val="FF6666"/>
              </a:solidFill>
              <a:latin typeface="UD デジタル 教科書体 NP-R" panose="02020400000000000000" pitchFamily="18" charset="-128"/>
              <a:ea typeface="UD デジタル 教科書体 NP-R" panose="02020400000000000000" pitchFamily="18" charset="-128"/>
              <a:sym typeface="ＭＳ Ｐゴシック" panose="020B0600070205080204" pitchFamily="50" charset="-128"/>
            </a:endParaRPr>
          </a:p>
        </p:txBody>
      </p:sp>
      <p:sp>
        <p:nvSpPr>
          <p:cNvPr id="212" name="サブタイトル 2">
            <a:extLst>
              <a:ext uri="{FF2B5EF4-FFF2-40B4-BE49-F238E27FC236}">
                <a16:creationId xmlns:a16="http://schemas.microsoft.com/office/drawing/2014/main" id="{513044D3-5135-49BA-A834-9A706003075D}"/>
              </a:ext>
            </a:extLst>
          </p:cNvPr>
          <p:cNvSpPr txBox="1">
            <a:spLocks/>
          </p:cNvSpPr>
          <p:nvPr/>
        </p:nvSpPr>
        <p:spPr>
          <a:xfrm>
            <a:off x="-882400" y="4092265"/>
            <a:ext cx="3641652" cy="334424"/>
          </a:xfrm>
          <a:prstGeom prst="rect">
            <a:avLst/>
          </a:prstGeom>
        </p:spPr>
        <p:txBody>
          <a:bodyPr vert="horz" lIns="68580" tIns="34290" rIns="68580" bIns="34290" rtlCol="0">
            <a:normAutofit/>
          </a:bodyPr>
          <a:lstStyle>
            <a:lvl1pPr marL="0" indent="0" algn="l" defTabSz="685800" rtl="0" eaLnBrk="1" latinLnBrk="0" hangingPunct="1">
              <a:lnSpc>
                <a:spcPct val="90000"/>
              </a:lnSpc>
              <a:spcBef>
                <a:spcPts val="0"/>
              </a:spcBef>
              <a:buSzPct val="80000"/>
              <a:buFont typeface="Wingdings" panose="05000000000000000000" pitchFamily="2" charset="2"/>
              <a:buNone/>
              <a:defRPr kumimoji="1" sz="1800" kern="1200">
                <a:solidFill>
                  <a:schemeClr val="accent2"/>
                </a:solidFill>
                <a:latin typeface="+mn-lt"/>
                <a:ea typeface="+mn-ea"/>
                <a:cs typeface="+mn-cs"/>
              </a:defRPr>
            </a:lvl1pPr>
            <a:lvl2pPr marL="342900" indent="0" algn="ctr" defTabSz="685800" rtl="0" eaLnBrk="1" latinLnBrk="0" hangingPunct="1">
              <a:lnSpc>
                <a:spcPct val="90000"/>
              </a:lnSpc>
              <a:spcBef>
                <a:spcPts val="750"/>
              </a:spcBef>
              <a:buSzPct val="80000"/>
              <a:buFont typeface="Wingdings" panose="05000000000000000000" pitchFamily="2" charset="2"/>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600"/>
              </a:spcBef>
              <a:buSzPct val="80000"/>
              <a:buFont typeface="Wingdings" panose="05000000000000000000" pitchFamily="2" charset="2"/>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9pPr>
          </a:lstStyle>
          <a:p>
            <a:pPr algn="ctr" defTabSz="514350">
              <a:defRPr/>
            </a:pPr>
            <a:r>
              <a:rPr lang="ja-JP" altLang="en-US" sz="1275" b="1" dirty="0">
                <a:solidFill>
                  <a:srgbClr val="FF6666"/>
                </a:solidFill>
                <a:latin typeface="UD デジタル 教科書体 NP-R" panose="02020400000000000000" pitchFamily="18" charset="-128"/>
                <a:ea typeface="UD デジタル 教科書体 NP-R" panose="02020400000000000000" pitchFamily="18" charset="-128"/>
                <a:sym typeface="ＭＳ Ｐゴシック" panose="020B0600070205080204" pitchFamily="50" charset="-128"/>
              </a:rPr>
              <a:t>～「人」を大切にする～</a:t>
            </a:r>
            <a:endParaRPr lang="en-US" altLang="ja-JP" sz="1275" b="1" dirty="0">
              <a:solidFill>
                <a:srgbClr val="FF6666"/>
              </a:solidFill>
              <a:latin typeface="UD デジタル 教科書体 NP-R" panose="02020400000000000000" pitchFamily="18" charset="-128"/>
              <a:ea typeface="UD デジタル 教科書体 NP-R" panose="02020400000000000000" pitchFamily="18" charset="-128"/>
              <a:sym typeface="ＭＳ Ｐゴシック" panose="020B0600070205080204" pitchFamily="50" charset="-128"/>
            </a:endParaRPr>
          </a:p>
          <a:p>
            <a:pPr algn="ctr" defTabSz="514350">
              <a:defRPr/>
            </a:pPr>
            <a:endParaRPr lang="en-US" altLang="ja-JP" sz="1275" b="1" dirty="0">
              <a:solidFill>
                <a:srgbClr val="FF6666"/>
              </a:solidFill>
              <a:latin typeface="UD デジタル 教科書体 NP-R" panose="02020400000000000000" pitchFamily="18" charset="-128"/>
              <a:ea typeface="UD デジタル 教科書体 NP-R" panose="02020400000000000000" pitchFamily="18" charset="-128"/>
              <a:sym typeface="ＭＳ Ｐゴシック" panose="020B0600070205080204" pitchFamily="50" charset="-128"/>
            </a:endParaRPr>
          </a:p>
        </p:txBody>
      </p:sp>
      <p:pic>
        <p:nvPicPr>
          <p:cNvPr id="219" name="図 218">
            <a:extLst>
              <a:ext uri="{FF2B5EF4-FFF2-40B4-BE49-F238E27FC236}">
                <a16:creationId xmlns:a16="http://schemas.microsoft.com/office/drawing/2014/main" id="{A2FE963A-BAC7-4189-B2A5-C4D3B9DB697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2617" t="21053" r="10601" b="15816"/>
          <a:stretch/>
        </p:blipFill>
        <p:spPr>
          <a:xfrm>
            <a:off x="3577099" y="2390864"/>
            <a:ext cx="5224500" cy="3494484"/>
          </a:xfrm>
          <a:prstGeom prst="rect">
            <a:avLst/>
          </a:prstGeom>
        </p:spPr>
      </p:pic>
      <p:grpSp>
        <p:nvGrpSpPr>
          <p:cNvPr id="220" name="グループ化 219">
            <a:extLst>
              <a:ext uri="{FF2B5EF4-FFF2-40B4-BE49-F238E27FC236}">
                <a16:creationId xmlns:a16="http://schemas.microsoft.com/office/drawing/2014/main" id="{E40E6D9D-E4EF-4A11-9D65-24EBC7F84BD8}"/>
              </a:ext>
            </a:extLst>
          </p:cNvPr>
          <p:cNvGrpSpPr/>
          <p:nvPr/>
        </p:nvGrpSpPr>
        <p:grpSpPr>
          <a:xfrm>
            <a:off x="3764920" y="5083325"/>
            <a:ext cx="3646781" cy="466937"/>
            <a:chOff x="-320484" y="18494106"/>
            <a:chExt cx="4862375" cy="622582"/>
          </a:xfrm>
        </p:grpSpPr>
        <p:sp>
          <p:nvSpPr>
            <p:cNvPr id="221" name="正方形/長方形 220">
              <a:extLst>
                <a:ext uri="{FF2B5EF4-FFF2-40B4-BE49-F238E27FC236}">
                  <a16:creationId xmlns:a16="http://schemas.microsoft.com/office/drawing/2014/main" id="{A2086195-CADF-4F73-B8A5-3FE0CFE861D7}"/>
                </a:ext>
              </a:extLst>
            </p:cNvPr>
            <p:cNvSpPr/>
            <p:nvPr/>
          </p:nvSpPr>
          <p:spPr>
            <a:xfrm>
              <a:off x="1594024" y="18494106"/>
              <a:ext cx="1236187" cy="550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UD デジタル 教科書体 NP-R" panose="02020400000000000000" pitchFamily="18" charset="-128"/>
                  <a:ea typeface="UD デジタル 教科書体 NP-R" panose="02020400000000000000" pitchFamily="18" charset="-128"/>
                </a:rPr>
                <a:t>研修の内容</a:t>
              </a:r>
              <a:endParaRPr kumimoji="1" lang="en-US" altLang="ja-JP" sz="120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222" name="正方形/長方形 221">
              <a:extLst>
                <a:ext uri="{FF2B5EF4-FFF2-40B4-BE49-F238E27FC236}">
                  <a16:creationId xmlns:a16="http://schemas.microsoft.com/office/drawing/2014/main" id="{4F1FEC30-184B-42CC-B637-7CEC9A6E81B0}"/>
                </a:ext>
              </a:extLst>
            </p:cNvPr>
            <p:cNvSpPr/>
            <p:nvPr/>
          </p:nvSpPr>
          <p:spPr>
            <a:xfrm>
              <a:off x="3007805" y="18494106"/>
              <a:ext cx="1534086" cy="550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UD デジタル 教科書体 NP-R" panose="02020400000000000000" pitchFamily="18" charset="-128"/>
                  <a:ea typeface="UD デジタル 教科書体 NP-R" panose="02020400000000000000" pitchFamily="18" charset="-128"/>
                </a:rPr>
                <a:t>研修のご相談</a:t>
              </a:r>
              <a:endParaRPr kumimoji="1" lang="en-US" altLang="ja-JP" sz="120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223" name="正方形/長方形 222">
              <a:extLst>
                <a:ext uri="{FF2B5EF4-FFF2-40B4-BE49-F238E27FC236}">
                  <a16:creationId xmlns:a16="http://schemas.microsoft.com/office/drawing/2014/main" id="{5F2EC5C7-BD08-44E2-A258-1EC3710DB75F}"/>
                </a:ext>
              </a:extLst>
            </p:cNvPr>
            <p:cNvSpPr/>
            <p:nvPr/>
          </p:nvSpPr>
          <p:spPr>
            <a:xfrm>
              <a:off x="-320484" y="18494106"/>
              <a:ext cx="2656989" cy="550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UD デジタル 教科書体 NP-R" panose="02020400000000000000" pitchFamily="18" charset="-128"/>
                  <a:ea typeface="UD デジタル 教科書体 NP-R" panose="02020400000000000000" pitchFamily="18" charset="-128"/>
                </a:rPr>
                <a:t>企業</a:t>
              </a:r>
              <a:r>
                <a:rPr kumimoji="1" lang="en-US" altLang="ja-JP" sz="1200" dirty="0">
                  <a:solidFill>
                    <a:schemeClr val="tx1"/>
                  </a:solidFill>
                  <a:latin typeface="UD デジタル 教科書体 NP-R" panose="02020400000000000000" pitchFamily="18" charset="-128"/>
                  <a:ea typeface="UD デジタル 教科書体 NP-R" panose="02020400000000000000" pitchFamily="18" charset="-128"/>
                </a:rPr>
                <a:t>/</a:t>
              </a:r>
              <a:r>
                <a:rPr kumimoji="1" lang="ja-JP" altLang="en-US" sz="1200" dirty="0">
                  <a:solidFill>
                    <a:schemeClr val="tx1"/>
                  </a:solidFill>
                  <a:latin typeface="UD デジタル 教科書体 NP-R" panose="02020400000000000000" pitchFamily="18" charset="-128"/>
                  <a:ea typeface="UD デジタル 教科書体 NP-R" panose="02020400000000000000" pitchFamily="18" charset="-128"/>
                </a:rPr>
                <a:t>法人の方へ</a:t>
              </a:r>
              <a:endParaRPr kumimoji="1" lang="en-US" altLang="ja-JP" sz="120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224" name="四角形: 角を丸くする 223">
              <a:extLst>
                <a:ext uri="{FF2B5EF4-FFF2-40B4-BE49-F238E27FC236}">
                  <a16:creationId xmlns:a16="http://schemas.microsoft.com/office/drawing/2014/main" id="{52858F5D-C7EA-4AB5-87A1-A35B50635A88}"/>
                </a:ext>
              </a:extLst>
            </p:cNvPr>
            <p:cNvSpPr/>
            <p:nvPr/>
          </p:nvSpPr>
          <p:spPr>
            <a:xfrm>
              <a:off x="-223508" y="19070969"/>
              <a:ext cx="1497600" cy="45719"/>
            </a:xfrm>
            <a:prstGeom prst="roundRect">
              <a:avLst/>
            </a:prstGeom>
            <a:solidFill>
              <a:srgbClr val="87D5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25" name="四角形: 角を丸くする 224">
              <a:extLst>
                <a:ext uri="{FF2B5EF4-FFF2-40B4-BE49-F238E27FC236}">
                  <a16:creationId xmlns:a16="http://schemas.microsoft.com/office/drawing/2014/main" id="{5392DF4A-E304-477F-A1A2-783C07C8634F}"/>
                </a:ext>
              </a:extLst>
            </p:cNvPr>
            <p:cNvSpPr/>
            <p:nvPr/>
          </p:nvSpPr>
          <p:spPr>
            <a:xfrm>
              <a:off x="1694748" y="19070969"/>
              <a:ext cx="997200" cy="45719"/>
            </a:xfrm>
            <a:prstGeom prst="roundRect">
              <a:avLst/>
            </a:prstGeom>
            <a:solidFill>
              <a:srgbClr val="87D5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26" name="四角形: 角を丸くする 225">
              <a:extLst>
                <a:ext uri="{FF2B5EF4-FFF2-40B4-BE49-F238E27FC236}">
                  <a16:creationId xmlns:a16="http://schemas.microsoft.com/office/drawing/2014/main" id="{83A997FC-DBA9-4627-AB78-9044D7A2C829}"/>
                </a:ext>
              </a:extLst>
            </p:cNvPr>
            <p:cNvSpPr/>
            <p:nvPr/>
          </p:nvSpPr>
          <p:spPr>
            <a:xfrm>
              <a:off x="3107387" y="19070966"/>
              <a:ext cx="1206000" cy="45719"/>
            </a:xfrm>
            <a:prstGeom prst="roundRect">
              <a:avLst/>
            </a:prstGeom>
            <a:solidFill>
              <a:srgbClr val="87D5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28" name="サブタイトル 2">
            <a:extLst>
              <a:ext uri="{FF2B5EF4-FFF2-40B4-BE49-F238E27FC236}">
                <a16:creationId xmlns:a16="http://schemas.microsoft.com/office/drawing/2014/main" id="{10F5DC88-0AF0-42BB-AF13-6189ACAF318B}"/>
              </a:ext>
            </a:extLst>
          </p:cNvPr>
          <p:cNvSpPr txBox="1">
            <a:spLocks/>
          </p:cNvSpPr>
          <p:nvPr/>
        </p:nvSpPr>
        <p:spPr>
          <a:xfrm>
            <a:off x="5955473" y="3612454"/>
            <a:ext cx="2868168" cy="334424"/>
          </a:xfrm>
          <a:prstGeom prst="rect">
            <a:avLst/>
          </a:prstGeom>
        </p:spPr>
        <p:txBody>
          <a:bodyPr vert="horz" lIns="68580" tIns="34290" rIns="68580" bIns="34290" rtlCol="0">
            <a:noAutofit/>
          </a:bodyPr>
          <a:lstStyle>
            <a:lvl1pPr marL="0" indent="0" algn="l" defTabSz="685800" rtl="0" eaLnBrk="1" latinLnBrk="0" hangingPunct="1">
              <a:lnSpc>
                <a:spcPct val="90000"/>
              </a:lnSpc>
              <a:spcBef>
                <a:spcPts val="0"/>
              </a:spcBef>
              <a:buSzPct val="80000"/>
              <a:buFont typeface="Wingdings" panose="05000000000000000000" pitchFamily="2" charset="2"/>
              <a:buNone/>
              <a:defRPr kumimoji="1" sz="1800" kern="1200">
                <a:solidFill>
                  <a:schemeClr val="accent2"/>
                </a:solidFill>
                <a:latin typeface="+mn-lt"/>
                <a:ea typeface="+mn-ea"/>
                <a:cs typeface="+mn-cs"/>
              </a:defRPr>
            </a:lvl1pPr>
            <a:lvl2pPr marL="342900" indent="0" algn="ctr" defTabSz="685800" rtl="0" eaLnBrk="1" latinLnBrk="0" hangingPunct="1">
              <a:lnSpc>
                <a:spcPct val="90000"/>
              </a:lnSpc>
              <a:spcBef>
                <a:spcPts val="750"/>
              </a:spcBef>
              <a:buSzPct val="80000"/>
              <a:buFont typeface="Wingdings" panose="05000000000000000000" pitchFamily="2" charset="2"/>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600"/>
              </a:spcBef>
              <a:buSzPct val="80000"/>
              <a:buFont typeface="Wingdings" panose="05000000000000000000" pitchFamily="2" charset="2"/>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9pPr>
          </a:lstStyle>
          <a:p>
            <a:pPr algn="ctr" defTabSz="514350">
              <a:lnSpc>
                <a:spcPct val="80000"/>
              </a:lnSpc>
              <a:spcBef>
                <a:spcPct val="0"/>
              </a:spcBef>
              <a:buSzTx/>
              <a:defRPr/>
            </a:pPr>
            <a:r>
              <a:rPr lang="ja-JP" altLang="en-US" sz="2775" dirty="0">
                <a:solidFill>
                  <a:srgbClr val="E5C300"/>
                </a:solidFill>
                <a:latin typeface="UD デジタル 教科書体 NP-R" panose="02020400000000000000" pitchFamily="18" charset="-128"/>
                <a:ea typeface="UD デジタル 教科書体 NP-R" panose="02020400000000000000" pitchFamily="18" charset="-128"/>
                <a:cs typeface="+mj-cs"/>
                <a:sym typeface="ＭＳ Ｐゴシック" panose="020B0600070205080204" pitchFamily="50" charset="-128"/>
              </a:rPr>
              <a:t>思</a:t>
            </a:r>
            <a:r>
              <a:rPr lang="ja-JP" altLang="en-US" sz="2775" dirty="0">
                <a:solidFill>
                  <a:srgbClr val="FEBAB8"/>
                </a:solidFill>
                <a:latin typeface="UD デジタル 教科書体 NP-R" panose="02020400000000000000" pitchFamily="18" charset="-128"/>
                <a:ea typeface="UD デジタル 教科書体 NP-R" panose="02020400000000000000" pitchFamily="18" charset="-128"/>
                <a:cs typeface="+mj-cs"/>
                <a:sym typeface="ＭＳ Ｐゴシック" panose="020B0600070205080204" pitchFamily="50" charset="-128"/>
              </a:rPr>
              <a:t>い</a:t>
            </a:r>
            <a:r>
              <a:rPr lang="ja-JP" altLang="en-US" sz="2775" dirty="0">
                <a:solidFill>
                  <a:srgbClr val="9DDDC9"/>
                </a:solidFill>
                <a:latin typeface="UD デジタル 教科書体 NP-R" panose="02020400000000000000" pitchFamily="18" charset="-128"/>
                <a:ea typeface="UD デジタル 教科書体 NP-R" panose="02020400000000000000" pitchFamily="18" charset="-128"/>
                <a:cs typeface="+mj-cs"/>
                <a:sym typeface="ＭＳ Ｐゴシック" panose="020B0600070205080204" pitchFamily="50" charset="-128"/>
              </a:rPr>
              <a:t>や</a:t>
            </a:r>
            <a:r>
              <a:rPr lang="ja-JP" altLang="en-US" sz="2775" dirty="0">
                <a:solidFill>
                  <a:srgbClr val="D69DDD"/>
                </a:solidFill>
                <a:latin typeface="UD デジタル 教科書体 NP-R" panose="02020400000000000000" pitchFamily="18" charset="-128"/>
                <a:ea typeface="UD デジタル 教科書体 NP-R" panose="02020400000000000000" pitchFamily="18" charset="-128"/>
                <a:cs typeface="+mj-cs"/>
                <a:sym typeface="ＭＳ Ｐゴシック" panose="020B0600070205080204" pitchFamily="50" charset="-128"/>
              </a:rPr>
              <a:t>り</a:t>
            </a:r>
            <a:r>
              <a:rPr lang="ja-JP" altLang="en-US" sz="2775" dirty="0">
                <a:solidFill>
                  <a:srgbClr val="AFE3F7"/>
                </a:solidFill>
                <a:latin typeface="UD デジタル 教科書体 NP-R" panose="02020400000000000000" pitchFamily="18" charset="-128"/>
                <a:ea typeface="UD デジタル 教科書体 NP-R" panose="02020400000000000000" pitchFamily="18" charset="-128"/>
                <a:cs typeface="+mj-cs"/>
                <a:sym typeface="ＭＳ Ｐゴシック" panose="020B0600070205080204" pitchFamily="50" charset="-128"/>
              </a:rPr>
              <a:t>研</a:t>
            </a:r>
            <a:r>
              <a:rPr lang="ja-JP" altLang="en-US" sz="2775" dirty="0">
                <a:solidFill>
                  <a:srgbClr val="BDC3C9"/>
                </a:solidFill>
                <a:latin typeface="UD デジタル 教科書体 NP-R" panose="02020400000000000000" pitchFamily="18" charset="-128"/>
                <a:ea typeface="UD デジタル 教科書体 NP-R" panose="02020400000000000000" pitchFamily="18" charset="-128"/>
                <a:cs typeface="+mj-cs"/>
                <a:sym typeface="ＭＳ Ｐゴシック" panose="020B0600070205080204" pitchFamily="50" charset="-128"/>
              </a:rPr>
              <a:t>修</a:t>
            </a:r>
          </a:p>
          <a:p>
            <a:pPr algn="ctr" defTabSz="514350">
              <a:defRPr/>
            </a:pPr>
            <a:endParaRPr lang="en-US" altLang="ja-JP" sz="2775" b="1" dirty="0">
              <a:solidFill>
                <a:srgbClr val="FF6666"/>
              </a:solidFill>
              <a:latin typeface="UD デジタル 教科書体 NP-R" panose="02020400000000000000" pitchFamily="18" charset="-128"/>
              <a:ea typeface="UD デジタル 教科書体 NP-R" panose="02020400000000000000" pitchFamily="18" charset="-128"/>
              <a:sym typeface="ＭＳ Ｐゴシック" panose="020B0600070205080204" pitchFamily="50" charset="-128"/>
            </a:endParaRPr>
          </a:p>
        </p:txBody>
      </p:sp>
      <p:sp>
        <p:nvSpPr>
          <p:cNvPr id="229" name="サブタイトル 2">
            <a:extLst>
              <a:ext uri="{FF2B5EF4-FFF2-40B4-BE49-F238E27FC236}">
                <a16:creationId xmlns:a16="http://schemas.microsoft.com/office/drawing/2014/main" id="{473B8CE9-49F9-45E5-98C9-ABB639527E62}"/>
              </a:ext>
            </a:extLst>
          </p:cNvPr>
          <p:cNvSpPr txBox="1">
            <a:spLocks/>
          </p:cNvSpPr>
          <p:nvPr/>
        </p:nvSpPr>
        <p:spPr>
          <a:xfrm>
            <a:off x="5955473" y="4093589"/>
            <a:ext cx="2862497" cy="334424"/>
          </a:xfrm>
          <a:prstGeom prst="rect">
            <a:avLst/>
          </a:prstGeom>
        </p:spPr>
        <p:txBody>
          <a:bodyPr vert="horz" lIns="68580" tIns="34290" rIns="68580" bIns="34290" rtlCol="0">
            <a:normAutofit/>
          </a:bodyPr>
          <a:lstStyle>
            <a:lvl1pPr marL="0" indent="0" algn="l" defTabSz="685800" rtl="0" eaLnBrk="1" latinLnBrk="0" hangingPunct="1">
              <a:lnSpc>
                <a:spcPct val="90000"/>
              </a:lnSpc>
              <a:spcBef>
                <a:spcPts val="0"/>
              </a:spcBef>
              <a:buSzPct val="80000"/>
              <a:buFont typeface="Wingdings" panose="05000000000000000000" pitchFamily="2" charset="2"/>
              <a:buNone/>
              <a:defRPr kumimoji="1" sz="1800" kern="1200">
                <a:solidFill>
                  <a:schemeClr val="accent2"/>
                </a:solidFill>
                <a:latin typeface="+mn-lt"/>
                <a:ea typeface="+mn-ea"/>
                <a:cs typeface="+mn-cs"/>
              </a:defRPr>
            </a:lvl1pPr>
            <a:lvl2pPr marL="342900" indent="0" algn="ctr" defTabSz="685800" rtl="0" eaLnBrk="1" latinLnBrk="0" hangingPunct="1">
              <a:lnSpc>
                <a:spcPct val="90000"/>
              </a:lnSpc>
              <a:spcBef>
                <a:spcPts val="750"/>
              </a:spcBef>
              <a:buSzPct val="80000"/>
              <a:buFont typeface="Wingdings" panose="05000000000000000000" pitchFamily="2" charset="2"/>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600"/>
              </a:spcBef>
              <a:buSzPct val="80000"/>
              <a:buFont typeface="Wingdings" panose="05000000000000000000" pitchFamily="2" charset="2"/>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600"/>
              </a:spcBef>
              <a:buSzPct val="80000"/>
              <a:buFont typeface="Wingdings" panose="05000000000000000000" pitchFamily="2" charset="2"/>
              <a:buNone/>
              <a:defRPr kumimoji="1" sz="1200" kern="1200">
                <a:solidFill>
                  <a:schemeClr val="tx1"/>
                </a:solidFill>
                <a:latin typeface="+mn-lt"/>
                <a:ea typeface="+mn-ea"/>
                <a:cs typeface="+mn-cs"/>
              </a:defRPr>
            </a:lvl9pPr>
          </a:lstStyle>
          <a:p>
            <a:pPr algn="ctr" defTabSz="514350">
              <a:defRPr/>
            </a:pPr>
            <a:r>
              <a:rPr lang="ja-JP" altLang="en-US" sz="1275" b="1" dirty="0">
                <a:solidFill>
                  <a:srgbClr val="FF6666"/>
                </a:solidFill>
                <a:latin typeface="UD デジタル 教科書体 NP-R" panose="02020400000000000000" pitchFamily="18" charset="-128"/>
                <a:ea typeface="UD デジタル 教科書体 NP-R" panose="02020400000000000000" pitchFamily="18" charset="-128"/>
                <a:sym typeface="ＭＳ Ｐゴシック" panose="020B0600070205080204" pitchFamily="50" charset="-128"/>
              </a:rPr>
              <a:t>～「人」を大切にする～</a:t>
            </a:r>
            <a:endParaRPr lang="en-US" altLang="ja-JP" sz="1275" b="1" dirty="0">
              <a:solidFill>
                <a:srgbClr val="FF6666"/>
              </a:solidFill>
              <a:latin typeface="UD デジタル 教科書体 NP-R" panose="02020400000000000000" pitchFamily="18" charset="-128"/>
              <a:ea typeface="UD デジタル 教科書体 NP-R" panose="02020400000000000000" pitchFamily="18" charset="-128"/>
              <a:sym typeface="ＭＳ Ｐゴシック" panose="020B0600070205080204" pitchFamily="50" charset="-128"/>
            </a:endParaRPr>
          </a:p>
          <a:p>
            <a:pPr algn="ctr" defTabSz="514350">
              <a:defRPr/>
            </a:pPr>
            <a:endParaRPr lang="en-US" altLang="ja-JP" sz="1275" b="1" dirty="0">
              <a:solidFill>
                <a:srgbClr val="FF6666"/>
              </a:solidFill>
              <a:latin typeface="UD デジタル 教科書体 NP-R" panose="02020400000000000000" pitchFamily="18" charset="-128"/>
              <a:ea typeface="UD デジタル 教科書体 NP-R" panose="02020400000000000000" pitchFamily="18" charset="-128"/>
              <a:sym typeface="ＭＳ Ｐゴシック" panose="020B0600070205080204" pitchFamily="50" charset="-128"/>
            </a:endParaRPr>
          </a:p>
        </p:txBody>
      </p:sp>
      <p:sp>
        <p:nvSpPr>
          <p:cNvPr id="127" name="正方形/長方形 126">
            <a:extLst>
              <a:ext uri="{FF2B5EF4-FFF2-40B4-BE49-F238E27FC236}">
                <a16:creationId xmlns:a16="http://schemas.microsoft.com/office/drawing/2014/main" id="{39DEA547-1E24-4DBD-B55F-8A076A86CEC4}"/>
              </a:ext>
            </a:extLst>
          </p:cNvPr>
          <p:cNvSpPr/>
          <p:nvPr/>
        </p:nvSpPr>
        <p:spPr>
          <a:xfrm>
            <a:off x="3577222" y="2390786"/>
            <a:ext cx="1395856" cy="435495"/>
          </a:xfrm>
          <a:prstGeom prst="rect">
            <a:avLst/>
          </a:prstGeom>
          <a:solidFill>
            <a:srgbClr val="87D5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350" dirty="0">
                <a:solidFill>
                  <a:schemeClr val="bg1"/>
                </a:solidFill>
                <a:latin typeface="UD デジタル 教科書体 NP-R" panose="02020400000000000000" pitchFamily="18" charset="-128"/>
                <a:ea typeface="UD デジタル 教科書体 NP-R" panose="02020400000000000000" pitchFamily="18" charset="-128"/>
              </a:rPr>
              <a:t>組織の方</a:t>
            </a:r>
          </a:p>
        </p:txBody>
      </p:sp>
      <p:pic>
        <p:nvPicPr>
          <p:cNvPr id="7" name="図 6">
            <a:extLst>
              <a:ext uri="{FF2B5EF4-FFF2-40B4-BE49-F238E27FC236}">
                <a16:creationId xmlns:a16="http://schemas.microsoft.com/office/drawing/2014/main" id="{28666E5C-A828-404B-B352-71B694CFCA7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50431"/>
          <a:stretch/>
        </p:blipFill>
        <p:spPr>
          <a:xfrm>
            <a:off x="-1663877" y="19201"/>
            <a:ext cx="1408271" cy="1136700"/>
          </a:xfrm>
          <a:prstGeom prst="rect">
            <a:avLst/>
          </a:prstGeom>
        </p:spPr>
      </p:pic>
      <p:sp>
        <p:nvSpPr>
          <p:cNvPr id="125" name="正方形/長方形 124">
            <a:extLst>
              <a:ext uri="{FF2B5EF4-FFF2-40B4-BE49-F238E27FC236}">
                <a16:creationId xmlns:a16="http://schemas.microsoft.com/office/drawing/2014/main" id="{D1CC17BB-888F-4394-8B89-8D407650DF14}"/>
              </a:ext>
            </a:extLst>
          </p:cNvPr>
          <p:cNvSpPr/>
          <p:nvPr/>
        </p:nvSpPr>
        <p:spPr>
          <a:xfrm>
            <a:off x="3588238" y="6417855"/>
            <a:ext cx="5227200" cy="2889000"/>
          </a:xfrm>
          <a:prstGeom prst="rect">
            <a:avLst/>
          </a:prstGeom>
          <a:solidFill>
            <a:srgbClr val="DEC46D">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31" name="テキスト ボックス 130">
            <a:extLst>
              <a:ext uri="{FF2B5EF4-FFF2-40B4-BE49-F238E27FC236}">
                <a16:creationId xmlns:a16="http://schemas.microsoft.com/office/drawing/2014/main" id="{CA3C49D3-0AEA-4996-B2F7-589682ED6A5D}"/>
              </a:ext>
            </a:extLst>
          </p:cNvPr>
          <p:cNvSpPr txBox="1"/>
          <p:nvPr/>
        </p:nvSpPr>
        <p:spPr>
          <a:xfrm>
            <a:off x="-1643576" y="6767030"/>
            <a:ext cx="10445970" cy="5136021"/>
          </a:xfrm>
          <a:prstGeom prst="rect">
            <a:avLst/>
          </a:prstGeom>
          <a:noFill/>
        </p:spPr>
        <p:txBody>
          <a:bodyPr wrap="square" rtlCol="0">
            <a:spAutoFit/>
          </a:bodyPr>
          <a:lstStyle/>
          <a:p>
            <a:pPr algn="ctr"/>
            <a:r>
              <a:rPr kumimoji="1" lang="ja-JP" altLang="en-US" b="1" dirty="0">
                <a:solidFill>
                  <a:srgbClr val="87D5A4"/>
                </a:solidFill>
                <a:latin typeface="UD デジタル 教科書体 NP-R" panose="02020400000000000000" pitchFamily="18" charset="-128"/>
                <a:ea typeface="UD デジタル 教科書体 NP-R" panose="02020400000000000000" pitchFamily="18" charset="-128"/>
              </a:rPr>
              <a:t>子どもたちの生きる世界を。</a:t>
            </a:r>
            <a:r>
              <a:rPr kumimoji="1" lang="ja-JP" altLang="en-US" b="1" dirty="0">
                <a:solidFill>
                  <a:srgbClr val="FF9393"/>
                </a:solidFill>
                <a:latin typeface="UD デジタル 教科書体 NP-R" panose="02020400000000000000" pitchFamily="18" charset="-128"/>
                <a:ea typeface="UD デジタル 教科書体 NP-R" panose="02020400000000000000" pitchFamily="18" charset="-128"/>
              </a:rPr>
              <a:t>保育者が成長する世界を。</a:t>
            </a:r>
            <a:endParaRPr kumimoji="1" lang="en-US" altLang="ja-JP" b="1" dirty="0">
              <a:solidFill>
                <a:srgbClr val="FF9393"/>
              </a:solidFill>
              <a:latin typeface="UD デジタル 教科書体 NP-R" panose="02020400000000000000" pitchFamily="18" charset="-128"/>
              <a:ea typeface="UD デジタル 教科書体 NP-R" panose="02020400000000000000" pitchFamily="18" charset="-128"/>
            </a:endParaRPr>
          </a:p>
          <a:p>
            <a:pPr algn="ctr"/>
            <a:endParaRPr kumimoji="1" lang="en-US" altLang="ja-JP" sz="1500" dirty="0">
              <a:solidFill>
                <a:srgbClr val="87D5A4"/>
              </a:solidFill>
              <a:latin typeface="UD デジタル 教科書体 NP-R" panose="02020400000000000000" pitchFamily="18" charset="-128"/>
              <a:ea typeface="UD デジタル 教科書体 NP-R" panose="02020400000000000000" pitchFamily="18" charset="-128"/>
            </a:endParaRPr>
          </a:p>
          <a:p>
            <a:pPr algn="ctr"/>
            <a:endParaRPr kumimoji="1" lang="en-US" altLang="ja-JP" sz="1125" dirty="0">
              <a:solidFill>
                <a:srgbClr val="87D5A4"/>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1350" dirty="0">
                <a:latin typeface="UD デジタル 教科書体 NP-R" panose="02020400000000000000" pitchFamily="18" charset="-128"/>
                <a:ea typeface="UD デジタル 教科書体 NP-R" panose="02020400000000000000" pitchFamily="18" charset="-128"/>
              </a:rPr>
              <a:t>これまで保育・福祉に関わる人財の育成を行って来ました。</a:t>
            </a:r>
          </a:p>
          <a:p>
            <a:pPr algn="ctr"/>
            <a:r>
              <a:rPr kumimoji="1" lang="ja-JP" altLang="en-US" sz="1350" dirty="0">
                <a:latin typeface="UD デジタル 教科書体 NP-R" panose="02020400000000000000" pitchFamily="18" charset="-128"/>
                <a:ea typeface="UD デジタル 教科書体 NP-R" panose="02020400000000000000" pitchFamily="18" charset="-128"/>
              </a:rPr>
              <a:t>子どもたちは未来の宝です。その子どもたちを育成する人が育成される機会が少なく、そんな世の中に危機感を持っています。</a:t>
            </a:r>
          </a:p>
          <a:p>
            <a:pPr algn="ctr"/>
            <a:r>
              <a:rPr kumimoji="1" lang="ja-JP" altLang="en-US" sz="1350" dirty="0">
                <a:latin typeface="UD デジタル 教科書体 NP-R" panose="02020400000000000000" pitchFamily="18" charset="-128"/>
                <a:ea typeface="UD デジタル 教科書体 NP-R" panose="02020400000000000000" pitchFamily="18" charset="-128"/>
              </a:rPr>
              <a:t>子どもたちの幸せな未来に必要なのは、関わる大人の成長です。</a:t>
            </a:r>
          </a:p>
          <a:p>
            <a:pPr algn="ctr"/>
            <a:r>
              <a:rPr kumimoji="1" lang="ja-JP" altLang="en-US" sz="1350" dirty="0">
                <a:latin typeface="UD デジタル 教科書体 NP-R" panose="02020400000000000000" pitchFamily="18" charset="-128"/>
                <a:ea typeface="UD デジタル 教科書体 NP-R" panose="02020400000000000000" pitchFamily="18" charset="-128"/>
              </a:rPr>
              <a:t>私たち大人がその責任を果たすために、日々、人財育成に関わっています。</a:t>
            </a:r>
          </a:p>
          <a:p>
            <a:pPr algn="ctr"/>
            <a:endParaRPr kumimoji="1" lang="ja-JP" altLang="en-US" sz="1350" dirty="0">
              <a:latin typeface="UD デジタル 教科書体 NP-R" panose="02020400000000000000" pitchFamily="18" charset="-128"/>
              <a:ea typeface="UD デジタル 教科書体 NP-R" panose="02020400000000000000" pitchFamily="18" charset="-128"/>
            </a:endParaRPr>
          </a:p>
          <a:p>
            <a:pPr algn="ctr"/>
            <a:r>
              <a:rPr kumimoji="1" lang="ja-JP" altLang="en-US" sz="1350" dirty="0">
                <a:latin typeface="UD デジタル 教科書体 NP-R" panose="02020400000000000000" pitchFamily="18" charset="-128"/>
                <a:ea typeface="UD デジタル 教科書体 NP-R" panose="02020400000000000000" pitchFamily="18" charset="-128"/>
              </a:rPr>
              <a:t>また、昨今の社会問題を背景に考え、</a:t>
            </a:r>
          </a:p>
          <a:p>
            <a:pPr algn="ctr"/>
            <a:r>
              <a:rPr kumimoji="1" lang="en-US" altLang="ja-JP" sz="1350" dirty="0">
                <a:latin typeface="UD デジタル 教科書体 NP-R" panose="02020400000000000000" pitchFamily="18" charset="-128"/>
                <a:ea typeface="UD デジタル 教科書体 NP-R" panose="02020400000000000000" pitchFamily="18" charset="-128"/>
              </a:rPr>
              <a:t>2021</a:t>
            </a:r>
            <a:r>
              <a:rPr kumimoji="1" lang="ja-JP" altLang="en-US" sz="1350" dirty="0">
                <a:latin typeface="UD デジタル 教科書体 NP-R" panose="02020400000000000000" pitchFamily="18" charset="-128"/>
                <a:ea typeface="UD デジタル 教科書体 NP-R" panose="02020400000000000000" pitchFamily="18" charset="-128"/>
              </a:rPr>
              <a:t>年から保育業界だけではなく、すべての人へ人財育成の機会をオープンにもして行きます。</a:t>
            </a:r>
          </a:p>
          <a:p>
            <a:pPr algn="ctr"/>
            <a:r>
              <a:rPr kumimoji="1" lang="ja-JP" altLang="en-US" sz="1350" dirty="0">
                <a:latin typeface="UD デジタル 教科書体 NP-R" panose="02020400000000000000" pitchFamily="18" charset="-128"/>
                <a:ea typeface="UD デジタル 教科書体 NP-R" panose="02020400000000000000" pitchFamily="18" charset="-128"/>
              </a:rPr>
              <a:t>大人や子どもも含め、ひきこもり、自殺、いじめ、虐待、うつも含めた精神的な病、貧困、家庭内暴力、離婚問題、</a:t>
            </a:r>
            <a:endParaRPr kumimoji="1" lang="en-US" altLang="ja-JP" sz="1350" dirty="0">
              <a:latin typeface="UD デジタル 教科書体 NP-R" panose="02020400000000000000" pitchFamily="18" charset="-128"/>
              <a:ea typeface="UD デジタル 教科書体 NP-R" panose="02020400000000000000" pitchFamily="18" charset="-128"/>
            </a:endParaRPr>
          </a:p>
          <a:p>
            <a:pPr algn="ctr"/>
            <a:r>
              <a:rPr kumimoji="1" lang="ja-JP" altLang="en-US" sz="1350" dirty="0">
                <a:latin typeface="UD デジタル 教科書体 NP-R" panose="02020400000000000000" pitchFamily="18" charset="-128"/>
                <a:ea typeface="UD デジタル 教科書体 NP-R" panose="02020400000000000000" pitchFamily="18" charset="-128"/>
              </a:rPr>
              <a:t>さまざまな現実に心を痛めています。</a:t>
            </a:r>
            <a:endParaRPr kumimoji="1" lang="en-US" altLang="ja-JP" sz="1350" dirty="0">
              <a:latin typeface="UD デジタル 教科書体 NP-R" panose="02020400000000000000" pitchFamily="18" charset="-128"/>
              <a:ea typeface="UD デジタル 教科書体 NP-R" panose="02020400000000000000" pitchFamily="18" charset="-128"/>
            </a:endParaRPr>
          </a:p>
          <a:p>
            <a:pPr algn="ctr"/>
            <a:endParaRPr kumimoji="1" lang="ja-JP" altLang="en-US" sz="1350" dirty="0">
              <a:latin typeface="UD デジタル 教科書体 NP-R" panose="02020400000000000000" pitchFamily="18" charset="-128"/>
              <a:ea typeface="UD デジタル 教科書体 NP-R" panose="02020400000000000000" pitchFamily="18" charset="-128"/>
            </a:endParaRPr>
          </a:p>
          <a:p>
            <a:pPr algn="ctr"/>
            <a:r>
              <a:rPr kumimoji="1" lang="ja-JP" altLang="en-US" sz="1350" dirty="0">
                <a:latin typeface="UD デジタル 教科書体 NP-R" panose="02020400000000000000" pitchFamily="18" charset="-128"/>
                <a:ea typeface="UD デジタル 教科書体 NP-R" panose="02020400000000000000" pitchFamily="18" charset="-128"/>
              </a:rPr>
              <a:t>これらすべての根源に人と人とのコミュニケーションや思いやり、思考の癖、自己肯定感、承認欲求などが関連しており、</a:t>
            </a:r>
            <a:endParaRPr kumimoji="1" lang="en-US" altLang="ja-JP" sz="1350" dirty="0">
              <a:latin typeface="UD デジタル 教科書体 NP-R" panose="02020400000000000000" pitchFamily="18" charset="-128"/>
              <a:ea typeface="UD デジタル 教科書体 NP-R" panose="02020400000000000000" pitchFamily="18" charset="-128"/>
            </a:endParaRPr>
          </a:p>
          <a:p>
            <a:pPr algn="ctr"/>
            <a:r>
              <a:rPr kumimoji="1" lang="ja-JP" altLang="en-US" sz="1350" dirty="0">
                <a:latin typeface="UD デジタル 教科書体 NP-R" panose="02020400000000000000" pitchFamily="18" charset="-128"/>
                <a:ea typeface="UD デジタル 教科書体 NP-R" panose="02020400000000000000" pitchFamily="18" charset="-128"/>
              </a:rPr>
              <a:t>少しでも学ぶ機会があれば、もっと生きやすい世界になるのではないか、</a:t>
            </a:r>
            <a:endParaRPr kumimoji="1" lang="en-US" altLang="ja-JP" sz="1350" dirty="0">
              <a:latin typeface="UD デジタル 教科書体 NP-R" panose="02020400000000000000" pitchFamily="18" charset="-128"/>
              <a:ea typeface="UD デジタル 教科書体 NP-R" panose="02020400000000000000" pitchFamily="18" charset="-128"/>
            </a:endParaRPr>
          </a:p>
          <a:p>
            <a:pPr algn="ctr"/>
            <a:r>
              <a:rPr kumimoji="1" lang="ja-JP" altLang="en-US" sz="1350" dirty="0">
                <a:latin typeface="UD デジタル 教科書体 NP-R" panose="02020400000000000000" pitchFamily="18" charset="-128"/>
                <a:ea typeface="UD デジタル 教科書体 NP-R" panose="02020400000000000000" pitchFamily="18" charset="-128"/>
              </a:rPr>
              <a:t>もっと世界に平和が訪れるはずだと真剣に考えて活動をしています。</a:t>
            </a:r>
          </a:p>
          <a:p>
            <a:pPr algn="ctr"/>
            <a:endParaRPr kumimoji="1" lang="ja-JP" altLang="en-US" sz="1350" dirty="0">
              <a:latin typeface="UD デジタル 教科書体 NP-R" panose="02020400000000000000" pitchFamily="18" charset="-128"/>
              <a:ea typeface="UD デジタル 教科書体 NP-R" panose="02020400000000000000" pitchFamily="18" charset="-128"/>
            </a:endParaRPr>
          </a:p>
          <a:p>
            <a:pPr algn="ctr"/>
            <a:r>
              <a:rPr kumimoji="1" lang="ja-JP" altLang="en-US" sz="1350" dirty="0">
                <a:latin typeface="UD デジタル 教科書体 NP-R" panose="02020400000000000000" pitchFamily="18" charset="-128"/>
                <a:ea typeface="UD デジタル 教科書体 NP-R" panose="02020400000000000000" pitchFamily="18" charset="-128"/>
              </a:rPr>
              <a:t>同じ志を持つ方、我々の想いに共感し行動したいと思える方とたくさん出会って、みんなの強みを活かしまくって、</a:t>
            </a:r>
          </a:p>
          <a:p>
            <a:pPr algn="ctr"/>
            <a:r>
              <a:rPr kumimoji="1" lang="ja-JP" altLang="en-US" sz="1350" dirty="0">
                <a:latin typeface="UD デジタル 教科書体 NP-R" panose="02020400000000000000" pitchFamily="18" charset="-128"/>
                <a:ea typeface="UD デジタル 教科書体 NP-R" panose="02020400000000000000" pitchFamily="18" charset="-128"/>
              </a:rPr>
              <a:t>上辺やテクニックでもなく、誰かが儲かる仕組みでもなく、インチキくさい宗教でもなんでもなく、</a:t>
            </a:r>
            <a:endParaRPr kumimoji="1" lang="en-US" altLang="ja-JP" sz="1350" dirty="0">
              <a:latin typeface="UD デジタル 教科書体 NP-R" panose="02020400000000000000" pitchFamily="18" charset="-128"/>
              <a:ea typeface="UD デジタル 教科書体 NP-R" panose="02020400000000000000" pitchFamily="18" charset="-128"/>
            </a:endParaRPr>
          </a:p>
          <a:p>
            <a:pPr algn="ctr"/>
            <a:r>
              <a:rPr kumimoji="1" lang="ja-JP" altLang="en-US" sz="1350" dirty="0">
                <a:latin typeface="UD デジタル 教科書体 NP-R" panose="02020400000000000000" pitchFamily="18" charset="-128"/>
                <a:ea typeface="UD デジタル 教科書体 NP-R" panose="02020400000000000000" pitchFamily="18" charset="-128"/>
              </a:rPr>
              <a:t>人の心を豊かに、人々に笑顔を、そして生まれゆく子どもたちの笑顔を守っていきたいと思っています。</a:t>
            </a:r>
          </a:p>
          <a:p>
            <a:pPr algn="ctr"/>
            <a:endParaRPr kumimoji="1" lang="ja-JP" altLang="en-US" sz="1350" dirty="0">
              <a:latin typeface="UD デジタル 教科書体 NP-R" panose="02020400000000000000" pitchFamily="18" charset="-128"/>
              <a:ea typeface="UD デジタル 教科書体 NP-R" panose="02020400000000000000" pitchFamily="18" charset="-128"/>
            </a:endParaRPr>
          </a:p>
          <a:p>
            <a:pPr algn="ctr"/>
            <a:r>
              <a:rPr kumimoji="1" lang="ja-JP" altLang="en-US" sz="1350" dirty="0">
                <a:latin typeface="UD デジタル 教科書体 NP-R" panose="02020400000000000000" pitchFamily="18" charset="-128"/>
                <a:ea typeface="UD デジタル 教科書体 NP-R" panose="02020400000000000000" pitchFamily="18" charset="-128"/>
              </a:rPr>
              <a:t>そんな出会いを楽しみにしています！</a:t>
            </a:r>
            <a:endParaRPr kumimoji="1" lang="en-US" altLang="ja-JP" sz="1350" dirty="0">
              <a:latin typeface="UD デジタル 教科書体 NP-R" panose="02020400000000000000" pitchFamily="18" charset="-128"/>
              <a:ea typeface="UD デジタル 教科書体 NP-R" panose="02020400000000000000" pitchFamily="18" charset="-128"/>
            </a:endParaRPr>
          </a:p>
          <a:p>
            <a:pPr algn="ctr"/>
            <a:endParaRPr kumimoji="1" lang="en-US" altLang="ja-JP" sz="1350" dirty="0">
              <a:latin typeface="UD デジタル 教科書体 NP-R" panose="02020400000000000000" pitchFamily="18" charset="-128"/>
              <a:ea typeface="UD デジタル 教科書体 NP-R" panose="02020400000000000000" pitchFamily="18" charset="-128"/>
            </a:endParaRPr>
          </a:p>
          <a:p>
            <a:pPr algn="ctr"/>
            <a:r>
              <a:rPr kumimoji="1" lang="ja-JP" altLang="en-US" sz="1350" dirty="0">
                <a:latin typeface="UD デジタル 教科書体 NP-R" panose="02020400000000000000" pitchFamily="18" charset="-128"/>
                <a:ea typeface="UD デジタル 教科書体 NP-R" panose="02020400000000000000" pitchFamily="18" charset="-128"/>
              </a:rPr>
              <a:t>思いやり学校</a:t>
            </a:r>
          </a:p>
        </p:txBody>
      </p:sp>
      <p:grpSp>
        <p:nvGrpSpPr>
          <p:cNvPr id="82" name="グループ化 81">
            <a:extLst>
              <a:ext uri="{FF2B5EF4-FFF2-40B4-BE49-F238E27FC236}">
                <a16:creationId xmlns:a16="http://schemas.microsoft.com/office/drawing/2014/main" id="{CCBB49E2-8D35-409C-AF46-88A32A9F0E36}"/>
              </a:ext>
            </a:extLst>
          </p:cNvPr>
          <p:cNvGrpSpPr/>
          <p:nvPr/>
        </p:nvGrpSpPr>
        <p:grpSpPr>
          <a:xfrm>
            <a:off x="1457934" y="783139"/>
            <a:ext cx="740696" cy="611265"/>
            <a:chOff x="3221878" y="704707"/>
            <a:chExt cx="3181577" cy="2724293"/>
          </a:xfrm>
        </p:grpSpPr>
        <p:pic>
          <p:nvPicPr>
            <p:cNvPr id="85" name="図 84">
              <a:extLst>
                <a:ext uri="{FF2B5EF4-FFF2-40B4-BE49-F238E27FC236}">
                  <a16:creationId xmlns:a16="http://schemas.microsoft.com/office/drawing/2014/main" id="{A1ED1008-0A70-4A47-91C5-14DAC094BBAB}"/>
                </a:ext>
              </a:extLst>
            </p:cNvPr>
            <p:cNvPicPr>
              <a:picLocks noChangeAspect="1"/>
            </p:cNvPicPr>
            <p:nvPr/>
          </p:nvPicPr>
          <p:blipFill rotWithShape="1">
            <a:blip r:embed="rId11">
              <a:clrChange>
                <a:clrFrom>
                  <a:srgbClr val="FFFFFF"/>
                </a:clrFrom>
                <a:clrTo>
                  <a:srgbClr val="FFFFFF">
                    <a:alpha val="0"/>
                  </a:srgbClr>
                </a:clrTo>
              </a:clrChange>
            </a:blip>
            <a:srcRect l="30014" t="72403" r="62629" b="19854"/>
            <a:stretch/>
          </p:blipFill>
          <p:spPr>
            <a:xfrm>
              <a:off x="3221878" y="1545467"/>
              <a:ext cx="3181577" cy="1883533"/>
            </a:xfrm>
            <a:prstGeom prst="rect">
              <a:avLst/>
            </a:prstGeom>
          </p:spPr>
        </p:pic>
        <p:pic>
          <p:nvPicPr>
            <p:cNvPr id="86" name="Picture 2" descr="花のハート">
              <a:extLst>
                <a:ext uri="{FF2B5EF4-FFF2-40B4-BE49-F238E27FC236}">
                  <a16:creationId xmlns:a16="http://schemas.microsoft.com/office/drawing/2014/main" id="{9CC857BF-F71A-458A-A37E-48D1BC50C387}"/>
                </a:ext>
              </a:extLst>
            </p:cNvPr>
            <p:cNvPicPr>
              <a:picLocks noChangeAspect="1" noChangeArrowheads="1"/>
            </p:cNvPicPr>
            <p:nvPr/>
          </p:nvPicPr>
          <p:blipFill rotWithShape="1">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r="1592" b="4851"/>
            <a:stretch/>
          </p:blipFill>
          <p:spPr bwMode="auto">
            <a:xfrm>
              <a:off x="3380980" y="704707"/>
              <a:ext cx="2624615" cy="1796692"/>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楕円 1">
            <a:extLst>
              <a:ext uri="{FF2B5EF4-FFF2-40B4-BE49-F238E27FC236}">
                <a16:creationId xmlns:a16="http://schemas.microsoft.com/office/drawing/2014/main" id="{B4758994-3977-470E-A6F4-C1F7BBA4BA7C}"/>
              </a:ext>
            </a:extLst>
          </p:cNvPr>
          <p:cNvSpPr/>
          <p:nvPr/>
        </p:nvSpPr>
        <p:spPr>
          <a:xfrm>
            <a:off x="1457934" y="683389"/>
            <a:ext cx="668442" cy="66515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 name="直線コネクタ 4">
            <a:extLst>
              <a:ext uri="{FF2B5EF4-FFF2-40B4-BE49-F238E27FC236}">
                <a16:creationId xmlns:a16="http://schemas.microsoft.com/office/drawing/2014/main" id="{848965A4-10E9-48E3-B45D-F2275A99E9CF}"/>
              </a:ext>
            </a:extLst>
          </p:cNvPr>
          <p:cNvCxnSpPr/>
          <p:nvPr/>
        </p:nvCxnSpPr>
        <p:spPr>
          <a:xfrm flipV="1">
            <a:off x="-2680138" y="1151673"/>
            <a:ext cx="4138072" cy="108703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正方形/長方形 5">
            <a:extLst>
              <a:ext uri="{FF2B5EF4-FFF2-40B4-BE49-F238E27FC236}">
                <a16:creationId xmlns:a16="http://schemas.microsoft.com/office/drawing/2014/main" id="{2CEB5784-67BC-41E3-8EE9-69E831F79A90}"/>
              </a:ext>
            </a:extLst>
          </p:cNvPr>
          <p:cNvSpPr/>
          <p:nvPr/>
        </p:nvSpPr>
        <p:spPr>
          <a:xfrm>
            <a:off x="-4792717" y="1821953"/>
            <a:ext cx="2890697" cy="2604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46E0395A-BD40-4379-8387-15F752C81686}"/>
              </a:ext>
            </a:extLst>
          </p:cNvPr>
          <p:cNvSpPr txBox="1"/>
          <p:nvPr/>
        </p:nvSpPr>
        <p:spPr>
          <a:xfrm>
            <a:off x="-4567311" y="2222688"/>
            <a:ext cx="3260564" cy="1569660"/>
          </a:xfrm>
          <a:prstGeom prst="rect">
            <a:avLst/>
          </a:prstGeom>
          <a:noFill/>
        </p:spPr>
        <p:txBody>
          <a:bodyPr wrap="square" rtlCol="0">
            <a:spAutoFit/>
          </a:bodyPr>
          <a:lstStyle/>
          <a:p>
            <a:r>
              <a:rPr kumimoji="1" lang="ja-JP" altLang="en-US" sz="3200" b="1" dirty="0"/>
              <a:t>こちらに</a:t>
            </a:r>
            <a:endParaRPr kumimoji="1" lang="en-US" altLang="ja-JP" sz="3200" b="1" dirty="0"/>
          </a:p>
          <a:p>
            <a:r>
              <a:rPr kumimoji="1" lang="ja-JP" altLang="en-US" sz="3200" b="1" dirty="0"/>
              <a:t>ロゴ（校章）</a:t>
            </a:r>
            <a:endParaRPr kumimoji="1" lang="en-US" altLang="ja-JP" sz="3200" b="1" dirty="0"/>
          </a:p>
          <a:p>
            <a:r>
              <a:rPr kumimoji="1" lang="ja-JP" altLang="en-US" sz="3200" b="1" dirty="0"/>
              <a:t>が入ります。</a:t>
            </a:r>
          </a:p>
        </p:txBody>
      </p:sp>
    </p:spTree>
    <p:extLst>
      <p:ext uri="{BB962C8B-B14F-4D97-AF65-F5344CB8AC3E}">
        <p14:creationId xmlns:p14="http://schemas.microsoft.com/office/powerpoint/2010/main" val="225571788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TotalTime>
  <Words>403</Words>
  <Application>Microsoft Office PowerPoint</Application>
  <PresentationFormat>ワイド画面</PresentationFormat>
  <Paragraphs>48</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UD デジタル 教科書体 NP-R</vt:lpstr>
      <vt:lpstr>游ゴシック</vt:lpstr>
      <vt:lpstr>Arial</vt:lpstr>
      <vt:lpstr>Calibri</vt:lpstr>
      <vt:lpstr>Calibri Light</vt:lpstr>
      <vt:lpstr>Wingdings</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山中 賢治</dc:creator>
  <cp:lastModifiedBy>山中 賢治</cp:lastModifiedBy>
  <cp:revision>2</cp:revision>
  <dcterms:created xsi:type="dcterms:W3CDTF">2020-12-26T03:25:31Z</dcterms:created>
  <dcterms:modified xsi:type="dcterms:W3CDTF">2020-12-26T03:30:45Z</dcterms:modified>
</cp:coreProperties>
</file>