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60" r:id="rId2"/>
    <p:sldId id="266" r:id="rId3"/>
    <p:sldId id="262" r:id="rId4"/>
    <p:sldId id="264" r:id="rId5"/>
    <p:sldId id="267" r:id="rId6"/>
    <p:sldId id="269" r:id="rId7"/>
    <p:sldId id="268" r:id="rId8"/>
    <p:sldId id="265" r:id="rId9"/>
    <p:sldId id="261" r:id="rId10"/>
  </p:sldIdLst>
  <p:sldSz cx="7199313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FF"/>
    <a:srgbClr val="BEB8EE"/>
    <a:srgbClr val="CCCCFF"/>
    <a:srgbClr val="7971A7"/>
    <a:srgbClr val="4A446E"/>
    <a:srgbClr val="3D3D3D"/>
    <a:srgbClr val="AD9767"/>
    <a:srgbClr val="D2C7AA"/>
    <a:srgbClr val="C7B897"/>
    <a:srgbClr val="1D0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2" autoAdjust="0"/>
    <p:restoredTop sz="95990" autoAdjust="0"/>
  </p:normalViewPr>
  <p:slideViewPr>
    <p:cSldViewPr snapToGrid="0">
      <p:cViewPr>
        <p:scale>
          <a:sx n="100" d="100"/>
          <a:sy n="100" d="100"/>
        </p:scale>
        <p:origin x="4440" y="72"/>
      </p:cViewPr>
      <p:guideLst>
        <p:guide orient="horz" pos="6803"/>
        <p:guide pos="2268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000_&#12471;&#12473;&#12486;&#12512;&#38283;&#30330;\100_&#12467;&#12540;&#12509;&#12524;&#12540;&#12488;&#12469;&#12452;&#12488;\04_Trouble%20Sample\Trou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9850"/>
          </c:spPr>
          <c:dPt>
            <c:idx val="0"/>
            <c:bubble3D val="0"/>
            <c:explosion val="13"/>
            <c:spPr>
              <a:solidFill>
                <a:schemeClr val="tx1">
                  <a:lumMod val="95000"/>
                  <a:lumOff val="5000"/>
                </a:schemeClr>
              </a:solidFill>
              <a:ln w="698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54-4347-8F15-31338F2DB006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698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54-4347-8F15-31338F2DB006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698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54-4347-8F15-31338F2DB006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698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54-4347-8F15-31338F2DB006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698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54-4347-8F15-31338F2DB006}"/>
              </c:ext>
            </c:extLst>
          </c:dPt>
          <c:cat>
            <c:strRef>
              <c:f>Graph!$F$3:$F$7</c:f>
              <c:strCache>
                <c:ptCount val="5"/>
                <c:pt idx="0">
                  <c:v>Agreement</c:v>
                </c:pt>
                <c:pt idx="1">
                  <c:v>Lease</c:v>
                </c:pt>
                <c:pt idx="2">
                  <c:v>Delivery</c:v>
                </c:pt>
                <c:pt idx="3">
                  <c:v>Spec</c:v>
                </c:pt>
                <c:pt idx="4">
                  <c:v>Others</c:v>
                </c:pt>
              </c:strCache>
            </c:strRef>
          </c:cat>
          <c:val>
            <c:numRef>
              <c:f>Graph!$H$3:$H$7</c:f>
              <c:numCache>
                <c:formatCode>0%</c:formatCode>
                <c:ptCount val="5"/>
                <c:pt idx="0">
                  <c:v>0.3087248322147651</c:v>
                </c:pt>
                <c:pt idx="1">
                  <c:v>0.16778523489932887</c:v>
                </c:pt>
                <c:pt idx="2">
                  <c:v>0.16778523489932887</c:v>
                </c:pt>
                <c:pt idx="3">
                  <c:v>7.3825503355704702E-2</c:v>
                </c:pt>
                <c:pt idx="4">
                  <c:v>0.28187919463087246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54-4347-8F15-31338F2DB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DB1D6-9216-4F67-860E-1539AF227337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1143000"/>
            <a:ext cx="1025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3B33-A509-49BE-8228-5CC9669388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3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3534924"/>
            <a:ext cx="6119416" cy="75198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11344752"/>
            <a:ext cx="5399485" cy="5214884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22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1149975"/>
            <a:ext cx="1552352" cy="1830459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1149975"/>
            <a:ext cx="4567064" cy="18304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7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66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5384888"/>
            <a:ext cx="6209407" cy="89848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14454688"/>
            <a:ext cx="6209407" cy="4724895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5749874"/>
            <a:ext cx="3059708" cy="1370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5749874"/>
            <a:ext cx="3059708" cy="1370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46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1149979"/>
            <a:ext cx="6209407" cy="417491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5294885"/>
            <a:ext cx="3045646" cy="259494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7889827"/>
            <a:ext cx="3045646" cy="116047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5294885"/>
            <a:ext cx="3060646" cy="259494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7889827"/>
            <a:ext cx="3060646" cy="116047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41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4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439968"/>
            <a:ext cx="2321966" cy="5039889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3109937"/>
            <a:ext cx="3644652" cy="1534966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6479857"/>
            <a:ext cx="2321966" cy="1200473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01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439968"/>
            <a:ext cx="2321966" cy="5039889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3109937"/>
            <a:ext cx="3644652" cy="1534966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6479857"/>
            <a:ext cx="2321966" cy="1200473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8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1149979"/>
            <a:ext cx="6209407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5749874"/>
            <a:ext cx="6209407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20019564"/>
            <a:ext cx="1619845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D925-B5A8-495E-A882-B6E6EC3BBFED}" type="datetimeFigureOut">
              <a:rPr kumimoji="1" lang="ja-JP" altLang="en-US" smtClean="0"/>
              <a:t>2022/12/30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20019564"/>
            <a:ext cx="242976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20019564"/>
            <a:ext cx="1619845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887C-BE1F-44E2-949F-8689662ED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0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5" Type="http://schemas.openxmlformats.org/officeDocument/2006/relationships/image" Target="../media/image16.sv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1260911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1334958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86FFCFC2-21BD-4D5B-B1C8-D9083802BCF3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CC6575BE-B832-430E-B52E-2EE0FC5181CB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0BD794EC-A11E-4889-9B5E-CE9E65BCB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F8746F3-F7F0-AA2A-BE9F-47765A6EBA09}"/>
              </a:ext>
            </a:extLst>
          </p:cNvPr>
          <p:cNvSpPr txBox="1"/>
          <p:nvPr/>
        </p:nvSpPr>
        <p:spPr>
          <a:xfrm>
            <a:off x="1116579" y="1036974"/>
            <a:ext cx="5005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補助金で最大</a:t>
            </a:r>
            <a:r>
              <a:rPr kumimoji="1" lang="en-US" altLang="ja-JP" sz="1400" dirty="0"/>
              <a:t>67%</a:t>
            </a:r>
            <a:r>
              <a:rPr kumimoji="1" lang="ja-JP" altLang="en-US" sz="1400" dirty="0"/>
              <a:t>もお得にホームページを作成できます。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日本最大手メーカーの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現役プロジェクトマネージャーならこう進めます。</a:t>
            </a:r>
            <a:endParaRPr kumimoji="1" lang="en-US" altLang="ja-JP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16A2A7D-3B7B-0E91-FD95-B21424863801}"/>
              </a:ext>
            </a:extLst>
          </p:cNvPr>
          <p:cNvSpPr txBox="1"/>
          <p:nvPr/>
        </p:nvSpPr>
        <p:spPr>
          <a:xfrm>
            <a:off x="1117888" y="6277927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Step1</a:t>
            </a:r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損をしないホームページ作りを説明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5A622056-7D7E-DAB3-7CD7-D0C8379C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43" y="16969523"/>
            <a:ext cx="7199313" cy="3392605"/>
          </a:xfrm>
          <a:prstGeom prst="rect">
            <a:avLst/>
          </a:prstGeom>
        </p:spPr>
      </p:pic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58D2E5F-7291-1E29-467A-F35A11279E58}"/>
              </a:ext>
            </a:extLst>
          </p:cNvPr>
          <p:cNvSpPr txBox="1"/>
          <p:nvPr/>
        </p:nvSpPr>
        <p:spPr>
          <a:xfrm>
            <a:off x="1117888" y="16775896"/>
            <a:ext cx="5006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トラブル事例</a:t>
            </a:r>
            <a:endParaRPr kumimoji="1" lang="en-US" altLang="ja-JP" sz="8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1E50C4C3-50FE-ED28-3F50-6F43C73456C6}"/>
              </a:ext>
            </a:extLst>
          </p:cNvPr>
          <p:cNvSpPr txBox="1"/>
          <p:nvPr/>
        </p:nvSpPr>
        <p:spPr>
          <a:xfrm>
            <a:off x="7478807" y="2115531"/>
            <a:ext cx="342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←</a:t>
            </a:r>
            <a:r>
              <a:rPr kumimoji="1" lang="en-US" altLang="ja-JP" sz="1600" dirty="0"/>
              <a:t>LINE</a:t>
            </a:r>
            <a:r>
              <a:rPr kumimoji="1" lang="ja-JP" altLang="en-US" sz="1600" dirty="0"/>
              <a:t>へのリンク</a:t>
            </a:r>
            <a:endParaRPr kumimoji="1" lang="en-US" altLang="ja-JP" sz="1600" dirty="0"/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C1925E07-1FB1-FF5D-26F5-984CA7DF6457}"/>
              </a:ext>
            </a:extLst>
          </p:cNvPr>
          <p:cNvSpPr txBox="1"/>
          <p:nvPr/>
        </p:nvSpPr>
        <p:spPr>
          <a:xfrm>
            <a:off x="7478806" y="1113918"/>
            <a:ext cx="485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←背景はイラスト、写真など</a:t>
            </a:r>
            <a:endParaRPr kumimoji="1" lang="en-US" altLang="ja-JP" sz="1600" dirty="0"/>
          </a:p>
          <a:p>
            <a:r>
              <a:rPr kumimoji="1" lang="ja-JP" altLang="en-US" sz="1600" dirty="0"/>
              <a:t>←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キャッチコピー</a:t>
            </a:r>
            <a:endParaRPr kumimoji="1" lang="en-US" altLang="ja-JP" sz="1600" dirty="0"/>
          </a:p>
        </p:txBody>
      </p:sp>
      <p:pic>
        <p:nvPicPr>
          <p:cNvPr id="1033" name="図 1032">
            <a:extLst>
              <a:ext uri="{FF2B5EF4-FFF2-40B4-BE49-F238E27FC236}">
                <a16:creationId xmlns:a16="http://schemas.microsoft.com/office/drawing/2014/main" id="{931A4AE9-35D7-10CC-1EF5-881786AC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38" y="13325048"/>
            <a:ext cx="7199313" cy="3367171"/>
          </a:xfrm>
          <a:prstGeom prst="rect">
            <a:avLst/>
          </a:prstGeom>
        </p:spPr>
      </p:pic>
      <p:sp>
        <p:nvSpPr>
          <p:cNvPr id="1041" name="四角形: 角を丸くする 1040">
            <a:extLst>
              <a:ext uri="{FF2B5EF4-FFF2-40B4-BE49-F238E27FC236}">
                <a16:creationId xmlns:a16="http://schemas.microsoft.com/office/drawing/2014/main" id="{5F452AF5-3B18-B207-0D96-0C2877C1E436}"/>
              </a:ext>
            </a:extLst>
          </p:cNvPr>
          <p:cNvSpPr/>
          <p:nvPr/>
        </p:nvSpPr>
        <p:spPr>
          <a:xfrm>
            <a:off x="1119437" y="716080"/>
            <a:ext cx="5005082" cy="1826767"/>
          </a:xfrm>
          <a:prstGeom prst="roundRect">
            <a:avLst>
              <a:gd name="adj" fmla="val 7973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A4BC8757-F76B-7C47-FD41-341D57C15315}"/>
              </a:ext>
            </a:extLst>
          </p:cNvPr>
          <p:cNvSpPr/>
          <p:nvPr/>
        </p:nvSpPr>
        <p:spPr>
          <a:xfrm>
            <a:off x="1116579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4401BC0F-C947-460D-B0F1-D6C1364193BD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4ECE69D8-4EF4-46F9-BACF-392B12DA287A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A5220A1C-53E3-4AF7-B6BC-B6D6D423DC44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F14CC294-E782-475F-8AA7-BB5BD61A0573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A30BE962-8731-49BD-9A50-C3C8CB61BC1D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DF437F9F-3F4D-4F45-A16F-ABD9523A0C8B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C41E4C14-6B31-570A-693D-B769BC38FAFF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187" name="楕円 186">
              <a:extLst>
                <a:ext uri="{FF2B5EF4-FFF2-40B4-BE49-F238E27FC236}">
                  <a16:creationId xmlns:a16="http://schemas.microsoft.com/office/drawing/2014/main" id="{ACD18BE9-F004-D094-7DFB-B895D014EEAE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190" name="図 189">
              <a:extLst>
                <a:ext uri="{FF2B5EF4-FFF2-40B4-BE49-F238E27FC236}">
                  <a16:creationId xmlns:a16="http://schemas.microsoft.com/office/drawing/2014/main" id="{04CCA2C3-90C4-0CEC-38F2-B612DD2B0455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02" name="直線矢印コネクタ 201">
            <a:extLst>
              <a:ext uri="{FF2B5EF4-FFF2-40B4-BE49-F238E27FC236}">
                <a16:creationId xmlns:a16="http://schemas.microsoft.com/office/drawing/2014/main" id="{CC97A1AD-0A3E-A410-7AB7-12EFFEEF73B5}"/>
              </a:ext>
            </a:extLst>
          </p:cNvPr>
          <p:cNvCxnSpPr>
            <a:cxnSpLocks/>
          </p:cNvCxnSpPr>
          <p:nvPr/>
        </p:nvCxnSpPr>
        <p:spPr>
          <a:xfrm>
            <a:off x="6124521" y="298668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" name="図 212">
            <a:extLst>
              <a:ext uri="{FF2B5EF4-FFF2-40B4-BE49-F238E27FC236}">
                <a16:creationId xmlns:a16="http://schemas.microsoft.com/office/drawing/2014/main" id="{ABDAD4C6-A9EA-3A07-D0FC-9CFCEB9174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A1623DC-E3BA-339F-A72D-5EC2FED0EB6E}"/>
              </a:ext>
            </a:extLst>
          </p:cNvPr>
          <p:cNvSpPr/>
          <p:nvPr/>
        </p:nvSpPr>
        <p:spPr>
          <a:xfrm>
            <a:off x="2934874" y="16771265"/>
            <a:ext cx="1329565" cy="19335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無料ダウンロード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BC9EB51-4FFC-49E8-17F4-D475AD590C4F}"/>
              </a:ext>
            </a:extLst>
          </p:cNvPr>
          <p:cNvGrpSpPr/>
          <p:nvPr/>
        </p:nvGrpSpPr>
        <p:grpSpPr>
          <a:xfrm>
            <a:off x="2136603" y="14035810"/>
            <a:ext cx="2926107" cy="2787162"/>
            <a:chOff x="1067089" y="3167311"/>
            <a:chExt cx="2926107" cy="2787162"/>
          </a:xfrm>
        </p:grpSpPr>
        <p:graphicFrame>
          <p:nvGraphicFramePr>
            <p:cNvPr id="5" name="グラフ 4">
              <a:extLst>
                <a:ext uri="{FF2B5EF4-FFF2-40B4-BE49-F238E27FC236}">
                  <a16:creationId xmlns:a16="http://schemas.microsoft.com/office/drawing/2014/main" id="{B3117FD0-BD16-EB9C-A725-6A8C66407D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39511507"/>
                </p:ext>
              </p:extLst>
            </p:nvPr>
          </p:nvGraphicFramePr>
          <p:xfrm>
            <a:off x="1067089" y="3167311"/>
            <a:ext cx="2926107" cy="2787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3602284-7847-F358-DCAF-EE807A9997B9}"/>
                </a:ext>
              </a:extLst>
            </p:cNvPr>
            <p:cNvSpPr txBox="1"/>
            <p:nvPr/>
          </p:nvSpPr>
          <p:spPr>
            <a:xfrm>
              <a:off x="2741117" y="3685551"/>
              <a:ext cx="12520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No.1</a:t>
              </a:r>
            </a:p>
            <a:p>
              <a:r>
                <a:rPr kumimoji="1" lang="en-US" altLang="ja-JP" sz="140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Agreement</a:t>
              </a:r>
            </a:p>
            <a:p>
              <a:r>
                <a:rPr kumimoji="1" lang="en-US" altLang="ja-JP" sz="140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31%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22C155B-0369-75A8-D72E-E6D664C319B8}"/>
                </a:ext>
              </a:extLst>
            </p:cNvPr>
            <p:cNvSpPr txBox="1"/>
            <p:nvPr/>
          </p:nvSpPr>
          <p:spPr>
            <a:xfrm>
              <a:off x="2798394" y="4910505"/>
              <a:ext cx="618512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No.2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Lease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20%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00C506-3785-1099-BBA2-2CFA7C9808C0}"/>
                </a:ext>
              </a:extLst>
            </p:cNvPr>
            <p:cNvSpPr txBox="1"/>
            <p:nvPr/>
          </p:nvSpPr>
          <p:spPr>
            <a:xfrm>
              <a:off x="1430162" y="4782225"/>
              <a:ext cx="716689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Spec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7%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E6EA6B5-D900-785C-9418-6BA1F85DE24E}"/>
                </a:ext>
              </a:extLst>
            </p:cNvPr>
            <p:cNvSpPr txBox="1"/>
            <p:nvPr/>
          </p:nvSpPr>
          <p:spPr>
            <a:xfrm>
              <a:off x="1915786" y="5067326"/>
              <a:ext cx="716689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No.3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Delivery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17%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C12C1F1-BE9F-DCB1-0B49-1562BD409E76}"/>
                </a:ext>
              </a:extLst>
            </p:cNvPr>
            <p:cNvSpPr txBox="1"/>
            <p:nvPr/>
          </p:nvSpPr>
          <p:spPr>
            <a:xfrm>
              <a:off x="1553303" y="3981023"/>
              <a:ext cx="716689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Others</a:t>
              </a:r>
            </a:p>
            <a:p>
              <a:r>
                <a:rPr kumimoji="1" lang="en-US" altLang="ja-JP" sz="1050" b="1" dirty="0">
                  <a:solidFill>
                    <a:schemeClr val="bg1"/>
                  </a:solidFill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26%</a:t>
              </a:r>
            </a:p>
          </p:txBody>
        </p:sp>
      </p:grpSp>
      <p:sp>
        <p:nvSpPr>
          <p:cNvPr id="24" name="円: 塗りつぶしなし 23">
            <a:extLst>
              <a:ext uri="{FF2B5EF4-FFF2-40B4-BE49-F238E27FC236}">
                <a16:creationId xmlns:a16="http://schemas.microsoft.com/office/drawing/2014/main" id="{24E44F05-7D68-397D-F0E9-2B1F72CDAC9D}"/>
              </a:ext>
            </a:extLst>
          </p:cNvPr>
          <p:cNvSpPr/>
          <p:nvPr/>
        </p:nvSpPr>
        <p:spPr>
          <a:xfrm>
            <a:off x="1279832" y="7462067"/>
            <a:ext cx="1085064" cy="1085064"/>
          </a:xfrm>
          <a:prstGeom prst="donut">
            <a:avLst>
              <a:gd name="adj" fmla="val 83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Contract icon agreement icon Royalty Free Vector Image">
            <a:extLst>
              <a:ext uri="{FF2B5EF4-FFF2-40B4-BE49-F238E27FC236}">
                <a16:creationId xmlns:a16="http://schemas.microsoft.com/office/drawing/2014/main" id="{B41589B3-3BC7-C89C-56D2-696A018ED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13955" r="20973" b="22758"/>
          <a:stretch/>
        </p:blipFill>
        <p:spPr bwMode="auto">
          <a:xfrm>
            <a:off x="1466807" y="7683758"/>
            <a:ext cx="711115" cy="6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106B1F60-D8E2-1932-B0A2-9B5EB66A62E8}"/>
              </a:ext>
            </a:extLst>
          </p:cNvPr>
          <p:cNvSpPr/>
          <p:nvPr/>
        </p:nvSpPr>
        <p:spPr>
          <a:xfrm>
            <a:off x="2456718" y="7462067"/>
            <a:ext cx="1085064" cy="1085064"/>
          </a:xfrm>
          <a:prstGeom prst="donut">
            <a:avLst>
              <a:gd name="adj" fmla="val 83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7" name="Picture 6" descr="Idea - Free marketing icons">
            <a:extLst>
              <a:ext uri="{FF2B5EF4-FFF2-40B4-BE49-F238E27FC236}">
                <a16:creationId xmlns:a16="http://schemas.microsoft.com/office/drawing/2014/main" id="{3E63873C-1BA8-E344-8C79-B4519D2F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70" y="7702419"/>
            <a:ext cx="604361" cy="6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B91D03E5-2386-E26B-8BDC-DE1CD450E0BD}"/>
              </a:ext>
            </a:extLst>
          </p:cNvPr>
          <p:cNvSpPr/>
          <p:nvPr/>
        </p:nvSpPr>
        <p:spPr>
          <a:xfrm>
            <a:off x="3682312" y="7462067"/>
            <a:ext cx="1085064" cy="1085064"/>
          </a:xfrm>
          <a:prstGeom prst="donut">
            <a:avLst>
              <a:gd name="adj" fmla="val 83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: 塗りつぶしなし 20">
            <a:extLst>
              <a:ext uri="{FF2B5EF4-FFF2-40B4-BE49-F238E27FC236}">
                <a16:creationId xmlns:a16="http://schemas.microsoft.com/office/drawing/2014/main" id="{5FF12ECF-48D7-0D14-6948-4E08C871AEF5}"/>
              </a:ext>
            </a:extLst>
          </p:cNvPr>
          <p:cNvSpPr/>
          <p:nvPr/>
        </p:nvSpPr>
        <p:spPr>
          <a:xfrm>
            <a:off x="4859198" y="7462067"/>
            <a:ext cx="1085064" cy="1085064"/>
          </a:xfrm>
          <a:prstGeom prst="donut">
            <a:avLst>
              <a:gd name="adj" fmla="val 83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2" name="Picture 8" descr="Maintenance Vector Icon Stock Vector Image by ©vectorsmarket #172669702">
            <a:extLst>
              <a:ext uri="{FF2B5EF4-FFF2-40B4-BE49-F238E27FC236}">
                <a16:creationId xmlns:a16="http://schemas.microsoft.com/office/drawing/2014/main" id="{8B96B197-BB3C-0E75-C00E-2E29B7A9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 bwMode="auto">
          <a:xfrm>
            <a:off x="5060826" y="7651589"/>
            <a:ext cx="681808" cy="7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App development - Free electronics icons">
            <a:extLst>
              <a:ext uri="{FF2B5EF4-FFF2-40B4-BE49-F238E27FC236}">
                <a16:creationId xmlns:a16="http://schemas.microsoft.com/office/drawing/2014/main" id="{D93F0011-8711-06A6-9135-26139F8F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27" y="7703282"/>
            <a:ext cx="602634" cy="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3E46AF3-70B6-DA1D-EB27-B6BE14057EC9}"/>
              </a:ext>
            </a:extLst>
          </p:cNvPr>
          <p:cNvSpPr txBox="1"/>
          <p:nvPr/>
        </p:nvSpPr>
        <p:spPr>
          <a:xfrm>
            <a:off x="1284291" y="8813769"/>
            <a:ext cx="1080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AF7158B9-CDB6-E66C-5846-1E588D49A771}"/>
              </a:ext>
            </a:extLst>
          </p:cNvPr>
          <p:cNvSpPr txBox="1"/>
          <p:nvPr/>
        </p:nvSpPr>
        <p:spPr>
          <a:xfrm>
            <a:off x="2461177" y="8813769"/>
            <a:ext cx="1080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</a:t>
            </a: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65B2A507-F936-9F40-7A61-619E05AD2AA1}"/>
              </a:ext>
            </a:extLst>
          </p:cNvPr>
          <p:cNvSpPr txBox="1"/>
          <p:nvPr/>
        </p:nvSpPr>
        <p:spPr>
          <a:xfrm>
            <a:off x="3686771" y="8813769"/>
            <a:ext cx="1080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472231D3-B0DB-0396-3651-C2443262FDCE}"/>
              </a:ext>
            </a:extLst>
          </p:cNvPr>
          <p:cNvSpPr txBox="1"/>
          <p:nvPr/>
        </p:nvSpPr>
        <p:spPr>
          <a:xfrm>
            <a:off x="4863657" y="8813769"/>
            <a:ext cx="1080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</a:t>
            </a: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F5DBBBB4-91C3-54E2-8000-7E567BC38AE0}"/>
              </a:ext>
            </a:extLst>
          </p:cNvPr>
          <p:cNvSpPr txBox="1"/>
          <p:nvPr/>
        </p:nvSpPr>
        <p:spPr>
          <a:xfrm>
            <a:off x="1284291" y="9675671"/>
            <a:ext cx="1080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u="sng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記事を読む</a:t>
            </a:r>
            <a:endParaRPr kumimoji="1" lang="en-US" altLang="ja-JP" sz="800" u="sng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A844FA7E-0780-9CF1-B129-138D7B7228C2}"/>
              </a:ext>
            </a:extLst>
          </p:cNvPr>
          <p:cNvSpPr txBox="1"/>
          <p:nvPr/>
        </p:nvSpPr>
        <p:spPr>
          <a:xfrm>
            <a:off x="2461177" y="9675671"/>
            <a:ext cx="1080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u="sng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記事を読む</a:t>
            </a:r>
            <a:endParaRPr kumimoji="1" lang="en-US" altLang="ja-JP" sz="800" u="sng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13E0F356-96BE-5DF3-2F97-3258C88A05D7}"/>
              </a:ext>
            </a:extLst>
          </p:cNvPr>
          <p:cNvSpPr txBox="1"/>
          <p:nvPr/>
        </p:nvSpPr>
        <p:spPr>
          <a:xfrm>
            <a:off x="3686771" y="9675671"/>
            <a:ext cx="1080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u="sng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記事を読む</a:t>
            </a:r>
            <a:endParaRPr kumimoji="1" lang="en-US" altLang="ja-JP" sz="800" u="sng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B38CAA0E-EE5E-16E9-65A3-9019DF860EED}"/>
              </a:ext>
            </a:extLst>
          </p:cNvPr>
          <p:cNvSpPr txBox="1"/>
          <p:nvPr/>
        </p:nvSpPr>
        <p:spPr>
          <a:xfrm>
            <a:off x="4863657" y="9675671"/>
            <a:ext cx="1080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u="sng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記事を読む</a:t>
            </a:r>
            <a:endParaRPr kumimoji="1" lang="en-US" altLang="ja-JP" sz="800" u="sng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5BB4C9F-ACEF-79FF-5FE0-93B3F98B2C63}"/>
              </a:ext>
            </a:extLst>
          </p:cNvPr>
          <p:cNvSpPr txBox="1"/>
          <p:nvPr/>
        </p:nvSpPr>
        <p:spPr>
          <a:xfrm>
            <a:off x="7468822" y="9596324"/>
            <a:ext cx="174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←ブログへのリンク</a:t>
            </a:r>
            <a:endParaRPr kumimoji="1" lang="en-US" altLang="ja-JP" sz="1200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40B4C2C-D826-2754-4273-1A7413F5C9BF}"/>
              </a:ext>
            </a:extLst>
          </p:cNvPr>
          <p:cNvGrpSpPr/>
          <p:nvPr/>
        </p:nvGrpSpPr>
        <p:grpSpPr>
          <a:xfrm>
            <a:off x="2772731" y="2115531"/>
            <a:ext cx="1762391" cy="304493"/>
            <a:chOff x="2772731" y="2115531"/>
            <a:chExt cx="1762391" cy="304493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766A5A3F-2DFA-25A6-F449-BFA0F1DCB23D}"/>
                </a:ext>
              </a:extLst>
            </p:cNvPr>
            <p:cNvSpPr/>
            <p:nvPr/>
          </p:nvSpPr>
          <p:spPr>
            <a:xfrm>
              <a:off x="2772731" y="2115531"/>
              <a:ext cx="1762391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無料相談</a:t>
              </a: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131702A-EA97-7E88-0715-FE42889FDFD5}"/>
                </a:ext>
              </a:extLst>
            </p:cNvPr>
            <p:cNvGrpSpPr/>
            <p:nvPr/>
          </p:nvGrpSpPr>
          <p:grpSpPr>
            <a:xfrm>
              <a:off x="2940492" y="2179487"/>
              <a:ext cx="181412" cy="181412"/>
              <a:chOff x="4367903" y="512138"/>
              <a:chExt cx="181412" cy="181412"/>
            </a:xfrm>
          </p:grpSpPr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3AB25DB5-242D-01E1-4A9F-40F0E5A20511}"/>
                  </a:ext>
                </a:extLst>
              </p:cNvPr>
              <p:cNvSpPr/>
              <p:nvPr/>
            </p:nvSpPr>
            <p:spPr>
              <a:xfrm>
                <a:off x="4367903" y="512138"/>
                <a:ext cx="181412" cy="1814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2000">
                    <a:srgbClr val="E6E6E6"/>
                  </a:gs>
                  <a:gs pos="100000">
                    <a:schemeClr val="bg1">
                      <a:lumMod val="85000"/>
                      <a:alpha val="84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+mn-ea"/>
                </a:endParaRPr>
              </a:p>
            </p:txBody>
          </p:sp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76B621C3-4A85-B6DC-7334-B4242A20E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6" t="8510" r="76726" b="16858"/>
              <a:stretch/>
            </p:blipFill>
            <p:spPr>
              <a:xfrm>
                <a:off x="4385918" y="531990"/>
                <a:ext cx="145382" cy="141708"/>
              </a:xfrm>
              <a:prstGeom prst="ellipse">
                <a:avLst/>
              </a:prstGeom>
              <a:effectLst>
                <a:outerShdw blurRad="50800" dist="38100" dir="5400000" sx="91000" sy="91000" algn="t" rotWithShape="0">
                  <a:prstClr val="black">
                    <a:alpha val="57000"/>
                  </a:prstClr>
                </a:outerShdw>
              </a:effectLst>
            </p:spPr>
          </p:pic>
        </p:grp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940D6D9-FDD3-50E2-FF46-14990FB4CB6B}"/>
              </a:ext>
            </a:extLst>
          </p:cNvPr>
          <p:cNvSpPr txBox="1"/>
          <p:nvPr/>
        </p:nvSpPr>
        <p:spPr>
          <a:xfrm>
            <a:off x="1119437" y="10736831"/>
            <a:ext cx="4945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全体を理解しところで「あなたのビジネスにホームページが本当に必要か？」を一緒に判断するために、私もあなたのビジネスについて理解を深めさせていただきます。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あなたのビジネスに対して、表面的ではなく本質的に理解することで、ホームページの必要性をお互いに見出せると考えています。</a:t>
            </a:r>
            <a:endParaRPr kumimoji="1" lang="en-US" altLang="ja-JP" sz="1000" dirty="0"/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92EAB41D-D4B1-16E1-9843-E9D11AAF2414}"/>
              </a:ext>
            </a:extLst>
          </p:cNvPr>
          <p:cNvSpPr txBox="1"/>
          <p:nvPr/>
        </p:nvSpPr>
        <p:spPr>
          <a:xfrm>
            <a:off x="1117888" y="10281525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Step2</a:t>
            </a:r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ホームページの必要性を話し合う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4E4B26-F7EE-B97F-6069-DEA79D77883A}"/>
              </a:ext>
            </a:extLst>
          </p:cNvPr>
          <p:cNvSpPr txBox="1"/>
          <p:nvPr/>
        </p:nvSpPr>
        <p:spPr>
          <a:xfrm>
            <a:off x="1509142" y="8587826"/>
            <a:ext cx="626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契約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9FDC23-E134-1BF5-9CC2-AA9244A4B1C6}"/>
              </a:ext>
            </a:extLst>
          </p:cNvPr>
          <p:cNvSpPr txBox="1"/>
          <p:nvPr/>
        </p:nvSpPr>
        <p:spPr>
          <a:xfrm>
            <a:off x="2600080" y="8587826"/>
            <a:ext cx="798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コンサル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D29820-CD5E-85E7-26AC-367B5D3DC485}"/>
              </a:ext>
            </a:extLst>
          </p:cNvPr>
          <p:cNvSpPr txBox="1"/>
          <p:nvPr/>
        </p:nvSpPr>
        <p:spPr>
          <a:xfrm>
            <a:off x="3689362" y="8587826"/>
            <a:ext cx="1080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HP</a:t>
            </a:r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制作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55479E-DEE1-724C-C841-693E7D3BF80D}"/>
              </a:ext>
            </a:extLst>
          </p:cNvPr>
          <p:cNvSpPr txBox="1"/>
          <p:nvPr/>
        </p:nvSpPr>
        <p:spPr>
          <a:xfrm>
            <a:off x="5037087" y="8587826"/>
            <a:ext cx="729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保守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0B5A789E-DD1C-21B1-144D-6E070A152ECD}"/>
              </a:ext>
            </a:extLst>
          </p:cNvPr>
          <p:cNvSpPr txBox="1"/>
          <p:nvPr/>
        </p:nvSpPr>
        <p:spPr>
          <a:xfrm>
            <a:off x="1119437" y="12500117"/>
            <a:ext cx="4945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トラブルに巻き込まれることは絶対に避けたいですよね。</a:t>
            </a:r>
            <a:endParaRPr kumimoji="1" lang="en-US" altLang="ja-JP" sz="1000" dirty="0"/>
          </a:p>
          <a:p>
            <a:r>
              <a:rPr kumimoji="1" lang="ja-JP" altLang="en-US" sz="1000" dirty="0"/>
              <a:t>必ず把握しておいてほしい有益情報です。</a:t>
            </a:r>
            <a:endParaRPr kumimoji="1" lang="en-US" altLang="ja-JP" sz="1000" dirty="0"/>
          </a:p>
          <a:p>
            <a:r>
              <a:rPr kumimoji="1" lang="ja-JP" altLang="en-US" sz="1000" dirty="0"/>
              <a:t>ダウンロードしてご活用ください。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このグラフは</a:t>
            </a:r>
            <a:r>
              <a:rPr kumimoji="1" lang="ja-JP" altLang="en-US" sz="1000" u="sng" dirty="0">
                <a:solidFill>
                  <a:schemeClr val="accent5">
                    <a:lumMod val="75000"/>
                  </a:schemeClr>
                </a:solidFill>
              </a:rPr>
              <a:t>弁護士ドットコム</a:t>
            </a:r>
            <a:r>
              <a:rPr kumimoji="1" lang="ja-JP" altLang="en-US" sz="1000" dirty="0"/>
              <a:t>に掲載されていた４００件もの事例を独自にまとめたものです。トラブルの原因は</a:t>
            </a:r>
            <a:r>
              <a:rPr kumimoji="1" lang="ja-JP" altLang="en-US" sz="1000" b="1" dirty="0"/>
              <a:t>契約書</a:t>
            </a:r>
            <a:r>
              <a:rPr kumimoji="1" lang="ja-JP" altLang="en-US" sz="1000" dirty="0"/>
              <a:t>が全体の</a:t>
            </a:r>
            <a:r>
              <a:rPr kumimoji="1" lang="en-US" altLang="ja-JP" sz="1000" dirty="0"/>
              <a:t>31%</a:t>
            </a:r>
            <a:r>
              <a:rPr kumimoji="1" lang="ja-JP" altLang="en-US" sz="1000" dirty="0"/>
              <a:t>を占めます。</a:t>
            </a:r>
            <a:r>
              <a:rPr kumimoji="1" lang="ja-JP" altLang="en-US" sz="1000" b="1" dirty="0"/>
              <a:t>リース契約、納期</a:t>
            </a:r>
            <a:r>
              <a:rPr kumimoji="1" lang="ja-JP" altLang="en-US" sz="1000" dirty="0"/>
              <a:t>を含めると</a:t>
            </a:r>
            <a:r>
              <a:rPr kumimoji="1" lang="ja-JP" altLang="en-US" sz="1000" b="1" dirty="0"/>
              <a:t>全体の</a:t>
            </a:r>
            <a:r>
              <a:rPr kumimoji="1" lang="en-US" altLang="ja-JP" sz="1000" b="1" dirty="0"/>
              <a:t>70%</a:t>
            </a:r>
            <a:r>
              <a:rPr kumimoji="1" lang="ja-JP" altLang="en-US" sz="1000" dirty="0"/>
              <a:t>を占めています。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ホームページ制作でトラブルを回避するためにも、契約書をしっかり作りましょう。</a:t>
            </a:r>
            <a:endParaRPr kumimoji="1" lang="en-US" altLang="ja-JP" sz="1000" dirty="0"/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105E1FBB-0C2A-CE5D-3939-7723D4549340}"/>
              </a:ext>
            </a:extLst>
          </p:cNvPr>
          <p:cNvSpPr txBox="1"/>
          <p:nvPr/>
        </p:nvSpPr>
        <p:spPr>
          <a:xfrm>
            <a:off x="1117888" y="12044811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Step3</a:t>
            </a:r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ホームページのトラブル事例を説明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29E05676-AEAB-8D33-FCBE-AAA07F19BD01}"/>
              </a:ext>
            </a:extLst>
          </p:cNvPr>
          <p:cNvSpPr txBox="1"/>
          <p:nvPr/>
        </p:nvSpPr>
        <p:spPr>
          <a:xfrm>
            <a:off x="1119437" y="6785095"/>
            <a:ext cx="4945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ホームページを会社広告として末永くアップデートし続けていただくためにも、</a:t>
            </a:r>
            <a:endParaRPr kumimoji="1" lang="en-US" altLang="ja-JP" sz="1000" dirty="0"/>
          </a:p>
          <a:p>
            <a:r>
              <a:rPr kumimoji="1" lang="ja-JP" altLang="en-US" sz="1000" dirty="0"/>
              <a:t>「うまく進めるコツ」と「損をしないコツ」をわかりやすく伝えます。</a:t>
            </a:r>
            <a:endParaRPr kumimoji="1" lang="en-US" altLang="ja-JP" sz="1000" dirty="0"/>
          </a:p>
          <a:p>
            <a:r>
              <a:rPr kumimoji="1" lang="ja-JP" altLang="en-US" sz="1000" dirty="0"/>
              <a:t>記事にもまとめていますので、ぜひご覧くださいね。</a:t>
            </a:r>
            <a:endParaRPr kumimoji="1" lang="en-US" altLang="ja-JP" sz="1000" dirty="0"/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46843158-7BAA-0A43-3D8A-8DA2EAA3E3B5}"/>
              </a:ext>
            </a:extLst>
          </p:cNvPr>
          <p:cNvSpPr txBox="1"/>
          <p:nvPr/>
        </p:nvSpPr>
        <p:spPr>
          <a:xfrm>
            <a:off x="1119437" y="17791804"/>
            <a:ext cx="49454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「納期が早い、値段が安い、質が高い」の３拍子を低予算で叶えることは難しいです。つまり、予算とニーズにあった発注先を選ぶことが大切になります。具体的には、予算が十分なら企業に依頼、低予算ならフリーランサーや海外企業へ依頼といった形です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また、国や都道府県の補助金を活用することで、最大６７％の援助を受けることができます。補助金の申請についてもサポートします。</a:t>
            </a:r>
            <a:endParaRPr kumimoji="1" lang="en-US" altLang="ja-JP" sz="1000" dirty="0"/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E456374D-490A-A23E-A646-03A5BE64DBC5}"/>
              </a:ext>
            </a:extLst>
          </p:cNvPr>
          <p:cNvSpPr txBox="1"/>
          <p:nvPr/>
        </p:nvSpPr>
        <p:spPr>
          <a:xfrm>
            <a:off x="1117888" y="17336498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Step4</a:t>
            </a:r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予算・補助金・見積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A3F83139-8E28-CAF5-8F33-C18D338B3E25}"/>
              </a:ext>
            </a:extLst>
          </p:cNvPr>
          <p:cNvSpPr txBox="1"/>
          <p:nvPr/>
        </p:nvSpPr>
        <p:spPr>
          <a:xfrm>
            <a:off x="6124519" y="17297638"/>
            <a:ext cx="107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←</a:t>
            </a:r>
            <a:r>
              <a:rPr kumimoji="1" lang="en-US" altLang="ja-JP" sz="1600" dirty="0"/>
              <a:t>H1 tag</a:t>
            </a:r>
          </a:p>
        </p:txBody>
      </p:sp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895D2C50-C972-2BF7-80E3-D6F957F9824C}"/>
              </a:ext>
            </a:extLst>
          </p:cNvPr>
          <p:cNvSpPr/>
          <p:nvPr/>
        </p:nvSpPr>
        <p:spPr>
          <a:xfrm>
            <a:off x="2934874" y="19065926"/>
            <a:ext cx="1329565" cy="19335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見積を作る</a:t>
            </a: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1FFDD367-D0C8-7FAB-82AE-CE3FE96C0AA2}"/>
              </a:ext>
            </a:extLst>
          </p:cNvPr>
          <p:cNvSpPr txBox="1"/>
          <p:nvPr/>
        </p:nvSpPr>
        <p:spPr>
          <a:xfrm>
            <a:off x="1117888" y="2893792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はじめに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1247E08B-FCE0-3701-30AC-251ED5438FE8}"/>
              </a:ext>
            </a:extLst>
          </p:cNvPr>
          <p:cNvSpPr txBox="1"/>
          <p:nvPr/>
        </p:nvSpPr>
        <p:spPr>
          <a:xfrm>
            <a:off x="1119437" y="3272504"/>
            <a:ext cx="5002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日本最大手メーカーでのプロジェクトマネージャーとして現役</a:t>
            </a:r>
            <a:r>
              <a:rPr kumimoji="1" lang="en-US" altLang="ja-JP" sz="1000" dirty="0"/>
              <a:t>11</a:t>
            </a:r>
            <a:r>
              <a:rPr kumimoji="1" lang="ja-JP" altLang="en-US" sz="1000" dirty="0"/>
              <a:t>年目。</a:t>
            </a:r>
            <a:endParaRPr kumimoji="1" lang="en-US" altLang="ja-JP" sz="1000" dirty="0"/>
          </a:p>
          <a:p>
            <a:r>
              <a:rPr kumimoji="1" lang="ja-JP" altLang="en-US" sz="1000" dirty="0"/>
              <a:t>個人事業としてホームページ作りの総合サポートをはじめました。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補助金の申請をはじめ、契約から保守まで総合的にサポートいたします。</a:t>
            </a:r>
            <a:endParaRPr kumimoji="1" lang="en-US" altLang="ja-JP" sz="1000" dirty="0"/>
          </a:p>
          <a:p>
            <a:r>
              <a:rPr kumimoji="1" lang="ja-JP" altLang="en-US" sz="1000" dirty="0"/>
              <a:t>もちろん部分的なサポートもいたします。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ホームページがお客様の大切な財産となるように、</a:t>
            </a:r>
            <a:endParaRPr kumimoji="1" lang="en-US" altLang="ja-JP" sz="1000" dirty="0"/>
          </a:p>
          <a:p>
            <a:r>
              <a:rPr kumimoji="1" lang="ja-JP" altLang="en-US" sz="1000" dirty="0"/>
              <a:t>心を込めて対応させていただきます。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無料相談では</a:t>
            </a:r>
            <a:r>
              <a:rPr kumimoji="1" lang="en-US" altLang="ja-JP" sz="1000" dirty="0"/>
              <a:t>4</a:t>
            </a:r>
            <a:r>
              <a:rPr kumimoji="1" lang="ja-JP" altLang="en-US" sz="1000" dirty="0"/>
              <a:t>ステップでエッセンスを説明します。</a:t>
            </a:r>
            <a:endParaRPr kumimoji="1" lang="en-US" altLang="ja-JP" sz="1000" dirty="0"/>
          </a:p>
          <a:p>
            <a:r>
              <a:rPr kumimoji="1" lang="ja-JP" altLang="en-US" sz="1000" dirty="0"/>
              <a:t>さぁ、</a:t>
            </a:r>
            <a:r>
              <a:rPr kumimoji="1" lang="en-US" altLang="ja-JP" sz="1000" dirty="0"/>
              <a:t>LINE</a:t>
            </a:r>
            <a:r>
              <a:rPr kumimoji="1" lang="ja-JP" altLang="en-US" sz="1000" dirty="0"/>
              <a:t>で無料相談をしてみませんか。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　</a:t>
            </a:r>
            <a:r>
              <a:rPr kumimoji="1" lang="en-US" altLang="ja-JP" sz="1000" dirty="0"/>
              <a:t>Step1</a:t>
            </a:r>
            <a:r>
              <a:rPr kumimoji="1" lang="ja-JP" altLang="en-US" sz="1000" dirty="0"/>
              <a:t>　損をしないホームページ作りを説明</a:t>
            </a:r>
            <a:endParaRPr kumimoji="1" lang="en-US" altLang="ja-JP" sz="1000" dirty="0"/>
          </a:p>
          <a:p>
            <a:r>
              <a:rPr kumimoji="1" lang="ja-JP" altLang="en-US" sz="1000" dirty="0"/>
              <a:t>　</a:t>
            </a:r>
            <a:r>
              <a:rPr kumimoji="1" lang="en-US" altLang="ja-JP" sz="1000" dirty="0"/>
              <a:t>Step2</a:t>
            </a:r>
            <a:r>
              <a:rPr kumimoji="1" lang="ja-JP" altLang="en-US" sz="1000" dirty="0"/>
              <a:t>　ホームページの必要性を話し合う</a:t>
            </a:r>
            <a:endParaRPr kumimoji="1" lang="en-US" altLang="ja-JP" sz="1000" dirty="0"/>
          </a:p>
          <a:p>
            <a:r>
              <a:rPr kumimoji="1" lang="ja-JP" altLang="en-US" sz="1000" dirty="0"/>
              <a:t>　</a:t>
            </a:r>
            <a:r>
              <a:rPr kumimoji="1" lang="en-US" altLang="ja-JP" sz="1000" dirty="0"/>
              <a:t>Step3</a:t>
            </a:r>
            <a:r>
              <a:rPr kumimoji="1" lang="ja-JP" altLang="en-US" sz="1000" dirty="0"/>
              <a:t>　ホームページのトラブル事例を説明</a:t>
            </a:r>
            <a:endParaRPr kumimoji="1" lang="en-US" altLang="ja-JP" sz="1000" dirty="0"/>
          </a:p>
          <a:p>
            <a:r>
              <a:rPr kumimoji="1" lang="ja-JP" altLang="en-US" sz="1000" dirty="0"/>
              <a:t>　</a:t>
            </a:r>
            <a:r>
              <a:rPr kumimoji="1" lang="en-US" altLang="ja-JP" sz="1000" dirty="0"/>
              <a:t>Step4</a:t>
            </a:r>
            <a:r>
              <a:rPr kumimoji="1" lang="ja-JP" altLang="en-US" sz="1000" dirty="0"/>
              <a:t>　予算・補助金・見積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9ECACADE-9639-9460-2D93-BB396629342D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</p:spTree>
    <p:extLst>
      <p:ext uri="{BB962C8B-B14F-4D97-AF65-F5344CB8AC3E}">
        <p14:creationId xmlns:p14="http://schemas.microsoft.com/office/powerpoint/2010/main" val="127249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cxnSp>
        <p:nvCxnSpPr>
          <p:cNvPr id="1038" name="直線矢印コネクタ 1037">
            <a:extLst>
              <a:ext uri="{FF2B5EF4-FFF2-40B4-BE49-F238E27FC236}">
                <a16:creationId xmlns:a16="http://schemas.microsoft.com/office/drawing/2014/main" id="{3B81F080-AF97-9CC7-7953-6DF32D69EB6D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B0B42C7E-80E9-4898-27C1-9BD506E1E125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C75C55-7063-8434-9054-93A6349BA384}"/>
              </a:ext>
            </a:extLst>
          </p:cNvPr>
          <p:cNvGrpSpPr/>
          <p:nvPr/>
        </p:nvGrpSpPr>
        <p:grpSpPr>
          <a:xfrm>
            <a:off x="1117889" y="2693441"/>
            <a:ext cx="5006633" cy="955224"/>
            <a:chOff x="1117888" y="5450312"/>
            <a:chExt cx="5006633" cy="955224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6355FC5-44E0-381C-2742-2505157A0132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F18EBD9F-3620-57F4-6E2C-59F2C6750342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E3F5738-C85D-B4C0-D058-012FF3349215}"/>
                </a:ext>
              </a:extLst>
            </p:cNvPr>
            <p:cNvSpPr txBox="1"/>
            <p:nvPr/>
          </p:nvSpPr>
          <p:spPr>
            <a:xfrm>
              <a:off x="2124023" y="5544131"/>
              <a:ext cx="2083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代表／橋本</a:t>
              </a:r>
              <a:endPara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68B7B6A-4AC2-9ECA-4B92-898F974FA977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3DF75C8-AD7E-A4DD-5AE2-E7BAF0FC587E}"/>
              </a:ext>
            </a:extLst>
          </p:cNvPr>
          <p:cNvGrpSpPr/>
          <p:nvPr/>
        </p:nvGrpSpPr>
        <p:grpSpPr>
          <a:xfrm>
            <a:off x="1117889" y="3812335"/>
            <a:ext cx="5006633" cy="955224"/>
            <a:chOff x="1117888" y="5450312"/>
            <a:chExt cx="5006633" cy="955224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95821AF-B2BA-9D2B-6B51-A69DB4116FAA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26406C6-F66C-C56B-937F-70B5B68F9EE8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9616957-CF3D-5001-AEFA-7A922ED34ECC}"/>
                </a:ext>
              </a:extLst>
            </p:cNvPr>
            <p:cNvSpPr txBox="1"/>
            <p:nvPr/>
          </p:nvSpPr>
          <p:spPr>
            <a:xfrm>
              <a:off x="2124023" y="5544131"/>
              <a:ext cx="20833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顧問弁護士／原田</a:t>
              </a:r>
              <a:endPara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268C16-A30A-A6A7-1562-EE415B8C373C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BB3DE0B-9933-0157-C3D6-0D0ED973E37F}"/>
              </a:ext>
            </a:extLst>
          </p:cNvPr>
          <p:cNvGrpSpPr/>
          <p:nvPr/>
        </p:nvGrpSpPr>
        <p:grpSpPr>
          <a:xfrm>
            <a:off x="1117889" y="4955703"/>
            <a:ext cx="5006633" cy="1022687"/>
            <a:chOff x="1117888" y="5450312"/>
            <a:chExt cx="5006633" cy="1022687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6378428-41D2-A195-C4D2-98743FD50F89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7C12740-F159-31BC-544F-B4E542F16D15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FE27CFE-4218-DDAF-0EA5-7D3A26331168}"/>
                </a:ext>
              </a:extLst>
            </p:cNvPr>
            <p:cNvSpPr txBox="1"/>
            <p:nvPr/>
          </p:nvSpPr>
          <p:spPr>
            <a:xfrm>
              <a:off x="2124023" y="5544131"/>
              <a:ext cx="20833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顧問税理士／田代</a:t>
              </a:r>
              <a:endPara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9CDEBD4-7086-81E8-4C32-ED47AFD05B40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  <a:p>
              <a:endPara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AF71662-014A-61A8-7419-B36CE8ED92DB}"/>
              </a:ext>
            </a:extLst>
          </p:cNvPr>
          <p:cNvSpPr/>
          <p:nvPr/>
        </p:nvSpPr>
        <p:spPr>
          <a:xfrm>
            <a:off x="1117889" y="6106317"/>
            <a:ext cx="5006633" cy="4104782"/>
          </a:xfrm>
          <a:prstGeom prst="roundRect">
            <a:avLst>
              <a:gd name="adj" fmla="val 624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D8DD24F-6EEB-AB5B-ED5C-D07FCE59F1BD}"/>
              </a:ext>
            </a:extLst>
          </p:cNvPr>
          <p:cNvSpPr/>
          <p:nvPr/>
        </p:nvSpPr>
        <p:spPr>
          <a:xfrm>
            <a:off x="1203986" y="6203300"/>
            <a:ext cx="889229" cy="730376"/>
          </a:xfrm>
          <a:prstGeom prst="roundRect">
            <a:avLst>
              <a:gd name="adj" fmla="val 797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Photo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87140E-DFB3-695C-09AD-1A7A5EB371E1}"/>
              </a:ext>
            </a:extLst>
          </p:cNvPr>
          <p:cNvSpPr txBox="1"/>
          <p:nvPr/>
        </p:nvSpPr>
        <p:spPr>
          <a:xfrm>
            <a:off x="2124024" y="6200136"/>
            <a:ext cx="2183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デザイナ／</a:t>
            </a:r>
            <a:r>
              <a: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9C189D-991D-67B3-1F63-22819F69E615}"/>
              </a:ext>
            </a:extLst>
          </p:cNvPr>
          <p:cNvSpPr txBox="1"/>
          <p:nvPr/>
        </p:nvSpPr>
        <p:spPr>
          <a:xfrm>
            <a:off x="2124025" y="6390340"/>
            <a:ext cx="38713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2C4A26EF-14FC-AD86-1CC6-4082A9ABD4D4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786A8F83-FA9F-526E-40C3-69C4B7F78F69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FC14C359-5982-1165-FA63-A362577AD007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16921D31-EF40-E31D-4C12-3AC15D6B9907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49DABE11-1EAE-DCCC-A82A-E4D563813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42CFB154-CFAB-7C67-2D5D-2F6ED2652252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36" name="楕円 235">
              <a:extLst>
                <a:ext uri="{FF2B5EF4-FFF2-40B4-BE49-F238E27FC236}">
                  <a16:creationId xmlns:a16="http://schemas.microsoft.com/office/drawing/2014/main" id="{9A3A7254-18E4-E11A-D992-C37F044965D1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2905CA87-610A-BA9E-B40C-9FD9784EBF0D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92E6D008-FEE1-FCF7-BC42-D79943F9D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EECD9D3-F069-5A94-9892-2B451B306853}"/>
              </a:ext>
            </a:extLst>
          </p:cNvPr>
          <p:cNvGrpSpPr/>
          <p:nvPr/>
        </p:nvGrpSpPr>
        <p:grpSpPr>
          <a:xfrm>
            <a:off x="3537480" y="3513213"/>
            <a:ext cx="124352" cy="91339"/>
            <a:chOff x="3641198" y="1440274"/>
            <a:chExt cx="124352" cy="91339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272671B-B568-2D08-33CD-526189EB9B3F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A15565C-8F0D-9698-8B1F-FCFA0D345CD6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8AE33BC-DDB5-5DF3-4ADD-4D1D32D64457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54C9C78-20F2-17AC-BE6F-649FA66B8D89}"/>
              </a:ext>
            </a:extLst>
          </p:cNvPr>
          <p:cNvGrpSpPr/>
          <p:nvPr/>
        </p:nvGrpSpPr>
        <p:grpSpPr>
          <a:xfrm>
            <a:off x="3537480" y="4614268"/>
            <a:ext cx="124352" cy="91339"/>
            <a:chOff x="3641198" y="1440274"/>
            <a:chExt cx="124352" cy="91339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6B7C4BD-DF9D-D98C-266C-780DE543A713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3251140-BAE7-3882-ADE5-84CB046DDC54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E17503B5-7F74-9528-7AF7-7B945ACCE7DD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5C301F67-2149-7F3E-D3E6-5129FB402FF8}"/>
              </a:ext>
            </a:extLst>
          </p:cNvPr>
          <p:cNvGrpSpPr/>
          <p:nvPr/>
        </p:nvGrpSpPr>
        <p:grpSpPr>
          <a:xfrm>
            <a:off x="3537480" y="5760837"/>
            <a:ext cx="124352" cy="91339"/>
            <a:chOff x="3641198" y="1440274"/>
            <a:chExt cx="124352" cy="91339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089A6D31-EA7F-79BE-CD65-B0D8A9F7FA9E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F61608AA-88EB-629B-EC71-5E9F519EF07C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D077509-CEB4-E42D-05D6-14DEF0C3F939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9682F877-C379-2D52-F36C-D118B0C4830E}"/>
              </a:ext>
            </a:extLst>
          </p:cNvPr>
          <p:cNvGrpSpPr/>
          <p:nvPr/>
        </p:nvGrpSpPr>
        <p:grpSpPr>
          <a:xfrm>
            <a:off x="3537480" y="10022861"/>
            <a:ext cx="124352" cy="124352"/>
            <a:chOff x="3641198" y="1423767"/>
            <a:chExt cx="124352" cy="124352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A3969A45-6F1E-F9C9-E559-6345DDCA0C7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641198" y="148594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A87FFCD-6DA4-D447-C740-A905C0C7A90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41198" y="148594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CFB600B-12AF-D839-3455-4BFF5389336B}"/>
              </a:ext>
            </a:extLst>
          </p:cNvPr>
          <p:cNvSpPr/>
          <p:nvPr/>
        </p:nvSpPr>
        <p:spPr>
          <a:xfrm>
            <a:off x="1776711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B5E288B-E8BE-37A1-F33B-779F0236B7E3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C37BFF5-BA73-7333-F23D-2C979FC38845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8D1731-88C8-A583-FEEC-754712B602DD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A2BB051A-F1CA-C9AA-0D68-D5DCDAAB4F5A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4401FA23-C135-9CDE-CE4F-8FDC75B32F19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8CC5F089-7F40-8748-C93E-2A054226D4EA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EA57D4A7-1B30-EC0E-718E-8F2B5328DE5B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C952A-49AA-46F7-9E40-AB67071C2A82}"/>
              </a:ext>
            </a:extLst>
          </p:cNvPr>
          <p:cNvSpPr txBox="1"/>
          <p:nvPr/>
        </p:nvSpPr>
        <p:spPr>
          <a:xfrm>
            <a:off x="1119437" y="897676"/>
            <a:ext cx="500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434432-6DCB-9655-B60E-1BF5574EDBB5}"/>
              </a:ext>
            </a:extLst>
          </p:cNvPr>
          <p:cNvSpPr txBox="1"/>
          <p:nvPr/>
        </p:nvSpPr>
        <p:spPr>
          <a:xfrm>
            <a:off x="1117888" y="600365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996214-CFEF-6E0F-F102-61CA4CE836F3}"/>
              </a:ext>
            </a:extLst>
          </p:cNvPr>
          <p:cNvSpPr txBox="1"/>
          <p:nvPr/>
        </p:nvSpPr>
        <p:spPr>
          <a:xfrm>
            <a:off x="1119437" y="979077"/>
            <a:ext cx="5002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Lessmore</a:t>
            </a:r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は「ヒトとの信頼」を大切します。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将来の飛躍にそなえ、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法令遵守、社会的責任などを十分理解した「ヒト」を募集しています。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時間が掛かっても確実に「ヒトの輪」を広げていきます。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0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そして、信頼のできるパートナーと力を合わせ、事業も拡げていきます。</a:t>
            </a:r>
            <a:endParaRPr kumimoji="1" lang="en-US" altLang="ja-JP" sz="10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46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cxnSp>
        <p:nvCxnSpPr>
          <p:cNvPr id="1038" name="直線矢印コネクタ 1037">
            <a:extLst>
              <a:ext uri="{FF2B5EF4-FFF2-40B4-BE49-F238E27FC236}">
                <a16:creationId xmlns:a16="http://schemas.microsoft.com/office/drawing/2014/main" id="{3B81F080-AF97-9CC7-7953-6DF32D69EB6D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B0B42C7E-80E9-4898-27C1-9BD506E1E125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C75C55-7063-8434-9054-93A6349BA384}"/>
              </a:ext>
            </a:extLst>
          </p:cNvPr>
          <p:cNvGrpSpPr/>
          <p:nvPr/>
        </p:nvGrpSpPr>
        <p:grpSpPr>
          <a:xfrm>
            <a:off x="1117889" y="620502"/>
            <a:ext cx="5006633" cy="955224"/>
            <a:chOff x="1117888" y="5450312"/>
            <a:chExt cx="5006633" cy="955224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6355FC5-44E0-381C-2742-2505157A0132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F18EBD9F-3620-57F4-6E2C-59F2C6750342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E3F5738-C85D-B4C0-D058-012FF3349215}"/>
                </a:ext>
              </a:extLst>
            </p:cNvPr>
            <p:cNvSpPr txBox="1"/>
            <p:nvPr/>
          </p:nvSpPr>
          <p:spPr>
            <a:xfrm>
              <a:off x="2124023" y="5544131"/>
              <a:ext cx="2083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Project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　／　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Client A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68B7B6A-4AC2-9ECA-4B92-898F974FA977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3DF75C8-AD7E-A4DD-5AE2-E7BAF0FC587E}"/>
              </a:ext>
            </a:extLst>
          </p:cNvPr>
          <p:cNvGrpSpPr/>
          <p:nvPr/>
        </p:nvGrpSpPr>
        <p:grpSpPr>
          <a:xfrm>
            <a:off x="1117889" y="1739396"/>
            <a:ext cx="5006633" cy="955224"/>
            <a:chOff x="1117888" y="5450312"/>
            <a:chExt cx="5006633" cy="955224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95821AF-B2BA-9D2B-6B51-A69DB4116FAA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26406C6-F66C-C56B-937F-70B5B68F9EE8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9616957-CF3D-5001-AEFA-7A922ED34ECC}"/>
                </a:ext>
              </a:extLst>
            </p:cNvPr>
            <p:cNvSpPr txBox="1"/>
            <p:nvPr/>
          </p:nvSpPr>
          <p:spPr>
            <a:xfrm>
              <a:off x="2124023" y="5544131"/>
              <a:ext cx="20833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Project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　／　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Client B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268C16-A30A-A6A7-1562-EE415B8C373C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BB3DE0B-9933-0157-C3D6-0D0ED973E37F}"/>
              </a:ext>
            </a:extLst>
          </p:cNvPr>
          <p:cNvGrpSpPr/>
          <p:nvPr/>
        </p:nvGrpSpPr>
        <p:grpSpPr>
          <a:xfrm>
            <a:off x="1117889" y="2882764"/>
            <a:ext cx="5006633" cy="1022687"/>
            <a:chOff x="1117888" y="5450312"/>
            <a:chExt cx="5006633" cy="1022687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6378428-41D2-A195-C4D2-98743FD50F89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7C12740-F159-31BC-544F-B4E542F16D15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FE27CFE-4218-DDAF-0EA5-7D3A26331168}"/>
                </a:ext>
              </a:extLst>
            </p:cNvPr>
            <p:cNvSpPr txBox="1"/>
            <p:nvPr/>
          </p:nvSpPr>
          <p:spPr>
            <a:xfrm>
              <a:off x="2124023" y="5544131"/>
              <a:ext cx="20833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Project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　／　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Client C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9CDEBD4-7086-81E8-4C32-ED47AFD05B40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  <a:p>
              <a:endPara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AF71662-014A-61A8-7419-B36CE8ED92DB}"/>
              </a:ext>
            </a:extLst>
          </p:cNvPr>
          <p:cNvSpPr/>
          <p:nvPr/>
        </p:nvSpPr>
        <p:spPr>
          <a:xfrm>
            <a:off x="1117889" y="4033378"/>
            <a:ext cx="5006633" cy="4104782"/>
          </a:xfrm>
          <a:prstGeom prst="roundRect">
            <a:avLst>
              <a:gd name="adj" fmla="val 624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D8DD24F-6EEB-AB5B-ED5C-D07FCE59F1BD}"/>
              </a:ext>
            </a:extLst>
          </p:cNvPr>
          <p:cNvSpPr/>
          <p:nvPr/>
        </p:nvSpPr>
        <p:spPr>
          <a:xfrm>
            <a:off x="1203986" y="4130361"/>
            <a:ext cx="889229" cy="730376"/>
          </a:xfrm>
          <a:prstGeom prst="roundRect">
            <a:avLst>
              <a:gd name="adj" fmla="val 797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Photo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87140E-DFB3-695C-09AD-1A7A5EB371E1}"/>
              </a:ext>
            </a:extLst>
          </p:cNvPr>
          <p:cNvSpPr txBox="1"/>
          <p:nvPr/>
        </p:nvSpPr>
        <p:spPr>
          <a:xfrm>
            <a:off x="2124024" y="4127197"/>
            <a:ext cx="2183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Project name</a:t>
            </a:r>
            <a:r>
              <a:rPr kumimoji="1" lang="ja-JP" altLang="en-US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／　</a:t>
            </a:r>
            <a:r>
              <a:rPr kumimoji="1" lang="en-US" altLang="ja-JP" sz="105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Client D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9C189D-991D-67B3-1F63-22819F69E615}"/>
              </a:ext>
            </a:extLst>
          </p:cNvPr>
          <p:cNvSpPr txBox="1"/>
          <p:nvPr/>
        </p:nvSpPr>
        <p:spPr>
          <a:xfrm>
            <a:off x="2124025" y="4317401"/>
            <a:ext cx="38713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  <a:p>
            <a:r>
              <a:rPr kumimoji="1" lang="en-US" altLang="ja-JP" sz="105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2C4A26EF-14FC-AD86-1CC6-4082A9ABD4D4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786A8F83-FA9F-526E-40C3-69C4B7F78F69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FC14C359-5982-1165-FA63-A362577AD007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16921D31-EF40-E31D-4C12-3AC15D6B9907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49DABE11-1EAE-DCCC-A82A-E4D563813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42CFB154-CFAB-7C67-2D5D-2F6ED2652252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36" name="楕円 235">
              <a:extLst>
                <a:ext uri="{FF2B5EF4-FFF2-40B4-BE49-F238E27FC236}">
                  <a16:creationId xmlns:a16="http://schemas.microsoft.com/office/drawing/2014/main" id="{9A3A7254-18E4-E11A-D992-C37F044965D1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2905CA87-610A-BA9E-B40C-9FD9784EBF0D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4A08759E-E84F-FF2E-BBF0-66B3506FABB5}"/>
              </a:ext>
            </a:extLst>
          </p:cNvPr>
          <p:cNvSpPr txBox="1"/>
          <p:nvPr/>
        </p:nvSpPr>
        <p:spPr>
          <a:xfrm>
            <a:off x="5001733" y="1801359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CB4F87D5-A962-9DCE-CBC4-B629B9422749}"/>
              </a:ext>
            </a:extLst>
          </p:cNvPr>
          <p:cNvSpPr txBox="1"/>
          <p:nvPr/>
        </p:nvSpPr>
        <p:spPr>
          <a:xfrm>
            <a:off x="5001733" y="682941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B783A42A-9D19-74AD-6A46-3F29F37E06AB}"/>
              </a:ext>
            </a:extLst>
          </p:cNvPr>
          <p:cNvSpPr txBox="1"/>
          <p:nvPr/>
        </p:nvSpPr>
        <p:spPr>
          <a:xfrm>
            <a:off x="5001733" y="4095001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0CF9AEA7-1970-5A89-582D-62D676E5C5B8}"/>
              </a:ext>
            </a:extLst>
          </p:cNvPr>
          <p:cNvSpPr txBox="1"/>
          <p:nvPr/>
        </p:nvSpPr>
        <p:spPr>
          <a:xfrm>
            <a:off x="5001733" y="2976583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8A0CF3F3-C5D2-E900-A777-028E3A7F9C1F}"/>
              </a:ext>
            </a:extLst>
          </p:cNvPr>
          <p:cNvSpPr txBox="1"/>
          <p:nvPr/>
        </p:nvSpPr>
        <p:spPr>
          <a:xfrm>
            <a:off x="1132660" y="361127"/>
            <a:ext cx="7199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新しい順 </a:t>
            </a:r>
            <a:r>
              <a:rPr kumimoji="1" lang="ja-JP" altLang="en-US" sz="6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▼</a:t>
            </a:r>
            <a:endParaRPr kumimoji="1" lang="en-US" altLang="ja-JP" sz="700" b="1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237E2DB2-A570-CBD3-4397-E3CCC8EAF8BE}"/>
              </a:ext>
            </a:extLst>
          </p:cNvPr>
          <p:cNvSpPr txBox="1"/>
          <p:nvPr/>
        </p:nvSpPr>
        <p:spPr>
          <a:xfrm>
            <a:off x="2028738" y="361127"/>
            <a:ext cx="993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700" b="1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defRPr>
            </a:lvl1pPr>
          </a:lstStyle>
          <a:p>
            <a:r>
              <a:rPr lang="ja-JP" altLang="en-US" dirty="0"/>
              <a:t>全て ▼</a:t>
            </a:r>
            <a:endParaRPr lang="en-US" altLang="ja-JP" dirty="0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50E89160-BAB9-92E4-B6A1-27E6C66DE311}"/>
              </a:ext>
            </a:extLst>
          </p:cNvPr>
          <p:cNvGrpSpPr/>
          <p:nvPr/>
        </p:nvGrpSpPr>
        <p:grpSpPr>
          <a:xfrm>
            <a:off x="963856" y="584690"/>
            <a:ext cx="888758" cy="676165"/>
            <a:chOff x="963856" y="584690"/>
            <a:chExt cx="888758" cy="676165"/>
          </a:xfrm>
        </p:grpSpPr>
        <p:sp>
          <p:nvSpPr>
            <p:cNvPr id="245" name="四角形: 角を丸くする 244">
              <a:extLst>
                <a:ext uri="{FF2B5EF4-FFF2-40B4-BE49-F238E27FC236}">
                  <a16:creationId xmlns:a16="http://schemas.microsoft.com/office/drawing/2014/main" id="{CCF6D4F0-1741-579F-0B0A-EDB987D8E1D4}"/>
                </a:ext>
              </a:extLst>
            </p:cNvPr>
            <p:cNvSpPr/>
            <p:nvPr/>
          </p:nvSpPr>
          <p:spPr>
            <a:xfrm>
              <a:off x="994666" y="584690"/>
              <a:ext cx="773494" cy="676165"/>
            </a:xfrm>
            <a:prstGeom prst="roundRect">
              <a:avLst>
                <a:gd name="adj" fmla="val 624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5AE1CD5A-F95F-9D8D-7097-24644073221C}"/>
                </a:ext>
              </a:extLst>
            </p:cNvPr>
            <p:cNvSpPr txBox="1"/>
            <p:nvPr/>
          </p:nvSpPr>
          <p:spPr>
            <a:xfrm>
              <a:off x="1132660" y="688241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新しい順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9E840DDD-EE27-2309-B968-93D2199BF9CE}"/>
                </a:ext>
              </a:extLst>
            </p:cNvPr>
            <p:cNvSpPr txBox="1"/>
            <p:nvPr/>
          </p:nvSpPr>
          <p:spPr>
            <a:xfrm>
              <a:off x="1132660" y="929246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古いい順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48" name="テキスト ボックス 247">
              <a:extLst>
                <a:ext uri="{FF2B5EF4-FFF2-40B4-BE49-F238E27FC236}">
                  <a16:creationId xmlns:a16="http://schemas.microsoft.com/office/drawing/2014/main" id="{26E7295D-A362-3E2F-E7C7-1A4044328E41}"/>
                </a:ext>
              </a:extLst>
            </p:cNvPr>
            <p:cNvSpPr txBox="1"/>
            <p:nvPr/>
          </p:nvSpPr>
          <p:spPr>
            <a:xfrm>
              <a:off x="963856" y="688241"/>
              <a:ext cx="3029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✔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2A7CC586-3082-88B3-E6C8-C9076D5BFC27}"/>
              </a:ext>
            </a:extLst>
          </p:cNvPr>
          <p:cNvGrpSpPr/>
          <p:nvPr/>
        </p:nvGrpSpPr>
        <p:grpSpPr>
          <a:xfrm>
            <a:off x="1855683" y="584690"/>
            <a:ext cx="888758" cy="1053135"/>
            <a:chOff x="1855683" y="584690"/>
            <a:chExt cx="888758" cy="1053135"/>
          </a:xfrm>
        </p:grpSpPr>
        <p:sp>
          <p:nvSpPr>
            <p:cNvPr id="250" name="四角形: 角を丸くする 249">
              <a:extLst>
                <a:ext uri="{FF2B5EF4-FFF2-40B4-BE49-F238E27FC236}">
                  <a16:creationId xmlns:a16="http://schemas.microsoft.com/office/drawing/2014/main" id="{67AD87FC-61F9-CE87-C233-74A3F1CE20D4}"/>
                </a:ext>
              </a:extLst>
            </p:cNvPr>
            <p:cNvSpPr/>
            <p:nvPr/>
          </p:nvSpPr>
          <p:spPr>
            <a:xfrm>
              <a:off x="1886493" y="584690"/>
              <a:ext cx="773494" cy="1053135"/>
            </a:xfrm>
            <a:prstGeom prst="roundRect">
              <a:avLst>
                <a:gd name="adj" fmla="val 624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テキスト ボックス 250">
              <a:extLst>
                <a:ext uri="{FF2B5EF4-FFF2-40B4-BE49-F238E27FC236}">
                  <a16:creationId xmlns:a16="http://schemas.microsoft.com/office/drawing/2014/main" id="{A1C0BE89-1393-1B42-2B01-B79B6A057E9A}"/>
                </a:ext>
              </a:extLst>
            </p:cNvPr>
            <p:cNvSpPr txBox="1"/>
            <p:nvPr/>
          </p:nvSpPr>
          <p:spPr>
            <a:xfrm>
              <a:off x="2024487" y="688241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全て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52" name="テキスト ボックス 251">
              <a:extLst>
                <a:ext uri="{FF2B5EF4-FFF2-40B4-BE49-F238E27FC236}">
                  <a16:creationId xmlns:a16="http://schemas.microsoft.com/office/drawing/2014/main" id="{51FC809B-5115-B969-9CB3-FD5A9113F962}"/>
                </a:ext>
              </a:extLst>
            </p:cNvPr>
            <p:cNvSpPr txBox="1"/>
            <p:nvPr/>
          </p:nvSpPr>
          <p:spPr>
            <a:xfrm>
              <a:off x="2024487" y="926992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コンサル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53" name="テキスト ボックス 252">
              <a:extLst>
                <a:ext uri="{FF2B5EF4-FFF2-40B4-BE49-F238E27FC236}">
                  <a16:creationId xmlns:a16="http://schemas.microsoft.com/office/drawing/2014/main" id="{470FC1E4-F090-E094-CFFA-F3638F2AFA9D}"/>
                </a:ext>
              </a:extLst>
            </p:cNvPr>
            <p:cNvSpPr txBox="1"/>
            <p:nvPr/>
          </p:nvSpPr>
          <p:spPr>
            <a:xfrm>
              <a:off x="1855683" y="688241"/>
              <a:ext cx="2683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✔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54" name="テキスト ボックス 253">
              <a:extLst>
                <a:ext uri="{FF2B5EF4-FFF2-40B4-BE49-F238E27FC236}">
                  <a16:creationId xmlns:a16="http://schemas.microsoft.com/office/drawing/2014/main" id="{A01DFF9E-2C7D-0661-52C2-13C69515A1F3}"/>
                </a:ext>
              </a:extLst>
            </p:cNvPr>
            <p:cNvSpPr txBox="1"/>
            <p:nvPr/>
          </p:nvSpPr>
          <p:spPr>
            <a:xfrm>
              <a:off x="2024487" y="1165743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HP</a:t>
              </a:r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制作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55" name="テキスト ボックス 254">
              <a:extLst>
                <a:ext uri="{FF2B5EF4-FFF2-40B4-BE49-F238E27FC236}">
                  <a16:creationId xmlns:a16="http://schemas.microsoft.com/office/drawing/2014/main" id="{5BE5207F-0BEE-304F-9D2F-5687F36B836C}"/>
                </a:ext>
              </a:extLst>
            </p:cNvPr>
            <p:cNvSpPr txBox="1"/>
            <p:nvPr/>
          </p:nvSpPr>
          <p:spPr>
            <a:xfrm>
              <a:off x="2024487" y="1404494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契約代行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92E6D008-FEE1-FCF7-BC42-D79943F9D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EECD9D3-F069-5A94-9892-2B451B306853}"/>
              </a:ext>
            </a:extLst>
          </p:cNvPr>
          <p:cNvGrpSpPr/>
          <p:nvPr/>
        </p:nvGrpSpPr>
        <p:grpSpPr>
          <a:xfrm>
            <a:off x="3537480" y="1440274"/>
            <a:ext cx="124352" cy="91339"/>
            <a:chOff x="3641198" y="1440274"/>
            <a:chExt cx="124352" cy="91339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272671B-B568-2D08-33CD-526189EB9B3F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A15565C-8F0D-9698-8B1F-FCFA0D345CD6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8AE33BC-DDB5-5DF3-4ADD-4D1D32D64457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54C9C78-20F2-17AC-BE6F-649FA66B8D89}"/>
              </a:ext>
            </a:extLst>
          </p:cNvPr>
          <p:cNvGrpSpPr/>
          <p:nvPr/>
        </p:nvGrpSpPr>
        <p:grpSpPr>
          <a:xfrm>
            <a:off x="3537480" y="2541329"/>
            <a:ext cx="124352" cy="91339"/>
            <a:chOff x="3641198" y="1440274"/>
            <a:chExt cx="124352" cy="91339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6B7C4BD-DF9D-D98C-266C-780DE543A713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3251140-BAE7-3882-ADE5-84CB046DDC54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E17503B5-7F74-9528-7AF7-7B945ACCE7DD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5C301F67-2149-7F3E-D3E6-5129FB402FF8}"/>
              </a:ext>
            </a:extLst>
          </p:cNvPr>
          <p:cNvGrpSpPr/>
          <p:nvPr/>
        </p:nvGrpSpPr>
        <p:grpSpPr>
          <a:xfrm>
            <a:off x="3537480" y="3687898"/>
            <a:ext cx="124352" cy="91339"/>
            <a:chOff x="3641198" y="1440274"/>
            <a:chExt cx="124352" cy="91339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089A6D31-EA7F-79BE-CD65-B0D8A9F7FA9E}"/>
                </a:ext>
              </a:extLst>
            </p:cNvPr>
            <p:cNvCxnSpPr/>
            <p:nvPr/>
          </p:nvCxnSpPr>
          <p:spPr>
            <a:xfrm>
              <a:off x="3641198" y="144027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F61608AA-88EB-629B-EC71-5E9F519EF07C}"/>
                </a:ext>
              </a:extLst>
            </p:cNvPr>
            <p:cNvCxnSpPr/>
            <p:nvPr/>
          </p:nvCxnSpPr>
          <p:spPr>
            <a:xfrm>
              <a:off x="3641198" y="1485944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D077509-CEB4-E42D-05D6-14DEF0C3F939}"/>
                </a:ext>
              </a:extLst>
            </p:cNvPr>
            <p:cNvCxnSpPr/>
            <p:nvPr/>
          </p:nvCxnSpPr>
          <p:spPr>
            <a:xfrm>
              <a:off x="3641198" y="153161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9682F877-C379-2D52-F36C-D118B0C4830E}"/>
              </a:ext>
            </a:extLst>
          </p:cNvPr>
          <p:cNvGrpSpPr/>
          <p:nvPr/>
        </p:nvGrpSpPr>
        <p:grpSpPr>
          <a:xfrm>
            <a:off x="3537480" y="7949922"/>
            <a:ext cx="124352" cy="124352"/>
            <a:chOff x="3641198" y="1423767"/>
            <a:chExt cx="124352" cy="124352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A3969A45-6F1E-F9C9-E559-6345DDCA0C7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641198" y="148594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A87FFCD-6DA4-D447-C740-A905C0C7A90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41198" y="1485943"/>
              <a:ext cx="124352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1A005A-9D2D-89B8-9B90-226BA24F873C}"/>
              </a:ext>
            </a:extLst>
          </p:cNvPr>
          <p:cNvSpPr/>
          <p:nvPr/>
        </p:nvSpPr>
        <p:spPr>
          <a:xfrm>
            <a:off x="2507043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1966AE-3145-A977-5588-C41DE72FB9A0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72256C2-971B-C10A-96A9-6D27EA6D38B9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FE3BD-885A-6EAC-FF7E-FA917D6BB1B0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A7CAB774-D43B-D964-43A5-C07ECFD98FCF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F59A715F-F1A9-0344-C673-05FA062F64D3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A0ED03CC-2B49-2DD6-DAEA-257121C9F205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E4384CB1-DB2B-C850-2A19-AD5BB14C4FA7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</p:spTree>
    <p:extLst>
      <p:ext uri="{BB962C8B-B14F-4D97-AF65-F5344CB8AC3E}">
        <p14:creationId xmlns:p14="http://schemas.microsoft.com/office/powerpoint/2010/main" val="246123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cxnSp>
        <p:nvCxnSpPr>
          <p:cNvPr id="1038" name="直線矢印コネクタ 1037">
            <a:extLst>
              <a:ext uri="{FF2B5EF4-FFF2-40B4-BE49-F238E27FC236}">
                <a16:creationId xmlns:a16="http://schemas.microsoft.com/office/drawing/2014/main" id="{3B81F080-AF97-9CC7-7953-6DF32D69EB6D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B0B42C7E-80E9-4898-27C1-9BD506E1E125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C75C55-7063-8434-9054-93A6349BA384}"/>
              </a:ext>
            </a:extLst>
          </p:cNvPr>
          <p:cNvGrpSpPr/>
          <p:nvPr/>
        </p:nvGrpSpPr>
        <p:grpSpPr>
          <a:xfrm>
            <a:off x="1117889" y="620502"/>
            <a:ext cx="5006633" cy="955224"/>
            <a:chOff x="1117888" y="5450312"/>
            <a:chExt cx="5006633" cy="955224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6355FC5-44E0-381C-2742-2505157A0132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F18EBD9F-3620-57F4-6E2C-59F2C6750342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E3F5738-C85D-B4C0-D058-012FF3349215}"/>
                </a:ext>
              </a:extLst>
            </p:cNvPr>
            <p:cNvSpPr txBox="1"/>
            <p:nvPr/>
          </p:nvSpPr>
          <p:spPr>
            <a:xfrm>
              <a:off x="2124023" y="5544131"/>
              <a:ext cx="20833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Contents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／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Blog title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68B7B6A-4AC2-9ECA-4B92-898F974FA977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3DF75C8-AD7E-A4DD-5AE2-E7BAF0FC587E}"/>
              </a:ext>
            </a:extLst>
          </p:cNvPr>
          <p:cNvGrpSpPr/>
          <p:nvPr/>
        </p:nvGrpSpPr>
        <p:grpSpPr>
          <a:xfrm>
            <a:off x="1117889" y="1739396"/>
            <a:ext cx="5006633" cy="955224"/>
            <a:chOff x="1117888" y="5450312"/>
            <a:chExt cx="5006633" cy="955224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95821AF-B2BA-9D2B-6B51-A69DB4116FAA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26406C6-F66C-C56B-937F-70B5B68F9EE8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9616957-CF3D-5001-AEFA-7A922ED34ECC}"/>
                </a:ext>
              </a:extLst>
            </p:cNvPr>
            <p:cNvSpPr txBox="1"/>
            <p:nvPr/>
          </p:nvSpPr>
          <p:spPr>
            <a:xfrm>
              <a:off x="2124023" y="5544131"/>
              <a:ext cx="20833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Contents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／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Blog title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268C16-A30A-A6A7-1562-EE415B8C373C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BB3DE0B-9933-0157-C3D6-0D0ED973E37F}"/>
              </a:ext>
            </a:extLst>
          </p:cNvPr>
          <p:cNvGrpSpPr/>
          <p:nvPr/>
        </p:nvGrpSpPr>
        <p:grpSpPr>
          <a:xfrm>
            <a:off x="1117889" y="2882764"/>
            <a:ext cx="5006633" cy="955224"/>
            <a:chOff x="1117888" y="5450312"/>
            <a:chExt cx="5006633" cy="955224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6378428-41D2-A195-C4D2-98743FD50F89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7C12740-F159-31BC-544F-B4E542F16D15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FE27CFE-4218-DDAF-0EA5-7D3A26331168}"/>
                </a:ext>
              </a:extLst>
            </p:cNvPr>
            <p:cNvSpPr txBox="1"/>
            <p:nvPr/>
          </p:nvSpPr>
          <p:spPr>
            <a:xfrm>
              <a:off x="2124023" y="5544131"/>
              <a:ext cx="20833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Contents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／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Blog title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9CDEBD4-7086-81E8-4C32-ED47AFD05B40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38DF305-76CC-2885-2AFC-FCFB9423312F}"/>
              </a:ext>
            </a:extLst>
          </p:cNvPr>
          <p:cNvGrpSpPr/>
          <p:nvPr/>
        </p:nvGrpSpPr>
        <p:grpSpPr>
          <a:xfrm>
            <a:off x="1117889" y="4033378"/>
            <a:ext cx="5006633" cy="955224"/>
            <a:chOff x="1117888" y="5450312"/>
            <a:chExt cx="5006633" cy="955224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AAF71662-014A-61A8-7419-B36CE8ED92DB}"/>
                </a:ext>
              </a:extLst>
            </p:cNvPr>
            <p:cNvSpPr/>
            <p:nvPr/>
          </p:nvSpPr>
          <p:spPr>
            <a:xfrm>
              <a:off x="1117888" y="5450312"/>
              <a:ext cx="5006633" cy="955224"/>
            </a:xfrm>
            <a:prstGeom prst="roundRect">
              <a:avLst>
                <a:gd name="adj" fmla="val 62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3D8DD24F-6EEB-AB5B-ED5C-D07FCE59F1BD}"/>
                </a:ext>
              </a:extLst>
            </p:cNvPr>
            <p:cNvSpPr/>
            <p:nvPr/>
          </p:nvSpPr>
          <p:spPr>
            <a:xfrm>
              <a:off x="1203985" y="5547295"/>
              <a:ext cx="889229" cy="730376"/>
            </a:xfrm>
            <a:prstGeom prst="roundRect">
              <a:avLst>
                <a:gd name="adj" fmla="val 797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Photo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087140E-DFB3-695C-09AD-1A7A5EB371E1}"/>
                </a:ext>
              </a:extLst>
            </p:cNvPr>
            <p:cNvSpPr txBox="1"/>
            <p:nvPr/>
          </p:nvSpPr>
          <p:spPr>
            <a:xfrm>
              <a:off x="2124023" y="5544131"/>
              <a:ext cx="21839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Contents name</a:t>
              </a:r>
              <a:r>
                <a:rPr kumimoji="1" lang="ja-JP" altLang="en-US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／</a:t>
              </a:r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Blog title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9C189D-991D-67B3-1F63-22819F69E615}"/>
                </a:ext>
              </a:extLst>
            </p:cNvPr>
            <p:cNvSpPr txBox="1"/>
            <p:nvPr/>
          </p:nvSpPr>
          <p:spPr>
            <a:xfrm>
              <a:off x="2124024" y="5734335"/>
              <a:ext cx="38713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************************************************************************************************************</a:t>
              </a:r>
            </a:p>
            <a:p>
              <a:r>
                <a:rPr kumimoji="1" lang="en-US" altLang="ja-JP" sz="105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******************************************************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B7DA28-869C-2659-3532-496C65BBF4BC}"/>
              </a:ext>
            </a:extLst>
          </p:cNvPr>
          <p:cNvSpPr txBox="1"/>
          <p:nvPr/>
        </p:nvSpPr>
        <p:spPr>
          <a:xfrm>
            <a:off x="5001733" y="1801359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98E6389-00D5-17B6-A028-CE6700EDEA68}"/>
              </a:ext>
            </a:extLst>
          </p:cNvPr>
          <p:cNvSpPr txBox="1"/>
          <p:nvPr/>
        </p:nvSpPr>
        <p:spPr>
          <a:xfrm>
            <a:off x="5001733" y="682941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66E3B57-67B1-1913-9351-662B9A0EB7FF}"/>
              </a:ext>
            </a:extLst>
          </p:cNvPr>
          <p:cNvSpPr txBox="1"/>
          <p:nvPr/>
        </p:nvSpPr>
        <p:spPr>
          <a:xfrm>
            <a:off x="5001733" y="4095001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7D2F32-B85A-A0DF-EB98-6353BF4667E7}"/>
              </a:ext>
            </a:extLst>
          </p:cNvPr>
          <p:cNvSpPr txBox="1"/>
          <p:nvPr/>
        </p:nvSpPr>
        <p:spPr>
          <a:xfrm>
            <a:off x="5001733" y="2976583"/>
            <a:ext cx="99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2022/12/11</a:t>
            </a:r>
          </a:p>
        </p:txBody>
      </p: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08D654CE-8DC6-C19B-5340-732F3815651E}"/>
              </a:ext>
            </a:extLst>
          </p:cNvPr>
          <p:cNvGrpSpPr/>
          <p:nvPr/>
        </p:nvGrpSpPr>
        <p:grpSpPr>
          <a:xfrm>
            <a:off x="963856" y="584690"/>
            <a:ext cx="888758" cy="676165"/>
            <a:chOff x="963856" y="584690"/>
            <a:chExt cx="888758" cy="676165"/>
          </a:xfrm>
        </p:grpSpPr>
        <p:sp>
          <p:nvSpPr>
            <p:cNvPr id="228" name="四角形: 角を丸くする 227">
              <a:extLst>
                <a:ext uri="{FF2B5EF4-FFF2-40B4-BE49-F238E27FC236}">
                  <a16:creationId xmlns:a16="http://schemas.microsoft.com/office/drawing/2014/main" id="{1E6F51D2-5E1A-46D7-C983-01B4D7C013F3}"/>
                </a:ext>
              </a:extLst>
            </p:cNvPr>
            <p:cNvSpPr/>
            <p:nvPr/>
          </p:nvSpPr>
          <p:spPr>
            <a:xfrm>
              <a:off x="994666" y="584690"/>
              <a:ext cx="773494" cy="676165"/>
            </a:xfrm>
            <a:prstGeom prst="roundRect">
              <a:avLst>
                <a:gd name="adj" fmla="val 624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テキスト ボックス 229">
              <a:extLst>
                <a:ext uri="{FF2B5EF4-FFF2-40B4-BE49-F238E27FC236}">
                  <a16:creationId xmlns:a16="http://schemas.microsoft.com/office/drawing/2014/main" id="{CC80C26B-4EFB-34F8-1E6A-E66A018AFEB5}"/>
                </a:ext>
              </a:extLst>
            </p:cNvPr>
            <p:cNvSpPr txBox="1"/>
            <p:nvPr/>
          </p:nvSpPr>
          <p:spPr>
            <a:xfrm>
              <a:off x="1132660" y="688241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新しい順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75F7D732-84E1-27C8-091C-1BF1AF6989C4}"/>
                </a:ext>
              </a:extLst>
            </p:cNvPr>
            <p:cNvSpPr txBox="1"/>
            <p:nvPr/>
          </p:nvSpPr>
          <p:spPr>
            <a:xfrm>
              <a:off x="1132660" y="929246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古いい順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89313EC6-EFD0-DE5C-B72B-AB681834EBDE}"/>
                </a:ext>
              </a:extLst>
            </p:cNvPr>
            <p:cNvSpPr txBox="1"/>
            <p:nvPr/>
          </p:nvSpPr>
          <p:spPr>
            <a:xfrm>
              <a:off x="963856" y="688241"/>
              <a:ext cx="3029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✔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A86AD1E2-72FA-83F4-35ED-AA37B111C81C}"/>
              </a:ext>
            </a:extLst>
          </p:cNvPr>
          <p:cNvGrpSpPr/>
          <p:nvPr/>
        </p:nvGrpSpPr>
        <p:grpSpPr>
          <a:xfrm>
            <a:off x="1855683" y="584690"/>
            <a:ext cx="888758" cy="1690585"/>
            <a:chOff x="1855683" y="584690"/>
            <a:chExt cx="888758" cy="1690585"/>
          </a:xfrm>
        </p:grpSpPr>
        <p:sp>
          <p:nvSpPr>
            <p:cNvPr id="233" name="四角形: 角を丸くする 232">
              <a:extLst>
                <a:ext uri="{FF2B5EF4-FFF2-40B4-BE49-F238E27FC236}">
                  <a16:creationId xmlns:a16="http://schemas.microsoft.com/office/drawing/2014/main" id="{53326970-09DB-A42B-5118-EB983CF53F89}"/>
                </a:ext>
              </a:extLst>
            </p:cNvPr>
            <p:cNvSpPr/>
            <p:nvPr/>
          </p:nvSpPr>
          <p:spPr>
            <a:xfrm>
              <a:off x="1886493" y="584690"/>
              <a:ext cx="773494" cy="1690585"/>
            </a:xfrm>
            <a:prstGeom prst="roundRect">
              <a:avLst>
                <a:gd name="adj" fmla="val 624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2FC8FE90-D74A-7502-027F-08C1B541039D}"/>
                </a:ext>
              </a:extLst>
            </p:cNvPr>
            <p:cNvSpPr txBox="1"/>
            <p:nvPr/>
          </p:nvSpPr>
          <p:spPr>
            <a:xfrm>
              <a:off x="2024487" y="688241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全て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5" name="テキスト ボックス 234">
              <a:extLst>
                <a:ext uri="{FF2B5EF4-FFF2-40B4-BE49-F238E27FC236}">
                  <a16:creationId xmlns:a16="http://schemas.microsoft.com/office/drawing/2014/main" id="{B36EB9B0-02ED-AC54-7E81-BEEA5873AAA0}"/>
                </a:ext>
              </a:extLst>
            </p:cNvPr>
            <p:cNvSpPr txBox="1"/>
            <p:nvPr/>
          </p:nvSpPr>
          <p:spPr>
            <a:xfrm>
              <a:off x="2024487" y="926992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ビジョン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DDAC2A78-7EAB-19A1-1750-B8FEE0B24A03}"/>
                </a:ext>
              </a:extLst>
            </p:cNvPr>
            <p:cNvSpPr txBox="1"/>
            <p:nvPr/>
          </p:nvSpPr>
          <p:spPr>
            <a:xfrm>
              <a:off x="1855683" y="688241"/>
              <a:ext cx="2683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✔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88DE4C28-4733-EE8B-E1CF-914F2346292B}"/>
                </a:ext>
              </a:extLst>
            </p:cNvPr>
            <p:cNvSpPr txBox="1"/>
            <p:nvPr/>
          </p:nvSpPr>
          <p:spPr>
            <a:xfrm>
              <a:off x="2024487" y="1165743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アイディア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A0CA0486-12FF-0695-CBA8-9A360D6CF428}"/>
                </a:ext>
              </a:extLst>
            </p:cNvPr>
            <p:cNvSpPr txBox="1"/>
            <p:nvPr/>
          </p:nvSpPr>
          <p:spPr>
            <a:xfrm>
              <a:off x="2024487" y="1404494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契約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39" name="テキスト ボックス 238">
              <a:extLst>
                <a:ext uri="{FF2B5EF4-FFF2-40B4-BE49-F238E27FC236}">
                  <a16:creationId xmlns:a16="http://schemas.microsoft.com/office/drawing/2014/main" id="{2141BD60-DBCC-6A7C-B7BC-A773B726BFF4}"/>
                </a:ext>
              </a:extLst>
            </p:cNvPr>
            <p:cNvSpPr txBox="1"/>
            <p:nvPr/>
          </p:nvSpPr>
          <p:spPr>
            <a:xfrm>
              <a:off x="2024487" y="1643245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HP</a:t>
              </a:r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作成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  <p:sp>
          <p:nvSpPr>
            <p:cNvPr id="240" name="テキスト ボックス 239">
              <a:extLst>
                <a:ext uri="{FF2B5EF4-FFF2-40B4-BE49-F238E27FC236}">
                  <a16:creationId xmlns:a16="http://schemas.microsoft.com/office/drawing/2014/main" id="{57D4A958-D0E4-DD05-D736-E05BE19E12D9}"/>
                </a:ext>
              </a:extLst>
            </p:cNvPr>
            <p:cNvSpPr txBox="1"/>
            <p:nvPr/>
          </p:nvSpPr>
          <p:spPr>
            <a:xfrm>
              <a:off x="2024487" y="1881994"/>
              <a:ext cx="7199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トラブル</a:t>
              </a:r>
              <a:endParaRPr kumimoji="1" lang="en-US" altLang="ja-JP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2E84CC9B-6F9C-89B7-1C41-BC7A7C6BDCB2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1015FBE3-EE79-A9DB-9C51-D535069313F3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F1ED7027-95A4-3339-7D6E-6D3BBECB1726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44" name="楕円 243">
              <a:extLst>
                <a:ext uri="{FF2B5EF4-FFF2-40B4-BE49-F238E27FC236}">
                  <a16:creationId xmlns:a16="http://schemas.microsoft.com/office/drawing/2014/main" id="{BAFCF883-4F92-CE4E-33C9-D63BD1617358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637853A4-2EC5-EAFB-21AD-A5476A95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52E7FE22-25F7-1403-A4E6-9E64B3A150F6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47" name="楕円 246">
              <a:extLst>
                <a:ext uri="{FF2B5EF4-FFF2-40B4-BE49-F238E27FC236}">
                  <a16:creationId xmlns:a16="http://schemas.microsoft.com/office/drawing/2014/main" id="{8CE79649-F46A-BAB9-F55E-768887D064F0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C6FFC3D9-279C-B123-FF87-69C192FB5D3B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2" name="図 251">
            <a:extLst>
              <a:ext uri="{FF2B5EF4-FFF2-40B4-BE49-F238E27FC236}">
                <a16:creationId xmlns:a16="http://schemas.microsoft.com/office/drawing/2014/main" id="{04FCEF8C-892C-F76A-CF82-80BBDA8BA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253" name="四角形: 角を丸くする 252">
            <a:extLst>
              <a:ext uri="{FF2B5EF4-FFF2-40B4-BE49-F238E27FC236}">
                <a16:creationId xmlns:a16="http://schemas.microsoft.com/office/drawing/2014/main" id="{D6D66DD8-A7C4-D9AA-A838-E5B0F0F474AF}"/>
              </a:ext>
            </a:extLst>
          </p:cNvPr>
          <p:cNvSpPr/>
          <p:nvPr/>
        </p:nvSpPr>
        <p:spPr>
          <a:xfrm>
            <a:off x="5356563" y="1430371"/>
            <a:ext cx="548468" cy="1024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詳細</a:t>
            </a:r>
          </a:p>
        </p:txBody>
      </p:sp>
      <p:sp>
        <p:nvSpPr>
          <p:cNvPr id="254" name="四角形: 角を丸くする 253">
            <a:extLst>
              <a:ext uri="{FF2B5EF4-FFF2-40B4-BE49-F238E27FC236}">
                <a16:creationId xmlns:a16="http://schemas.microsoft.com/office/drawing/2014/main" id="{77B83913-7FEC-D8D5-B305-477B657DFCDC}"/>
              </a:ext>
            </a:extLst>
          </p:cNvPr>
          <p:cNvSpPr/>
          <p:nvPr/>
        </p:nvSpPr>
        <p:spPr>
          <a:xfrm>
            <a:off x="5356563" y="2552744"/>
            <a:ext cx="548468" cy="1024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詳細</a:t>
            </a:r>
          </a:p>
        </p:txBody>
      </p:sp>
      <p:sp>
        <p:nvSpPr>
          <p:cNvPr id="255" name="四角形: 角を丸くする 254">
            <a:extLst>
              <a:ext uri="{FF2B5EF4-FFF2-40B4-BE49-F238E27FC236}">
                <a16:creationId xmlns:a16="http://schemas.microsoft.com/office/drawing/2014/main" id="{BBC984D3-7E25-7185-18EE-9B0A4D6DC1B4}"/>
              </a:ext>
            </a:extLst>
          </p:cNvPr>
          <p:cNvSpPr/>
          <p:nvPr/>
        </p:nvSpPr>
        <p:spPr>
          <a:xfrm>
            <a:off x="5356563" y="3696112"/>
            <a:ext cx="548468" cy="1024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詳細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42CD501B-49B6-5452-BC6D-0E9C51696CE1}"/>
              </a:ext>
            </a:extLst>
          </p:cNvPr>
          <p:cNvSpPr/>
          <p:nvPr/>
        </p:nvSpPr>
        <p:spPr>
          <a:xfrm>
            <a:off x="5356563" y="4850203"/>
            <a:ext cx="548468" cy="1024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詳細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D5B7822-DEC1-240C-E42B-3EB6253C9C97}"/>
              </a:ext>
            </a:extLst>
          </p:cNvPr>
          <p:cNvSpPr txBox="1"/>
          <p:nvPr/>
        </p:nvSpPr>
        <p:spPr>
          <a:xfrm>
            <a:off x="6242856" y="1326789"/>
            <a:ext cx="166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←</a:t>
            </a:r>
            <a:r>
              <a:rPr kumimoji="1" lang="en-US" altLang="ja-JP" sz="1600" dirty="0"/>
              <a:t>open new tab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C2162E51-1384-B8ED-C1F4-FB67FD8E9A3E}"/>
              </a:ext>
            </a:extLst>
          </p:cNvPr>
          <p:cNvSpPr/>
          <p:nvPr/>
        </p:nvSpPr>
        <p:spPr>
          <a:xfrm>
            <a:off x="3137430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CE183667-3E68-2D30-30EA-AF8A393F3C35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5128DC8C-300F-B85D-064C-4746246040AB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2DCA75D8-866B-CEE7-C4E4-DAF5CED98233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427EF0E4-874A-0D18-5DDC-0F14A41FC29F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5C11C00B-D1C3-321B-02AB-AEF97223913F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1777E0EA-152A-B58F-DD14-A0FB4E79E24C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1E22628C-7F0C-75DF-DE87-4833EB78651B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1F0CA-F783-B906-70B2-D77C1838A14B}"/>
              </a:ext>
            </a:extLst>
          </p:cNvPr>
          <p:cNvSpPr txBox="1"/>
          <p:nvPr/>
        </p:nvSpPr>
        <p:spPr>
          <a:xfrm>
            <a:off x="1132660" y="361127"/>
            <a:ext cx="7199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新しい順 </a:t>
            </a:r>
            <a:r>
              <a:rPr kumimoji="1" lang="ja-JP" altLang="en-US" sz="600" b="1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▼</a:t>
            </a:r>
            <a:endParaRPr kumimoji="1" lang="en-US" altLang="ja-JP" sz="700" b="1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50A70B-0706-3D5F-E1AD-01D208FF3597}"/>
              </a:ext>
            </a:extLst>
          </p:cNvPr>
          <p:cNvSpPr txBox="1"/>
          <p:nvPr/>
        </p:nvSpPr>
        <p:spPr>
          <a:xfrm>
            <a:off x="2028738" y="361127"/>
            <a:ext cx="993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700" b="1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defRPr>
            </a:lvl1pPr>
          </a:lstStyle>
          <a:p>
            <a:r>
              <a:rPr lang="ja-JP" altLang="en-US" dirty="0"/>
              <a:t>全て ▼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08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-12599988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2707882"/>
            <a:ext cx="7217819" cy="13619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3743244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2018 by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ジュニアの故郷　ボイスヒーラー佳粋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787ADD9-0EF8-419C-863C-D9E7E2EB7A1E}"/>
              </a:ext>
            </a:extLst>
          </p:cNvPr>
          <p:cNvCxnSpPr>
            <a:cxnSpLocks/>
          </p:cNvCxnSpPr>
          <p:nvPr/>
        </p:nvCxnSpPr>
        <p:spPr>
          <a:xfrm>
            <a:off x="453263" y="23096736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86FFCFC2-21BD-4D5B-B1C8-D9083802BCF3}"/>
              </a:ext>
            </a:extLst>
          </p:cNvPr>
          <p:cNvGrpSpPr/>
          <p:nvPr/>
        </p:nvGrpSpPr>
        <p:grpSpPr>
          <a:xfrm>
            <a:off x="6497490" y="-12538449"/>
            <a:ext cx="181412" cy="181412"/>
            <a:chOff x="4367903" y="512138"/>
            <a:chExt cx="181412" cy="181412"/>
          </a:xfrm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CC6575BE-B832-430E-B52E-2EE0FC5181CB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0BD794EC-A11E-4889-9B5E-CE9E65BCB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B42E6BFD-8688-4F02-9CDD-D5865FEA2E94}"/>
              </a:ext>
            </a:extLst>
          </p:cNvPr>
          <p:cNvGrpSpPr/>
          <p:nvPr/>
        </p:nvGrpSpPr>
        <p:grpSpPr>
          <a:xfrm>
            <a:off x="6729252" y="-12538449"/>
            <a:ext cx="181412" cy="181412"/>
            <a:chOff x="4463457" y="1681598"/>
            <a:chExt cx="401312" cy="401312"/>
          </a:xfrm>
        </p:grpSpPr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FE17BE61-6DA8-49E3-8708-4490B8171DCC}"/>
                </a:ext>
              </a:extLst>
            </p:cNvPr>
            <p:cNvSpPr/>
            <p:nvPr/>
          </p:nvSpPr>
          <p:spPr>
            <a:xfrm>
              <a:off x="4463457" y="1681598"/>
              <a:ext cx="401312" cy="4013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90C8E0C2-34B1-41D9-A841-853BD10E4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6" t="9071" r="3803" b="9863"/>
            <a:stretch/>
          </p:blipFill>
          <p:spPr>
            <a:xfrm>
              <a:off x="4497426" y="1711997"/>
              <a:ext cx="333375" cy="340514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9BCB1101-5D74-4072-A04B-656A91B9DE06}"/>
              </a:ext>
            </a:extLst>
          </p:cNvPr>
          <p:cNvGrpSpPr/>
          <p:nvPr/>
        </p:nvGrpSpPr>
        <p:grpSpPr>
          <a:xfrm>
            <a:off x="6961014" y="-12538449"/>
            <a:ext cx="181412" cy="181412"/>
            <a:chOff x="4155484" y="512138"/>
            <a:chExt cx="181412" cy="181412"/>
          </a:xfrm>
        </p:grpSpPr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DEAD7592-D9B5-489B-886F-F568D81A17F6}"/>
                </a:ext>
              </a:extLst>
            </p:cNvPr>
            <p:cNvSpPr/>
            <p:nvPr/>
          </p:nvSpPr>
          <p:spPr>
            <a:xfrm>
              <a:off x="4155484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A70E74E4-8303-43E7-A2E2-7049FED4D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37" y="529044"/>
              <a:ext cx="147106" cy="147600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9615D4-1F4E-472C-9A13-2E9B93A393B8}"/>
              </a:ext>
            </a:extLst>
          </p:cNvPr>
          <p:cNvGrpSpPr/>
          <p:nvPr/>
        </p:nvGrpSpPr>
        <p:grpSpPr>
          <a:xfrm>
            <a:off x="442387" y="22912766"/>
            <a:ext cx="6593829" cy="184666"/>
            <a:chOff x="442386" y="42050004"/>
            <a:chExt cx="6593829" cy="18466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11CE749-C10B-49EA-986B-89A5787DDEC6}"/>
                </a:ext>
              </a:extLst>
            </p:cNvPr>
            <p:cNvSpPr txBox="1"/>
            <p:nvPr/>
          </p:nvSpPr>
          <p:spPr>
            <a:xfrm>
              <a:off x="994665" y="42050004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実績＆告知</a:t>
              </a: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58BBBAA-E25B-408F-A7FA-4AFB3A7BD4D2}"/>
                </a:ext>
              </a:extLst>
            </p:cNvPr>
            <p:cNvSpPr txBox="1"/>
            <p:nvPr/>
          </p:nvSpPr>
          <p:spPr>
            <a:xfrm>
              <a:off x="1768159" y="42050004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3E41FC3-7CF9-45AD-8029-DE8E9FC38C0B}"/>
                </a:ext>
              </a:extLst>
            </p:cNvPr>
            <p:cNvSpPr txBox="1"/>
            <p:nvPr/>
          </p:nvSpPr>
          <p:spPr>
            <a:xfrm>
              <a:off x="2368528" y="42050004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A7B2CC5-7884-4220-849F-0A55DB4A65E5}"/>
                </a:ext>
              </a:extLst>
            </p:cNvPr>
            <p:cNvSpPr txBox="1"/>
            <p:nvPr/>
          </p:nvSpPr>
          <p:spPr>
            <a:xfrm>
              <a:off x="3218966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DEFDDF8B-5595-46D9-9BDC-5287E98EE67C}"/>
                </a:ext>
              </a:extLst>
            </p:cNvPr>
            <p:cNvSpPr txBox="1"/>
            <p:nvPr/>
          </p:nvSpPr>
          <p:spPr>
            <a:xfrm>
              <a:off x="6543772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0B1B69F-2AAD-4D70-A3F5-F3761928C81A}"/>
                </a:ext>
              </a:extLst>
            </p:cNvPr>
            <p:cNvSpPr txBox="1"/>
            <p:nvPr/>
          </p:nvSpPr>
          <p:spPr>
            <a:xfrm>
              <a:off x="4535121" y="42050004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ECB8F7D6-A2DC-401C-8F3F-3DD1C65C1F1D}"/>
                </a:ext>
              </a:extLst>
            </p:cNvPr>
            <p:cNvSpPr txBox="1"/>
            <p:nvPr/>
          </p:nvSpPr>
          <p:spPr>
            <a:xfrm>
              <a:off x="442386" y="42050004"/>
              <a:ext cx="3481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FCE04A26-FD52-4B7D-A808-7FB99E20141A}"/>
                </a:ext>
              </a:extLst>
            </p:cNvPr>
            <p:cNvSpPr txBox="1"/>
            <p:nvPr/>
          </p:nvSpPr>
          <p:spPr>
            <a:xfrm>
              <a:off x="3915516" y="42050004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D5DC44C5-BE06-4616-8AAF-FFD28150996E}"/>
                </a:ext>
              </a:extLst>
            </p:cNvPr>
            <p:cNvSpPr txBox="1"/>
            <p:nvPr/>
          </p:nvSpPr>
          <p:spPr>
            <a:xfrm>
              <a:off x="5847224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224B962A-A073-4AE0-9333-1F66F077FA36}"/>
              </a:ext>
            </a:extLst>
          </p:cNvPr>
          <p:cNvGrpSpPr/>
          <p:nvPr/>
        </p:nvGrpSpPr>
        <p:grpSpPr>
          <a:xfrm>
            <a:off x="56888" y="-12540076"/>
            <a:ext cx="6267617" cy="184666"/>
            <a:chOff x="56887" y="59912"/>
            <a:chExt cx="6267617" cy="184666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4401BC0F-C947-460D-B0F1-D6C1364193BD}"/>
                </a:ext>
              </a:extLst>
            </p:cNvPr>
            <p:cNvSpPr txBox="1"/>
            <p:nvPr/>
          </p:nvSpPr>
          <p:spPr>
            <a:xfrm>
              <a:off x="566988" y="59912"/>
              <a:ext cx="4651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Partner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4ECE69D8-4EF4-46F9-BACF-392B12DA287A}"/>
                </a:ext>
              </a:extLst>
            </p:cNvPr>
            <p:cNvSpPr txBox="1"/>
            <p:nvPr/>
          </p:nvSpPr>
          <p:spPr>
            <a:xfrm>
              <a:off x="1299906" y="59912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7D2C6067-7336-4983-8DB5-DB7AA761E114}"/>
                </a:ext>
              </a:extLst>
            </p:cNvPr>
            <p:cNvSpPr txBox="1"/>
            <p:nvPr/>
          </p:nvSpPr>
          <p:spPr>
            <a:xfrm>
              <a:off x="1859699" y="59912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61693515-D026-4E15-A119-C07B2DD2F996}"/>
                </a:ext>
              </a:extLst>
            </p:cNvPr>
            <p:cNvSpPr txBox="1"/>
            <p:nvPr/>
          </p:nvSpPr>
          <p:spPr>
            <a:xfrm>
              <a:off x="26695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224" name="テキスト ボックス 223">
              <a:extLst>
                <a:ext uri="{FF2B5EF4-FFF2-40B4-BE49-F238E27FC236}">
                  <a16:creationId xmlns:a16="http://schemas.microsoft.com/office/drawing/2014/main" id="{A5220A1C-53E3-4AF7-B6BC-B6D6D423DC44}"/>
                </a:ext>
              </a:extLst>
            </p:cNvPr>
            <p:cNvSpPr txBox="1"/>
            <p:nvPr/>
          </p:nvSpPr>
          <p:spPr>
            <a:xfrm>
              <a:off x="5176089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574442E0-EBCF-408A-AC3C-2060A70A30B5}"/>
                </a:ext>
              </a:extLst>
            </p:cNvPr>
            <p:cNvSpPr txBox="1"/>
            <p:nvPr/>
          </p:nvSpPr>
          <p:spPr>
            <a:xfrm>
              <a:off x="3904563" y="59912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A30BE962-8731-49BD-9A50-C3C8CB61BC1D}"/>
                </a:ext>
              </a:extLst>
            </p:cNvPr>
            <p:cNvSpPr txBox="1"/>
            <p:nvPr/>
          </p:nvSpPr>
          <p:spPr>
            <a:xfrm>
              <a:off x="56887" y="59912"/>
              <a:ext cx="3465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6" name="テキスト ボックス 285">
              <a:extLst>
                <a:ext uri="{FF2B5EF4-FFF2-40B4-BE49-F238E27FC236}">
                  <a16:creationId xmlns:a16="http://schemas.microsoft.com/office/drawing/2014/main" id="{F14CC294-E782-475F-8AA7-BB5BD61A0573}"/>
                </a:ext>
              </a:extLst>
            </p:cNvPr>
            <p:cNvSpPr txBox="1"/>
            <p:nvPr/>
          </p:nvSpPr>
          <p:spPr>
            <a:xfrm>
              <a:off x="3325535" y="59912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DF437F9F-3F4D-4F45-A16F-ABD9523A0C8B}"/>
                </a:ext>
              </a:extLst>
            </p:cNvPr>
            <p:cNvSpPr txBox="1"/>
            <p:nvPr/>
          </p:nvSpPr>
          <p:spPr>
            <a:xfrm>
              <a:off x="58320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</p:grp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5DA2403F-E6AC-4E26-9198-BA41A4B296CA}"/>
              </a:ext>
            </a:extLst>
          </p:cNvPr>
          <p:cNvCxnSpPr>
            <a:cxnSpLocks/>
          </p:cNvCxnSpPr>
          <p:nvPr/>
        </p:nvCxnSpPr>
        <p:spPr>
          <a:xfrm>
            <a:off x="85529" y="-12376889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822574B-E55D-D05E-1A8D-81E2F0938513}"/>
              </a:ext>
            </a:extLst>
          </p:cNvPr>
          <p:cNvGrpSpPr/>
          <p:nvPr/>
        </p:nvGrpSpPr>
        <p:grpSpPr>
          <a:xfrm>
            <a:off x="1117888" y="-9518083"/>
            <a:ext cx="1512000" cy="2312541"/>
            <a:chOff x="1117888" y="752164"/>
            <a:chExt cx="1512000" cy="231254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36F40FE-BEAD-9CA5-3D73-88C066974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9666" b="4438"/>
            <a:stretch/>
          </p:blipFill>
          <p:spPr>
            <a:xfrm>
              <a:off x="1117888" y="752164"/>
              <a:ext cx="1512000" cy="2312541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71979E4-E3A0-5017-5170-3D93F42AF898}"/>
                </a:ext>
              </a:extLst>
            </p:cNvPr>
            <p:cNvSpPr/>
            <p:nvPr/>
          </p:nvSpPr>
          <p:spPr>
            <a:xfrm>
              <a:off x="2368528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Representative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3998214-BCFD-248F-FBBE-03D71B22A027}"/>
              </a:ext>
            </a:extLst>
          </p:cNvPr>
          <p:cNvGrpSpPr/>
          <p:nvPr/>
        </p:nvGrpSpPr>
        <p:grpSpPr>
          <a:xfrm>
            <a:off x="2843656" y="-9518083"/>
            <a:ext cx="1512000" cy="2312541"/>
            <a:chOff x="2819014" y="752164"/>
            <a:chExt cx="1512000" cy="231254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FD1C951-4EAE-39C1-9C5D-297261A68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5179"/>
            <a:stretch/>
          </p:blipFill>
          <p:spPr>
            <a:xfrm>
              <a:off x="2819014" y="752164"/>
              <a:ext cx="1512000" cy="2312541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3C565B-AC4F-CDB3-31BD-310FDD0BD5A0}"/>
                </a:ext>
              </a:extLst>
            </p:cNvPr>
            <p:cNvSpPr/>
            <p:nvPr/>
          </p:nvSpPr>
          <p:spPr>
            <a:xfrm>
              <a:off x="4066117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Lawyer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52B5F8A-D373-36C5-5BCE-5E059D829F6D}"/>
              </a:ext>
            </a:extLst>
          </p:cNvPr>
          <p:cNvGrpSpPr/>
          <p:nvPr/>
        </p:nvGrpSpPr>
        <p:grpSpPr>
          <a:xfrm>
            <a:off x="4566113" y="-9518083"/>
            <a:ext cx="1563096" cy="2312541"/>
            <a:chOff x="4399645" y="752164"/>
            <a:chExt cx="1563096" cy="231254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ECAB507-A40B-EEE2-7143-8A2D7F896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6518"/>
            <a:stretch/>
          </p:blipFill>
          <p:spPr>
            <a:xfrm>
              <a:off x="4399645" y="752164"/>
              <a:ext cx="1563096" cy="2312541"/>
            </a:xfrm>
            <a:prstGeom prst="rect">
              <a:avLst/>
            </a:prstGeom>
          </p:spPr>
        </p:pic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3B4E579-4B7B-DDBF-ECB4-BB5EE9FC3E33}"/>
                </a:ext>
              </a:extLst>
            </p:cNvPr>
            <p:cNvSpPr/>
            <p:nvPr/>
          </p:nvSpPr>
          <p:spPr>
            <a:xfrm>
              <a:off x="5696693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Tax Accountant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66A5A3F-2DFA-25A6-F449-BFA0F1DCB23D}"/>
              </a:ext>
            </a:extLst>
          </p:cNvPr>
          <p:cNvSpPr/>
          <p:nvPr/>
        </p:nvSpPr>
        <p:spPr>
          <a:xfrm>
            <a:off x="3653927" y="-10484457"/>
            <a:ext cx="1762391" cy="3044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7000">
                <a:srgbClr val="D2C7AA"/>
              </a:gs>
              <a:gs pos="0">
                <a:srgbClr val="AD9767"/>
              </a:gs>
              <a:gs pos="83000">
                <a:schemeClr val="bg1"/>
              </a:gs>
              <a:gs pos="100000">
                <a:srgbClr val="AD97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Free advice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F8746F3-F7F0-AA2A-BE9F-47765A6EBA09}"/>
              </a:ext>
            </a:extLst>
          </p:cNvPr>
          <p:cNvSpPr txBox="1"/>
          <p:nvPr/>
        </p:nvSpPr>
        <p:spPr>
          <a:xfrm>
            <a:off x="2824650" y="-11563014"/>
            <a:ext cx="342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/>
              <a:t>Lessmore</a:t>
            </a:r>
            <a:r>
              <a:rPr kumimoji="1" lang="en-US" altLang="ja-JP" sz="1600" dirty="0"/>
              <a:t> protects from loss.</a:t>
            </a:r>
          </a:p>
          <a:p>
            <a:pPr algn="ctr"/>
            <a:r>
              <a:rPr kumimoji="1" lang="en-US" altLang="ja-JP" sz="1600" dirty="0"/>
              <a:t>Contracting with a web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company</a:t>
            </a:r>
          </a:p>
          <a:p>
            <a:pPr algn="ctr"/>
            <a:r>
              <a:rPr kumimoji="1" lang="en-US" altLang="ja-JP" sz="1600" dirty="0"/>
              <a:t> is difficult beyond imagination.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16A2A7D-3B7B-0E91-FD95-B21424863801}"/>
              </a:ext>
            </a:extLst>
          </p:cNvPr>
          <p:cNvSpPr txBox="1"/>
          <p:nvPr/>
        </p:nvSpPr>
        <p:spPr>
          <a:xfrm>
            <a:off x="838452" y="-6743640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Point of loss in 5 minutes</a:t>
            </a: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A3E9F458-A7A5-38A5-AD68-84F083A0508F}"/>
              </a:ext>
            </a:extLst>
          </p:cNvPr>
          <p:cNvGrpSpPr/>
          <p:nvPr/>
        </p:nvGrpSpPr>
        <p:grpSpPr>
          <a:xfrm>
            <a:off x="1117889" y="-6297777"/>
            <a:ext cx="5006633" cy="304493"/>
            <a:chOff x="1117888" y="6302211"/>
            <a:chExt cx="5006633" cy="304493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7A3CFA11-87D6-6B72-679C-6BAB492DFF97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2CE38BC-E5AC-46E9-D7BF-4F9693251F9A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Contract</a:t>
              </a:r>
            </a:p>
          </p:txBody>
        </p:sp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DF037290-4E50-F39F-BC65-0326BE1E88A1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A9A87034-9FFB-837F-E255-64B6E3103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DE14D9A8-6D5A-9C05-7608-8072771D2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A1C7B8E9-C6FB-7064-E8B3-6E6D0BEF4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カルー | キャラクター | ワンピース魂">
            <a:extLst>
              <a:ext uri="{FF2B5EF4-FFF2-40B4-BE49-F238E27FC236}">
                <a16:creationId xmlns:a16="http://schemas.microsoft.com/office/drawing/2014/main" id="{AFC5921C-872F-6F7C-CA69-DEE132F9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2" y="-11858243"/>
            <a:ext cx="1510224" cy="20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7FD1B5CA-C496-F1EF-C76E-3B9650ACA1E1}"/>
              </a:ext>
            </a:extLst>
          </p:cNvPr>
          <p:cNvSpPr txBox="1"/>
          <p:nvPr/>
        </p:nvSpPr>
        <p:spPr>
          <a:xfrm>
            <a:off x="838452" y="-9918311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Partnership</a:t>
            </a: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543CB2C-B27A-D0A3-1757-A4446B162B12}"/>
              </a:ext>
            </a:extLst>
          </p:cNvPr>
          <p:cNvGrpSpPr/>
          <p:nvPr/>
        </p:nvGrpSpPr>
        <p:grpSpPr>
          <a:xfrm>
            <a:off x="1117889" y="-5899540"/>
            <a:ext cx="5006633" cy="304493"/>
            <a:chOff x="1117888" y="6302211"/>
            <a:chExt cx="5006633" cy="304493"/>
          </a:xfrm>
        </p:grpSpPr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6CD57D4B-A227-A972-E104-6C819FB3A99D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DFFB952-11B4-55D3-D346-A95AC89D6431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Research</a:t>
              </a: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A5E7DC71-D8E6-801E-C6DC-6037B6039A90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411CA1BA-5D61-AEA8-8F47-DC7F0747C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056E8E5A-76AF-2EE1-1424-C9FC7E572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F35B28EE-9DE1-F996-8891-ED233F07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08F012-BC1F-B872-4B37-D86C73C8B41D}"/>
              </a:ext>
            </a:extLst>
          </p:cNvPr>
          <p:cNvGrpSpPr/>
          <p:nvPr/>
        </p:nvGrpSpPr>
        <p:grpSpPr>
          <a:xfrm>
            <a:off x="1117889" y="-5501302"/>
            <a:ext cx="5006633" cy="304493"/>
            <a:chOff x="1117888" y="6302211"/>
            <a:chExt cx="5006633" cy="304493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6AB4E8E-99B8-B073-5842-31481C2737A3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138942D2-A93C-4DE1-568A-8E36FF075155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Goal</a:t>
              </a:r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CD8A2337-8C00-6FAD-263C-40C17FA1BE56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D859F024-BEEE-EE6A-5010-15C98610B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27618FE1-50B1-EDDE-A89F-DF0965BFB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DF44AE02-87F6-B729-8834-BCDCAC583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C9927F2-C89E-919B-77D4-2B8063B20C98}"/>
              </a:ext>
            </a:extLst>
          </p:cNvPr>
          <p:cNvGrpSpPr/>
          <p:nvPr/>
        </p:nvGrpSpPr>
        <p:grpSpPr>
          <a:xfrm>
            <a:off x="1117889" y="-5103064"/>
            <a:ext cx="5006633" cy="304493"/>
            <a:chOff x="1117888" y="6302211"/>
            <a:chExt cx="5006633" cy="304493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8F4B1A14-E266-C919-560A-439DBD848A85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3A4E50C4-1817-4ED1-23ED-066FFE057282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Practice</a:t>
              </a:r>
            </a:p>
          </p:txBody>
        </p: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1B75D7B2-C59B-55C5-481B-29ED07F23B1E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4AB8A1AF-D633-5854-44B8-A953C67EE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6F8921D2-BC91-DF78-9046-7739C31A4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0CBECC6F-31AC-397A-1FF3-6DBAD6D3B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6FBFF0-9AEB-A82E-07E9-C65E630FEE18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AB69A1-446E-78DB-19DC-E4D7C522B711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2F9A45-72CC-1EEE-71CA-C454EA421AC8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8FFD2009-8E2F-84F4-569E-67CD5714C77B}"/>
              </a:ext>
            </a:extLst>
          </p:cNvPr>
          <p:cNvSpPr txBox="1"/>
          <p:nvPr/>
        </p:nvSpPr>
        <p:spPr>
          <a:xfrm>
            <a:off x="1117888" y="762453"/>
            <a:ext cx="217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Blog title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16CA86B-527E-05FE-A193-8D5F8F5CCE05}"/>
              </a:ext>
            </a:extLst>
          </p:cNvPr>
          <p:cNvSpPr txBox="1"/>
          <p:nvPr/>
        </p:nvSpPr>
        <p:spPr>
          <a:xfrm>
            <a:off x="1117888" y="5694144"/>
            <a:ext cx="500663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H3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H3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8F3CC2B8-7EA0-D5CE-7971-0E2B0DEB9828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CFF1336C-6959-A18D-4366-4E46214C5DD2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30" name="図 229">
              <a:extLst>
                <a:ext uri="{FF2B5EF4-FFF2-40B4-BE49-F238E27FC236}">
                  <a16:creationId xmlns:a16="http://schemas.microsoft.com/office/drawing/2014/main" id="{CCAFBC87-B970-0800-05CF-B31C1A934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896DF358-AF18-0FE7-B6FE-6A696D506822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32" name="楕円 231">
              <a:extLst>
                <a:ext uri="{FF2B5EF4-FFF2-40B4-BE49-F238E27FC236}">
                  <a16:creationId xmlns:a16="http://schemas.microsoft.com/office/drawing/2014/main" id="{DC47A8F7-96A5-5310-01E6-F720A63C57EF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AE0D3246-A1F6-47F7-04B0-C437EDBFEE55}"/>
                </a:ext>
              </a:extLst>
            </p:cNvPr>
            <p:cNvPicPr>
              <a:picLocks/>
            </p:cNvPicPr>
            <p:nvPr/>
          </p:nvPicPr>
          <p:blipFill rotWithShape="1">
            <a:blip r:embed="rId11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F21B2755-389F-FE2D-0521-0D19E676EDA3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DB1877FB-87BA-6D1C-A6DA-DE21B9A37148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図 242">
            <a:extLst>
              <a:ext uri="{FF2B5EF4-FFF2-40B4-BE49-F238E27FC236}">
                <a16:creationId xmlns:a16="http://schemas.microsoft.com/office/drawing/2014/main" id="{8F37E7BE-FEBA-4696-15BD-C965FE5CE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F0A3B5-95A7-EE0D-438C-284DD5054F3A}"/>
              </a:ext>
            </a:extLst>
          </p:cNvPr>
          <p:cNvSpPr txBox="1"/>
          <p:nvPr/>
        </p:nvSpPr>
        <p:spPr>
          <a:xfrm>
            <a:off x="1117888" y="432632"/>
            <a:ext cx="5006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u="sng" dirty="0">
                <a:solidFill>
                  <a:srgbClr val="0070C0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  <a:r>
              <a:rPr kumimoji="1" lang="en-US" altLang="ja-JP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 &gt; </a:t>
            </a:r>
            <a:r>
              <a:rPr kumimoji="1" lang="ja-JP" altLang="en-US" sz="700" u="sng" dirty="0">
                <a:solidFill>
                  <a:srgbClr val="0070C0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種類</a:t>
            </a:r>
            <a:r>
              <a:rPr kumimoji="1" lang="en-US" altLang="ja-JP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 &gt; </a:t>
            </a:r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ブログのタイトル</a:t>
            </a:r>
            <a:endParaRPr kumimoji="1" lang="en-US" altLang="ja-JP" sz="7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C58D40-D410-B2F1-6EF3-E4F812F0C272}"/>
              </a:ext>
            </a:extLst>
          </p:cNvPr>
          <p:cNvSpPr txBox="1"/>
          <p:nvPr/>
        </p:nvSpPr>
        <p:spPr>
          <a:xfrm>
            <a:off x="6188329" y="432632"/>
            <a:ext cx="5006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If you push </a:t>
            </a:r>
            <a:r>
              <a:rPr kumimoji="1" lang="en-US" altLang="ja-JP" sz="700" u="sng" dirty="0">
                <a:solidFill>
                  <a:srgbClr val="0070C0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“Content’s name”, </a:t>
            </a:r>
            <a:r>
              <a:rPr kumimoji="1" lang="en-US" altLang="ja-JP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display a blog listing page with specific content selected.</a:t>
            </a:r>
          </a:p>
        </p:txBody>
      </p:sp>
      <p:pic>
        <p:nvPicPr>
          <p:cNvPr id="9" name="グラフィックス 8" descr="繰り返し">
            <a:extLst>
              <a:ext uri="{FF2B5EF4-FFF2-40B4-BE49-F238E27FC236}">
                <a16:creationId xmlns:a16="http://schemas.microsoft.com/office/drawing/2014/main" id="{50E5BB36-83D9-E1D0-0CB7-F2D8157CDC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89120" y="1090082"/>
            <a:ext cx="129920" cy="12992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EA28CC9-F233-F0A0-A824-50F23C6E8052}"/>
              </a:ext>
            </a:extLst>
          </p:cNvPr>
          <p:cNvSpPr/>
          <p:nvPr/>
        </p:nvSpPr>
        <p:spPr>
          <a:xfrm>
            <a:off x="1119437" y="1266534"/>
            <a:ext cx="5005082" cy="1826767"/>
          </a:xfrm>
          <a:prstGeom prst="roundRect">
            <a:avLst>
              <a:gd name="adj" fmla="val 7973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Illustration or Photo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D00DDE-4E29-4701-F02D-30B8E2D31246}"/>
              </a:ext>
            </a:extLst>
          </p:cNvPr>
          <p:cNvSpPr txBox="1"/>
          <p:nvPr/>
        </p:nvSpPr>
        <p:spPr>
          <a:xfrm>
            <a:off x="5176091" y="1053688"/>
            <a:ext cx="9484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2022.12.22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F8BE7-68AC-2D90-3965-0B1F6B365DDF}"/>
              </a:ext>
            </a:extLst>
          </p:cNvPr>
          <p:cNvSpPr txBox="1"/>
          <p:nvPr/>
        </p:nvSpPr>
        <p:spPr>
          <a:xfrm>
            <a:off x="1117888" y="3438594"/>
            <a:ext cx="5006633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Contents</a:t>
            </a:r>
          </a:p>
          <a:p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3.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4. ***********************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5.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    5.1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    5.2 ***********************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    5.3 ***********************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D4950F-4832-BCFB-2CBF-8B04772A727F}"/>
              </a:ext>
            </a:extLst>
          </p:cNvPr>
          <p:cNvSpPr txBox="1"/>
          <p:nvPr/>
        </p:nvSpPr>
        <p:spPr>
          <a:xfrm>
            <a:off x="3641199" y="3438594"/>
            <a:ext cx="29025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←</a:t>
            </a:r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   ※h3 is not displayed here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62CFDC3-91CC-9913-D3DC-4F3FFE49C065}"/>
              </a:ext>
            </a:extLst>
          </p:cNvPr>
          <p:cNvSpPr/>
          <p:nvPr/>
        </p:nvSpPr>
        <p:spPr>
          <a:xfrm>
            <a:off x="3137430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2653D8DF-44D2-490B-CC44-6A6FA14DBC05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4AA51F3A-DA02-070F-1C3F-B38B370E6726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B333A57E-B564-F2DB-CEF9-2BED3F73F2A1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3637B8B-1630-E3FA-0728-4E8796BC7C5C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2633385D-DD34-4CA1-D0B4-72457BCF0DA5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048F0F04-A3A0-404F-E17A-20AD22F82EAE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E5D888D2-F220-B75F-7A0A-96FE8B83F6D6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</p:spTree>
    <p:extLst>
      <p:ext uri="{BB962C8B-B14F-4D97-AF65-F5344CB8AC3E}">
        <p14:creationId xmlns:p14="http://schemas.microsoft.com/office/powerpoint/2010/main" val="255494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-12599988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2707882"/>
            <a:ext cx="7217819" cy="13619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3743244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2018 by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ジュニアの故郷　ボイスヒーラー佳粋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787ADD9-0EF8-419C-863C-D9E7E2EB7A1E}"/>
              </a:ext>
            </a:extLst>
          </p:cNvPr>
          <p:cNvCxnSpPr>
            <a:cxnSpLocks/>
          </p:cNvCxnSpPr>
          <p:nvPr/>
        </p:nvCxnSpPr>
        <p:spPr>
          <a:xfrm>
            <a:off x="453263" y="23096736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86FFCFC2-21BD-4D5B-B1C8-D9083802BCF3}"/>
              </a:ext>
            </a:extLst>
          </p:cNvPr>
          <p:cNvGrpSpPr/>
          <p:nvPr/>
        </p:nvGrpSpPr>
        <p:grpSpPr>
          <a:xfrm>
            <a:off x="6497490" y="-12538449"/>
            <a:ext cx="181412" cy="181412"/>
            <a:chOff x="4367903" y="512138"/>
            <a:chExt cx="181412" cy="181412"/>
          </a:xfrm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CC6575BE-B832-430E-B52E-2EE0FC5181CB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0BD794EC-A11E-4889-9B5E-CE9E65BCB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B42E6BFD-8688-4F02-9CDD-D5865FEA2E94}"/>
              </a:ext>
            </a:extLst>
          </p:cNvPr>
          <p:cNvGrpSpPr/>
          <p:nvPr/>
        </p:nvGrpSpPr>
        <p:grpSpPr>
          <a:xfrm>
            <a:off x="6729252" y="-12538449"/>
            <a:ext cx="181412" cy="181412"/>
            <a:chOff x="4463457" y="1681598"/>
            <a:chExt cx="401312" cy="401312"/>
          </a:xfrm>
        </p:grpSpPr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FE17BE61-6DA8-49E3-8708-4490B8171DCC}"/>
                </a:ext>
              </a:extLst>
            </p:cNvPr>
            <p:cNvSpPr/>
            <p:nvPr/>
          </p:nvSpPr>
          <p:spPr>
            <a:xfrm>
              <a:off x="4463457" y="1681598"/>
              <a:ext cx="401312" cy="4013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90C8E0C2-34B1-41D9-A841-853BD10E4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6" t="9071" r="3803" b="9863"/>
            <a:stretch/>
          </p:blipFill>
          <p:spPr>
            <a:xfrm>
              <a:off x="4497426" y="1711997"/>
              <a:ext cx="333375" cy="340514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9BCB1101-5D74-4072-A04B-656A91B9DE06}"/>
              </a:ext>
            </a:extLst>
          </p:cNvPr>
          <p:cNvGrpSpPr/>
          <p:nvPr/>
        </p:nvGrpSpPr>
        <p:grpSpPr>
          <a:xfrm>
            <a:off x="6961014" y="-12538449"/>
            <a:ext cx="181412" cy="181412"/>
            <a:chOff x="4155484" y="512138"/>
            <a:chExt cx="181412" cy="181412"/>
          </a:xfrm>
        </p:grpSpPr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DEAD7592-D9B5-489B-886F-F568D81A17F6}"/>
                </a:ext>
              </a:extLst>
            </p:cNvPr>
            <p:cNvSpPr/>
            <p:nvPr/>
          </p:nvSpPr>
          <p:spPr>
            <a:xfrm>
              <a:off x="4155484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A70E74E4-8303-43E7-A2E2-7049FED4D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37" y="529044"/>
              <a:ext cx="147106" cy="147600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9615D4-1F4E-472C-9A13-2E9B93A393B8}"/>
              </a:ext>
            </a:extLst>
          </p:cNvPr>
          <p:cNvGrpSpPr/>
          <p:nvPr/>
        </p:nvGrpSpPr>
        <p:grpSpPr>
          <a:xfrm>
            <a:off x="442387" y="22912766"/>
            <a:ext cx="6593829" cy="184666"/>
            <a:chOff x="442386" y="42050004"/>
            <a:chExt cx="6593829" cy="18466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11CE749-C10B-49EA-986B-89A5787DDEC6}"/>
                </a:ext>
              </a:extLst>
            </p:cNvPr>
            <p:cNvSpPr txBox="1"/>
            <p:nvPr/>
          </p:nvSpPr>
          <p:spPr>
            <a:xfrm>
              <a:off x="994665" y="42050004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実績＆告知</a:t>
              </a: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58BBBAA-E25B-408F-A7FA-4AFB3A7BD4D2}"/>
                </a:ext>
              </a:extLst>
            </p:cNvPr>
            <p:cNvSpPr txBox="1"/>
            <p:nvPr/>
          </p:nvSpPr>
          <p:spPr>
            <a:xfrm>
              <a:off x="1768159" y="42050004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3E41FC3-7CF9-45AD-8029-DE8E9FC38C0B}"/>
                </a:ext>
              </a:extLst>
            </p:cNvPr>
            <p:cNvSpPr txBox="1"/>
            <p:nvPr/>
          </p:nvSpPr>
          <p:spPr>
            <a:xfrm>
              <a:off x="2368528" y="42050004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A7B2CC5-7884-4220-849F-0A55DB4A65E5}"/>
                </a:ext>
              </a:extLst>
            </p:cNvPr>
            <p:cNvSpPr txBox="1"/>
            <p:nvPr/>
          </p:nvSpPr>
          <p:spPr>
            <a:xfrm>
              <a:off x="3218966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DEFDDF8B-5595-46D9-9BDC-5287E98EE67C}"/>
                </a:ext>
              </a:extLst>
            </p:cNvPr>
            <p:cNvSpPr txBox="1"/>
            <p:nvPr/>
          </p:nvSpPr>
          <p:spPr>
            <a:xfrm>
              <a:off x="6543772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0B1B69F-2AAD-4D70-A3F5-F3761928C81A}"/>
                </a:ext>
              </a:extLst>
            </p:cNvPr>
            <p:cNvSpPr txBox="1"/>
            <p:nvPr/>
          </p:nvSpPr>
          <p:spPr>
            <a:xfrm>
              <a:off x="4535121" y="42050004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ECB8F7D6-A2DC-401C-8F3F-3DD1C65C1F1D}"/>
                </a:ext>
              </a:extLst>
            </p:cNvPr>
            <p:cNvSpPr txBox="1"/>
            <p:nvPr/>
          </p:nvSpPr>
          <p:spPr>
            <a:xfrm>
              <a:off x="442386" y="42050004"/>
              <a:ext cx="3481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FCE04A26-FD52-4B7D-A808-7FB99E20141A}"/>
                </a:ext>
              </a:extLst>
            </p:cNvPr>
            <p:cNvSpPr txBox="1"/>
            <p:nvPr/>
          </p:nvSpPr>
          <p:spPr>
            <a:xfrm>
              <a:off x="3915516" y="42050004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D5DC44C5-BE06-4616-8AAF-FFD28150996E}"/>
                </a:ext>
              </a:extLst>
            </p:cNvPr>
            <p:cNvSpPr txBox="1"/>
            <p:nvPr/>
          </p:nvSpPr>
          <p:spPr>
            <a:xfrm>
              <a:off x="5847224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224B962A-A073-4AE0-9333-1F66F077FA36}"/>
              </a:ext>
            </a:extLst>
          </p:cNvPr>
          <p:cNvGrpSpPr/>
          <p:nvPr/>
        </p:nvGrpSpPr>
        <p:grpSpPr>
          <a:xfrm>
            <a:off x="56888" y="-12540076"/>
            <a:ext cx="6267617" cy="184666"/>
            <a:chOff x="56887" y="59912"/>
            <a:chExt cx="6267617" cy="184666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4401BC0F-C947-460D-B0F1-D6C1364193BD}"/>
                </a:ext>
              </a:extLst>
            </p:cNvPr>
            <p:cNvSpPr txBox="1"/>
            <p:nvPr/>
          </p:nvSpPr>
          <p:spPr>
            <a:xfrm>
              <a:off x="566988" y="59912"/>
              <a:ext cx="4651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Partner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4ECE69D8-4EF4-46F9-BACF-392B12DA287A}"/>
                </a:ext>
              </a:extLst>
            </p:cNvPr>
            <p:cNvSpPr txBox="1"/>
            <p:nvPr/>
          </p:nvSpPr>
          <p:spPr>
            <a:xfrm>
              <a:off x="1299906" y="59912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7D2C6067-7336-4983-8DB5-DB7AA761E114}"/>
                </a:ext>
              </a:extLst>
            </p:cNvPr>
            <p:cNvSpPr txBox="1"/>
            <p:nvPr/>
          </p:nvSpPr>
          <p:spPr>
            <a:xfrm>
              <a:off x="1859699" y="59912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61693515-D026-4E15-A119-C07B2DD2F996}"/>
                </a:ext>
              </a:extLst>
            </p:cNvPr>
            <p:cNvSpPr txBox="1"/>
            <p:nvPr/>
          </p:nvSpPr>
          <p:spPr>
            <a:xfrm>
              <a:off x="26695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224" name="テキスト ボックス 223">
              <a:extLst>
                <a:ext uri="{FF2B5EF4-FFF2-40B4-BE49-F238E27FC236}">
                  <a16:creationId xmlns:a16="http://schemas.microsoft.com/office/drawing/2014/main" id="{A5220A1C-53E3-4AF7-B6BC-B6D6D423DC44}"/>
                </a:ext>
              </a:extLst>
            </p:cNvPr>
            <p:cNvSpPr txBox="1"/>
            <p:nvPr/>
          </p:nvSpPr>
          <p:spPr>
            <a:xfrm>
              <a:off x="5176089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574442E0-EBCF-408A-AC3C-2060A70A30B5}"/>
                </a:ext>
              </a:extLst>
            </p:cNvPr>
            <p:cNvSpPr txBox="1"/>
            <p:nvPr/>
          </p:nvSpPr>
          <p:spPr>
            <a:xfrm>
              <a:off x="3904563" y="59912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A30BE962-8731-49BD-9A50-C3C8CB61BC1D}"/>
                </a:ext>
              </a:extLst>
            </p:cNvPr>
            <p:cNvSpPr txBox="1"/>
            <p:nvPr/>
          </p:nvSpPr>
          <p:spPr>
            <a:xfrm>
              <a:off x="56887" y="59912"/>
              <a:ext cx="3465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6" name="テキスト ボックス 285">
              <a:extLst>
                <a:ext uri="{FF2B5EF4-FFF2-40B4-BE49-F238E27FC236}">
                  <a16:creationId xmlns:a16="http://schemas.microsoft.com/office/drawing/2014/main" id="{F14CC294-E782-475F-8AA7-BB5BD61A0573}"/>
                </a:ext>
              </a:extLst>
            </p:cNvPr>
            <p:cNvSpPr txBox="1"/>
            <p:nvPr/>
          </p:nvSpPr>
          <p:spPr>
            <a:xfrm>
              <a:off x="3325535" y="59912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DF437F9F-3F4D-4F45-A16F-ABD9523A0C8B}"/>
                </a:ext>
              </a:extLst>
            </p:cNvPr>
            <p:cNvSpPr txBox="1"/>
            <p:nvPr/>
          </p:nvSpPr>
          <p:spPr>
            <a:xfrm>
              <a:off x="58320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</p:grp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5DA2403F-E6AC-4E26-9198-BA41A4B296CA}"/>
              </a:ext>
            </a:extLst>
          </p:cNvPr>
          <p:cNvCxnSpPr>
            <a:cxnSpLocks/>
          </p:cNvCxnSpPr>
          <p:nvPr/>
        </p:nvCxnSpPr>
        <p:spPr>
          <a:xfrm>
            <a:off x="85529" y="-12376889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822574B-E55D-D05E-1A8D-81E2F0938513}"/>
              </a:ext>
            </a:extLst>
          </p:cNvPr>
          <p:cNvGrpSpPr/>
          <p:nvPr/>
        </p:nvGrpSpPr>
        <p:grpSpPr>
          <a:xfrm>
            <a:off x="1117888" y="-9518083"/>
            <a:ext cx="1512000" cy="2312541"/>
            <a:chOff x="1117888" y="752164"/>
            <a:chExt cx="1512000" cy="231254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36F40FE-BEAD-9CA5-3D73-88C066974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9666" b="4438"/>
            <a:stretch/>
          </p:blipFill>
          <p:spPr>
            <a:xfrm>
              <a:off x="1117888" y="752164"/>
              <a:ext cx="1512000" cy="2312541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71979E4-E3A0-5017-5170-3D93F42AF898}"/>
                </a:ext>
              </a:extLst>
            </p:cNvPr>
            <p:cNvSpPr/>
            <p:nvPr/>
          </p:nvSpPr>
          <p:spPr>
            <a:xfrm>
              <a:off x="2368528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Representative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3998214-BCFD-248F-FBBE-03D71B22A027}"/>
              </a:ext>
            </a:extLst>
          </p:cNvPr>
          <p:cNvGrpSpPr/>
          <p:nvPr/>
        </p:nvGrpSpPr>
        <p:grpSpPr>
          <a:xfrm>
            <a:off x="2843656" y="-9518083"/>
            <a:ext cx="1512000" cy="2312541"/>
            <a:chOff x="2819014" y="752164"/>
            <a:chExt cx="1512000" cy="231254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FD1C951-4EAE-39C1-9C5D-297261A68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5179"/>
            <a:stretch/>
          </p:blipFill>
          <p:spPr>
            <a:xfrm>
              <a:off x="2819014" y="752164"/>
              <a:ext cx="1512000" cy="2312541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3C565B-AC4F-CDB3-31BD-310FDD0BD5A0}"/>
                </a:ext>
              </a:extLst>
            </p:cNvPr>
            <p:cNvSpPr/>
            <p:nvPr/>
          </p:nvSpPr>
          <p:spPr>
            <a:xfrm>
              <a:off x="4066117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Lawyer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52B5F8A-D373-36C5-5BCE-5E059D829F6D}"/>
              </a:ext>
            </a:extLst>
          </p:cNvPr>
          <p:cNvGrpSpPr/>
          <p:nvPr/>
        </p:nvGrpSpPr>
        <p:grpSpPr>
          <a:xfrm>
            <a:off x="4566113" y="-9518083"/>
            <a:ext cx="1563096" cy="2312541"/>
            <a:chOff x="4399645" y="752164"/>
            <a:chExt cx="1563096" cy="231254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ECAB507-A40B-EEE2-7143-8A2D7F896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6518"/>
            <a:stretch/>
          </p:blipFill>
          <p:spPr>
            <a:xfrm>
              <a:off x="4399645" y="752164"/>
              <a:ext cx="1563096" cy="2312541"/>
            </a:xfrm>
            <a:prstGeom prst="rect">
              <a:avLst/>
            </a:prstGeom>
          </p:spPr>
        </p:pic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3B4E579-4B7B-DDBF-ECB4-BB5EE9FC3E33}"/>
                </a:ext>
              </a:extLst>
            </p:cNvPr>
            <p:cNvSpPr/>
            <p:nvPr/>
          </p:nvSpPr>
          <p:spPr>
            <a:xfrm>
              <a:off x="5696693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Tax Accountant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66A5A3F-2DFA-25A6-F449-BFA0F1DCB23D}"/>
              </a:ext>
            </a:extLst>
          </p:cNvPr>
          <p:cNvSpPr/>
          <p:nvPr/>
        </p:nvSpPr>
        <p:spPr>
          <a:xfrm>
            <a:off x="3653927" y="-10484457"/>
            <a:ext cx="1762391" cy="3044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7000">
                <a:srgbClr val="D2C7AA"/>
              </a:gs>
              <a:gs pos="0">
                <a:srgbClr val="AD9767"/>
              </a:gs>
              <a:gs pos="83000">
                <a:schemeClr val="bg1"/>
              </a:gs>
              <a:gs pos="100000">
                <a:srgbClr val="AD97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Free advice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F8746F3-F7F0-AA2A-BE9F-47765A6EBA09}"/>
              </a:ext>
            </a:extLst>
          </p:cNvPr>
          <p:cNvSpPr txBox="1"/>
          <p:nvPr/>
        </p:nvSpPr>
        <p:spPr>
          <a:xfrm>
            <a:off x="2824650" y="-11563014"/>
            <a:ext cx="342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/>
              <a:t>Lessmore</a:t>
            </a:r>
            <a:r>
              <a:rPr kumimoji="1" lang="en-US" altLang="ja-JP" sz="1600" dirty="0"/>
              <a:t> protects from loss.</a:t>
            </a:r>
          </a:p>
          <a:p>
            <a:pPr algn="ctr"/>
            <a:r>
              <a:rPr kumimoji="1" lang="en-US" altLang="ja-JP" sz="1600" dirty="0"/>
              <a:t>Contracting with a web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company</a:t>
            </a:r>
          </a:p>
          <a:p>
            <a:pPr algn="ctr"/>
            <a:r>
              <a:rPr kumimoji="1" lang="en-US" altLang="ja-JP" sz="1600" dirty="0"/>
              <a:t> is difficult beyond imagination.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16A2A7D-3B7B-0E91-FD95-B21424863801}"/>
              </a:ext>
            </a:extLst>
          </p:cNvPr>
          <p:cNvSpPr txBox="1"/>
          <p:nvPr/>
        </p:nvSpPr>
        <p:spPr>
          <a:xfrm>
            <a:off x="838452" y="-6743640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Point of loss in 5 minutes</a:t>
            </a: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A3E9F458-A7A5-38A5-AD68-84F083A0508F}"/>
              </a:ext>
            </a:extLst>
          </p:cNvPr>
          <p:cNvGrpSpPr/>
          <p:nvPr/>
        </p:nvGrpSpPr>
        <p:grpSpPr>
          <a:xfrm>
            <a:off x="1117889" y="-6297777"/>
            <a:ext cx="5006633" cy="304493"/>
            <a:chOff x="1117888" y="6302211"/>
            <a:chExt cx="5006633" cy="304493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7A3CFA11-87D6-6B72-679C-6BAB492DFF97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2CE38BC-E5AC-46E9-D7BF-4F9693251F9A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Contract</a:t>
              </a:r>
            </a:p>
          </p:txBody>
        </p:sp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DF037290-4E50-F39F-BC65-0326BE1E88A1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A9A87034-9FFB-837F-E255-64B6E3103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DE14D9A8-6D5A-9C05-7608-8072771D2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A1C7B8E9-C6FB-7064-E8B3-6E6D0BEF4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カルー | キャラクター | ワンピース魂">
            <a:extLst>
              <a:ext uri="{FF2B5EF4-FFF2-40B4-BE49-F238E27FC236}">
                <a16:creationId xmlns:a16="http://schemas.microsoft.com/office/drawing/2014/main" id="{AFC5921C-872F-6F7C-CA69-DEE132F9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2" y="-11858243"/>
            <a:ext cx="1510224" cy="20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7FD1B5CA-C496-F1EF-C76E-3B9650ACA1E1}"/>
              </a:ext>
            </a:extLst>
          </p:cNvPr>
          <p:cNvSpPr txBox="1"/>
          <p:nvPr/>
        </p:nvSpPr>
        <p:spPr>
          <a:xfrm>
            <a:off x="838452" y="-9918311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Partnership</a:t>
            </a: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543CB2C-B27A-D0A3-1757-A4446B162B12}"/>
              </a:ext>
            </a:extLst>
          </p:cNvPr>
          <p:cNvGrpSpPr/>
          <p:nvPr/>
        </p:nvGrpSpPr>
        <p:grpSpPr>
          <a:xfrm>
            <a:off x="1117889" y="-5899540"/>
            <a:ext cx="5006633" cy="304493"/>
            <a:chOff x="1117888" y="6302211"/>
            <a:chExt cx="5006633" cy="304493"/>
          </a:xfrm>
        </p:grpSpPr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6CD57D4B-A227-A972-E104-6C819FB3A99D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DFFB952-11B4-55D3-D346-A95AC89D6431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Research</a:t>
              </a: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A5E7DC71-D8E6-801E-C6DC-6037B6039A90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411CA1BA-5D61-AEA8-8F47-DC7F0747C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056E8E5A-76AF-2EE1-1424-C9FC7E572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F35B28EE-9DE1-F996-8891-ED233F07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08F012-BC1F-B872-4B37-D86C73C8B41D}"/>
              </a:ext>
            </a:extLst>
          </p:cNvPr>
          <p:cNvGrpSpPr/>
          <p:nvPr/>
        </p:nvGrpSpPr>
        <p:grpSpPr>
          <a:xfrm>
            <a:off x="1117889" y="-5501302"/>
            <a:ext cx="5006633" cy="304493"/>
            <a:chOff x="1117888" y="6302211"/>
            <a:chExt cx="5006633" cy="304493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6AB4E8E-99B8-B073-5842-31481C2737A3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138942D2-A93C-4DE1-568A-8E36FF075155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Goal</a:t>
              </a:r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CD8A2337-8C00-6FAD-263C-40C17FA1BE56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D859F024-BEEE-EE6A-5010-15C98610B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27618FE1-50B1-EDDE-A89F-DF0965BFB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DF44AE02-87F6-B729-8834-BCDCAC583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C9927F2-C89E-919B-77D4-2B8063B20C98}"/>
              </a:ext>
            </a:extLst>
          </p:cNvPr>
          <p:cNvGrpSpPr/>
          <p:nvPr/>
        </p:nvGrpSpPr>
        <p:grpSpPr>
          <a:xfrm>
            <a:off x="1117889" y="-5103064"/>
            <a:ext cx="5006633" cy="304493"/>
            <a:chOff x="1117888" y="6302211"/>
            <a:chExt cx="5006633" cy="304493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8F4B1A14-E266-C919-560A-439DBD848A85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3A4E50C4-1817-4ED1-23ED-066FFE057282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Practice</a:t>
              </a:r>
            </a:p>
          </p:txBody>
        </p: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1B75D7B2-C59B-55C5-481B-29ED07F23B1E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4AB8A1AF-D633-5854-44B8-A953C67EE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6F8921D2-BC91-DF78-9046-7739C31A4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0CBECC6F-31AC-397A-1FF3-6DBAD6D3B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6FBFF0-9AEB-A82E-07E9-C65E630FEE18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AB69A1-446E-78DB-19DC-E4D7C522B711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2F9A45-72CC-1EEE-71CA-C454EA421AC8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8FFD2009-8E2F-84F4-569E-67CD5714C77B}"/>
              </a:ext>
            </a:extLst>
          </p:cNvPr>
          <p:cNvSpPr txBox="1"/>
          <p:nvPr/>
        </p:nvSpPr>
        <p:spPr>
          <a:xfrm>
            <a:off x="1117888" y="762453"/>
            <a:ext cx="217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16CA86B-527E-05FE-A193-8D5F8F5CCE05}"/>
              </a:ext>
            </a:extLst>
          </p:cNvPr>
          <p:cNvSpPr txBox="1"/>
          <p:nvPr/>
        </p:nvSpPr>
        <p:spPr>
          <a:xfrm>
            <a:off x="1117888" y="1240488"/>
            <a:ext cx="500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この見積は目安としてお使いください。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正式な見積は委託業者などへの依頼が必要となりますので、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ヒアリングのあとに提出させていただきます。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8F3CC2B8-7EA0-D5CE-7971-0E2B0DEB9828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CFF1336C-6959-A18D-4366-4E46214C5DD2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30" name="図 229">
              <a:extLst>
                <a:ext uri="{FF2B5EF4-FFF2-40B4-BE49-F238E27FC236}">
                  <a16:creationId xmlns:a16="http://schemas.microsoft.com/office/drawing/2014/main" id="{CCAFBC87-B970-0800-05CF-B31C1A934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896DF358-AF18-0FE7-B6FE-6A696D506822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32" name="楕円 231">
              <a:extLst>
                <a:ext uri="{FF2B5EF4-FFF2-40B4-BE49-F238E27FC236}">
                  <a16:creationId xmlns:a16="http://schemas.microsoft.com/office/drawing/2014/main" id="{DC47A8F7-96A5-5310-01E6-F720A63C57EF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AE0D3246-A1F6-47F7-04B0-C437EDBFEE55}"/>
                </a:ext>
              </a:extLst>
            </p:cNvPr>
            <p:cNvPicPr>
              <a:picLocks/>
            </p:cNvPicPr>
            <p:nvPr/>
          </p:nvPicPr>
          <p:blipFill rotWithShape="1">
            <a:blip r:embed="rId11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F21B2755-389F-FE2D-0521-0D19E676EDA3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DB1877FB-87BA-6D1C-A6DA-DE21B9A37148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図 242">
            <a:extLst>
              <a:ext uri="{FF2B5EF4-FFF2-40B4-BE49-F238E27FC236}">
                <a16:creationId xmlns:a16="http://schemas.microsoft.com/office/drawing/2014/main" id="{8F37E7BE-FEBA-4696-15BD-C965FE5CE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62CFDC3-91CC-9913-D3DC-4F3FFE49C065}"/>
              </a:ext>
            </a:extLst>
          </p:cNvPr>
          <p:cNvSpPr/>
          <p:nvPr/>
        </p:nvSpPr>
        <p:spPr>
          <a:xfrm>
            <a:off x="3750859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2653D8DF-44D2-490B-CC44-6A6FA14DBC05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4AA51F3A-DA02-070F-1C3F-B38B370E6726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B333A57E-B564-F2DB-CEF9-2BED3F73F2A1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3637B8B-1630-E3FA-0728-4E8796BC7C5C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2633385D-DD34-4CA1-D0B4-72457BCF0DA5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048F0F04-A3A0-404F-E17A-20AD22F82EAE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E5D888D2-F220-B75F-7A0A-96FE8B83F6D6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704B311-1E3E-BEBF-9F2E-142E985C2672}"/>
              </a:ext>
            </a:extLst>
          </p:cNvPr>
          <p:cNvSpPr/>
          <p:nvPr/>
        </p:nvSpPr>
        <p:spPr>
          <a:xfrm>
            <a:off x="1696169" y="2453479"/>
            <a:ext cx="4069631" cy="1505942"/>
          </a:xfrm>
          <a:prstGeom prst="roundRect">
            <a:avLst>
              <a:gd name="adj" fmla="val 1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このページのデザインは準備中です。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9009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2707882"/>
            <a:ext cx="7217819" cy="13619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3743244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2018 by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ジュニアの故郷　ボイスヒーラー佳粋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787ADD9-0EF8-419C-863C-D9E7E2EB7A1E}"/>
              </a:ext>
            </a:extLst>
          </p:cNvPr>
          <p:cNvCxnSpPr>
            <a:cxnSpLocks/>
          </p:cNvCxnSpPr>
          <p:nvPr/>
        </p:nvCxnSpPr>
        <p:spPr>
          <a:xfrm>
            <a:off x="453263" y="23096736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9615D4-1F4E-472C-9A13-2E9B93A393B8}"/>
              </a:ext>
            </a:extLst>
          </p:cNvPr>
          <p:cNvGrpSpPr/>
          <p:nvPr/>
        </p:nvGrpSpPr>
        <p:grpSpPr>
          <a:xfrm>
            <a:off x="442387" y="22912766"/>
            <a:ext cx="6593829" cy="184666"/>
            <a:chOff x="442386" y="42050004"/>
            <a:chExt cx="6593829" cy="18466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11CE749-C10B-49EA-986B-89A5787DDEC6}"/>
                </a:ext>
              </a:extLst>
            </p:cNvPr>
            <p:cNvSpPr txBox="1"/>
            <p:nvPr/>
          </p:nvSpPr>
          <p:spPr>
            <a:xfrm>
              <a:off x="994665" y="42050004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実績＆告知</a:t>
              </a: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58BBBAA-E25B-408F-A7FA-4AFB3A7BD4D2}"/>
                </a:ext>
              </a:extLst>
            </p:cNvPr>
            <p:cNvSpPr txBox="1"/>
            <p:nvPr/>
          </p:nvSpPr>
          <p:spPr>
            <a:xfrm>
              <a:off x="1768159" y="42050004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3E41FC3-7CF9-45AD-8029-DE8E9FC38C0B}"/>
                </a:ext>
              </a:extLst>
            </p:cNvPr>
            <p:cNvSpPr txBox="1"/>
            <p:nvPr/>
          </p:nvSpPr>
          <p:spPr>
            <a:xfrm>
              <a:off x="2368528" y="42050004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A7B2CC5-7884-4220-849F-0A55DB4A65E5}"/>
                </a:ext>
              </a:extLst>
            </p:cNvPr>
            <p:cNvSpPr txBox="1"/>
            <p:nvPr/>
          </p:nvSpPr>
          <p:spPr>
            <a:xfrm>
              <a:off x="3218966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DEFDDF8B-5595-46D9-9BDC-5287E98EE67C}"/>
                </a:ext>
              </a:extLst>
            </p:cNvPr>
            <p:cNvSpPr txBox="1"/>
            <p:nvPr/>
          </p:nvSpPr>
          <p:spPr>
            <a:xfrm>
              <a:off x="6543772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0B1B69F-2AAD-4D70-A3F5-F3761928C81A}"/>
                </a:ext>
              </a:extLst>
            </p:cNvPr>
            <p:cNvSpPr txBox="1"/>
            <p:nvPr/>
          </p:nvSpPr>
          <p:spPr>
            <a:xfrm>
              <a:off x="4535121" y="42050004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ECB8F7D6-A2DC-401C-8F3F-3DD1C65C1F1D}"/>
                </a:ext>
              </a:extLst>
            </p:cNvPr>
            <p:cNvSpPr txBox="1"/>
            <p:nvPr/>
          </p:nvSpPr>
          <p:spPr>
            <a:xfrm>
              <a:off x="442386" y="42050004"/>
              <a:ext cx="3481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FCE04A26-FD52-4B7D-A808-7FB99E20141A}"/>
                </a:ext>
              </a:extLst>
            </p:cNvPr>
            <p:cNvSpPr txBox="1"/>
            <p:nvPr/>
          </p:nvSpPr>
          <p:spPr>
            <a:xfrm>
              <a:off x="3915516" y="42050004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D5DC44C5-BE06-4616-8AAF-FFD28150996E}"/>
                </a:ext>
              </a:extLst>
            </p:cNvPr>
            <p:cNvSpPr txBox="1"/>
            <p:nvPr/>
          </p:nvSpPr>
          <p:spPr>
            <a:xfrm>
              <a:off x="5847224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</p:grpSp>
      <p:cxnSp>
        <p:nvCxnSpPr>
          <p:cNvPr id="1038" name="直線矢印コネクタ 1037">
            <a:extLst>
              <a:ext uri="{FF2B5EF4-FFF2-40B4-BE49-F238E27FC236}">
                <a16:creationId xmlns:a16="http://schemas.microsoft.com/office/drawing/2014/main" id="{3B81F080-AF97-9CC7-7953-6DF32D69EB6D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B0B42C7E-80E9-4898-27C1-9BD506E1E125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AC45A-6332-6C4D-1F87-B4173DFFF2B4}"/>
              </a:ext>
            </a:extLst>
          </p:cNvPr>
          <p:cNvSpPr txBox="1"/>
          <p:nvPr/>
        </p:nvSpPr>
        <p:spPr>
          <a:xfrm>
            <a:off x="1117888" y="762453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17DD54-3666-FF2A-5B2D-573C3B7EEE2D}"/>
              </a:ext>
            </a:extLst>
          </p:cNvPr>
          <p:cNvSpPr/>
          <p:nvPr/>
        </p:nvSpPr>
        <p:spPr>
          <a:xfrm>
            <a:off x="1119437" y="1432199"/>
            <a:ext cx="5005084" cy="194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E78D6F-15AC-5954-D4FA-7A1882B260DE}"/>
              </a:ext>
            </a:extLst>
          </p:cNvPr>
          <p:cNvSpPr txBox="1"/>
          <p:nvPr/>
        </p:nvSpPr>
        <p:spPr>
          <a:xfrm>
            <a:off x="1117888" y="1174900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お名前（会社名、ニックネームも可）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1F1AB6E-968E-CB33-9908-66087053CF0D}"/>
              </a:ext>
            </a:extLst>
          </p:cNvPr>
          <p:cNvSpPr/>
          <p:nvPr/>
        </p:nvSpPr>
        <p:spPr>
          <a:xfrm>
            <a:off x="1119437" y="2011639"/>
            <a:ext cx="5005084" cy="194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B37061-309B-0F54-42AC-A6D4CC513BFD}"/>
              </a:ext>
            </a:extLst>
          </p:cNvPr>
          <p:cNvSpPr txBox="1"/>
          <p:nvPr/>
        </p:nvSpPr>
        <p:spPr>
          <a:xfrm>
            <a:off x="1117888" y="1754340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メールアドレス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D0525F85-6D2E-F96F-49CB-8370E0BE9C36}"/>
              </a:ext>
            </a:extLst>
          </p:cNvPr>
          <p:cNvSpPr txBox="1"/>
          <p:nvPr/>
        </p:nvSpPr>
        <p:spPr>
          <a:xfrm>
            <a:off x="1168688" y="1397150"/>
            <a:ext cx="50066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お名前をご記載ください。</a:t>
            </a:r>
            <a:endParaRPr kumimoji="1" lang="en-US" altLang="ja-JP" sz="1100" dirty="0">
              <a:solidFill>
                <a:schemeClr val="bg1">
                  <a:lumMod val="85000"/>
                </a:schemeClr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65153743-28A8-AEA5-6655-8F941A409965}"/>
              </a:ext>
            </a:extLst>
          </p:cNvPr>
          <p:cNvSpPr txBox="1"/>
          <p:nvPr/>
        </p:nvSpPr>
        <p:spPr>
          <a:xfrm>
            <a:off x="1168688" y="1978126"/>
            <a:ext cx="50066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lessmore.japan@gmail.com</a:t>
            </a:r>
          </a:p>
        </p:txBody>
      </p:sp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D926D709-0FC1-07E8-C44F-36E9A2D1E4E0}"/>
              </a:ext>
            </a:extLst>
          </p:cNvPr>
          <p:cNvSpPr/>
          <p:nvPr/>
        </p:nvSpPr>
        <p:spPr>
          <a:xfrm>
            <a:off x="1119437" y="2578530"/>
            <a:ext cx="5005084" cy="1418401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55C9A643-FB04-6B64-FEB3-732989BE47D9}"/>
              </a:ext>
            </a:extLst>
          </p:cNvPr>
          <p:cNvSpPr txBox="1"/>
          <p:nvPr/>
        </p:nvSpPr>
        <p:spPr>
          <a:xfrm>
            <a:off x="1117888" y="2321232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内容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B113EE90-665C-220E-346B-554A23B6A5DA}"/>
              </a:ext>
            </a:extLst>
          </p:cNvPr>
          <p:cNvSpPr txBox="1"/>
          <p:nvPr/>
        </p:nvSpPr>
        <p:spPr>
          <a:xfrm>
            <a:off x="1168688" y="2578530"/>
            <a:ext cx="500663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具体的にご記載いただけると幸いです。</a:t>
            </a:r>
            <a:endParaRPr kumimoji="1" lang="en-US" altLang="ja-JP" sz="1100" dirty="0">
              <a:solidFill>
                <a:schemeClr val="bg1">
                  <a:lumMod val="85000"/>
                </a:schemeClr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5" name="楕円 244">
            <a:extLst>
              <a:ext uri="{FF2B5EF4-FFF2-40B4-BE49-F238E27FC236}">
                <a16:creationId xmlns:a16="http://schemas.microsoft.com/office/drawing/2014/main" id="{56C9E800-3AC8-BAB1-A077-564BCC91F15B}"/>
              </a:ext>
            </a:extLst>
          </p:cNvPr>
          <p:cNvSpPr/>
          <p:nvPr/>
        </p:nvSpPr>
        <p:spPr>
          <a:xfrm>
            <a:off x="3956181" y="4123969"/>
            <a:ext cx="214063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5DADF7EB-7ABF-716A-943C-0A5805B815CC}"/>
              </a:ext>
            </a:extLst>
          </p:cNvPr>
          <p:cNvSpPr txBox="1"/>
          <p:nvPr/>
        </p:nvSpPr>
        <p:spPr>
          <a:xfrm>
            <a:off x="1117888" y="4101164"/>
            <a:ext cx="2730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4D5156"/>
                </a:solidFill>
                <a:latin typeface="arial" panose="020B0604020202020204" pitchFamily="34" charset="0"/>
              </a:rPr>
              <a:t>Do you agree to </a:t>
            </a:r>
            <a:r>
              <a:rPr lang="en-US" altLang="ja-JP" sz="1100" u="sng" dirty="0">
                <a:solidFill>
                  <a:srgbClr val="0070C0"/>
                </a:solidFill>
                <a:latin typeface="arial" panose="020B0604020202020204" pitchFamily="34" charset="0"/>
              </a:rPr>
              <a:t>the terms of service</a:t>
            </a:r>
            <a:r>
              <a:rPr lang="en-US" altLang="ja-JP" sz="1100" dirty="0">
                <a:solidFill>
                  <a:srgbClr val="4D5156"/>
                </a:solidFill>
                <a:latin typeface="arial" panose="020B0604020202020204" pitchFamily="34" charset="0"/>
              </a:rPr>
              <a:t>?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62C55CA9-BC0C-9B93-C798-FB82FE0D6B96}"/>
              </a:ext>
            </a:extLst>
          </p:cNvPr>
          <p:cNvSpPr txBox="1"/>
          <p:nvPr/>
        </p:nvSpPr>
        <p:spPr>
          <a:xfrm>
            <a:off x="4187770" y="4101164"/>
            <a:ext cx="193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4D5156"/>
                </a:solidFill>
                <a:latin typeface="arial" panose="020B0604020202020204" pitchFamily="34" charset="0"/>
              </a:rPr>
              <a:t>Yes, I read and agree.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8" name="四角形: 角を丸くする 247">
            <a:extLst>
              <a:ext uri="{FF2B5EF4-FFF2-40B4-BE49-F238E27FC236}">
                <a16:creationId xmlns:a16="http://schemas.microsoft.com/office/drawing/2014/main" id="{3E279030-2636-02E5-0C46-24C1362B966B}"/>
              </a:ext>
            </a:extLst>
          </p:cNvPr>
          <p:cNvSpPr/>
          <p:nvPr/>
        </p:nvSpPr>
        <p:spPr>
          <a:xfrm>
            <a:off x="3040856" y="4547737"/>
            <a:ext cx="1117600" cy="21397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Submit</a:t>
            </a:r>
            <a:endParaRPr kumimoji="1" lang="ja-JP" altLang="en-US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6526DBA0-1E7F-E9FF-BFB9-286A85E8DF91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EAD2A7FF-065C-8F64-EFDE-F399F978645A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6900A4ED-C275-615B-8B41-1DE46B3ADCB1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52" name="楕円 251">
              <a:extLst>
                <a:ext uri="{FF2B5EF4-FFF2-40B4-BE49-F238E27FC236}">
                  <a16:creationId xmlns:a16="http://schemas.microsoft.com/office/drawing/2014/main" id="{7DF5D0F0-CE35-1E8E-FEBE-F3328177E9D1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4007EC03-B575-C7A6-E7F5-361E22E56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9A4F1990-82F1-CC52-DD86-A29F4C2B3FCE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55" name="楕円 254">
              <a:extLst>
                <a:ext uri="{FF2B5EF4-FFF2-40B4-BE49-F238E27FC236}">
                  <a16:creationId xmlns:a16="http://schemas.microsoft.com/office/drawing/2014/main" id="{48F02787-C74A-240C-AC13-CA8BB2B63E18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EA6B05EB-63FE-A27F-4DB1-4DE6679C6377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DDD7FFA9-CF6C-A2A9-B296-68DE90F80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A204BC-137B-F7C1-33F0-385934129C2A}"/>
              </a:ext>
            </a:extLst>
          </p:cNvPr>
          <p:cNvSpPr/>
          <p:nvPr/>
        </p:nvSpPr>
        <p:spPr>
          <a:xfrm>
            <a:off x="4320605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ECDFAF-41C7-D65B-7E2D-5393BBC39EFC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24FDA3-FEB5-324C-1981-19128CFACAA7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064328-E510-32C2-02D8-DFF778B9EA53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488D91-66F9-5F96-A02E-BDCCB5AE6812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EF6FA5-8EBB-5F51-D6F3-FCEB394C70CE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C6031A-328D-C758-B2FC-9F8C11FD5936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34D315-A927-2E45-3EDB-246C78BD52A4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</p:spTree>
    <p:extLst>
      <p:ext uri="{BB962C8B-B14F-4D97-AF65-F5344CB8AC3E}">
        <p14:creationId xmlns:p14="http://schemas.microsoft.com/office/powerpoint/2010/main" val="241853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2707882"/>
            <a:ext cx="7217819" cy="13619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3743244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2018 by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ジュニアの故郷　ボイスヒーラー佳粋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787ADD9-0EF8-419C-863C-D9E7E2EB7A1E}"/>
              </a:ext>
            </a:extLst>
          </p:cNvPr>
          <p:cNvCxnSpPr>
            <a:cxnSpLocks/>
          </p:cNvCxnSpPr>
          <p:nvPr/>
        </p:nvCxnSpPr>
        <p:spPr>
          <a:xfrm>
            <a:off x="453263" y="23096736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9615D4-1F4E-472C-9A13-2E9B93A393B8}"/>
              </a:ext>
            </a:extLst>
          </p:cNvPr>
          <p:cNvGrpSpPr/>
          <p:nvPr/>
        </p:nvGrpSpPr>
        <p:grpSpPr>
          <a:xfrm>
            <a:off x="442387" y="22912766"/>
            <a:ext cx="6593829" cy="184666"/>
            <a:chOff x="442386" y="42050004"/>
            <a:chExt cx="6593829" cy="18466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11CE749-C10B-49EA-986B-89A5787DDEC6}"/>
                </a:ext>
              </a:extLst>
            </p:cNvPr>
            <p:cNvSpPr txBox="1"/>
            <p:nvPr/>
          </p:nvSpPr>
          <p:spPr>
            <a:xfrm>
              <a:off x="994665" y="42050004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実績＆告知</a:t>
              </a: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58BBBAA-E25B-408F-A7FA-4AFB3A7BD4D2}"/>
                </a:ext>
              </a:extLst>
            </p:cNvPr>
            <p:cNvSpPr txBox="1"/>
            <p:nvPr/>
          </p:nvSpPr>
          <p:spPr>
            <a:xfrm>
              <a:off x="1768159" y="42050004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3E41FC3-7CF9-45AD-8029-DE8E9FC38C0B}"/>
                </a:ext>
              </a:extLst>
            </p:cNvPr>
            <p:cNvSpPr txBox="1"/>
            <p:nvPr/>
          </p:nvSpPr>
          <p:spPr>
            <a:xfrm>
              <a:off x="2368528" y="42050004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A7B2CC5-7884-4220-849F-0A55DB4A65E5}"/>
                </a:ext>
              </a:extLst>
            </p:cNvPr>
            <p:cNvSpPr txBox="1"/>
            <p:nvPr/>
          </p:nvSpPr>
          <p:spPr>
            <a:xfrm>
              <a:off x="3218966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DEFDDF8B-5595-46D9-9BDC-5287E98EE67C}"/>
                </a:ext>
              </a:extLst>
            </p:cNvPr>
            <p:cNvSpPr txBox="1"/>
            <p:nvPr/>
          </p:nvSpPr>
          <p:spPr>
            <a:xfrm>
              <a:off x="6543772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0B1B69F-2AAD-4D70-A3F5-F3761928C81A}"/>
                </a:ext>
              </a:extLst>
            </p:cNvPr>
            <p:cNvSpPr txBox="1"/>
            <p:nvPr/>
          </p:nvSpPr>
          <p:spPr>
            <a:xfrm>
              <a:off x="4535121" y="42050004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ECB8F7D6-A2DC-401C-8F3F-3DD1C65C1F1D}"/>
                </a:ext>
              </a:extLst>
            </p:cNvPr>
            <p:cNvSpPr txBox="1"/>
            <p:nvPr/>
          </p:nvSpPr>
          <p:spPr>
            <a:xfrm>
              <a:off x="442386" y="42050004"/>
              <a:ext cx="3481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FCE04A26-FD52-4B7D-A808-7FB99E20141A}"/>
                </a:ext>
              </a:extLst>
            </p:cNvPr>
            <p:cNvSpPr txBox="1"/>
            <p:nvPr/>
          </p:nvSpPr>
          <p:spPr>
            <a:xfrm>
              <a:off x="3915516" y="42050004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D5DC44C5-BE06-4616-8AAF-FFD28150996E}"/>
                </a:ext>
              </a:extLst>
            </p:cNvPr>
            <p:cNvSpPr txBox="1"/>
            <p:nvPr/>
          </p:nvSpPr>
          <p:spPr>
            <a:xfrm>
              <a:off x="5847224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</p:grpSp>
      <p:cxnSp>
        <p:nvCxnSpPr>
          <p:cNvPr id="1038" name="直線矢印コネクタ 1037">
            <a:extLst>
              <a:ext uri="{FF2B5EF4-FFF2-40B4-BE49-F238E27FC236}">
                <a16:creationId xmlns:a16="http://schemas.microsoft.com/office/drawing/2014/main" id="{3B81F080-AF97-9CC7-7953-6DF32D69EB6D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矢印コネクタ 1039">
            <a:extLst>
              <a:ext uri="{FF2B5EF4-FFF2-40B4-BE49-F238E27FC236}">
                <a16:creationId xmlns:a16="http://schemas.microsoft.com/office/drawing/2014/main" id="{B0B42C7E-80E9-4898-27C1-9BD506E1E125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AC45A-6332-6C4D-1F87-B4173DFFF2B4}"/>
              </a:ext>
            </a:extLst>
          </p:cNvPr>
          <p:cNvSpPr txBox="1"/>
          <p:nvPr/>
        </p:nvSpPr>
        <p:spPr>
          <a:xfrm>
            <a:off x="1117888" y="762453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17DD54-3666-FF2A-5B2D-573C3B7EEE2D}"/>
              </a:ext>
            </a:extLst>
          </p:cNvPr>
          <p:cNvSpPr/>
          <p:nvPr/>
        </p:nvSpPr>
        <p:spPr>
          <a:xfrm>
            <a:off x="1119437" y="1563190"/>
            <a:ext cx="5005084" cy="194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E78D6F-15AC-5954-D4FA-7A1882B260DE}"/>
              </a:ext>
            </a:extLst>
          </p:cNvPr>
          <p:cNvSpPr txBox="1"/>
          <p:nvPr/>
        </p:nvSpPr>
        <p:spPr>
          <a:xfrm>
            <a:off x="1117888" y="1305891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お名前（会社名、ニックネームも可）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1F1AB6E-968E-CB33-9908-66087053CF0D}"/>
              </a:ext>
            </a:extLst>
          </p:cNvPr>
          <p:cNvSpPr/>
          <p:nvPr/>
        </p:nvSpPr>
        <p:spPr>
          <a:xfrm>
            <a:off x="1119437" y="2142630"/>
            <a:ext cx="5005084" cy="194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B37061-309B-0F54-42AC-A6D4CC513BFD}"/>
              </a:ext>
            </a:extLst>
          </p:cNvPr>
          <p:cNvSpPr txBox="1"/>
          <p:nvPr/>
        </p:nvSpPr>
        <p:spPr>
          <a:xfrm>
            <a:off x="1117888" y="1885331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メールアドレス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D0525F85-6D2E-F96F-49CB-8370E0BE9C36}"/>
              </a:ext>
            </a:extLst>
          </p:cNvPr>
          <p:cNvSpPr txBox="1"/>
          <p:nvPr/>
        </p:nvSpPr>
        <p:spPr>
          <a:xfrm>
            <a:off x="1168688" y="1528141"/>
            <a:ext cx="50066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お名前をご記載ください。</a:t>
            </a:r>
            <a:endParaRPr kumimoji="1" lang="en-US" altLang="ja-JP" sz="1100" dirty="0">
              <a:solidFill>
                <a:schemeClr val="bg1">
                  <a:lumMod val="85000"/>
                </a:schemeClr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65153743-28A8-AEA5-6655-8F941A409965}"/>
              </a:ext>
            </a:extLst>
          </p:cNvPr>
          <p:cNvSpPr txBox="1"/>
          <p:nvPr/>
        </p:nvSpPr>
        <p:spPr>
          <a:xfrm>
            <a:off x="1168688" y="2109117"/>
            <a:ext cx="50066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lessmore.japan@gmail.com</a:t>
            </a:r>
          </a:p>
        </p:txBody>
      </p:sp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D926D709-0FC1-07E8-C44F-36E9A2D1E4E0}"/>
              </a:ext>
            </a:extLst>
          </p:cNvPr>
          <p:cNvSpPr/>
          <p:nvPr/>
        </p:nvSpPr>
        <p:spPr>
          <a:xfrm>
            <a:off x="1119437" y="2709521"/>
            <a:ext cx="5005084" cy="1418401"/>
          </a:xfrm>
          <a:prstGeom prst="roundRect">
            <a:avLst>
              <a:gd name="adj" fmla="val 747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55C9A643-FB04-6B64-FEB3-732989BE47D9}"/>
              </a:ext>
            </a:extLst>
          </p:cNvPr>
          <p:cNvSpPr txBox="1"/>
          <p:nvPr/>
        </p:nvSpPr>
        <p:spPr>
          <a:xfrm>
            <a:off x="1117888" y="2452223"/>
            <a:ext cx="5006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内容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B113EE90-665C-220E-346B-554A23B6A5DA}"/>
              </a:ext>
            </a:extLst>
          </p:cNvPr>
          <p:cNvSpPr txBox="1"/>
          <p:nvPr/>
        </p:nvSpPr>
        <p:spPr>
          <a:xfrm>
            <a:off x="1168688" y="2709521"/>
            <a:ext cx="5006633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85000"/>
                  </a:schemeClr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具体的にご記載いただけると幸いです。</a:t>
            </a:r>
            <a:endParaRPr kumimoji="1" lang="en-US" altLang="ja-JP" sz="1100" dirty="0">
              <a:solidFill>
                <a:schemeClr val="bg1">
                  <a:lumMod val="85000"/>
                </a:schemeClr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5" name="楕円 244">
            <a:extLst>
              <a:ext uri="{FF2B5EF4-FFF2-40B4-BE49-F238E27FC236}">
                <a16:creationId xmlns:a16="http://schemas.microsoft.com/office/drawing/2014/main" id="{56C9E800-3AC8-BAB1-A077-564BCC91F15B}"/>
              </a:ext>
            </a:extLst>
          </p:cNvPr>
          <p:cNvSpPr/>
          <p:nvPr/>
        </p:nvSpPr>
        <p:spPr>
          <a:xfrm>
            <a:off x="3956181" y="4254960"/>
            <a:ext cx="214063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5DADF7EB-7ABF-716A-943C-0A5805B815CC}"/>
              </a:ext>
            </a:extLst>
          </p:cNvPr>
          <p:cNvSpPr txBox="1"/>
          <p:nvPr/>
        </p:nvSpPr>
        <p:spPr>
          <a:xfrm>
            <a:off x="1117887" y="4232155"/>
            <a:ext cx="2939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u="sng" dirty="0">
                <a:solidFill>
                  <a:srgbClr val="0070C0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  <a:r>
              <a:rPr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を読み、同意いただけましたか？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62C55CA9-BC0C-9B93-C798-FB82FE0D6B96}"/>
              </a:ext>
            </a:extLst>
          </p:cNvPr>
          <p:cNvSpPr txBox="1"/>
          <p:nvPr/>
        </p:nvSpPr>
        <p:spPr>
          <a:xfrm>
            <a:off x="4187770" y="4232155"/>
            <a:ext cx="193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同意します。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48" name="四角形: 角を丸くする 247">
            <a:extLst>
              <a:ext uri="{FF2B5EF4-FFF2-40B4-BE49-F238E27FC236}">
                <a16:creationId xmlns:a16="http://schemas.microsoft.com/office/drawing/2014/main" id="{3E279030-2636-02E5-0C46-24C1362B966B}"/>
              </a:ext>
            </a:extLst>
          </p:cNvPr>
          <p:cNvSpPr/>
          <p:nvPr/>
        </p:nvSpPr>
        <p:spPr>
          <a:xfrm>
            <a:off x="3040856" y="5018923"/>
            <a:ext cx="1117600" cy="21397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送信</a:t>
            </a: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6526DBA0-1E7F-E9FF-BFB9-286A85E8DF91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EAD2A7FF-065C-8F64-EFDE-F399F978645A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6900A4ED-C275-615B-8B41-1DE46B3ADCB1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52" name="楕円 251">
              <a:extLst>
                <a:ext uri="{FF2B5EF4-FFF2-40B4-BE49-F238E27FC236}">
                  <a16:creationId xmlns:a16="http://schemas.microsoft.com/office/drawing/2014/main" id="{7DF5D0F0-CE35-1E8E-FEBE-F3328177E9D1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4007EC03-B575-C7A6-E7F5-361E22E56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9A4F1990-82F1-CC52-DD86-A29F4C2B3FCE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55" name="楕円 254">
              <a:extLst>
                <a:ext uri="{FF2B5EF4-FFF2-40B4-BE49-F238E27FC236}">
                  <a16:creationId xmlns:a16="http://schemas.microsoft.com/office/drawing/2014/main" id="{48F02787-C74A-240C-AC13-CA8BB2B63E18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EA6B05EB-63FE-A27F-4DB1-4DE6679C6377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DDD7FFA9-CF6C-A2A9-B296-68DE90F80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A204BC-137B-F7C1-33F0-385934129C2A}"/>
              </a:ext>
            </a:extLst>
          </p:cNvPr>
          <p:cNvSpPr/>
          <p:nvPr/>
        </p:nvSpPr>
        <p:spPr>
          <a:xfrm>
            <a:off x="4320605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ECDFAF-41C7-D65B-7E2D-5393BBC39EFC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24FDA3-FEB5-324C-1981-19128CFACAA7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064328-E510-32C2-02D8-DFF778B9EA53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488D91-66F9-5F96-A02E-BDCCB5AE6812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EF6FA5-8EBB-5F51-D6F3-FCEB394C70CE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C6031A-328D-C758-B2FC-9F8C11FD5936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34D315-A927-2E45-3EDB-246C78BD52A4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DC78F9D-D3E2-FC79-2C59-58D529305174}"/>
              </a:ext>
            </a:extLst>
          </p:cNvPr>
          <p:cNvSpPr/>
          <p:nvPr/>
        </p:nvSpPr>
        <p:spPr>
          <a:xfrm>
            <a:off x="3956181" y="4598039"/>
            <a:ext cx="214063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2C9E56-8BBC-2B09-945D-84F5E18A1E67}"/>
              </a:ext>
            </a:extLst>
          </p:cNvPr>
          <p:cNvSpPr txBox="1"/>
          <p:nvPr/>
        </p:nvSpPr>
        <p:spPr>
          <a:xfrm>
            <a:off x="1117888" y="4575234"/>
            <a:ext cx="2730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反社会勢力に非該当ですか？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8AF6B2-284B-6ACA-63C3-707B1F64B221}"/>
              </a:ext>
            </a:extLst>
          </p:cNvPr>
          <p:cNvSpPr txBox="1"/>
          <p:nvPr/>
        </p:nvSpPr>
        <p:spPr>
          <a:xfrm>
            <a:off x="4187770" y="4575234"/>
            <a:ext cx="193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非該当です。</a:t>
            </a:r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8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84EE5ECA-547B-449D-98EA-5F6DEFD69063}"/>
              </a:ext>
            </a:extLst>
          </p:cNvPr>
          <p:cNvSpPr/>
          <p:nvPr/>
        </p:nvSpPr>
        <p:spPr>
          <a:xfrm>
            <a:off x="-14272" y="-12599988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A0E0794-E766-46BE-BBE0-377D86F3B780}"/>
              </a:ext>
            </a:extLst>
          </p:cNvPr>
          <p:cNvSpPr/>
          <p:nvPr/>
        </p:nvSpPr>
        <p:spPr>
          <a:xfrm>
            <a:off x="5" y="22707882"/>
            <a:ext cx="7217819" cy="13619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4E93B10-E9A0-4408-A7EC-C13D4D9B7E70}"/>
              </a:ext>
            </a:extLst>
          </p:cNvPr>
          <p:cNvSpPr txBox="1"/>
          <p:nvPr/>
        </p:nvSpPr>
        <p:spPr>
          <a:xfrm>
            <a:off x="530854" y="23743244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2018 by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ジュニアの故郷　ボイスヒーラー佳粋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787ADD9-0EF8-419C-863C-D9E7E2EB7A1E}"/>
              </a:ext>
            </a:extLst>
          </p:cNvPr>
          <p:cNvCxnSpPr>
            <a:cxnSpLocks/>
          </p:cNvCxnSpPr>
          <p:nvPr/>
        </p:nvCxnSpPr>
        <p:spPr>
          <a:xfrm>
            <a:off x="453263" y="23096736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86FFCFC2-21BD-4D5B-B1C8-D9083802BCF3}"/>
              </a:ext>
            </a:extLst>
          </p:cNvPr>
          <p:cNvGrpSpPr/>
          <p:nvPr/>
        </p:nvGrpSpPr>
        <p:grpSpPr>
          <a:xfrm>
            <a:off x="6497490" y="-12538449"/>
            <a:ext cx="181412" cy="181412"/>
            <a:chOff x="4367903" y="512138"/>
            <a:chExt cx="181412" cy="181412"/>
          </a:xfrm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CC6575BE-B832-430E-B52E-2EE0FC5181CB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0BD794EC-A11E-4889-9B5E-CE9E65BCB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B42E6BFD-8688-4F02-9CDD-D5865FEA2E94}"/>
              </a:ext>
            </a:extLst>
          </p:cNvPr>
          <p:cNvGrpSpPr/>
          <p:nvPr/>
        </p:nvGrpSpPr>
        <p:grpSpPr>
          <a:xfrm>
            <a:off x="6729252" y="-12538449"/>
            <a:ext cx="181412" cy="181412"/>
            <a:chOff x="4463457" y="1681598"/>
            <a:chExt cx="401312" cy="401312"/>
          </a:xfrm>
        </p:grpSpPr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FE17BE61-6DA8-49E3-8708-4490B8171DCC}"/>
                </a:ext>
              </a:extLst>
            </p:cNvPr>
            <p:cNvSpPr/>
            <p:nvPr/>
          </p:nvSpPr>
          <p:spPr>
            <a:xfrm>
              <a:off x="4463457" y="1681598"/>
              <a:ext cx="401312" cy="4013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90C8E0C2-34B1-41D9-A841-853BD10E4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6" t="9071" r="3803" b="9863"/>
            <a:stretch/>
          </p:blipFill>
          <p:spPr>
            <a:xfrm>
              <a:off x="4497426" y="1711997"/>
              <a:ext cx="333375" cy="340514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9BCB1101-5D74-4072-A04B-656A91B9DE06}"/>
              </a:ext>
            </a:extLst>
          </p:cNvPr>
          <p:cNvGrpSpPr/>
          <p:nvPr/>
        </p:nvGrpSpPr>
        <p:grpSpPr>
          <a:xfrm>
            <a:off x="6961014" y="-12538449"/>
            <a:ext cx="181412" cy="181412"/>
            <a:chOff x="4155484" y="512138"/>
            <a:chExt cx="181412" cy="181412"/>
          </a:xfrm>
        </p:grpSpPr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DEAD7592-D9B5-489B-886F-F568D81A17F6}"/>
                </a:ext>
              </a:extLst>
            </p:cNvPr>
            <p:cNvSpPr/>
            <p:nvPr/>
          </p:nvSpPr>
          <p:spPr>
            <a:xfrm>
              <a:off x="4155484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A70E74E4-8303-43E7-A2E2-7049FED4D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37" y="529044"/>
              <a:ext cx="147106" cy="147600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9615D4-1F4E-472C-9A13-2E9B93A393B8}"/>
              </a:ext>
            </a:extLst>
          </p:cNvPr>
          <p:cNvGrpSpPr/>
          <p:nvPr/>
        </p:nvGrpSpPr>
        <p:grpSpPr>
          <a:xfrm>
            <a:off x="442387" y="22912766"/>
            <a:ext cx="6593829" cy="184666"/>
            <a:chOff x="442386" y="42050004"/>
            <a:chExt cx="6593829" cy="18466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11CE749-C10B-49EA-986B-89A5787DDEC6}"/>
                </a:ext>
              </a:extLst>
            </p:cNvPr>
            <p:cNvSpPr txBox="1"/>
            <p:nvPr/>
          </p:nvSpPr>
          <p:spPr>
            <a:xfrm>
              <a:off x="994665" y="42050004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実績＆告知</a:t>
              </a: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58BBBAA-E25B-408F-A7FA-4AFB3A7BD4D2}"/>
                </a:ext>
              </a:extLst>
            </p:cNvPr>
            <p:cNvSpPr txBox="1"/>
            <p:nvPr/>
          </p:nvSpPr>
          <p:spPr>
            <a:xfrm>
              <a:off x="1768159" y="42050004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3E41FC3-7CF9-45AD-8029-DE8E9FC38C0B}"/>
                </a:ext>
              </a:extLst>
            </p:cNvPr>
            <p:cNvSpPr txBox="1"/>
            <p:nvPr/>
          </p:nvSpPr>
          <p:spPr>
            <a:xfrm>
              <a:off x="2368528" y="42050004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A7B2CC5-7884-4220-849F-0A55DB4A65E5}"/>
                </a:ext>
              </a:extLst>
            </p:cNvPr>
            <p:cNvSpPr txBox="1"/>
            <p:nvPr/>
          </p:nvSpPr>
          <p:spPr>
            <a:xfrm>
              <a:off x="3218966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DEFDDF8B-5595-46D9-9BDC-5287E98EE67C}"/>
                </a:ext>
              </a:extLst>
            </p:cNvPr>
            <p:cNvSpPr txBox="1"/>
            <p:nvPr/>
          </p:nvSpPr>
          <p:spPr>
            <a:xfrm>
              <a:off x="6543772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60B1B69F-2AAD-4D70-A3F5-F3761928C81A}"/>
                </a:ext>
              </a:extLst>
            </p:cNvPr>
            <p:cNvSpPr txBox="1"/>
            <p:nvPr/>
          </p:nvSpPr>
          <p:spPr>
            <a:xfrm>
              <a:off x="4535121" y="42050004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ECB8F7D6-A2DC-401C-8F3F-3DD1C65C1F1D}"/>
                </a:ext>
              </a:extLst>
            </p:cNvPr>
            <p:cNvSpPr txBox="1"/>
            <p:nvPr/>
          </p:nvSpPr>
          <p:spPr>
            <a:xfrm>
              <a:off x="442386" y="42050004"/>
              <a:ext cx="3481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FCE04A26-FD52-4B7D-A808-7FB99E20141A}"/>
                </a:ext>
              </a:extLst>
            </p:cNvPr>
            <p:cNvSpPr txBox="1"/>
            <p:nvPr/>
          </p:nvSpPr>
          <p:spPr>
            <a:xfrm>
              <a:off x="3915516" y="42050004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D5DC44C5-BE06-4616-8AAF-FFD28150996E}"/>
                </a:ext>
              </a:extLst>
            </p:cNvPr>
            <p:cNvSpPr txBox="1"/>
            <p:nvPr/>
          </p:nvSpPr>
          <p:spPr>
            <a:xfrm>
              <a:off x="5847224" y="42050004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224B962A-A073-4AE0-9333-1F66F077FA36}"/>
              </a:ext>
            </a:extLst>
          </p:cNvPr>
          <p:cNvGrpSpPr/>
          <p:nvPr/>
        </p:nvGrpSpPr>
        <p:grpSpPr>
          <a:xfrm>
            <a:off x="56888" y="-12540076"/>
            <a:ext cx="6267617" cy="184666"/>
            <a:chOff x="56887" y="59912"/>
            <a:chExt cx="6267617" cy="184666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4401BC0F-C947-460D-B0F1-D6C1364193BD}"/>
                </a:ext>
              </a:extLst>
            </p:cNvPr>
            <p:cNvSpPr txBox="1"/>
            <p:nvPr/>
          </p:nvSpPr>
          <p:spPr>
            <a:xfrm>
              <a:off x="566988" y="59912"/>
              <a:ext cx="4651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Partner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4ECE69D8-4EF4-46F9-BACF-392B12DA287A}"/>
                </a:ext>
              </a:extLst>
            </p:cNvPr>
            <p:cNvSpPr txBox="1"/>
            <p:nvPr/>
          </p:nvSpPr>
          <p:spPr>
            <a:xfrm>
              <a:off x="1299906" y="59912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Order</a:t>
              </a:r>
              <a:endParaRPr kumimoji="1" lang="ja-JP" altLang="en-US" sz="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7D2C6067-7336-4983-8DB5-DB7AA761E114}"/>
                </a:ext>
              </a:extLst>
            </p:cNvPr>
            <p:cNvSpPr txBox="1"/>
            <p:nvPr/>
          </p:nvSpPr>
          <p:spPr>
            <a:xfrm>
              <a:off x="1859699" y="59912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面談のご予約</a:t>
              </a:r>
            </a:p>
          </p:txBody>
        </p: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61693515-D026-4E15-A119-C07B2DD2F996}"/>
                </a:ext>
              </a:extLst>
            </p:cNvPr>
            <p:cNvSpPr txBox="1"/>
            <p:nvPr/>
          </p:nvSpPr>
          <p:spPr>
            <a:xfrm>
              <a:off x="26695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アクセス</a:t>
              </a:r>
            </a:p>
          </p:txBody>
        </p:sp>
        <p:sp>
          <p:nvSpPr>
            <p:cNvPr id="224" name="テキスト ボックス 223">
              <a:extLst>
                <a:ext uri="{FF2B5EF4-FFF2-40B4-BE49-F238E27FC236}">
                  <a16:creationId xmlns:a16="http://schemas.microsoft.com/office/drawing/2014/main" id="{A5220A1C-53E3-4AF7-B6BC-B6D6D423DC44}"/>
                </a:ext>
              </a:extLst>
            </p:cNvPr>
            <p:cNvSpPr txBox="1"/>
            <p:nvPr/>
          </p:nvSpPr>
          <p:spPr>
            <a:xfrm>
              <a:off x="5176089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お問合せ</a:t>
              </a: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574442E0-EBCF-408A-AC3C-2060A70A30B5}"/>
                </a:ext>
              </a:extLst>
            </p:cNvPr>
            <p:cNvSpPr txBox="1"/>
            <p:nvPr/>
          </p:nvSpPr>
          <p:spPr>
            <a:xfrm>
              <a:off x="3904563" y="59912"/>
              <a:ext cx="11079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ジュニアからのメッセージ</a:t>
              </a:r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A30BE962-8731-49BD-9A50-C3C8CB61BC1D}"/>
                </a:ext>
              </a:extLst>
            </p:cNvPr>
            <p:cNvSpPr txBox="1"/>
            <p:nvPr/>
          </p:nvSpPr>
          <p:spPr>
            <a:xfrm>
              <a:off x="56887" y="59912"/>
              <a:ext cx="3465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600" b="1">
                  <a:solidFill>
                    <a:srgbClr val="646160"/>
                  </a:solidFill>
                  <a:latin typeface="+mn-ea"/>
                  <a:cs typeface="Arial" panose="020B0604020202020204" pitchFamily="34" charset="0"/>
                </a:defRPr>
              </a:lvl1pPr>
            </a:lstStyle>
            <a:p>
              <a:r>
                <a:rPr lang="en-US" altLang="ja-JP">
                  <a:solidFill>
                    <a:schemeClr val="bg1"/>
                  </a:solidFill>
                </a:rPr>
                <a:t>TOP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6" name="テキスト ボックス 285">
              <a:extLst>
                <a:ext uri="{FF2B5EF4-FFF2-40B4-BE49-F238E27FC236}">
                  <a16:creationId xmlns:a16="http://schemas.microsoft.com/office/drawing/2014/main" id="{F14CC294-E782-475F-8AA7-BB5BD61A0573}"/>
                </a:ext>
              </a:extLst>
            </p:cNvPr>
            <p:cNvSpPr txBox="1"/>
            <p:nvPr/>
          </p:nvSpPr>
          <p:spPr>
            <a:xfrm>
              <a:off x="3325535" y="59912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ブログ</a:t>
              </a:r>
            </a:p>
          </p:txBody>
        </p: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DF437F9F-3F4D-4F45-A16F-ABD9523A0C8B}"/>
                </a:ext>
              </a:extLst>
            </p:cNvPr>
            <p:cNvSpPr txBox="1"/>
            <p:nvPr/>
          </p:nvSpPr>
          <p:spPr>
            <a:xfrm>
              <a:off x="5832061" y="59912"/>
              <a:ext cx="4924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利用規約</a:t>
              </a:r>
            </a:p>
          </p:txBody>
        </p:sp>
      </p:grp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5DA2403F-E6AC-4E26-9198-BA41A4B296CA}"/>
              </a:ext>
            </a:extLst>
          </p:cNvPr>
          <p:cNvCxnSpPr>
            <a:cxnSpLocks/>
          </p:cNvCxnSpPr>
          <p:nvPr/>
        </p:nvCxnSpPr>
        <p:spPr>
          <a:xfrm>
            <a:off x="85529" y="-12376889"/>
            <a:ext cx="3102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822574B-E55D-D05E-1A8D-81E2F0938513}"/>
              </a:ext>
            </a:extLst>
          </p:cNvPr>
          <p:cNvGrpSpPr/>
          <p:nvPr/>
        </p:nvGrpSpPr>
        <p:grpSpPr>
          <a:xfrm>
            <a:off x="1117888" y="-9518083"/>
            <a:ext cx="1512000" cy="2312541"/>
            <a:chOff x="1117888" y="752164"/>
            <a:chExt cx="1512000" cy="231254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36F40FE-BEAD-9CA5-3D73-88C066974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9666" b="4438"/>
            <a:stretch/>
          </p:blipFill>
          <p:spPr>
            <a:xfrm>
              <a:off x="1117888" y="752164"/>
              <a:ext cx="1512000" cy="2312541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71979E4-E3A0-5017-5170-3D93F42AF898}"/>
                </a:ext>
              </a:extLst>
            </p:cNvPr>
            <p:cNvSpPr/>
            <p:nvPr/>
          </p:nvSpPr>
          <p:spPr>
            <a:xfrm>
              <a:off x="2368528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Representative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3998214-BCFD-248F-FBBE-03D71B22A027}"/>
              </a:ext>
            </a:extLst>
          </p:cNvPr>
          <p:cNvGrpSpPr/>
          <p:nvPr/>
        </p:nvGrpSpPr>
        <p:grpSpPr>
          <a:xfrm>
            <a:off x="2843656" y="-9518083"/>
            <a:ext cx="1512000" cy="2312541"/>
            <a:chOff x="2819014" y="752164"/>
            <a:chExt cx="1512000" cy="231254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FD1C951-4EAE-39C1-9C5D-297261A68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5179"/>
            <a:stretch/>
          </p:blipFill>
          <p:spPr>
            <a:xfrm>
              <a:off x="2819014" y="752164"/>
              <a:ext cx="1512000" cy="2312541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3C565B-AC4F-CDB3-31BD-310FDD0BD5A0}"/>
                </a:ext>
              </a:extLst>
            </p:cNvPr>
            <p:cNvSpPr/>
            <p:nvPr/>
          </p:nvSpPr>
          <p:spPr>
            <a:xfrm>
              <a:off x="4066117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Lawyer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52B5F8A-D373-36C5-5BCE-5E059D829F6D}"/>
              </a:ext>
            </a:extLst>
          </p:cNvPr>
          <p:cNvGrpSpPr/>
          <p:nvPr/>
        </p:nvGrpSpPr>
        <p:grpSpPr>
          <a:xfrm>
            <a:off x="4566113" y="-9518083"/>
            <a:ext cx="1563096" cy="2312541"/>
            <a:chOff x="4399645" y="752164"/>
            <a:chExt cx="1563096" cy="231254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ECAB507-A40B-EEE2-7143-8A2D7F896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6518"/>
            <a:stretch/>
          </p:blipFill>
          <p:spPr>
            <a:xfrm>
              <a:off x="4399645" y="752164"/>
              <a:ext cx="1563096" cy="2312541"/>
            </a:xfrm>
            <a:prstGeom prst="rect">
              <a:avLst/>
            </a:prstGeom>
          </p:spPr>
        </p:pic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3B4E579-4B7B-DDBF-ECB4-BB5EE9FC3E33}"/>
                </a:ext>
              </a:extLst>
            </p:cNvPr>
            <p:cNvSpPr/>
            <p:nvPr/>
          </p:nvSpPr>
          <p:spPr>
            <a:xfrm>
              <a:off x="5696693" y="752164"/>
              <a:ext cx="261360" cy="231254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ja-JP" sz="1200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 Tax Accountant</a:t>
              </a:r>
              <a:endParaRPr kumimoji="1" lang="ja-JP" altLang="en-US" sz="12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66A5A3F-2DFA-25A6-F449-BFA0F1DCB23D}"/>
              </a:ext>
            </a:extLst>
          </p:cNvPr>
          <p:cNvSpPr/>
          <p:nvPr/>
        </p:nvSpPr>
        <p:spPr>
          <a:xfrm>
            <a:off x="3653927" y="-10484457"/>
            <a:ext cx="1762391" cy="3044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7000">
                <a:srgbClr val="D2C7AA"/>
              </a:gs>
              <a:gs pos="0">
                <a:srgbClr val="AD9767"/>
              </a:gs>
              <a:gs pos="83000">
                <a:schemeClr val="bg1"/>
              </a:gs>
              <a:gs pos="100000">
                <a:srgbClr val="AD97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Free advice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F8746F3-F7F0-AA2A-BE9F-47765A6EBA09}"/>
              </a:ext>
            </a:extLst>
          </p:cNvPr>
          <p:cNvSpPr txBox="1"/>
          <p:nvPr/>
        </p:nvSpPr>
        <p:spPr>
          <a:xfrm>
            <a:off x="2824650" y="-11563014"/>
            <a:ext cx="342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/>
              <a:t>Lessmore</a:t>
            </a:r>
            <a:r>
              <a:rPr kumimoji="1" lang="en-US" altLang="ja-JP" sz="1600" dirty="0"/>
              <a:t> protects from loss.</a:t>
            </a:r>
          </a:p>
          <a:p>
            <a:pPr algn="ctr"/>
            <a:r>
              <a:rPr kumimoji="1" lang="en-US" altLang="ja-JP" sz="1600" dirty="0"/>
              <a:t>Contracting with a web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company</a:t>
            </a:r>
          </a:p>
          <a:p>
            <a:pPr algn="ctr"/>
            <a:r>
              <a:rPr kumimoji="1" lang="en-US" altLang="ja-JP" sz="1600" dirty="0"/>
              <a:t> is difficult beyond imagination.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16A2A7D-3B7B-0E91-FD95-B21424863801}"/>
              </a:ext>
            </a:extLst>
          </p:cNvPr>
          <p:cNvSpPr txBox="1"/>
          <p:nvPr/>
        </p:nvSpPr>
        <p:spPr>
          <a:xfrm>
            <a:off x="838452" y="-6743640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Point of loss in 5 minutes</a:t>
            </a: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A3E9F458-A7A5-38A5-AD68-84F083A0508F}"/>
              </a:ext>
            </a:extLst>
          </p:cNvPr>
          <p:cNvGrpSpPr/>
          <p:nvPr/>
        </p:nvGrpSpPr>
        <p:grpSpPr>
          <a:xfrm>
            <a:off x="1117889" y="-6297777"/>
            <a:ext cx="5006633" cy="304493"/>
            <a:chOff x="1117888" y="6302211"/>
            <a:chExt cx="5006633" cy="304493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7A3CFA11-87D6-6B72-679C-6BAB492DFF97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2CE38BC-E5AC-46E9-D7BF-4F9693251F9A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Contract</a:t>
              </a:r>
            </a:p>
          </p:txBody>
        </p:sp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DF037290-4E50-F39F-BC65-0326BE1E88A1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A9A87034-9FFB-837F-E255-64B6E3103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DE14D9A8-6D5A-9C05-7608-8072771D2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A1C7B8E9-C6FB-7064-E8B3-6E6D0BEF4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カルー | キャラクター | ワンピース魂">
            <a:extLst>
              <a:ext uri="{FF2B5EF4-FFF2-40B4-BE49-F238E27FC236}">
                <a16:creationId xmlns:a16="http://schemas.microsoft.com/office/drawing/2014/main" id="{AFC5921C-872F-6F7C-CA69-DEE132F9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2" y="-11858243"/>
            <a:ext cx="1510224" cy="20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7FD1B5CA-C496-F1EF-C76E-3B9650ACA1E1}"/>
              </a:ext>
            </a:extLst>
          </p:cNvPr>
          <p:cNvSpPr txBox="1"/>
          <p:nvPr/>
        </p:nvSpPr>
        <p:spPr>
          <a:xfrm>
            <a:off x="838452" y="-9918311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Partnership</a:t>
            </a: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543CB2C-B27A-D0A3-1757-A4446B162B12}"/>
              </a:ext>
            </a:extLst>
          </p:cNvPr>
          <p:cNvGrpSpPr/>
          <p:nvPr/>
        </p:nvGrpSpPr>
        <p:grpSpPr>
          <a:xfrm>
            <a:off x="1117889" y="-5899540"/>
            <a:ext cx="5006633" cy="304493"/>
            <a:chOff x="1117888" y="6302211"/>
            <a:chExt cx="5006633" cy="304493"/>
          </a:xfrm>
        </p:grpSpPr>
        <p:sp>
          <p:nvSpPr>
            <p:cNvPr id="100" name="四角形: 角を丸くする 99">
              <a:extLst>
                <a:ext uri="{FF2B5EF4-FFF2-40B4-BE49-F238E27FC236}">
                  <a16:creationId xmlns:a16="http://schemas.microsoft.com/office/drawing/2014/main" id="{6CD57D4B-A227-A972-E104-6C819FB3A99D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DFFB952-11B4-55D3-D346-A95AC89D6431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Research</a:t>
              </a: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A5E7DC71-D8E6-801E-C6DC-6037B6039A90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411CA1BA-5D61-AEA8-8F47-DC7F0747C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056E8E5A-76AF-2EE1-1424-C9FC7E572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F35B28EE-9DE1-F996-8891-ED233F074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08F012-BC1F-B872-4B37-D86C73C8B41D}"/>
              </a:ext>
            </a:extLst>
          </p:cNvPr>
          <p:cNvGrpSpPr/>
          <p:nvPr/>
        </p:nvGrpSpPr>
        <p:grpSpPr>
          <a:xfrm>
            <a:off x="1117889" y="-5501302"/>
            <a:ext cx="5006633" cy="304493"/>
            <a:chOff x="1117888" y="6302211"/>
            <a:chExt cx="5006633" cy="304493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6AB4E8E-99B8-B073-5842-31481C2737A3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138942D2-A93C-4DE1-568A-8E36FF075155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Goal</a:t>
              </a:r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CD8A2337-8C00-6FAD-263C-40C17FA1BE56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D859F024-BEEE-EE6A-5010-15C98610B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27618FE1-50B1-EDDE-A89F-DF0965BFB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DF44AE02-87F6-B729-8834-BCDCAC583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C9927F2-C89E-919B-77D4-2B8063B20C98}"/>
              </a:ext>
            </a:extLst>
          </p:cNvPr>
          <p:cNvGrpSpPr/>
          <p:nvPr/>
        </p:nvGrpSpPr>
        <p:grpSpPr>
          <a:xfrm>
            <a:off x="1117889" y="-5103064"/>
            <a:ext cx="5006633" cy="304493"/>
            <a:chOff x="1117888" y="6302211"/>
            <a:chExt cx="5006633" cy="304493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8F4B1A14-E266-C919-560A-439DBD848A85}"/>
                </a:ext>
              </a:extLst>
            </p:cNvPr>
            <p:cNvSpPr/>
            <p:nvPr/>
          </p:nvSpPr>
          <p:spPr>
            <a:xfrm>
              <a:off x="1117888" y="6302211"/>
              <a:ext cx="5006633" cy="3044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3A4E50C4-1817-4ED1-23ED-066FFE057282}"/>
                </a:ext>
              </a:extLst>
            </p:cNvPr>
            <p:cNvSpPr txBox="1"/>
            <p:nvPr/>
          </p:nvSpPr>
          <p:spPr>
            <a:xfrm>
              <a:off x="1195340" y="6327499"/>
              <a:ext cx="8892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>
                  <a:latin typeface="Rounded Mplus 1c" panose="020B0502020203020207" pitchFamily="50" charset="-128"/>
                  <a:ea typeface="Rounded Mplus 1c" panose="020B0502020203020207" pitchFamily="50" charset="-128"/>
                  <a:cs typeface="Rounded Mplus 1c" panose="020B0502020203020207" pitchFamily="50" charset="-128"/>
                </a:rPr>
                <a:t>Practice</a:t>
              </a:r>
            </a:p>
          </p:txBody>
        </p: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1B75D7B2-C59B-55C5-481B-29ED07F23B1E}"/>
                </a:ext>
              </a:extLst>
            </p:cNvPr>
            <p:cNvGrpSpPr/>
            <p:nvPr/>
          </p:nvGrpSpPr>
          <p:grpSpPr>
            <a:xfrm>
              <a:off x="3566301" y="6410404"/>
              <a:ext cx="109806" cy="88106"/>
              <a:chOff x="1668462" y="6812434"/>
              <a:chExt cx="129381" cy="88106"/>
            </a:xfrm>
          </p:grpSpPr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4AB8A1AF-D633-5854-44B8-A953C67EE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12434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6F8921D2-BC91-DF78-9046-7739C31A4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856487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0CBECC6F-31AC-397A-1FF3-6DBAD6D3B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462" y="6900540"/>
                <a:ext cx="129381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6FBFF0-9AEB-A82E-07E9-C65E630FEE18}"/>
              </a:ext>
            </a:extLst>
          </p:cNvPr>
          <p:cNvSpPr/>
          <p:nvPr/>
        </p:nvSpPr>
        <p:spPr>
          <a:xfrm>
            <a:off x="5" y="19591126"/>
            <a:ext cx="7217819" cy="3481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AB69A1-446E-78DB-19DC-E4D7C522B711}"/>
              </a:ext>
            </a:extLst>
          </p:cNvPr>
          <p:cNvSpPr txBox="1"/>
          <p:nvPr/>
        </p:nvSpPr>
        <p:spPr>
          <a:xfrm>
            <a:off x="530854" y="19665173"/>
            <a:ext cx="613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Copyright ©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Lessmore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All Rights Reserved.</a:t>
            </a:r>
            <a:endParaRPr kumimoji="1" lang="ja-JP" altLang="en-US" sz="7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2F9A45-72CC-1EEE-71CA-C454EA421AC8}"/>
              </a:ext>
            </a:extLst>
          </p:cNvPr>
          <p:cNvSpPr/>
          <p:nvPr/>
        </p:nvSpPr>
        <p:spPr>
          <a:xfrm>
            <a:off x="-14272" y="0"/>
            <a:ext cx="7221524" cy="304493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8FFD2009-8E2F-84F4-569E-67CD5714C77B}"/>
              </a:ext>
            </a:extLst>
          </p:cNvPr>
          <p:cNvSpPr txBox="1"/>
          <p:nvPr/>
        </p:nvSpPr>
        <p:spPr>
          <a:xfrm>
            <a:off x="1117888" y="762453"/>
            <a:ext cx="500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  <a:endParaRPr kumimoji="1" lang="en-US" altLang="ja-JP" sz="16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16CA86B-527E-05FE-A193-8D5F8F5CCE05}"/>
              </a:ext>
            </a:extLst>
          </p:cNvPr>
          <p:cNvSpPr txBox="1"/>
          <p:nvPr/>
        </p:nvSpPr>
        <p:spPr>
          <a:xfrm>
            <a:off x="1117888" y="1174900"/>
            <a:ext cx="500663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1.1.1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H3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H1</a:t>
            </a: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H2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2.1.1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</a:t>
            </a:r>
            <a:r>
              <a:rPr lang="ja-JP" altLang="en-US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　←</a:t>
            </a:r>
            <a:r>
              <a:rPr lang="en-US" altLang="ja-JP" sz="1100" dirty="0">
                <a:solidFill>
                  <a:srgbClr val="4D5156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H3</a:t>
            </a:r>
            <a:endParaRPr kumimoji="1" lang="en-US" altLang="ja-JP" sz="1100" dirty="0">
              <a:solidFill>
                <a:srgbClr val="4D5156"/>
              </a:solidFill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r>
              <a:rPr kumimoji="1" lang="en-US" altLang="ja-JP" sz="1100" dirty="0"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*******************************************************************</a:t>
            </a:r>
          </a:p>
          <a:p>
            <a:endParaRPr kumimoji="1" lang="en-US" altLang="ja-JP" sz="1100" dirty="0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8F3CC2B8-7EA0-D5CE-7971-0E2B0DEB9828}"/>
              </a:ext>
            </a:extLst>
          </p:cNvPr>
          <p:cNvGrpSpPr/>
          <p:nvPr/>
        </p:nvGrpSpPr>
        <p:grpSpPr>
          <a:xfrm>
            <a:off x="5901532" y="61539"/>
            <a:ext cx="181412" cy="181412"/>
            <a:chOff x="4367903" y="512138"/>
            <a:chExt cx="181412" cy="181412"/>
          </a:xfrm>
        </p:grpSpPr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CFF1336C-6959-A18D-4366-4E46214C5DD2}"/>
                </a:ext>
              </a:extLst>
            </p:cNvPr>
            <p:cNvSpPr/>
            <p:nvPr/>
          </p:nvSpPr>
          <p:spPr>
            <a:xfrm>
              <a:off x="4367903" y="512138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pic>
          <p:nvPicPr>
            <p:cNvPr id="230" name="図 229">
              <a:extLst>
                <a:ext uri="{FF2B5EF4-FFF2-40B4-BE49-F238E27FC236}">
                  <a16:creationId xmlns:a16="http://schemas.microsoft.com/office/drawing/2014/main" id="{CCAFBC87-B970-0800-05CF-B31C1A934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8510" r="76726" b="16858"/>
            <a:stretch/>
          </p:blipFill>
          <p:spPr>
            <a:xfrm>
              <a:off x="4385918" y="531990"/>
              <a:ext cx="145382" cy="141708"/>
            </a:xfrm>
            <a:prstGeom prst="ellipse">
              <a:avLst/>
            </a:prstGeom>
            <a:effectLst>
              <a:outerShdw blurRad="50800" dist="38100" dir="5400000" sx="91000" sy="91000" algn="t" rotWithShape="0">
                <a:prstClr val="black">
                  <a:alpha val="57000"/>
                </a:prstClr>
              </a:outerShdw>
            </a:effectLst>
          </p:spPr>
        </p:pic>
      </p:grp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896DF358-AF18-0FE7-B6FE-6A696D506822}"/>
              </a:ext>
            </a:extLst>
          </p:cNvPr>
          <p:cNvGrpSpPr/>
          <p:nvPr/>
        </p:nvGrpSpPr>
        <p:grpSpPr>
          <a:xfrm>
            <a:off x="5672932" y="61539"/>
            <a:ext cx="181412" cy="181412"/>
            <a:chOff x="5672932" y="61539"/>
            <a:chExt cx="181412" cy="181412"/>
          </a:xfrm>
        </p:grpSpPr>
        <p:sp>
          <p:nvSpPr>
            <p:cNvPr id="232" name="楕円 231">
              <a:extLst>
                <a:ext uri="{FF2B5EF4-FFF2-40B4-BE49-F238E27FC236}">
                  <a16:creationId xmlns:a16="http://schemas.microsoft.com/office/drawing/2014/main" id="{DC47A8F7-96A5-5310-01E6-F720A63C57EF}"/>
                </a:ext>
              </a:extLst>
            </p:cNvPr>
            <p:cNvSpPr/>
            <p:nvPr/>
          </p:nvSpPr>
          <p:spPr>
            <a:xfrm>
              <a:off x="5672932" y="61539"/>
              <a:ext cx="181412" cy="1814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E6E6E6"/>
                </a:gs>
                <a:gs pos="100000">
                  <a:schemeClr val="bg1">
                    <a:lumMod val="85000"/>
                    <a:alpha val="8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2" rIns="91440" bIns="457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AE0D3246-A1F6-47F7-04B0-C437EDBFEE55}"/>
                </a:ext>
              </a:extLst>
            </p:cNvPr>
            <p:cNvPicPr>
              <a:picLocks/>
            </p:cNvPicPr>
            <p:nvPr/>
          </p:nvPicPr>
          <p:blipFill rotWithShape="1">
            <a:blip r:embed="rId11"/>
            <a:srcRect l="10210" t="1" r="12477" b="-1"/>
            <a:stretch/>
          </p:blipFill>
          <p:spPr>
            <a:xfrm>
              <a:off x="5691638" y="80245"/>
              <a:ext cx="144000" cy="144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F21B2755-389F-FE2D-0521-0D19E676EDA3}"/>
              </a:ext>
            </a:extLst>
          </p:cNvPr>
          <p:cNvCxnSpPr>
            <a:cxnSpLocks/>
          </p:cNvCxnSpPr>
          <p:nvPr/>
        </p:nvCxnSpPr>
        <p:spPr>
          <a:xfrm>
            <a:off x="1119437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DB1877FB-87BA-6D1C-A6DA-DE21B9A37148}"/>
              </a:ext>
            </a:extLst>
          </p:cNvPr>
          <p:cNvCxnSpPr>
            <a:cxnSpLocks/>
          </p:cNvCxnSpPr>
          <p:nvPr/>
        </p:nvCxnSpPr>
        <p:spPr>
          <a:xfrm>
            <a:off x="6124521" y="304493"/>
            <a:ext cx="0" cy="174882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図 242">
            <a:extLst>
              <a:ext uri="{FF2B5EF4-FFF2-40B4-BE49-F238E27FC236}">
                <a16:creationId xmlns:a16="http://schemas.microsoft.com/office/drawing/2014/main" id="{8F37E7BE-FEBA-4696-15BD-C965FE5CE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88065" r="33442" b="3031"/>
          <a:stretch/>
        </p:blipFill>
        <p:spPr>
          <a:xfrm>
            <a:off x="68546" y="23004"/>
            <a:ext cx="939384" cy="23943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9F5B7B-5544-7EE7-79A0-F2CA1A4D9AEF}"/>
              </a:ext>
            </a:extLst>
          </p:cNvPr>
          <p:cNvSpPr/>
          <p:nvPr/>
        </p:nvSpPr>
        <p:spPr>
          <a:xfrm>
            <a:off x="4969206" y="0"/>
            <a:ext cx="615546" cy="304493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Rounded Mplus 1c" panose="020B0502020203020207" pitchFamily="50" charset="-128"/>
              <a:ea typeface="Rounded Mplus 1c" panose="020B0502020203020207" pitchFamily="50" charset="-128"/>
              <a:cs typeface="Rounded Mplus 1c" panose="020B0502020203020207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51A92E-E600-6548-15E6-8F342B1DEB51}"/>
              </a:ext>
            </a:extLst>
          </p:cNvPr>
          <p:cNvSpPr txBox="1"/>
          <p:nvPr/>
        </p:nvSpPr>
        <p:spPr>
          <a:xfrm>
            <a:off x="1813862" y="59912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パートナー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3F4CFB-D94D-CC67-139A-96C8041901EE}"/>
              </a:ext>
            </a:extLst>
          </p:cNvPr>
          <p:cNvSpPr txBox="1"/>
          <p:nvPr/>
        </p:nvSpPr>
        <p:spPr>
          <a:xfrm>
            <a:off x="2564130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クチコミ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26FD1C-00A5-AC1E-12B7-E1A830F3CAD6}"/>
              </a:ext>
            </a:extLst>
          </p:cNvPr>
          <p:cNvSpPr txBox="1"/>
          <p:nvPr/>
        </p:nvSpPr>
        <p:spPr>
          <a:xfrm>
            <a:off x="4430212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問合せ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A52543-746D-5C11-44E6-AC535E1476EB}"/>
              </a:ext>
            </a:extLst>
          </p:cNvPr>
          <p:cNvSpPr txBox="1"/>
          <p:nvPr/>
        </p:nvSpPr>
        <p:spPr>
          <a:xfrm>
            <a:off x="3237454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ブログ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E4EB29-41BC-1F41-BE80-B716EE779BF3}"/>
              </a:ext>
            </a:extLst>
          </p:cNvPr>
          <p:cNvSpPr txBox="1"/>
          <p:nvPr/>
        </p:nvSpPr>
        <p:spPr>
          <a:xfrm>
            <a:off x="121748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600" b="1">
                <a:solidFill>
                  <a:srgbClr val="646160"/>
                </a:solidFill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トップ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2926F4A-2B71-132F-C1AF-D25B5C54BDED}"/>
              </a:ext>
            </a:extLst>
          </p:cNvPr>
          <p:cNvSpPr txBox="1"/>
          <p:nvPr/>
        </p:nvSpPr>
        <p:spPr>
          <a:xfrm>
            <a:off x="5026592" y="5991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利用規約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F559D6-2B2A-B229-C433-08B896644770}"/>
              </a:ext>
            </a:extLst>
          </p:cNvPr>
          <p:cNvSpPr txBox="1"/>
          <p:nvPr/>
        </p:nvSpPr>
        <p:spPr>
          <a:xfrm>
            <a:off x="3833833" y="5991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chemeClr val="bg1"/>
                </a:solidFill>
                <a:latin typeface="Rounded Mplus 1c" panose="020B0502020203020207" pitchFamily="50" charset="-128"/>
                <a:ea typeface="Rounded Mplus 1c" panose="020B0502020203020207" pitchFamily="50" charset="-128"/>
                <a:cs typeface="Rounded Mplus 1c" panose="020B0502020203020207" pitchFamily="50" charset="-128"/>
              </a:rPr>
              <a:t>お見積</a:t>
            </a:r>
          </a:p>
        </p:txBody>
      </p:sp>
    </p:spTree>
    <p:extLst>
      <p:ext uri="{BB962C8B-B14F-4D97-AF65-F5344CB8AC3E}">
        <p14:creationId xmlns:p14="http://schemas.microsoft.com/office/powerpoint/2010/main" val="385720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10616</TotalTime>
  <Words>1517</Words>
  <Application>Microsoft Office PowerPoint</Application>
  <PresentationFormat>ユーザー設定</PresentationFormat>
  <Paragraphs>465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Rounded Mplus 1c</vt:lpstr>
      <vt:lpstr>游ゴシック</vt:lpstr>
      <vt:lpstr>arial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 一弘</dc:creator>
  <cp:lastModifiedBy>橋本 一弘</cp:lastModifiedBy>
  <cp:revision>275</cp:revision>
  <dcterms:created xsi:type="dcterms:W3CDTF">2020-07-16T13:31:10Z</dcterms:created>
  <dcterms:modified xsi:type="dcterms:W3CDTF">2022-12-30T12:31:30Z</dcterms:modified>
</cp:coreProperties>
</file>