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13" r:id="rId2"/>
    <p:sldId id="256" r:id="rId3"/>
    <p:sldId id="257" r:id="rId4"/>
    <p:sldId id="258" r:id="rId5"/>
    <p:sldId id="259" r:id="rId6"/>
    <p:sldId id="262" r:id="rId7"/>
    <p:sldId id="315" r:id="rId8"/>
    <p:sldId id="314" r:id="rId9"/>
    <p:sldId id="264" r:id="rId10"/>
    <p:sldId id="260" r:id="rId11"/>
    <p:sldId id="317" r:id="rId12"/>
    <p:sldId id="316"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20" d="100"/>
          <a:sy n="120" d="100"/>
        </p:scale>
        <p:origin x="120"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9FE2B7-AD5D-4AD1-9145-E6C8803F5108}" type="datetimeFigureOut">
              <a:rPr kumimoji="1" lang="ja-JP" altLang="en-US" smtClean="0"/>
              <a:t>2020/7/25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0408F-E87F-4DC8-8BF7-3FE2BB2E3938}" type="slidenum">
              <a:rPr kumimoji="1" lang="ja-JP" altLang="en-US" smtClean="0"/>
              <a:t>‹#›</a:t>
            </a:fld>
            <a:endParaRPr kumimoji="1" lang="ja-JP" altLang="en-US"/>
          </a:p>
        </p:txBody>
      </p:sp>
    </p:spTree>
    <p:extLst>
      <p:ext uri="{BB962C8B-B14F-4D97-AF65-F5344CB8AC3E}">
        <p14:creationId xmlns:p14="http://schemas.microsoft.com/office/powerpoint/2010/main" val="41481624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13B9532-C5FF-491A-9F01-89941304C084}" type="slidenum">
              <a:rPr kumimoji="1" lang="ja-JP" altLang="en-US" smtClean="0"/>
              <a:t>1</a:t>
            </a:fld>
            <a:endParaRPr kumimoji="1" lang="ja-JP" altLang="en-US"/>
          </a:p>
        </p:txBody>
      </p:sp>
    </p:spTree>
    <p:extLst>
      <p:ext uri="{BB962C8B-B14F-4D97-AF65-F5344CB8AC3E}">
        <p14:creationId xmlns:p14="http://schemas.microsoft.com/office/powerpoint/2010/main" val="881261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13B9532-C5FF-491A-9F01-89941304C084}" type="slidenum">
              <a:rPr kumimoji="1" lang="ja-JP" altLang="en-US" smtClean="0"/>
              <a:t>8</a:t>
            </a:fld>
            <a:endParaRPr kumimoji="1" lang="ja-JP" altLang="en-US"/>
          </a:p>
        </p:txBody>
      </p:sp>
    </p:spTree>
    <p:extLst>
      <p:ext uri="{BB962C8B-B14F-4D97-AF65-F5344CB8AC3E}">
        <p14:creationId xmlns:p14="http://schemas.microsoft.com/office/powerpoint/2010/main" val="1098441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BA62A8-87B6-4701-B454-1CE120F6302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EE79B32-43C7-48D3-B0F9-2A36333111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45A5F7E-15F3-43D4-8E67-ECF50D8C7E4C}"/>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5" name="フッター プレースホルダー 4">
            <a:extLst>
              <a:ext uri="{FF2B5EF4-FFF2-40B4-BE49-F238E27FC236}">
                <a16:creationId xmlns:a16="http://schemas.microsoft.com/office/drawing/2014/main" id="{75EE19CC-8EB2-46F8-A44D-F712AA65265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0FE5E6E-FFAB-4FFE-BD71-69A5248EC40A}"/>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636120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48BA0A-B073-4F04-99A1-DB11AA295C2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A3F812C-2063-426A-9E88-E3A0FA9BD66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1D5FC6E-9119-4400-8602-C1905A42F0B8}"/>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5" name="フッター プレースホルダー 4">
            <a:extLst>
              <a:ext uri="{FF2B5EF4-FFF2-40B4-BE49-F238E27FC236}">
                <a16:creationId xmlns:a16="http://schemas.microsoft.com/office/drawing/2014/main" id="{DB5C87EA-596C-4E10-9540-278C6FA35D1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B419C6E-A4F2-40C9-B23E-AE630EEF251C}"/>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36683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8EA6948-DF0C-4E7A-A787-A7A51ED2D63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2DAF667-C8E2-4C74-8E6D-682B34077AE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A7DA0C-E45A-429D-9D4E-A17EA1FA1A27}"/>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5" name="フッター プレースホルダー 4">
            <a:extLst>
              <a:ext uri="{FF2B5EF4-FFF2-40B4-BE49-F238E27FC236}">
                <a16:creationId xmlns:a16="http://schemas.microsoft.com/office/drawing/2014/main" id="{B1289F42-CD3C-4784-A6B7-6F3C275F0A5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6B4E1B2-A059-46DC-89A3-F0F37F3D9FC9}"/>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997200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76AB4F-15EA-4F63-B7FC-38ED274E2C2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E77CBF9-2FDD-4C5C-A6F1-B552BABEF0A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401F404-A4F8-4EFF-8BB2-F16C73ACA536}"/>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5" name="フッター プレースホルダー 4">
            <a:extLst>
              <a:ext uri="{FF2B5EF4-FFF2-40B4-BE49-F238E27FC236}">
                <a16:creationId xmlns:a16="http://schemas.microsoft.com/office/drawing/2014/main" id="{1D1BA315-02CB-4B31-8979-C26F4126CD4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F0C03E0-427B-4698-BA09-A053D86894F8}"/>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951806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B56214-0BA5-4F93-A1C0-50CF581CC7F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F86DE91-5AE1-4823-9E3C-A0E0094556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83FE84F-456C-453B-9108-1C488F31BFCD}"/>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5" name="フッター プレースホルダー 4">
            <a:extLst>
              <a:ext uri="{FF2B5EF4-FFF2-40B4-BE49-F238E27FC236}">
                <a16:creationId xmlns:a16="http://schemas.microsoft.com/office/drawing/2014/main" id="{CF3EFFF1-1924-46DD-87D2-0BA35E233C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988381-2EC7-415B-B031-8AB8EC264774}"/>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483556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0928DB-D730-4D2B-9418-C8CD4125D79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583FDD5-38E1-4098-8527-CDB3F62F919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ED9FE6F-E013-4355-8CBD-73EE77B99C08}"/>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1B30D02-25B4-4475-98B0-ADB8BD2E2610}"/>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6" name="フッター プレースホルダー 5">
            <a:extLst>
              <a:ext uri="{FF2B5EF4-FFF2-40B4-BE49-F238E27FC236}">
                <a16:creationId xmlns:a16="http://schemas.microsoft.com/office/drawing/2014/main" id="{E84DF943-A2F8-4B83-A136-EAAABC94DCA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C59D36B-D842-41A6-ADC4-DB8958826537}"/>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382925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B9BC44-6896-418D-AC4E-53B2906F239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A7D0B30-BCD0-431F-9D6F-8F05A70F73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9CCA974-1405-4163-B024-8C3FD350EF02}"/>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FE66981-B997-4EE0-AFED-4159867C87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8D7144B-5A74-4C1E-812B-0BDF4948A30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6B8ACF2-B0A6-4834-A76B-8BFE5BE260DB}"/>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8" name="フッター プレースホルダー 7">
            <a:extLst>
              <a:ext uri="{FF2B5EF4-FFF2-40B4-BE49-F238E27FC236}">
                <a16:creationId xmlns:a16="http://schemas.microsoft.com/office/drawing/2014/main" id="{C6ED2142-056F-4C0D-96C9-53A4C2CE365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3938935-1290-475D-8825-31104F7CDCB8}"/>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659223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7E6D79-5998-40BC-BA69-FD6AD4FDE12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A96B716-5BD5-41C6-BCC9-BB88906B5B3E}"/>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4" name="フッター プレースホルダー 3">
            <a:extLst>
              <a:ext uri="{FF2B5EF4-FFF2-40B4-BE49-F238E27FC236}">
                <a16:creationId xmlns:a16="http://schemas.microsoft.com/office/drawing/2014/main" id="{294D2252-9237-4EB9-8802-ACE292A38C2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BB52CD9-C071-40C7-82BC-F679B5B6B3DB}"/>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387905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05AA81B-733D-4D6C-B848-FFFF670C5E60}"/>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3" name="フッター プレースホルダー 2">
            <a:extLst>
              <a:ext uri="{FF2B5EF4-FFF2-40B4-BE49-F238E27FC236}">
                <a16:creationId xmlns:a16="http://schemas.microsoft.com/office/drawing/2014/main" id="{D92B6C5B-F453-42F2-A48A-28C5F61E9C4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363C8F8-9681-49AE-AC97-9867A237B849}"/>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280384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53F271-E951-4A74-9CEC-6D24B947130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D9DC48E-2A61-4980-8681-02A9F15D34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8B54EB4-1844-450F-BEC1-241AA908D2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878B7F0-7534-4412-9884-68619B3C19AE}"/>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6" name="フッター プレースホルダー 5">
            <a:extLst>
              <a:ext uri="{FF2B5EF4-FFF2-40B4-BE49-F238E27FC236}">
                <a16:creationId xmlns:a16="http://schemas.microsoft.com/office/drawing/2014/main" id="{0DE8DA3D-4A2F-4F99-BD15-FF9932C6621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5D207E0-6F15-4FE4-AB27-C46B1A4592DE}"/>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2740067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8F87AE-61A6-441E-AA56-CCF075882EC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CCC907D-6CAB-4E18-9E2D-E9DD1F6775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61C5F5A-CB15-4D37-B598-6AB4741F3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A07ACDA-B006-4307-921E-941183F0B18A}"/>
              </a:ext>
            </a:extLst>
          </p:cNvPr>
          <p:cNvSpPr>
            <a:spLocks noGrp="1"/>
          </p:cNvSpPr>
          <p:nvPr>
            <p:ph type="dt" sz="half" idx="10"/>
          </p:nvPr>
        </p:nvSpPr>
        <p:spPr/>
        <p:txBody>
          <a:bodyPr/>
          <a:lstStyle/>
          <a:p>
            <a:fld id="{54E76C97-6CA3-4873-A789-2C3E240E73CB}" type="datetimeFigureOut">
              <a:rPr kumimoji="1" lang="ja-JP" altLang="en-US" smtClean="0"/>
              <a:t>2020/7/25</a:t>
            </a:fld>
            <a:endParaRPr kumimoji="1" lang="ja-JP" altLang="en-US"/>
          </a:p>
        </p:txBody>
      </p:sp>
      <p:sp>
        <p:nvSpPr>
          <p:cNvPr id="6" name="フッター プレースホルダー 5">
            <a:extLst>
              <a:ext uri="{FF2B5EF4-FFF2-40B4-BE49-F238E27FC236}">
                <a16:creationId xmlns:a16="http://schemas.microsoft.com/office/drawing/2014/main" id="{4F887C31-220D-4E9D-A736-9F36524BC6D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7FA933E-ED92-4368-A066-43CCA09BB11B}"/>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4601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9DC6248-28DA-4967-8A87-88AFD9F696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9045004-0D3E-45FD-BC4B-E042486E31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29803C7-D0AA-4D3F-9A3A-8D86AE1A1B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E76C97-6CA3-4873-A789-2C3E240E73CB}" type="datetimeFigureOut">
              <a:rPr kumimoji="1" lang="ja-JP" altLang="en-US" smtClean="0"/>
              <a:t>2020/7/25</a:t>
            </a:fld>
            <a:endParaRPr kumimoji="1" lang="ja-JP" altLang="en-US"/>
          </a:p>
        </p:txBody>
      </p:sp>
      <p:sp>
        <p:nvSpPr>
          <p:cNvPr id="5" name="フッター プレースホルダー 4">
            <a:extLst>
              <a:ext uri="{FF2B5EF4-FFF2-40B4-BE49-F238E27FC236}">
                <a16:creationId xmlns:a16="http://schemas.microsoft.com/office/drawing/2014/main" id="{A404CB80-6DF1-4101-8FA1-1B39D6EFD1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0D99B52-6500-47FF-AC5F-73603F19B9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2942616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hyperlink" Target="http://www.robots.ox.ac.uk/~vgg/software/via/via.html"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8D37CB4-B037-4616-86B3-60700D943674}"/>
              </a:ext>
            </a:extLst>
          </p:cNvPr>
          <p:cNvCxnSpPr/>
          <p:nvPr/>
        </p:nvCxnSpPr>
        <p:spPr>
          <a:xfrm>
            <a:off x="-39075" y="3866496"/>
            <a:ext cx="12246708" cy="56831"/>
          </a:xfrm>
          <a:prstGeom prst="line">
            <a:avLst/>
          </a:prstGeom>
          <a:ln w="50800">
            <a:solidFill>
              <a:srgbClr val="002060">
                <a:alpha val="41000"/>
              </a:srgbClr>
            </a:solidFill>
          </a:ln>
        </p:spPr>
        <p:style>
          <a:lnRef idx="1">
            <a:schemeClr val="accent1"/>
          </a:lnRef>
          <a:fillRef idx="0">
            <a:schemeClr val="accent1"/>
          </a:fillRef>
          <a:effectRef idx="0">
            <a:schemeClr val="accent1"/>
          </a:effectRef>
          <a:fontRef idx="minor">
            <a:schemeClr val="tx1"/>
          </a:fontRef>
        </p:style>
      </p:cxnSp>
      <p:sp>
        <p:nvSpPr>
          <p:cNvPr id="6" name="Rectangle 1">
            <a:extLst>
              <a:ext uri="{FF2B5EF4-FFF2-40B4-BE49-F238E27FC236}">
                <a16:creationId xmlns:a16="http://schemas.microsoft.com/office/drawing/2014/main" id="{EF32C217-9300-4C0F-92F7-C01357540F83}"/>
              </a:ext>
            </a:extLst>
          </p:cNvPr>
          <p:cNvSpPr txBox="1">
            <a:spLocks noChangeArrowheads="1"/>
          </p:cNvSpPr>
          <p:nvPr/>
        </p:nvSpPr>
        <p:spPr bwMode="auto">
          <a:xfrm>
            <a:off x="657417" y="2921168"/>
            <a:ext cx="10877166" cy="1015663"/>
          </a:xfrm>
          <a:prstGeom prst="rect">
            <a:avLst/>
          </a:prstGeom>
          <a:noFill/>
          <a:ln>
            <a:noFill/>
          </a:ln>
          <a:effectLst/>
        </p:spPr>
        <p:txBody>
          <a:bodyPr vert="horz" wrap="square" lIns="91440" tIns="45720" rIns="91440" bIns="45720" numCol="1" rtlCol="0" anchor="ctr" anchorCtr="0" compatLnSpc="1">
            <a:prstTxWarp prst="textNoShape">
              <a:avLst/>
            </a:prstTxWarp>
            <a:sp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eaLnBrk="0" fontAlgn="base" hangingPunct="0">
              <a:lnSpc>
                <a:spcPct val="100000"/>
              </a:lnSpc>
              <a:spcBef>
                <a:spcPct val="0"/>
              </a:spcBef>
              <a:spcAft>
                <a:spcPct val="0"/>
              </a:spcAft>
              <a:buFontTx/>
              <a:buNone/>
            </a:pPr>
            <a:r>
              <a:rPr kumimoji="0" lang="ja-JP" altLang="en-US" sz="6000" b="1" dirty="0">
                <a:latin typeface="Meiryo UI" panose="020B0604030504040204" pitchFamily="50" charset="-128"/>
                <a:ea typeface="Meiryo UI" panose="020B0604030504040204" pitchFamily="50" charset="-128"/>
              </a:rPr>
              <a:t>タグ付け方法のご説明</a:t>
            </a:r>
            <a:endParaRPr kumimoji="0" lang="ja-JP" altLang="ja-JP" sz="6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8085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図 36">
            <a:extLst>
              <a:ext uri="{FF2B5EF4-FFF2-40B4-BE49-F238E27FC236}">
                <a16:creationId xmlns:a16="http://schemas.microsoft.com/office/drawing/2014/main" id="{FFD2DD6B-F45C-4BD4-B214-8F0752E4F8DC}"/>
              </a:ext>
            </a:extLst>
          </p:cNvPr>
          <p:cNvPicPr>
            <a:picLocks noChangeAspect="1"/>
          </p:cNvPicPr>
          <p:nvPr/>
        </p:nvPicPr>
        <p:blipFill>
          <a:blip r:embed="rId2"/>
          <a:stretch>
            <a:fillRect/>
          </a:stretch>
        </p:blipFill>
        <p:spPr>
          <a:xfrm>
            <a:off x="1609981" y="881925"/>
            <a:ext cx="8806638" cy="4941476"/>
          </a:xfrm>
          <a:prstGeom prst="rect">
            <a:avLst/>
          </a:prstGeom>
        </p:spPr>
      </p:pic>
      <p:sp>
        <p:nvSpPr>
          <p:cNvPr id="39" name="テキスト ボックス 38">
            <a:extLst>
              <a:ext uri="{FF2B5EF4-FFF2-40B4-BE49-F238E27FC236}">
                <a16:creationId xmlns:a16="http://schemas.microsoft.com/office/drawing/2014/main" id="{56F25384-A8DB-4761-BF2F-7F08D40A413A}"/>
              </a:ext>
            </a:extLst>
          </p:cNvPr>
          <p:cNvSpPr txBox="1"/>
          <p:nvPr/>
        </p:nvSpPr>
        <p:spPr>
          <a:xfrm>
            <a:off x="1092109" y="5907724"/>
            <a:ext cx="9569606" cy="830997"/>
          </a:xfrm>
          <a:prstGeom prst="rect">
            <a:avLst/>
          </a:prstGeom>
          <a:noFill/>
        </p:spPr>
        <p:txBody>
          <a:bodyPr wrap="square" rtlCol="0">
            <a:spAutoFit/>
          </a:bodyPr>
          <a:lstStyle/>
          <a:p>
            <a:pPr algn="ctr"/>
            <a:r>
              <a:rPr lang="ja-JP" altLang="en-US" sz="2400" b="1" dirty="0">
                <a:solidFill>
                  <a:srgbClr val="0070C0"/>
                </a:solidFill>
              </a:rPr>
              <a:t>こちらの画像を例にした場合、</a:t>
            </a:r>
            <a:endParaRPr lang="en-US" altLang="ja-JP" sz="2400" b="1" dirty="0">
              <a:solidFill>
                <a:srgbClr val="0070C0"/>
              </a:solidFill>
            </a:endParaRPr>
          </a:p>
          <a:p>
            <a:pPr algn="ctr"/>
            <a:r>
              <a:rPr lang="ja-JP" altLang="en-US" sz="2400" b="1" dirty="0">
                <a:solidFill>
                  <a:srgbClr val="0070C0"/>
                </a:solidFill>
              </a:rPr>
              <a:t>次のページのようにタグ付けされます。</a:t>
            </a:r>
            <a:endParaRPr kumimoji="1" lang="ja-JP" altLang="en-US" sz="3200" b="1" dirty="0">
              <a:solidFill>
                <a:srgbClr val="0070C0"/>
              </a:solidFill>
            </a:endParaRPr>
          </a:p>
        </p:txBody>
      </p:sp>
      <p:sp>
        <p:nvSpPr>
          <p:cNvPr id="41" name="テキスト ボックス 40">
            <a:extLst>
              <a:ext uri="{FF2B5EF4-FFF2-40B4-BE49-F238E27FC236}">
                <a16:creationId xmlns:a16="http://schemas.microsoft.com/office/drawing/2014/main" id="{B926502D-F722-49BF-91C6-EC8FFD42154E}"/>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spTree>
    <p:extLst>
      <p:ext uri="{BB962C8B-B14F-4D97-AF65-F5344CB8AC3E}">
        <p14:creationId xmlns:p14="http://schemas.microsoft.com/office/powerpoint/2010/main" val="3571667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CE15098F-0824-4995-9BE9-6A7521867287}"/>
              </a:ext>
            </a:extLst>
          </p:cNvPr>
          <p:cNvPicPr>
            <a:picLocks noChangeAspect="1"/>
          </p:cNvPicPr>
          <p:nvPr/>
        </p:nvPicPr>
        <p:blipFill>
          <a:blip r:embed="rId2"/>
          <a:stretch>
            <a:fillRect/>
          </a:stretch>
        </p:blipFill>
        <p:spPr>
          <a:xfrm>
            <a:off x="3713613" y="2901264"/>
            <a:ext cx="4072218" cy="2295747"/>
          </a:xfrm>
          <a:prstGeom prst="rect">
            <a:avLst/>
          </a:prstGeom>
        </p:spPr>
      </p:pic>
      <p:sp>
        <p:nvSpPr>
          <p:cNvPr id="2" name="二等辺三角形 1">
            <a:extLst>
              <a:ext uri="{FF2B5EF4-FFF2-40B4-BE49-F238E27FC236}">
                <a16:creationId xmlns:a16="http://schemas.microsoft.com/office/drawing/2014/main" id="{0817B39A-B097-4351-8996-BEFA5B23B0D4}"/>
              </a:ext>
            </a:extLst>
          </p:cNvPr>
          <p:cNvSpPr/>
          <p:nvPr/>
        </p:nvSpPr>
        <p:spPr>
          <a:xfrm rot="4091005">
            <a:off x="4066487" y="3410665"/>
            <a:ext cx="715344" cy="2508214"/>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 name="図 34">
            <a:extLst>
              <a:ext uri="{FF2B5EF4-FFF2-40B4-BE49-F238E27FC236}">
                <a16:creationId xmlns:a16="http://schemas.microsoft.com/office/drawing/2014/main" id="{D3E38C98-C71E-4E66-A5A5-CB7B4B420528}"/>
              </a:ext>
            </a:extLst>
          </p:cNvPr>
          <p:cNvPicPr>
            <a:picLocks noChangeAspect="1"/>
          </p:cNvPicPr>
          <p:nvPr/>
        </p:nvPicPr>
        <p:blipFill rotWithShape="1">
          <a:blip r:embed="rId3"/>
          <a:srcRect t="4260" r="-88"/>
          <a:stretch/>
        </p:blipFill>
        <p:spPr>
          <a:xfrm>
            <a:off x="1383739" y="4352295"/>
            <a:ext cx="2346947" cy="2295747"/>
          </a:xfrm>
          <a:prstGeom prst="ellipse">
            <a:avLst/>
          </a:prstGeom>
          <a:ln w="190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2" name="二等辺三角形 11">
            <a:extLst>
              <a:ext uri="{FF2B5EF4-FFF2-40B4-BE49-F238E27FC236}">
                <a16:creationId xmlns:a16="http://schemas.microsoft.com/office/drawing/2014/main" id="{FD28ACCA-448F-4651-BADB-12BBE20AE384}"/>
              </a:ext>
            </a:extLst>
          </p:cNvPr>
          <p:cNvSpPr/>
          <p:nvPr/>
        </p:nvSpPr>
        <p:spPr>
          <a:xfrm rot="3517806">
            <a:off x="5975189" y="4230887"/>
            <a:ext cx="1039036" cy="1714215"/>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3" name="図 32">
            <a:extLst>
              <a:ext uri="{FF2B5EF4-FFF2-40B4-BE49-F238E27FC236}">
                <a16:creationId xmlns:a16="http://schemas.microsoft.com/office/drawing/2014/main" id="{9510BE91-4133-464E-9687-6917FACF422D}"/>
              </a:ext>
            </a:extLst>
          </p:cNvPr>
          <p:cNvPicPr>
            <a:picLocks noChangeAspect="1"/>
          </p:cNvPicPr>
          <p:nvPr/>
        </p:nvPicPr>
        <p:blipFill rotWithShape="1">
          <a:blip r:embed="rId4"/>
          <a:srcRect l="6376" t="9072"/>
          <a:stretch/>
        </p:blipFill>
        <p:spPr>
          <a:xfrm>
            <a:off x="4913119" y="4560274"/>
            <a:ext cx="1795376" cy="2265448"/>
          </a:xfrm>
          <a:prstGeom prst="ellipse">
            <a:avLst/>
          </a:prstGeom>
          <a:ln w="190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4" name="二等辺三角形 13">
            <a:extLst>
              <a:ext uri="{FF2B5EF4-FFF2-40B4-BE49-F238E27FC236}">
                <a16:creationId xmlns:a16="http://schemas.microsoft.com/office/drawing/2014/main" id="{83825989-DE84-4E8F-94CA-FF54B1B034D7}"/>
              </a:ext>
            </a:extLst>
          </p:cNvPr>
          <p:cNvSpPr/>
          <p:nvPr/>
        </p:nvSpPr>
        <p:spPr>
          <a:xfrm rot="17273281">
            <a:off x="7764388" y="3030353"/>
            <a:ext cx="773872" cy="2369972"/>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図 30">
            <a:extLst>
              <a:ext uri="{FF2B5EF4-FFF2-40B4-BE49-F238E27FC236}">
                <a16:creationId xmlns:a16="http://schemas.microsoft.com/office/drawing/2014/main" id="{27286BB3-B26E-4EFE-8F6A-EDD5250FB196}"/>
              </a:ext>
            </a:extLst>
          </p:cNvPr>
          <p:cNvPicPr>
            <a:picLocks noChangeAspect="1"/>
          </p:cNvPicPr>
          <p:nvPr/>
        </p:nvPicPr>
        <p:blipFill rotWithShape="1">
          <a:blip r:embed="rId5"/>
          <a:srcRect b="-349"/>
          <a:stretch/>
        </p:blipFill>
        <p:spPr>
          <a:xfrm>
            <a:off x="8241374" y="4086064"/>
            <a:ext cx="2860132" cy="2561978"/>
          </a:xfrm>
          <a:prstGeom prst="ellipse">
            <a:avLst/>
          </a:prstGeom>
          <a:ln w="190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5" name="二等辺三角形 14">
            <a:extLst>
              <a:ext uri="{FF2B5EF4-FFF2-40B4-BE49-F238E27FC236}">
                <a16:creationId xmlns:a16="http://schemas.microsoft.com/office/drawing/2014/main" id="{CFF1C5E7-71C3-4E05-9F73-0E6FD70B2770}"/>
              </a:ext>
            </a:extLst>
          </p:cNvPr>
          <p:cNvSpPr/>
          <p:nvPr/>
        </p:nvSpPr>
        <p:spPr>
          <a:xfrm rot="14176401">
            <a:off x="6823347" y="1953985"/>
            <a:ext cx="715344" cy="2369972"/>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図 28">
            <a:extLst>
              <a:ext uri="{FF2B5EF4-FFF2-40B4-BE49-F238E27FC236}">
                <a16:creationId xmlns:a16="http://schemas.microsoft.com/office/drawing/2014/main" id="{114A9B0D-E5C9-403C-97AD-7DB31992CD17}"/>
              </a:ext>
            </a:extLst>
          </p:cNvPr>
          <p:cNvPicPr>
            <a:picLocks noChangeAspect="1"/>
          </p:cNvPicPr>
          <p:nvPr/>
        </p:nvPicPr>
        <p:blipFill rotWithShape="1">
          <a:blip r:embed="rId6"/>
          <a:srcRect l="19" t="-492" r="-87" b="10267"/>
          <a:stretch/>
        </p:blipFill>
        <p:spPr>
          <a:xfrm>
            <a:off x="7358060" y="1482492"/>
            <a:ext cx="2313380" cy="2356893"/>
          </a:xfrm>
          <a:prstGeom prst="ellipse">
            <a:avLst/>
          </a:prstGeom>
          <a:ln w="190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6" name="二等辺三角形 15">
            <a:extLst>
              <a:ext uri="{FF2B5EF4-FFF2-40B4-BE49-F238E27FC236}">
                <a16:creationId xmlns:a16="http://schemas.microsoft.com/office/drawing/2014/main" id="{D227AF21-ABB6-4E13-9A11-3D3DD929B387}"/>
              </a:ext>
            </a:extLst>
          </p:cNvPr>
          <p:cNvSpPr/>
          <p:nvPr/>
        </p:nvSpPr>
        <p:spPr>
          <a:xfrm rot="10512066">
            <a:off x="4630331" y="1735527"/>
            <a:ext cx="932621" cy="1872127"/>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a:extLst>
              <a:ext uri="{FF2B5EF4-FFF2-40B4-BE49-F238E27FC236}">
                <a16:creationId xmlns:a16="http://schemas.microsoft.com/office/drawing/2014/main" id="{25F0282D-02FE-4915-9EB9-A380FE78D231}"/>
              </a:ext>
            </a:extLst>
          </p:cNvPr>
          <p:cNvPicPr>
            <a:picLocks noChangeAspect="1"/>
          </p:cNvPicPr>
          <p:nvPr/>
        </p:nvPicPr>
        <p:blipFill>
          <a:blip r:embed="rId7"/>
          <a:stretch>
            <a:fillRect/>
          </a:stretch>
        </p:blipFill>
        <p:spPr>
          <a:xfrm>
            <a:off x="4145316" y="1576718"/>
            <a:ext cx="2098658" cy="1404858"/>
          </a:xfrm>
          <a:prstGeom prst="ellipse">
            <a:avLst/>
          </a:prstGeom>
          <a:ln w="190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7" name="二等辺三角形 16">
            <a:extLst>
              <a:ext uri="{FF2B5EF4-FFF2-40B4-BE49-F238E27FC236}">
                <a16:creationId xmlns:a16="http://schemas.microsoft.com/office/drawing/2014/main" id="{5433B9DB-E20C-4E86-96E3-366996FFF036}"/>
              </a:ext>
            </a:extLst>
          </p:cNvPr>
          <p:cNvSpPr/>
          <p:nvPr/>
        </p:nvSpPr>
        <p:spPr>
          <a:xfrm rot="7447910">
            <a:off x="3254929" y="2573255"/>
            <a:ext cx="932621" cy="1872127"/>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7" name="図 26">
            <a:extLst>
              <a:ext uri="{FF2B5EF4-FFF2-40B4-BE49-F238E27FC236}">
                <a16:creationId xmlns:a16="http://schemas.microsoft.com/office/drawing/2014/main" id="{D624B403-06AB-4485-82BE-01E7A5193319}"/>
              </a:ext>
            </a:extLst>
          </p:cNvPr>
          <p:cNvPicPr>
            <a:picLocks noChangeAspect="1"/>
          </p:cNvPicPr>
          <p:nvPr/>
        </p:nvPicPr>
        <p:blipFill rotWithShape="1">
          <a:blip r:embed="rId8"/>
          <a:srcRect t="-1412" r="4540" b="1726"/>
          <a:stretch/>
        </p:blipFill>
        <p:spPr>
          <a:xfrm>
            <a:off x="1161225" y="1983570"/>
            <a:ext cx="2862248" cy="2137194"/>
          </a:xfrm>
          <a:prstGeom prst="ellipse">
            <a:avLst/>
          </a:prstGeom>
          <a:ln w="190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3" name="テキスト ボックス 2">
            <a:extLst>
              <a:ext uri="{FF2B5EF4-FFF2-40B4-BE49-F238E27FC236}">
                <a16:creationId xmlns:a16="http://schemas.microsoft.com/office/drawing/2014/main" id="{EDC35405-FB1B-47FE-8E96-86DD25B29B04}"/>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sp>
        <p:nvSpPr>
          <p:cNvPr id="4" name="テキスト ボックス 3">
            <a:extLst>
              <a:ext uri="{FF2B5EF4-FFF2-40B4-BE49-F238E27FC236}">
                <a16:creationId xmlns:a16="http://schemas.microsoft.com/office/drawing/2014/main" id="{F21A6578-F3A2-42E1-BB8E-29C0822586FD}"/>
              </a:ext>
            </a:extLst>
          </p:cNvPr>
          <p:cNvSpPr txBox="1"/>
          <p:nvPr/>
        </p:nvSpPr>
        <p:spPr>
          <a:xfrm>
            <a:off x="919182" y="845370"/>
            <a:ext cx="9569606" cy="584775"/>
          </a:xfrm>
          <a:prstGeom prst="rect">
            <a:avLst/>
          </a:prstGeom>
          <a:noFill/>
        </p:spPr>
        <p:txBody>
          <a:bodyPr wrap="square" rtlCol="0">
            <a:spAutoFit/>
          </a:bodyPr>
          <a:lstStyle/>
          <a:p>
            <a:r>
              <a:rPr lang="ja-JP" altLang="en-US" b="1" dirty="0"/>
              <a:t>以下</a:t>
            </a:r>
            <a:r>
              <a:rPr lang="en-US" altLang="ja-JP" b="1" dirty="0"/>
              <a:t>6</a:t>
            </a:r>
            <a:r>
              <a:rPr lang="ja-JP" altLang="en-US" b="1" dirty="0"/>
              <a:t>つの物体を対象にタグ付けを行い、それぞれの名称ごとに分類して下さい。</a:t>
            </a:r>
            <a:endParaRPr lang="en-US" altLang="ja-JP" b="1" dirty="0"/>
          </a:p>
          <a:p>
            <a:r>
              <a:rPr lang="en-US" altLang="ja-JP" sz="1400" dirty="0"/>
              <a:t>※</a:t>
            </a:r>
            <a:r>
              <a:rPr lang="ja-JP" altLang="en-US" sz="1400" dirty="0"/>
              <a:t>四角の中に物体が全部収まるようにタグ付けしてください。</a:t>
            </a:r>
            <a:endParaRPr lang="en-US" altLang="ja-JP" sz="1400" dirty="0"/>
          </a:p>
        </p:txBody>
      </p:sp>
    </p:spTree>
    <p:extLst>
      <p:ext uri="{BB962C8B-B14F-4D97-AF65-F5344CB8AC3E}">
        <p14:creationId xmlns:p14="http://schemas.microsoft.com/office/powerpoint/2010/main" val="2213888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DC35405-FB1B-47FE-8E96-86DD25B29B04}"/>
              </a:ext>
            </a:extLst>
          </p:cNvPr>
          <p:cNvSpPr txBox="1"/>
          <p:nvPr/>
        </p:nvSpPr>
        <p:spPr>
          <a:xfrm>
            <a:off x="318052" y="278296"/>
            <a:ext cx="8507896"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タグ付け対象が重なっている場合</a:t>
            </a:r>
          </a:p>
        </p:txBody>
      </p:sp>
      <p:sp>
        <p:nvSpPr>
          <p:cNvPr id="4" name="テキスト ボックス 3">
            <a:extLst>
              <a:ext uri="{FF2B5EF4-FFF2-40B4-BE49-F238E27FC236}">
                <a16:creationId xmlns:a16="http://schemas.microsoft.com/office/drawing/2014/main" id="{F21A6578-F3A2-42E1-BB8E-29C0822586FD}"/>
              </a:ext>
            </a:extLst>
          </p:cNvPr>
          <p:cNvSpPr txBox="1"/>
          <p:nvPr/>
        </p:nvSpPr>
        <p:spPr>
          <a:xfrm>
            <a:off x="919182" y="948737"/>
            <a:ext cx="9569606" cy="523220"/>
          </a:xfrm>
          <a:prstGeom prst="rect">
            <a:avLst/>
          </a:prstGeom>
          <a:noFill/>
        </p:spPr>
        <p:txBody>
          <a:bodyPr wrap="square" rtlCol="0">
            <a:spAutoFit/>
          </a:bodyPr>
          <a:lstStyle/>
          <a:p>
            <a:r>
              <a:rPr lang="ja-JP" altLang="en-US" sz="1400" dirty="0"/>
              <a:t>物体同士が重なってしまっている場合は、ある程度人手で補完しながら下記のようにタグ付けをしてください。</a:t>
            </a:r>
            <a:endParaRPr lang="en-US" altLang="ja-JP" sz="1400" dirty="0"/>
          </a:p>
          <a:p>
            <a:r>
              <a:rPr lang="en-US" altLang="ja-JP" sz="1400" dirty="0"/>
              <a:t>※</a:t>
            </a:r>
            <a:r>
              <a:rPr lang="ja-JP" altLang="en-US" sz="1400" dirty="0"/>
              <a:t>足や手しか見えていない、など極端に隠れてしまっている物体はタグ付けの対象外にしてしまって構いません。</a:t>
            </a:r>
            <a:endParaRPr lang="en-US" altLang="ja-JP" sz="1400" dirty="0"/>
          </a:p>
        </p:txBody>
      </p:sp>
      <p:pic>
        <p:nvPicPr>
          <p:cNvPr id="8" name="図 7">
            <a:extLst>
              <a:ext uri="{FF2B5EF4-FFF2-40B4-BE49-F238E27FC236}">
                <a16:creationId xmlns:a16="http://schemas.microsoft.com/office/drawing/2014/main" id="{70501A37-BFB5-4D28-BE20-BCFA01E95793}"/>
              </a:ext>
            </a:extLst>
          </p:cNvPr>
          <p:cNvPicPr>
            <a:picLocks noChangeAspect="1"/>
          </p:cNvPicPr>
          <p:nvPr/>
        </p:nvPicPr>
        <p:blipFill rotWithShape="1">
          <a:blip r:embed="rId2"/>
          <a:srcRect l="3249" t="7578"/>
          <a:stretch/>
        </p:blipFill>
        <p:spPr>
          <a:xfrm>
            <a:off x="5380023" y="3461043"/>
            <a:ext cx="2319848" cy="2188230"/>
          </a:xfrm>
          <a:prstGeom prst="rect">
            <a:avLst/>
          </a:prstGeom>
        </p:spPr>
      </p:pic>
      <p:pic>
        <p:nvPicPr>
          <p:cNvPr id="21" name="図 20">
            <a:extLst>
              <a:ext uri="{FF2B5EF4-FFF2-40B4-BE49-F238E27FC236}">
                <a16:creationId xmlns:a16="http://schemas.microsoft.com/office/drawing/2014/main" id="{5BE4179B-A221-4D2E-9FF0-18E740425C3A}"/>
              </a:ext>
            </a:extLst>
          </p:cNvPr>
          <p:cNvPicPr>
            <a:picLocks noChangeAspect="1"/>
          </p:cNvPicPr>
          <p:nvPr/>
        </p:nvPicPr>
        <p:blipFill>
          <a:blip r:embed="rId3"/>
          <a:stretch>
            <a:fillRect/>
          </a:stretch>
        </p:blipFill>
        <p:spPr>
          <a:xfrm>
            <a:off x="1379759" y="2882216"/>
            <a:ext cx="2929848" cy="3027047"/>
          </a:xfrm>
          <a:prstGeom prst="rect">
            <a:avLst/>
          </a:prstGeom>
        </p:spPr>
      </p:pic>
      <p:sp>
        <p:nvSpPr>
          <p:cNvPr id="28" name="テキスト ボックス 27">
            <a:extLst>
              <a:ext uri="{FF2B5EF4-FFF2-40B4-BE49-F238E27FC236}">
                <a16:creationId xmlns:a16="http://schemas.microsoft.com/office/drawing/2014/main" id="{BE1C4316-1C19-406A-B800-ACCCBD3DA510}"/>
              </a:ext>
            </a:extLst>
          </p:cNvPr>
          <p:cNvSpPr txBox="1"/>
          <p:nvPr/>
        </p:nvSpPr>
        <p:spPr>
          <a:xfrm>
            <a:off x="1216549" y="2273330"/>
            <a:ext cx="3318863" cy="523220"/>
          </a:xfrm>
          <a:prstGeom prst="rect">
            <a:avLst/>
          </a:prstGeom>
          <a:noFill/>
        </p:spPr>
        <p:txBody>
          <a:bodyPr wrap="square" rtlCol="0">
            <a:spAutoFit/>
          </a:bodyPr>
          <a:lstStyle/>
          <a:p>
            <a:r>
              <a:rPr lang="ja-JP" altLang="en-US" sz="1400" dirty="0"/>
              <a:t>物体の全体像が目で補完できるものは、</a:t>
            </a:r>
            <a:endParaRPr lang="en-US" altLang="ja-JP" sz="1400" dirty="0"/>
          </a:p>
          <a:p>
            <a:r>
              <a:rPr lang="ja-JP" altLang="en-US" sz="1400" dirty="0"/>
              <a:t>タグ付けを行ってください。</a:t>
            </a:r>
            <a:endParaRPr lang="en-US" altLang="ja-JP" sz="1400" dirty="0"/>
          </a:p>
        </p:txBody>
      </p:sp>
      <p:sp>
        <p:nvSpPr>
          <p:cNvPr id="30" name="テキスト ボックス 29">
            <a:extLst>
              <a:ext uri="{FF2B5EF4-FFF2-40B4-BE49-F238E27FC236}">
                <a16:creationId xmlns:a16="http://schemas.microsoft.com/office/drawing/2014/main" id="{1582C0BF-2483-4971-8220-A4103ABC9447}"/>
              </a:ext>
            </a:extLst>
          </p:cNvPr>
          <p:cNvSpPr txBox="1"/>
          <p:nvPr/>
        </p:nvSpPr>
        <p:spPr>
          <a:xfrm>
            <a:off x="5088835" y="2273330"/>
            <a:ext cx="6750657" cy="523220"/>
          </a:xfrm>
          <a:prstGeom prst="rect">
            <a:avLst/>
          </a:prstGeom>
          <a:noFill/>
        </p:spPr>
        <p:txBody>
          <a:bodyPr wrap="square" rtlCol="0">
            <a:spAutoFit/>
          </a:bodyPr>
          <a:lstStyle/>
          <a:p>
            <a:r>
              <a:rPr lang="ja-JP" altLang="en-US" sz="1400" dirty="0"/>
              <a:t>物体の全体像が見えない、もしくは本来その場にないもの（広告テロップなど）で物体の一部が映っていない場合は対象外にしてください。</a:t>
            </a:r>
            <a:endParaRPr lang="en-US" altLang="ja-JP" sz="1400" dirty="0"/>
          </a:p>
        </p:txBody>
      </p:sp>
      <p:sp>
        <p:nvSpPr>
          <p:cNvPr id="32" name="テキスト ボックス 31">
            <a:extLst>
              <a:ext uri="{FF2B5EF4-FFF2-40B4-BE49-F238E27FC236}">
                <a16:creationId xmlns:a16="http://schemas.microsoft.com/office/drawing/2014/main" id="{325415A7-0BB0-4510-A41B-8D187EA1305A}"/>
              </a:ext>
            </a:extLst>
          </p:cNvPr>
          <p:cNvSpPr txBox="1"/>
          <p:nvPr/>
        </p:nvSpPr>
        <p:spPr>
          <a:xfrm>
            <a:off x="1216550" y="1787554"/>
            <a:ext cx="3275938" cy="400110"/>
          </a:xfrm>
          <a:prstGeom prst="rect">
            <a:avLst/>
          </a:prstGeom>
          <a:noFill/>
        </p:spPr>
        <p:txBody>
          <a:bodyPr wrap="square" rtlCol="0">
            <a:spAutoFit/>
          </a:bodyPr>
          <a:lstStyle/>
          <a:p>
            <a:pPr algn="ctr"/>
            <a:r>
              <a:rPr lang="ja-JP" altLang="en-US" sz="2000" b="1" u="sng" dirty="0"/>
              <a:t>対象</a:t>
            </a:r>
            <a:endParaRPr lang="en-US" altLang="ja-JP" sz="2000" b="1" u="sng" dirty="0"/>
          </a:p>
        </p:txBody>
      </p:sp>
      <p:sp>
        <p:nvSpPr>
          <p:cNvPr id="36" name="テキスト ボックス 35">
            <a:extLst>
              <a:ext uri="{FF2B5EF4-FFF2-40B4-BE49-F238E27FC236}">
                <a16:creationId xmlns:a16="http://schemas.microsoft.com/office/drawing/2014/main" id="{0C9C050A-F8FD-4A67-85AA-AE6244437D04}"/>
              </a:ext>
            </a:extLst>
          </p:cNvPr>
          <p:cNvSpPr txBox="1"/>
          <p:nvPr/>
        </p:nvSpPr>
        <p:spPr>
          <a:xfrm>
            <a:off x="6826194" y="1787554"/>
            <a:ext cx="3275938" cy="400110"/>
          </a:xfrm>
          <a:prstGeom prst="rect">
            <a:avLst/>
          </a:prstGeom>
          <a:noFill/>
        </p:spPr>
        <p:txBody>
          <a:bodyPr wrap="square" rtlCol="0">
            <a:spAutoFit/>
          </a:bodyPr>
          <a:lstStyle/>
          <a:p>
            <a:pPr algn="ctr"/>
            <a:r>
              <a:rPr lang="ja-JP" altLang="en-US" sz="2000" b="1" u="sng" dirty="0"/>
              <a:t>対象外</a:t>
            </a:r>
            <a:endParaRPr lang="en-US" altLang="ja-JP" sz="2000" b="1" u="sng" dirty="0"/>
          </a:p>
        </p:txBody>
      </p:sp>
      <p:pic>
        <p:nvPicPr>
          <p:cNvPr id="23" name="図 22">
            <a:extLst>
              <a:ext uri="{FF2B5EF4-FFF2-40B4-BE49-F238E27FC236}">
                <a16:creationId xmlns:a16="http://schemas.microsoft.com/office/drawing/2014/main" id="{8A4723F2-7D0E-4F6F-9BC3-43409685DE24}"/>
              </a:ext>
            </a:extLst>
          </p:cNvPr>
          <p:cNvPicPr>
            <a:picLocks noChangeAspect="1"/>
          </p:cNvPicPr>
          <p:nvPr/>
        </p:nvPicPr>
        <p:blipFill>
          <a:blip r:embed="rId4"/>
          <a:stretch>
            <a:fillRect/>
          </a:stretch>
        </p:blipFill>
        <p:spPr>
          <a:xfrm>
            <a:off x="8240917" y="3368959"/>
            <a:ext cx="3471356" cy="2657860"/>
          </a:xfrm>
          <a:prstGeom prst="rect">
            <a:avLst/>
          </a:prstGeom>
        </p:spPr>
      </p:pic>
      <p:sp>
        <p:nvSpPr>
          <p:cNvPr id="24" name="四角形: 角を丸くする 23">
            <a:extLst>
              <a:ext uri="{FF2B5EF4-FFF2-40B4-BE49-F238E27FC236}">
                <a16:creationId xmlns:a16="http://schemas.microsoft.com/office/drawing/2014/main" id="{2D5560DF-C8DC-4418-BB1B-276649B1191E}"/>
              </a:ext>
            </a:extLst>
          </p:cNvPr>
          <p:cNvSpPr/>
          <p:nvPr/>
        </p:nvSpPr>
        <p:spPr>
          <a:xfrm>
            <a:off x="9915276" y="3731150"/>
            <a:ext cx="492408" cy="281501"/>
          </a:xfrm>
          <a:prstGeom prst="roundRect">
            <a:avLst>
              <a:gd name="adj" fmla="val 50000"/>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吹き出し: 折線 24">
            <a:extLst>
              <a:ext uri="{FF2B5EF4-FFF2-40B4-BE49-F238E27FC236}">
                <a16:creationId xmlns:a16="http://schemas.microsoft.com/office/drawing/2014/main" id="{474D80CF-EC09-42CA-B8CF-49BB51747E16}"/>
              </a:ext>
            </a:extLst>
          </p:cNvPr>
          <p:cNvSpPr/>
          <p:nvPr/>
        </p:nvSpPr>
        <p:spPr>
          <a:xfrm>
            <a:off x="10585515" y="2796550"/>
            <a:ext cx="1292201" cy="447876"/>
          </a:xfrm>
          <a:prstGeom prst="borderCallout2">
            <a:avLst>
              <a:gd name="adj1" fmla="val 35587"/>
              <a:gd name="adj2" fmla="val -4019"/>
              <a:gd name="adj3" fmla="val 35588"/>
              <a:gd name="adj4" fmla="val -19961"/>
              <a:gd name="adj5" fmla="val 192407"/>
              <a:gd name="adj6" fmla="val -3517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肩しか見えない</a:t>
            </a:r>
            <a:endParaRPr kumimoji="1" lang="en-US" altLang="ja-JP" sz="1200" dirty="0">
              <a:solidFill>
                <a:schemeClr val="tx1"/>
              </a:solidFill>
            </a:endParaRPr>
          </a:p>
        </p:txBody>
      </p:sp>
    </p:spTree>
    <p:extLst>
      <p:ext uri="{BB962C8B-B14F-4D97-AF65-F5344CB8AC3E}">
        <p14:creationId xmlns:p14="http://schemas.microsoft.com/office/powerpoint/2010/main" val="61482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E8BAD4B-F5B2-49FC-AB8B-5AD232030751}"/>
              </a:ext>
            </a:extLst>
          </p:cNvPr>
          <p:cNvPicPr>
            <a:picLocks noChangeAspect="1"/>
          </p:cNvPicPr>
          <p:nvPr/>
        </p:nvPicPr>
        <p:blipFill rotWithShape="1">
          <a:blip r:embed="rId2"/>
          <a:srcRect b="10588"/>
          <a:stretch/>
        </p:blipFill>
        <p:spPr>
          <a:xfrm>
            <a:off x="1741334" y="1684094"/>
            <a:ext cx="7879743" cy="4658202"/>
          </a:xfrm>
          <a:prstGeom prst="rect">
            <a:avLst/>
          </a:prstGeom>
          <a:ln>
            <a:solidFill>
              <a:schemeClr val="tx1"/>
            </a:solidFill>
          </a:ln>
        </p:spPr>
      </p:pic>
      <p:sp>
        <p:nvSpPr>
          <p:cNvPr id="6" name="テキスト ボックス 5">
            <a:extLst>
              <a:ext uri="{FF2B5EF4-FFF2-40B4-BE49-F238E27FC236}">
                <a16:creationId xmlns:a16="http://schemas.microsoft.com/office/drawing/2014/main" id="{8378A74D-D6EF-4940-811E-C301E6F52262}"/>
              </a:ext>
            </a:extLst>
          </p:cNvPr>
          <p:cNvSpPr txBox="1"/>
          <p:nvPr/>
        </p:nvSpPr>
        <p:spPr>
          <a:xfrm>
            <a:off x="318052" y="278296"/>
            <a:ext cx="5857461" cy="584775"/>
          </a:xfrm>
          <a:prstGeom prst="rect">
            <a:avLst/>
          </a:prstGeom>
          <a:noFill/>
        </p:spPr>
        <p:txBody>
          <a:bodyPr wrap="square" rtlCol="0">
            <a:spAutoFit/>
          </a:bodyPr>
          <a:lstStyle/>
          <a:p>
            <a:r>
              <a:rPr kumimoji="1" lang="ja-JP" altLang="en-US" sz="3200" dirty="0"/>
              <a:t>①タグ付けツールを開く</a:t>
            </a:r>
          </a:p>
        </p:txBody>
      </p:sp>
      <p:sp>
        <p:nvSpPr>
          <p:cNvPr id="7" name="テキスト ボックス 6">
            <a:extLst>
              <a:ext uri="{FF2B5EF4-FFF2-40B4-BE49-F238E27FC236}">
                <a16:creationId xmlns:a16="http://schemas.microsoft.com/office/drawing/2014/main" id="{89E81D21-0470-4D44-B648-E4FC01EB5970}"/>
              </a:ext>
            </a:extLst>
          </p:cNvPr>
          <p:cNvSpPr txBox="1"/>
          <p:nvPr/>
        </p:nvSpPr>
        <p:spPr>
          <a:xfrm>
            <a:off x="3758836" y="1013635"/>
            <a:ext cx="6186443" cy="369332"/>
          </a:xfrm>
          <a:prstGeom prst="rect">
            <a:avLst/>
          </a:prstGeom>
          <a:noFill/>
        </p:spPr>
        <p:txBody>
          <a:bodyPr wrap="square" rtlCol="0">
            <a:spAutoFit/>
          </a:bodyPr>
          <a:lstStyle/>
          <a:p>
            <a:r>
              <a:rPr lang="en-US" altLang="ja-JP" dirty="0">
                <a:hlinkClick r:id="rId3"/>
              </a:rPr>
              <a:t>http://www.robots.ox.ac.uk/~vgg/software/via/via.html</a:t>
            </a:r>
            <a:endParaRPr kumimoji="1" lang="ja-JP" altLang="en-US" dirty="0"/>
          </a:p>
        </p:txBody>
      </p:sp>
      <p:sp>
        <p:nvSpPr>
          <p:cNvPr id="9" name="テキスト ボックス 8">
            <a:extLst>
              <a:ext uri="{FF2B5EF4-FFF2-40B4-BE49-F238E27FC236}">
                <a16:creationId xmlns:a16="http://schemas.microsoft.com/office/drawing/2014/main" id="{706E3A34-CAF2-4130-A19F-F7785D84D61D}"/>
              </a:ext>
            </a:extLst>
          </p:cNvPr>
          <p:cNvSpPr txBox="1"/>
          <p:nvPr/>
        </p:nvSpPr>
        <p:spPr>
          <a:xfrm>
            <a:off x="1475089" y="1009175"/>
            <a:ext cx="2632538" cy="400110"/>
          </a:xfrm>
          <a:prstGeom prst="rect">
            <a:avLst/>
          </a:prstGeom>
          <a:noFill/>
        </p:spPr>
        <p:txBody>
          <a:bodyPr wrap="square" rtlCol="0">
            <a:spAutoFit/>
          </a:bodyPr>
          <a:lstStyle/>
          <a:p>
            <a:r>
              <a:rPr lang="en-US" altLang="ja-JP" sz="2000" dirty="0"/>
              <a:t>【</a:t>
            </a:r>
            <a:r>
              <a:rPr kumimoji="1" lang="ja-JP" altLang="en-US" sz="2000" dirty="0"/>
              <a:t>タグ付けツール</a:t>
            </a:r>
            <a:r>
              <a:rPr kumimoji="1" lang="en-US" altLang="ja-JP" sz="2000" dirty="0"/>
              <a:t>】</a:t>
            </a:r>
            <a:endParaRPr kumimoji="1" lang="ja-JP" altLang="en-US" sz="2000" dirty="0"/>
          </a:p>
        </p:txBody>
      </p:sp>
      <p:sp>
        <p:nvSpPr>
          <p:cNvPr id="10" name="テキスト ボックス 9">
            <a:extLst>
              <a:ext uri="{FF2B5EF4-FFF2-40B4-BE49-F238E27FC236}">
                <a16:creationId xmlns:a16="http://schemas.microsoft.com/office/drawing/2014/main" id="{00FE90DF-08F5-4829-A59C-B62006981DCC}"/>
              </a:ext>
            </a:extLst>
          </p:cNvPr>
          <p:cNvSpPr txBox="1"/>
          <p:nvPr/>
        </p:nvSpPr>
        <p:spPr>
          <a:xfrm>
            <a:off x="1741334" y="1395031"/>
            <a:ext cx="5755270" cy="276999"/>
          </a:xfrm>
          <a:prstGeom prst="rect">
            <a:avLst/>
          </a:prstGeom>
          <a:noFill/>
        </p:spPr>
        <p:txBody>
          <a:bodyPr wrap="square" rtlCol="0">
            <a:spAutoFit/>
          </a:bodyPr>
          <a:lstStyle/>
          <a:p>
            <a:r>
              <a:rPr lang="en-US" altLang="ja-JP" sz="1200" dirty="0"/>
              <a:t>※</a:t>
            </a:r>
            <a:r>
              <a:rPr lang="ja-JP" altLang="en-US" sz="1200" dirty="0"/>
              <a:t>↓ブラウザで開いて頂いたイメージ</a:t>
            </a:r>
            <a:endParaRPr kumimoji="1" lang="ja-JP" altLang="en-US" sz="1200" dirty="0"/>
          </a:p>
        </p:txBody>
      </p:sp>
    </p:spTree>
    <p:extLst>
      <p:ext uri="{BB962C8B-B14F-4D97-AF65-F5344CB8AC3E}">
        <p14:creationId xmlns:p14="http://schemas.microsoft.com/office/powerpoint/2010/main" val="1803415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69CE3F27-4B47-4EDE-8366-BD7F902FA6D4}"/>
              </a:ext>
            </a:extLst>
          </p:cNvPr>
          <p:cNvSpPr txBox="1"/>
          <p:nvPr/>
        </p:nvSpPr>
        <p:spPr>
          <a:xfrm>
            <a:off x="318052" y="278296"/>
            <a:ext cx="6478674" cy="584775"/>
          </a:xfrm>
          <a:prstGeom prst="rect">
            <a:avLst/>
          </a:prstGeom>
          <a:noFill/>
        </p:spPr>
        <p:txBody>
          <a:bodyPr wrap="square" rtlCol="0">
            <a:spAutoFit/>
          </a:bodyPr>
          <a:lstStyle/>
          <a:p>
            <a:r>
              <a:rPr lang="ja-JP" altLang="en-US" sz="3200" dirty="0"/>
              <a:t>②</a:t>
            </a:r>
            <a:r>
              <a:rPr kumimoji="1" lang="ja-JP" altLang="en-US" sz="3200" dirty="0"/>
              <a:t>タグ付けを行う準備をする</a:t>
            </a:r>
            <a:r>
              <a:rPr kumimoji="1" lang="en-US" altLang="ja-JP" sz="3200" dirty="0"/>
              <a:t>(1/2)</a:t>
            </a:r>
            <a:endParaRPr kumimoji="1" lang="ja-JP" altLang="en-US" sz="3200" dirty="0"/>
          </a:p>
        </p:txBody>
      </p:sp>
      <p:pic>
        <p:nvPicPr>
          <p:cNvPr id="12" name="図 11">
            <a:extLst>
              <a:ext uri="{FF2B5EF4-FFF2-40B4-BE49-F238E27FC236}">
                <a16:creationId xmlns:a16="http://schemas.microsoft.com/office/drawing/2014/main" id="{5F4C8297-D983-4148-8458-2330D9242381}"/>
              </a:ext>
            </a:extLst>
          </p:cNvPr>
          <p:cNvPicPr>
            <a:picLocks noChangeAspect="1"/>
          </p:cNvPicPr>
          <p:nvPr/>
        </p:nvPicPr>
        <p:blipFill rotWithShape="1">
          <a:blip r:embed="rId2"/>
          <a:srcRect r="23752" b="10588"/>
          <a:stretch/>
        </p:blipFill>
        <p:spPr>
          <a:xfrm>
            <a:off x="206017" y="1252527"/>
            <a:ext cx="5110701" cy="3962405"/>
          </a:xfrm>
          <a:prstGeom prst="rect">
            <a:avLst/>
          </a:prstGeom>
          <a:ln>
            <a:solidFill>
              <a:schemeClr val="tx1"/>
            </a:solidFill>
          </a:ln>
        </p:spPr>
      </p:pic>
      <p:sp>
        <p:nvSpPr>
          <p:cNvPr id="13" name="四角形: 角を丸くする 12">
            <a:extLst>
              <a:ext uri="{FF2B5EF4-FFF2-40B4-BE49-F238E27FC236}">
                <a16:creationId xmlns:a16="http://schemas.microsoft.com/office/drawing/2014/main" id="{1932AE4A-37A1-4864-94B8-31FA7E99E719}"/>
              </a:ext>
            </a:extLst>
          </p:cNvPr>
          <p:cNvSpPr/>
          <p:nvPr/>
        </p:nvSpPr>
        <p:spPr>
          <a:xfrm>
            <a:off x="206017" y="4308049"/>
            <a:ext cx="540153" cy="26395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F40C05E9-2D55-4DA0-B01C-D2A2852E76C5}"/>
              </a:ext>
            </a:extLst>
          </p:cNvPr>
          <p:cNvPicPr>
            <a:picLocks noChangeAspect="1"/>
          </p:cNvPicPr>
          <p:nvPr/>
        </p:nvPicPr>
        <p:blipFill rotWithShape="1">
          <a:blip r:embed="rId3"/>
          <a:srcRect l="49160"/>
          <a:stretch/>
        </p:blipFill>
        <p:spPr>
          <a:xfrm>
            <a:off x="2347781" y="1643068"/>
            <a:ext cx="2645283" cy="3345468"/>
          </a:xfrm>
          <a:prstGeom prst="rect">
            <a:avLst/>
          </a:prstGeom>
          <a:ln>
            <a:solidFill>
              <a:schemeClr val="tx1"/>
            </a:solidFill>
          </a:ln>
        </p:spPr>
      </p:pic>
      <p:pic>
        <p:nvPicPr>
          <p:cNvPr id="15" name="図 14">
            <a:extLst>
              <a:ext uri="{FF2B5EF4-FFF2-40B4-BE49-F238E27FC236}">
                <a16:creationId xmlns:a16="http://schemas.microsoft.com/office/drawing/2014/main" id="{72D6D497-FF1C-4FC1-9602-3D76B105E921}"/>
              </a:ext>
            </a:extLst>
          </p:cNvPr>
          <p:cNvPicPr>
            <a:picLocks noChangeAspect="1"/>
          </p:cNvPicPr>
          <p:nvPr/>
        </p:nvPicPr>
        <p:blipFill rotWithShape="1">
          <a:blip r:embed="rId4"/>
          <a:srcRect r="7307"/>
          <a:stretch/>
        </p:blipFill>
        <p:spPr>
          <a:xfrm>
            <a:off x="6272847" y="1490338"/>
            <a:ext cx="5713136" cy="3498198"/>
          </a:xfrm>
          <a:prstGeom prst="rect">
            <a:avLst/>
          </a:prstGeom>
          <a:ln>
            <a:solidFill>
              <a:srgbClr val="FF0000"/>
            </a:solidFill>
          </a:ln>
        </p:spPr>
      </p:pic>
      <p:sp>
        <p:nvSpPr>
          <p:cNvPr id="16" name="二等辺三角形 15">
            <a:extLst>
              <a:ext uri="{FF2B5EF4-FFF2-40B4-BE49-F238E27FC236}">
                <a16:creationId xmlns:a16="http://schemas.microsoft.com/office/drawing/2014/main" id="{9DEB59F6-076F-47AA-9AB4-66D02B866355}"/>
              </a:ext>
            </a:extLst>
          </p:cNvPr>
          <p:cNvSpPr/>
          <p:nvPr/>
        </p:nvSpPr>
        <p:spPr>
          <a:xfrm rot="5400000">
            <a:off x="4639059" y="3020350"/>
            <a:ext cx="2311447" cy="263951"/>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363DAF9F-1624-4EC1-AF4D-C661E4C54233}"/>
              </a:ext>
            </a:extLst>
          </p:cNvPr>
          <p:cNvSpPr/>
          <p:nvPr/>
        </p:nvSpPr>
        <p:spPr>
          <a:xfrm>
            <a:off x="4099288" y="4792329"/>
            <a:ext cx="482139" cy="196207"/>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吹き出し: 折線 17">
            <a:extLst>
              <a:ext uri="{FF2B5EF4-FFF2-40B4-BE49-F238E27FC236}">
                <a16:creationId xmlns:a16="http://schemas.microsoft.com/office/drawing/2014/main" id="{157680A8-61A4-45FD-925B-43BF8822081F}"/>
              </a:ext>
            </a:extLst>
          </p:cNvPr>
          <p:cNvSpPr/>
          <p:nvPr/>
        </p:nvSpPr>
        <p:spPr>
          <a:xfrm>
            <a:off x="206017" y="5717255"/>
            <a:ext cx="1904214" cy="447876"/>
          </a:xfrm>
          <a:prstGeom prst="borderCallout2">
            <a:avLst>
              <a:gd name="adj1" fmla="val -12822"/>
              <a:gd name="adj2" fmla="val 44143"/>
              <a:gd name="adj3" fmla="val -50708"/>
              <a:gd name="adj4" fmla="val 32343"/>
              <a:gd name="adj5" fmla="val -251627"/>
              <a:gd name="adj6" fmla="val 2313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1</a:t>
            </a:r>
            <a:r>
              <a:rPr kumimoji="1" lang="ja-JP" altLang="en-US" sz="1200" dirty="0">
                <a:solidFill>
                  <a:schemeClr val="tx1"/>
                </a:solidFill>
              </a:rPr>
              <a:t>．「</a:t>
            </a:r>
            <a:r>
              <a:rPr kumimoji="1" lang="en-US" altLang="ja-JP" sz="1200" dirty="0">
                <a:solidFill>
                  <a:schemeClr val="tx1"/>
                </a:solidFill>
              </a:rPr>
              <a:t>Add Files</a:t>
            </a:r>
            <a:r>
              <a:rPr kumimoji="1" lang="ja-JP" altLang="en-US" sz="1200" dirty="0">
                <a:solidFill>
                  <a:schemeClr val="tx1"/>
                </a:solidFill>
              </a:rPr>
              <a:t>」を押下</a:t>
            </a:r>
          </a:p>
        </p:txBody>
      </p:sp>
      <p:sp>
        <p:nvSpPr>
          <p:cNvPr id="19" name="吹き出し: 折線 18">
            <a:extLst>
              <a:ext uri="{FF2B5EF4-FFF2-40B4-BE49-F238E27FC236}">
                <a16:creationId xmlns:a16="http://schemas.microsoft.com/office/drawing/2014/main" id="{07946DB5-43D5-45F3-90D5-3B713318CA0F}"/>
              </a:ext>
            </a:extLst>
          </p:cNvPr>
          <p:cNvSpPr/>
          <p:nvPr/>
        </p:nvSpPr>
        <p:spPr>
          <a:xfrm>
            <a:off x="2605282" y="5717254"/>
            <a:ext cx="2387782" cy="598705"/>
          </a:xfrm>
          <a:prstGeom prst="borderCallout2">
            <a:avLst>
              <a:gd name="adj1" fmla="val -12822"/>
              <a:gd name="adj2" fmla="val 44143"/>
              <a:gd name="adj3" fmla="val -53857"/>
              <a:gd name="adj4" fmla="val 60373"/>
              <a:gd name="adj5" fmla="val -109919"/>
              <a:gd name="adj6" fmla="val 6695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．タグ付け対象となる画像を全部選択し、「開く」を押下</a:t>
            </a:r>
          </a:p>
        </p:txBody>
      </p:sp>
      <p:sp>
        <p:nvSpPr>
          <p:cNvPr id="25" name="矢印: 右 8">
            <a:extLst>
              <a:ext uri="{FF2B5EF4-FFF2-40B4-BE49-F238E27FC236}">
                <a16:creationId xmlns:a16="http://schemas.microsoft.com/office/drawing/2014/main" id="{A9E5CA62-674C-4830-B882-B4F4BFA765D0}"/>
              </a:ext>
            </a:extLst>
          </p:cNvPr>
          <p:cNvSpPr/>
          <p:nvPr/>
        </p:nvSpPr>
        <p:spPr>
          <a:xfrm rot="20376345" flipV="1">
            <a:off x="510857" y="3233133"/>
            <a:ext cx="1823390" cy="758381"/>
          </a:xfrm>
          <a:custGeom>
            <a:avLst/>
            <a:gdLst>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0 w 10806572"/>
              <a:gd name="connsiteY6" fmla="*/ 2071025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261305 w 10800747"/>
              <a:gd name="connsiteY0" fmla="*/ 380429 h 2761367"/>
              <a:gd name="connsiteX1" fmla="*/ 9420064 w 10800747"/>
              <a:gd name="connsiteY1" fmla="*/ 690342 h 2761367"/>
              <a:gd name="connsiteX2" fmla="*/ 9420064 w 10800747"/>
              <a:gd name="connsiteY2" fmla="*/ 0 h 2761367"/>
              <a:gd name="connsiteX3" fmla="*/ 10800747 w 10800747"/>
              <a:gd name="connsiteY3" fmla="*/ 1380684 h 2761367"/>
              <a:gd name="connsiteX4" fmla="*/ 9420064 w 10800747"/>
              <a:gd name="connsiteY4" fmla="*/ 2761367 h 2761367"/>
              <a:gd name="connsiteX5" fmla="*/ 9420064 w 10800747"/>
              <a:gd name="connsiteY5" fmla="*/ 2071025 h 2761367"/>
              <a:gd name="connsiteX6" fmla="*/ 0 w 10800747"/>
              <a:gd name="connsiteY6" fmla="*/ 912691 h 2761367"/>
              <a:gd name="connsiteX7" fmla="*/ 261305 w 10800747"/>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129088 w 10590850"/>
              <a:gd name="connsiteY0" fmla="*/ 411858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29088 w 10590850"/>
              <a:gd name="connsiteY7" fmla="*/ 411858 h 2761367"/>
              <a:gd name="connsiteX0" fmla="*/ 157789 w 10590850"/>
              <a:gd name="connsiteY0" fmla="*/ 394543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57789 w 10590850"/>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843796"/>
              <a:gd name="connsiteX1" fmla="*/ 9093040 w 10473723"/>
              <a:gd name="connsiteY1" fmla="*/ 690342 h 2843796"/>
              <a:gd name="connsiteX2" fmla="*/ 9093040 w 10473723"/>
              <a:gd name="connsiteY2" fmla="*/ 0 h 2843796"/>
              <a:gd name="connsiteX3" fmla="*/ 10473723 w 10473723"/>
              <a:gd name="connsiteY3" fmla="*/ 1380684 h 2843796"/>
              <a:gd name="connsiteX4" fmla="*/ 9475513 w 10473723"/>
              <a:gd name="connsiteY4" fmla="*/ 2843796 h 2843796"/>
              <a:gd name="connsiteX5" fmla="*/ 9305802 w 10473723"/>
              <a:gd name="connsiteY5" fmla="*/ 2099253 h 2843796"/>
              <a:gd name="connsiteX6" fmla="*/ 0 w 10473723"/>
              <a:gd name="connsiteY6" fmla="*/ 410058 h 2843796"/>
              <a:gd name="connsiteX7" fmla="*/ 40662 w 10473723"/>
              <a:gd name="connsiteY7" fmla="*/ 394543 h 2843796"/>
              <a:gd name="connsiteX0" fmla="*/ 40662 w 10513977"/>
              <a:gd name="connsiteY0" fmla="*/ 394543 h 2843796"/>
              <a:gd name="connsiteX1" fmla="*/ 9093040 w 10513977"/>
              <a:gd name="connsiteY1" fmla="*/ 690342 h 2843796"/>
              <a:gd name="connsiteX2" fmla="*/ 9093040 w 10513977"/>
              <a:gd name="connsiteY2" fmla="*/ 0 h 2843796"/>
              <a:gd name="connsiteX3" fmla="*/ 10513977 w 10513977"/>
              <a:gd name="connsiteY3" fmla="*/ 1148924 h 2843796"/>
              <a:gd name="connsiteX4" fmla="*/ 9475513 w 10513977"/>
              <a:gd name="connsiteY4" fmla="*/ 2843796 h 2843796"/>
              <a:gd name="connsiteX5" fmla="*/ 9305802 w 10513977"/>
              <a:gd name="connsiteY5" fmla="*/ 2099253 h 2843796"/>
              <a:gd name="connsiteX6" fmla="*/ 0 w 10513977"/>
              <a:gd name="connsiteY6" fmla="*/ 410058 h 2843796"/>
              <a:gd name="connsiteX7" fmla="*/ 40662 w 10513977"/>
              <a:gd name="connsiteY7" fmla="*/ 394543 h 2843796"/>
              <a:gd name="connsiteX0" fmla="*/ 40662 w 10513977"/>
              <a:gd name="connsiteY0" fmla="*/ 392958 h 2842211"/>
              <a:gd name="connsiteX1" fmla="*/ 9093040 w 10513977"/>
              <a:gd name="connsiteY1" fmla="*/ 688757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0 w 10515320"/>
              <a:gd name="connsiteY0" fmla="*/ 375238 h 2842211"/>
              <a:gd name="connsiteX1" fmla="*/ 8900215 w 10515320"/>
              <a:gd name="connsiteY1" fmla="*/ 743262 h 2842211"/>
              <a:gd name="connsiteX2" fmla="*/ 8676472 w 10515320"/>
              <a:gd name="connsiteY2" fmla="*/ 0 h 2842211"/>
              <a:gd name="connsiteX3" fmla="*/ 10515320 w 10515320"/>
              <a:gd name="connsiteY3" fmla="*/ 1147339 h 2842211"/>
              <a:gd name="connsiteX4" fmla="*/ 9476856 w 10515320"/>
              <a:gd name="connsiteY4" fmla="*/ 2842211 h 2842211"/>
              <a:gd name="connsiteX5" fmla="*/ 9307145 w 10515320"/>
              <a:gd name="connsiteY5" fmla="*/ 2097668 h 2842211"/>
              <a:gd name="connsiteX6" fmla="*/ 1343 w 10515320"/>
              <a:gd name="connsiteY6" fmla="*/ 408473 h 2842211"/>
              <a:gd name="connsiteX7" fmla="*/ 0 w 10515320"/>
              <a:gd name="connsiteY7" fmla="*/ 375238 h 2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15320" h="2842211">
                <a:moveTo>
                  <a:pt x="0" y="375238"/>
                </a:moveTo>
                <a:cubicBezTo>
                  <a:pt x="2304619" y="1571987"/>
                  <a:pt x="4165381" y="2026532"/>
                  <a:pt x="8900215" y="743262"/>
                </a:cubicBezTo>
                <a:lnTo>
                  <a:pt x="8676472" y="0"/>
                </a:lnTo>
                <a:lnTo>
                  <a:pt x="10515320" y="1147339"/>
                </a:lnTo>
                <a:lnTo>
                  <a:pt x="9476856" y="2842211"/>
                </a:lnTo>
                <a:lnTo>
                  <a:pt x="9307145" y="2097668"/>
                </a:lnTo>
                <a:cubicBezTo>
                  <a:pt x="6511399" y="2639106"/>
                  <a:pt x="2633890" y="2983684"/>
                  <a:pt x="1343" y="408473"/>
                </a:cubicBezTo>
                <a:cubicBezTo>
                  <a:pt x="895" y="397395"/>
                  <a:pt x="448" y="386316"/>
                  <a:pt x="0" y="375238"/>
                </a:cubicBezTo>
                <a:close/>
              </a:path>
            </a:pathLst>
          </a:custGeom>
          <a:solidFill>
            <a:srgbClr val="002060"/>
          </a:solidFill>
          <a:ln>
            <a:noFill/>
          </a:ln>
          <a:effectLst>
            <a:glow rad="63500">
              <a:schemeClr val="accent3">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29CFA70E-B3CE-45E7-80DC-2E0EA6E351BA}"/>
              </a:ext>
            </a:extLst>
          </p:cNvPr>
          <p:cNvSpPr txBox="1"/>
          <p:nvPr/>
        </p:nvSpPr>
        <p:spPr>
          <a:xfrm>
            <a:off x="2602700" y="6315959"/>
            <a:ext cx="1909377" cy="276999"/>
          </a:xfrm>
          <a:prstGeom prst="rect">
            <a:avLst/>
          </a:prstGeom>
          <a:noFill/>
        </p:spPr>
        <p:txBody>
          <a:bodyPr wrap="square" rtlCol="0">
            <a:spAutoFit/>
          </a:bodyPr>
          <a:lstStyle/>
          <a:p>
            <a:r>
              <a:rPr lang="en-US" altLang="ja-JP" sz="1050" dirty="0"/>
              <a:t>※</a:t>
            </a:r>
            <a:r>
              <a:rPr lang="ja-JP" altLang="en-US" sz="1050" dirty="0"/>
              <a:t>画像は別途お渡しします</a:t>
            </a:r>
            <a:r>
              <a:rPr lang="ja-JP" altLang="en-US" sz="1200" dirty="0"/>
              <a:t>。</a:t>
            </a:r>
            <a:endParaRPr kumimoji="1" lang="ja-JP" altLang="en-US" sz="1200" dirty="0"/>
          </a:p>
        </p:txBody>
      </p:sp>
      <p:sp>
        <p:nvSpPr>
          <p:cNvPr id="28" name="四角形: 角を丸くする 27">
            <a:extLst>
              <a:ext uri="{FF2B5EF4-FFF2-40B4-BE49-F238E27FC236}">
                <a16:creationId xmlns:a16="http://schemas.microsoft.com/office/drawing/2014/main" id="{30E0E12C-64D8-45D9-8BD3-C5BE911CBC48}"/>
              </a:ext>
            </a:extLst>
          </p:cNvPr>
          <p:cNvSpPr/>
          <p:nvPr/>
        </p:nvSpPr>
        <p:spPr>
          <a:xfrm>
            <a:off x="6137454" y="2841092"/>
            <a:ext cx="1321028" cy="1951237"/>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吹き出し: 折線 28">
            <a:extLst>
              <a:ext uri="{FF2B5EF4-FFF2-40B4-BE49-F238E27FC236}">
                <a16:creationId xmlns:a16="http://schemas.microsoft.com/office/drawing/2014/main" id="{2AF7984F-D99D-49D5-AF85-9592E1071893}"/>
              </a:ext>
            </a:extLst>
          </p:cNvPr>
          <p:cNvSpPr/>
          <p:nvPr/>
        </p:nvSpPr>
        <p:spPr>
          <a:xfrm>
            <a:off x="6894478" y="5615803"/>
            <a:ext cx="2387782" cy="598705"/>
          </a:xfrm>
          <a:prstGeom prst="borderCallout2">
            <a:avLst>
              <a:gd name="adj1" fmla="val -12822"/>
              <a:gd name="adj2" fmla="val 18876"/>
              <a:gd name="adj3" fmla="val -49134"/>
              <a:gd name="adj4" fmla="val 4312"/>
              <a:gd name="adj5" fmla="val -131962"/>
              <a:gd name="adj6" fmla="val 63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．選択したファイルがリストに追加されているかを確認</a:t>
            </a:r>
          </a:p>
        </p:txBody>
      </p:sp>
    </p:spTree>
    <p:extLst>
      <p:ext uri="{BB962C8B-B14F-4D97-AF65-F5344CB8AC3E}">
        <p14:creationId xmlns:p14="http://schemas.microsoft.com/office/powerpoint/2010/main" val="313199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A43D7DC-20C1-45B9-B664-8C8BE8F8A825}"/>
              </a:ext>
            </a:extLst>
          </p:cNvPr>
          <p:cNvPicPr>
            <a:picLocks noChangeAspect="1"/>
          </p:cNvPicPr>
          <p:nvPr/>
        </p:nvPicPr>
        <p:blipFill>
          <a:blip r:embed="rId2"/>
          <a:stretch>
            <a:fillRect/>
          </a:stretch>
        </p:blipFill>
        <p:spPr>
          <a:xfrm>
            <a:off x="2538761" y="1153093"/>
            <a:ext cx="6633426" cy="5331196"/>
          </a:xfrm>
          <a:prstGeom prst="rect">
            <a:avLst/>
          </a:prstGeom>
          <a:ln>
            <a:solidFill>
              <a:srgbClr val="FF0000"/>
            </a:solidFill>
          </a:ln>
        </p:spPr>
      </p:pic>
      <p:sp>
        <p:nvSpPr>
          <p:cNvPr id="8" name="テキスト ボックス 7">
            <a:extLst>
              <a:ext uri="{FF2B5EF4-FFF2-40B4-BE49-F238E27FC236}">
                <a16:creationId xmlns:a16="http://schemas.microsoft.com/office/drawing/2014/main" id="{7104331B-74F7-4314-932E-51CDF5D5845B}"/>
              </a:ext>
            </a:extLst>
          </p:cNvPr>
          <p:cNvSpPr txBox="1"/>
          <p:nvPr/>
        </p:nvSpPr>
        <p:spPr>
          <a:xfrm>
            <a:off x="318052" y="278296"/>
            <a:ext cx="6478674" cy="584775"/>
          </a:xfrm>
          <a:prstGeom prst="rect">
            <a:avLst/>
          </a:prstGeom>
          <a:noFill/>
        </p:spPr>
        <p:txBody>
          <a:bodyPr wrap="square" rtlCol="0">
            <a:spAutoFit/>
          </a:bodyPr>
          <a:lstStyle/>
          <a:p>
            <a:r>
              <a:rPr lang="ja-JP" altLang="en-US" sz="3200" dirty="0"/>
              <a:t>②</a:t>
            </a:r>
            <a:r>
              <a:rPr kumimoji="1" lang="ja-JP" altLang="en-US" sz="3200" dirty="0"/>
              <a:t>タグ付けを行う準備をする</a:t>
            </a:r>
            <a:r>
              <a:rPr kumimoji="1" lang="en-US" altLang="ja-JP" sz="3200" dirty="0"/>
              <a:t>(2/2)</a:t>
            </a:r>
            <a:endParaRPr kumimoji="1" lang="ja-JP" altLang="en-US" sz="3200" dirty="0"/>
          </a:p>
        </p:txBody>
      </p:sp>
      <p:sp>
        <p:nvSpPr>
          <p:cNvPr id="10" name="四角形: 角を丸くする 9">
            <a:extLst>
              <a:ext uri="{FF2B5EF4-FFF2-40B4-BE49-F238E27FC236}">
                <a16:creationId xmlns:a16="http://schemas.microsoft.com/office/drawing/2014/main" id="{964DA532-5BF6-4F4C-8A2C-DA96D7D38EB5}"/>
              </a:ext>
            </a:extLst>
          </p:cNvPr>
          <p:cNvSpPr/>
          <p:nvPr/>
        </p:nvSpPr>
        <p:spPr>
          <a:xfrm>
            <a:off x="2538761" y="2554664"/>
            <a:ext cx="1788142" cy="26395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折線 11">
            <a:extLst>
              <a:ext uri="{FF2B5EF4-FFF2-40B4-BE49-F238E27FC236}">
                <a16:creationId xmlns:a16="http://schemas.microsoft.com/office/drawing/2014/main" id="{66BBF30B-2CE8-44CC-B35E-8110B4CB7F3A}"/>
              </a:ext>
            </a:extLst>
          </p:cNvPr>
          <p:cNvSpPr/>
          <p:nvPr/>
        </p:nvSpPr>
        <p:spPr>
          <a:xfrm>
            <a:off x="187163" y="1854519"/>
            <a:ext cx="1904214" cy="447876"/>
          </a:xfrm>
          <a:prstGeom prst="borderCallout2">
            <a:avLst>
              <a:gd name="adj1" fmla="val 115569"/>
              <a:gd name="adj2" fmla="val 86223"/>
              <a:gd name="adj3" fmla="val 142932"/>
              <a:gd name="adj4" fmla="val 93730"/>
              <a:gd name="adj5" fmla="val 173539"/>
              <a:gd name="adj6" fmla="val 11867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1</a:t>
            </a:r>
            <a:r>
              <a:rPr kumimoji="1" lang="ja-JP" altLang="en-US" sz="1200" dirty="0">
                <a:solidFill>
                  <a:schemeClr val="tx1"/>
                </a:solidFill>
              </a:rPr>
              <a:t>．「</a:t>
            </a:r>
            <a:r>
              <a:rPr kumimoji="1" lang="en-US" altLang="ja-JP" sz="1200" dirty="0">
                <a:solidFill>
                  <a:schemeClr val="tx1"/>
                </a:solidFill>
              </a:rPr>
              <a:t>Attributes</a:t>
            </a:r>
            <a:r>
              <a:rPr kumimoji="1" lang="ja-JP" altLang="en-US" sz="1200" dirty="0">
                <a:solidFill>
                  <a:schemeClr val="tx1"/>
                </a:solidFill>
              </a:rPr>
              <a:t>」</a:t>
            </a:r>
            <a:r>
              <a:rPr lang="ja-JP" altLang="en-US" sz="1200" dirty="0">
                <a:solidFill>
                  <a:schemeClr val="tx1"/>
                </a:solidFill>
              </a:rPr>
              <a:t>を開きタグの設定を行う</a:t>
            </a:r>
            <a:endParaRPr kumimoji="1" lang="en-US" altLang="ja-JP" sz="1200" dirty="0">
              <a:solidFill>
                <a:schemeClr val="tx1"/>
              </a:solidFill>
            </a:endParaRPr>
          </a:p>
        </p:txBody>
      </p:sp>
      <p:sp>
        <p:nvSpPr>
          <p:cNvPr id="13" name="四角形: 角を丸くする 12">
            <a:extLst>
              <a:ext uri="{FF2B5EF4-FFF2-40B4-BE49-F238E27FC236}">
                <a16:creationId xmlns:a16="http://schemas.microsoft.com/office/drawing/2014/main" id="{0C51EF7C-4C05-4450-A034-4F6E02D24729}"/>
              </a:ext>
            </a:extLst>
          </p:cNvPr>
          <p:cNvSpPr/>
          <p:nvPr/>
        </p:nvSpPr>
        <p:spPr>
          <a:xfrm>
            <a:off x="2538761" y="3165049"/>
            <a:ext cx="1788142" cy="2802118"/>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A0415B24-950E-4AE4-BD74-B5DF12C1F15A}"/>
              </a:ext>
            </a:extLst>
          </p:cNvPr>
          <p:cNvPicPr>
            <a:picLocks noChangeAspect="1"/>
          </p:cNvPicPr>
          <p:nvPr/>
        </p:nvPicPr>
        <p:blipFill>
          <a:blip r:embed="rId3"/>
          <a:stretch>
            <a:fillRect/>
          </a:stretch>
        </p:blipFill>
        <p:spPr>
          <a:xfrm>
            <a:off x="5639610" y="1498601"/>
            <a:ext cx="3119592" cy="4763670"/>
          </a:xfrm>
          <a:prstGeom prst="rect">
            <a:avLst/>
          </a:prstGeom>
          <a:ln w="25400">
            <a:solidFill>
              <a:srgbClr val="FF0000"/>
            </a:solidFill>
          </a:ln>
        </p:spPr>
      </p:pic>
      <p:sp>
        <p:nvSpPr>
          <p:cNvPr id="22" name="二等辺三角形 21">
            <a:extLst>
              <a:ext uri="{FF2B5EF4-FFF2-40B4-BE49-F238E27FC236}">
                <a16:creationId xmlns:a16="http://schemas.microsoft.com/office/drawing/2014/main" id="{48985DAC-4E6E-40D3-9719-8E116DA6086A}"/>
              </a:ext>
            </a:extLst>
          </p:cNvPr>
          <p:cNvSpPr/>
          <p:nvPr/>
        </p:nvSpPr>
        <p:spPr>
          <a:xfrm rot="16200000">
            <a:off x="2418268" y="3073484"/>
            <a:ext cx="4736617" cy="1653652"/>
          </a:xfrm>
          <a:prstGeom prst="triangle">
            <a:avLst>
              <a:gd name="adj" fmla="val 24806"/>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吹き出し: 折線 22">
            <a:extLst>
              <a:ext uri="{FF2B5EF4-FFF2-40B4-BE49-F238E27FC236}">
                <a16:creationId xmlns:a16="http://schemas.microsoft.com/office/drawing/2014/main" id="{0AD1BBF1-775A-4070-982A-500BBD552036}"/>
              </a:ext>
            </a:extLst>
          </p:cNvPr>
          <p:cNvSpPr/>
          <p:nvPr/>
        </p:nvSpPr>
        <p:spPr>
          <a:xfrm>
            <a:off x="9641069" y="1759103"/>
            <a:ext cx="2285888" cy="435457"/>
          </a:xfrm>
          <a:prstGeom prst="borderCallout2">
            <a:avLst>
              <a:gd name="adj1" fmla="val 106439"/>
              <a:gd name="adj2" fmla="val 4132"/>
              <a:gd name="adj3" fmla="val 215971"/>
              <a:gd name="adj4" fmla="val 856"/>
              <a:gd name="adj5" fmla="val 295879"/>
              <a:gd name="adj6" fmla="val -3367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．左の写真の通りに入力する</a:t>
            </a:r>
            <a:endParaRPr kumimoji="1" lang="en-US" altLang="ja-JP" sz="1200" dirty="0">
              <a:solidFill>
                <a:schemeClr val="tx1"/>
              </a:solidFill>
            </a:endParaRPr>
          </a:p>
        </p:txBody>
      </p:sp>
      <p:sp>
        <p:nvSpPr>
          <p:cNvPr id="25" name="テキスト ボックス 24">
            <a:extLst>
              <a:ext uri="{FF2B5EF4-FFF2-40B4-BE49-F238E27FC236}">
                <a16:creationId xmlns:a16="http://schemas.microsoft.com/office/drawing/2014/main" id="{09BA73F5-0E1E-48E5-92EF-AFDBBB965457}"/>
              </a:ext>
            </a:extLst>
          </p:cNvPr>
          <p:cNvSpPr txBox="1"/>
          <p:nvPr/>
        </p:nvSpPr>
        <p:spPr>
          <a:xfrm>
            <a:off x="9833731" y="2235343"/>
            <a:ext cx="2093226" cy="438582"/>
          </a:xfrm>
          <a:prstGeom prst="rect">
            <a:avLst/>
          </a:prstGeom>
          <a:noFill/>
        </p:spPr>
        <p:txBody>
          <a:bodyPr wrap="square" rtlCol="0">
            <a:spAutoFit/>
          </a:bodyPr>
          <a:lstStyle/>
          <a:p>
            <a:r>
              <a:rPr lang="en-US" altLang="ja-JP" sz="1050" dirty="0"/>
              <a:t>※</a:t>
            </a:r>
            <a:r>
              <a:rPr lang="ja-JP" altLang="en-US" sz="1050" dirty="0"/>
              <a:t>スペルミスなどは絶対にないように注意してください</a:t>
            </a:r>
            <a:r>
              <a:rPr lang="ja-JP" altLang="en-US" sz="1200" dirty="0"/>
              <a:t>。</a:t>
            </a:r>
            <a:endParaRPr kumimoji="1" lang="ja-JP" altLang="en-US" sz="1200" dirty="0"/>
          </a:p>
        </p:txBody>
      </p:sp>
    </p:spTree>
    <p:extLst>
      <p:ext uri="{BB962C8B-B14F-4D97-AF65-F5344CB8AC3E}">
        <p14:creationId xmlns:p14="http://schemas.microsoft.com/office/powerpoint/2010/main" val="4098077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A2F5D329-FA70-418F-9426-D49BA753D48C}"/>
              </a:ext>
            </a:extLst>
          </p:cNvPr>
          <p:cNvPicPr>
            <a:picLocks noChangeAspect="1"/>
          </p:cNvPicPr>
          <p:nvPr/>
        </p:nvPicPr>
        <p:blipFill>
          <a:blip r:embed="rId2"/>
          <a:stretch>
            <a:fillRect/>
          </a:stretch>
        </p:blipFill>
        <p:spPr>
          <a:xfrm>
            <a:off x="2329988" y="1676365"/>
            <a:ext cx="7851290" cy="3942586"/>
          </a:xfrm>
          <a:prstGeom prst="rect">
            <a:avLst/>
          </a:prstGeom>
          <a:ln>
            <a:solidFill>
              <a:srgbClr val="FF0000"/>
            </a:solidFill>
          </a:ln>
        </p:spPr>
      </p:pic>
      <p:sp>
        <p:nvSpPr>
          <p:cNvPr id="5" name="テキスト ボックス 4">
            <a:extLst>
              <a:ext uri="{FF2B5EF4-FFF2-40B4-BE49-F238E27FC236}">
                <a16:creationId xmlns:a16="http://schemas.microsoft.com/office/drawing/2014/main" id="{88588058-6433-4772-B9DA-ACD37F8C5898}"/>
              </a:ext>
            </a:extLst>
          </p:cNvPr>
          <p:cNvSpPr txBox="1"/>
          <p:nvPr/>
        </p:nvSpPr>
        <p:spPr>
          <a:xfrm>
            <a:off x="318052" y="278296"/>
            <a:ext cx="6478674" cy="584775"/>
          </a:xfrm>
          <a:prstGeom prst="rect">
            <a:avLst/>
          </a:prstGeom>
          <a:noFill/>
        </p:spPr>
        <p:txBody>
          <a:bodyPr wrap="square" rtlCol="0">
            <a:spAutoFit/>
          </a:bodyPr>
          <a:lstStyle/>
          <a:p>
            <a:r>
              <a:rPr kumimoji="1" lang="ja-JP" altLang="en-US" sz="3200" dirty="0"/>
              <a:t>③タグ付けを行う</a:t>
            </a:r>
          </a:p>
        </p:txBody>
      </p:sp>
      <p:sp>
        <p:nvSpPr>
          <p:cNvPr id="9" name="四角形: 角を丸くする 8">
            <a:extLst>
              <a:ext uri="{FF2B5EF4-FFF2-40B4-BE49-F238E27FC236}">
                <a16:creationId xmlns:a16="http://schemas.microsoft.com/office/drawing/2014/main" id="{7F9171C6-802F-4D15-891F-D91FC6A47D93}"/>
              </a:ext>
            </a:extLst>
          </p:cNvPr>
          <p:cNvSpPr/>
          <p:nvPr/>
        </p:nvSpPr>
        <p:spPr>
          <a:xfrm>
            <a:off x="2340798" y="2460396"/>
            <a:ext cx="336414" cy="26395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吹き出し: 折線 10">
            <a:extLst>
              <a:ext uri="{FF2B5EF4-FFF2-40B4-BE49-F238E27FC236}">
                <a16:creationId xmlns:a16="http://schemas.microsoft.com/office/drawing/2014/main" id="{1EA2DE51-6CE0-45A1-A9D3-CCB3786700C3}"/>
              </a:ext>
            </a:extLst>
          </p:cNvPr>
          <p:cNvSpPr/>
          <p:nvPr/>
        </p:nvSpPr>
        <p:spPr>
          <a:xfrm>
            <a:off x="318052" y="1561044"/>
            <a:ext cx="1284505" cy="447876"/>
          </a:xfrm>
          <a:prstGeom prst="borderCallout2">
            <a:avLst>
              <a:gd name="adj1" fmla="val 58739"/>
              <a:gd name="adj2" fmla="val 104571"/>
              <a:gd name="adj3" fmla="val 90312"/>
              <a:gd name="adj4" fmla="val 129691"/>
              <a:gd name="adj5" fmla="val 207216"/>
              <a:gd name="adj6" fmla="val 15390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1</a:t>
            </a:r>
            <a:r>
              <a:rPr kumimoji="1" lang="ja-JP" altLang="en-US" sz="1200" dirty="0">
                <a:solidFill>
                  <a:schemeClr val="tx1"/>
                </a:solidFill>
              </a:rPr>
              <a:t>．四角を選択</a:t>
            </a:r>
            <a:endParaRPr kumimoji="1" lang="en-US" altLang="ja-JP" sz="1200" dirty="0">
              <a:solidFill>
                <a:schemeClr val="tx1"/>
              </a:solidFill>
            </a:endParaRPr>
          </a:p>
        </p:txBody>
      </p:sp>
      <p:sp>
        <p:nvSpPr>
          <p:cNvPr id="13" name="テキスト ボックス 12">
            <a:extLst>
              <a:ext uri="{FF2B5EF4-FFF2-40B4-BE49-F238E27FC236}">
                <a16:creationId xmlns:a16="http://schemas.microsoft.com/office/drawing/2014/main" id="{979E9D38-BFD1-4FE9-93AA-916520981E61}"/>
              </a:ext>
            </a:extLst>
          </p:cNvPr>
          <p:cNvSpPr txBox="1"/>
          <p:nvPr/>
        </p:nvSpPr>
        <p:spPr>
          <a:xfrm>
            <a:off x="318052" y="2044898"/>
            <a:ext cx="1284504" cy="415498"/>
          </a:xfrm>
          <a:prstGeom prst="rect">
            <a:avLst/>
          </a:prstGeom>
          <a:noFill/>
        </p:spPr>
        <p:txBody>
          <a:bodyPr wrap="square" rtlCol="0">
            <a:spAutoFit/>
          </a:bodyPr>
          <a:lstStyle/>
          <a:p>
            <a:r>
              <a:rPr lang="en-US" altLang="ja-JP" sz="1050" dirty="0"/>
              <a:t>※</a:t>
            </a:r>
            <a:r>
              <a:rPr lang="ja-JP" altLang="en-US" sz="1050" dirty="0"/>
              <a:t>四角以外は使用しません</a:t>
            </a:r>
            <a:endParaRPr kumimoji="1" lang="ja-JP" altLang="en-US" sz="1200" dirty="0"/>
          </a:p>
        </p:txBody>
      </p:sp>
      <p:sp>
        <p:nvSpPr>
          <p:cNvPr id="14" name="吹き出し: 折線 13">
            <a:extLst>
              <a:ext uri="{FF2B5EF4-FFF2-40B4-BE49-F238E27FC236}">
                <a16:creationId xmlns:a16="http://schemas.microsoft.com/office/drawing/2014/main" id="{283A45C9-EA58-4185-86B4-9312D86E756E}"/>
              </a:ext>
            </a:extLst>
          </p:cNvPr>
          <p:cNvSpPr/>
          <p:nvPr/>
        </p:nvSpPr>
        <p:spPr>
          <a:xfrm>
            <a:off x="2122056" y="5892353"/>
            <a:ext cx="1868966" cy="447876"/>
          </a:xfrm>
          <a:prstGeom prst="borderCallout2">
            <a:avLst>
              <a:gd name="adj1" fmla="val 35587"/>
              <a:gd name="adj2" fmla="val 103920"/>
              <a:gd name="adj3" fmla="val 12436"/>
              <a:gd name="adj4" fmla="val 137746"/>
              <a:gd name="adj5" fmla="val -361075"/>
              <a:gd name="adj6" fmla="val 17815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．タグ付け対象の物体を四角で囲む</a:t>
            </a:r>
            <a:endParaRPr kumimoji="1" lang="en-US" altLang="ja-JP" sz="1200" dirty="0">
              <a:solidFill>
                <a:schemeClr val="tx1"/>
              </a:solidFill>
            </a:endParaRPr>
          </a:p>
        </p:txBody>
      </p:sp>
      <p:sp>
        <p:nvSpPr>
          <p:cNvPr id="15" name="吹き出し: 折線 14">
            <a:extLst>
              <a:ext uri="{FF2B5EF4-FFF2-40B4-BE49-F238E27FC236}">
                <a16:creationId xmlns:a16="http://schemas.microsoft.com/office/drawing/2014/main" id="{C748F67E-0B68-42EF-84CD-16C8EE94168C}"/>
              </a:ext>
            </a:extLst>
          </p:cNvPr>
          <p:cNvSpPr/>
          <p:nvPr/>
        </p:nvSpPr>
        <p:spPr>
          <a:xfrm>
            <a:off x="6796726" y="5858426"/>
            <a:ext cx="1868966" cy="447876"/>
          </a:xfrm>
          <a:prstGeom prst="borderCallout2">
            <a:avLst>
              <a:gd name="adj1" fmla="val 35587"/>
              <a:gd name="adj2" fmla="val -4019"/>
              <a:gd name="adj3" fmla="val 14540"/>
              <a:gd name="adj4" fmla="val -16092"/>
              <a:gd name="adj5" fmla="val -266361"/>
              <a:gd name="adj6" fmla="val -2662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3</a:t>
            </a:r>
            <a:r>
              <a:rPr kumimoji="1" lang="ja-JP" altLang="en-US" sz="1200" dirty="0">
                <a:solidFill>
                  <a:schemeClr val="tx1"/>
                </a:solidFill>
              </a:rPr>
              <a:t>．タグ付けしたものの分類</a:t>
            </a:r>
            <a:r>
              <a:rPr lang="ja-JP" altLang="en-US" sz="1200" dirty="0">
                <a:solidFill>
                  <a:schemeClr val="tx1"/>
                </a:solidFill>
              </a:rPr>
              <a:t>を行う</a:t>
            </a:r>
            <a:endParaRPr kumimoji="1" lang="en-US" altLang="ja-JP" sz="1200" dirty="0">
              <a:solidFill>
                <a:schemeClr val="tx1"/>
              </a:solidFill>
            </a:endParaRPr>
          </a:p>
        </p:txBody>
      </p:sp>
      <p:sp>
        <p:nvSpPr>
          <p:cNvPr id="17" name="テキスト ボックス 16">
            <a:extLst>
              <a:ext uri="{FF2B5EF4-FFF2-40B4-BE49-F238E27FC236}">
                <a16:creationId xmlns:a16="http://schemas.microsoft.com/office/drawing/2014/main" id="{8269CF1E-7BC4-42E9-B6DD-782BD3E72849}"/>
              </a:ext>
            </a:extLst>
          </p:cNvPr>
          <p:cNvSpPr txBox="1"/>
          <p:nvPr/>
        </p:nvSpPr>
        <p:spPr>
          <a:xfrm>
            <a:off x="3425414" y="6452746"/>
            <a:ext cx="5473489" cy="253916"/>
          </a:xfrm>
          <a:prstGeom prst="rect">
            <a:avLst/>
          </a:prstGeom>
          <a:noFill/>
        </p:spPr>
        <p:txBody>
          <a:bodyPr wrap="square" rtlCol="0">
            <a:spAutoFit/>
          </a:bodyPr>
          <a:lstStyle/>
          <a:p>
            <a:r>
              <a:rPr lang="en-US" altLang="ja-JP" sz="1050" dirty="0"/>
              <a:t>※</a:t>
            </a:r>
            <a:r>
              <a:rPr lang="ja-JP" altLang="en-US" sz="1050" dirty="0"/>
              <a:t>「タグ付け対象の物体」およびその「分類」方法は</a:t>
            </a:r>
            <a:r>
              <a:rPr lang="en-US" altLang="ja-JP" sz="1050" dirty="0"/>
              <a:t>APPENDIX</a:t>
            </a:r>
            <a:r>
              <a:rPr lang="ja-JP" altLang="en-US" sz="1050" dirty="0"/>
              <a:t>に記述しております。</a:t>
            </a:r>
            <a:endParaRPr kumimoji="1" lang="ja-JP" altLang="en-US" sz="1200" dirty="0"/>
          </a:p>
        </p:txBody>
      </p:sp>
    </p:spTree>
    <p:extLst>
      <p:ext uri="{BB962C8B-B14F-4D97-AF65-F5344CB8AC3E}">
        <p14:creationId xmlns:p14="http://schemas.microsoft.com/office/powerpoint/2010/main" val="1571930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8588058-6433-4772-B9DA-ACD37F8C5898}"/>
              </a:ext>
            </a:extLst>
          </p:cNvPr>
          <p:cNvSpPr txBox="1"/>
          <p:nvPr/>
        </p:nvSpPr>
        <p:spPr>
          <a:xfrm>
            <a:off x="318052" y="278296"/>
            <a:ext cx="6478674" cy="584775"/>
          </a:xfrm>
          <a:prstGeom prst="rect">
            <a:avLst/>
          </a:prstGeom>
          <a:noFill/>
        </p:spPr>
        <p:txBody>
          <a:bodyPr wrap="square" rtlCol="0">
            <a:spAutoFit/>
          </a:bodyPr>
          <a:lstStyle/>
          <a:p>
            <a:r>
              <a:rPr kumimoji="1" lang="ja-JP" altLang="en-US" sz="3200" dirty="0"/>
              <a:t>③タグ付けを行う</a:t>
            </a:r>
          </a:p>
        </p:txBody>
      </p:sp>
      <p:pic>
        <p:nvPicPr>
          <p:cNvPr id="2" name="図 1">
            <a:extLst>
              <a:ext uri="{FF2B5EF4-FFF2-40B4-BE49-F238E27FC236}">
                <a16:creationId xmlns:a16="http://schemas.microsoft.com/office/drawing/2014/main" id="{C14295A8-107E-4091-9CBF-E722B50C79DE}"/>
              </a:ext>
            </a:extLst>
          </p:cNvPr>
          <p:cNvPicPr>
            <a:picLocks noChangeAspect="1"/>
          </p:cNvPicPr>
          <p:nvPr/>
        </p:nvPicPr>
        <p:blipFill>
          <a:blip r:embed="rId2"/>
          <a:stretch>
            <a:fillRect/>
          </a:stretch>
        </p:blipFill>
        <p:spPr>
          <a:xfrm>
            <a:off x="2329988" y="1685042"/>
            <a:ext cx="8084136" cy="3933909"/>
          </a:xfrm>
          <a:prstGeom prst="rect">
            <a:avLst/>
          </a:prstGeom>
          <a:ln>
            <a:solidFill>
              <a:schemeClr val="accent1">
                <a:shade val="50000"/>
              </a:schemeClr>
            </a:solidFill>
          </a:ln>
        </p:spPr>
      </p:pic>
      <p:sp>
        <p:nvSpPr>
          <p:cNvPr id="3" name="テキスト ボックス 2">
            <a:extLst>
              <a:ext uri="{FF2B5EF4-FFF2-40B4-BE49-F238E27FC236}">
                <a16:creationId xmlns:a16="http://schemas.microsoft.com/office/drawing/2014/main" id="{F4263FA4-3159-4F3C-BA6C-9ADEA0C3935E}"/>
              </a:ext>
            </a:extLst>
          </p:cNvPr>
          <p:cNvSpPr txBox="1"/>
          <p:nvPr/>
        </p:nvSpPr>
        <p:spPr>
          <a:xfrm>
            <a:off x="2193820" y="1206495"/>
            <a:ext cx="5755270" cy="400110"/>
          </a:xfrm>
          <a:prstGeom prst="rect">
            <a:avLst/>
          </a:prstGeom>
          <a:noFill/>
        </p:spPr>
        <p:txBody>
          <a:bodyPr wrap="square" rtlCol="0">
            <a:spAutoFit/>
          </a:bodyPr>
          <a:lstStyle/>
          <a:p>
            <a:r>
              <a:rPr lang="en-US" altLang="ja-JP" sz="2000" b="1" dirty="0"/>
              <a:t>※</a:t>
            </a:r>
            <a:r>
              <a:rPr lang="ja-JP" altLang="en-US" sz="2000" b="1" dirty="0"/>
              <a:t>↓タグ付け完成形のイメージ</a:t>
            </a:r>
            <a:endParaRPr kumimoji="1" lang="ja-JP" altLang="en-US" sz="2000" b="1" dirty="0"/>
          </a:p>
        </p:txBody>
      </p:sp>
    </p:spTree>
    <p:extLst>
      <p:ext uri="{BB962C8B-B14F-4D97-AF65-F5344CB8AC3E}">
        <p14:creationId xmlns:p14="http://schemas.microsoft.com/office/powerpoint/2010/main" val="728847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8588058-6433-4772-B9DA-ACD37F8C5898}"/>
              </a:ext>
            </a:extLst>
          </p:cNvPr>
          <p:cNvSpPr txBox="1"/>
          <p:nvPr/>
        </p:nvSpPr>
        <p:spPr>
          <a:xfrm>
            <a:off x="318052" y="278296"/>
            <a:ext cx="6478674" cy="584775"/>
          </a:xfrm>
          <a:prstGeom prst="rect">
            <a:avLst/>
          </a:prstGeom>
          <a:noFill/>
        </p:spPr>
        <p:txBody>
          <a:bodyPr wrap="square" rtlCol="0">
            <a:spAutoFit/>
          </a:bodyPr>
          <a:lstStyle/>
          <a:p>
            <a:r>
              <a:rPr lang="ja-JP" altLang="en-US" sz="3200" dirty="0"/>
              <a:t>④</a:t>
            </a:r>
            <a:r>
              <a:rPr kumimoji="1" lang="ja-JP" altLang="en-US" sz="3200" dirty="0"/>
              <a:t>タグ付けした内容を保存する</a:t>
            </a:r>
          </a:p>
        </p:txBody>
      </p:sp>
      <p:pic>
        <p:nvPicPr>
          <p:cNvPr id="3" name="図 2">
            <a:extLst>
              <a:ext uri="{FF2B5EF4-FFF2-40B4-BE49-F238E27FC236}">
                <a16:creationId xmlns:a16="http://schemas.microsoft.com/office/drawing/2014/main" id="{FA74AEDD-92D5-43A3-AD7B-DBFF4094548E}"/>
              </a:ext>
            </a:extLst>
          </p:cNvPr>
          <p:cNvPicPr>
            <a:picLocks noChangeAspect="1"/>
          </p:cNvPicPr>
          <p:nvPr/>
        </p:nvPicPr>
        <p:blipFill>
          <a:blip r:embed="rId2"/>
          <a:stretch>
            <a:fillRect/>
          </a:stretch>
        </p:blipFill>
        <p:spPr>
          <a:xfrm>
            <a:off x="2575089" y="1180794"/>
            <a:ext cx="6286108" cy="3118227"/>
          </a:xfrm>
          <a:prstGeom prst="rect">
            <a:avLst/>
          </a:prstGeom>
          <a:ln>
            <a:solidFill>
              <a:srgbClr val="FF0000"/>
            </a:solidFill>
          </a:ln>
        </p:spPr>
      </p:pic>
      <p:sp>
        <p:nvSpPr>
          <p:cNvPr id="4" name="四角形: 角を丸くする 3">
            <a:extLst>
              <a:ext uri="{FF2B5EF4-FFF2-40B4-BE49-F238E27FC236}">
                <a16:creationId xmlns:a16="http://schemas.microsoft.com/office/drawing/2014/main" id="{F44EC1C6-43E3-4D4B-8A65-12C8FCD6D860}"/>
              </a:ext>
            </a:extLst>
          </p:cNvPr>
          <p:cNvSpPr/>
          <p:nvPr/>
        </p:nvSpPr>
        <p:spPr>
          <a:xfrm>
            <a:off x="4886728" y="1158054"/>
            <a:ext cx="298818" cy="239007"/>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吹き出し: 折線 6">
            <a:extLst>
              <a:ext uri="{FF2B5EF4-FFF2-40B4-BE49-F238E27FC236}">
                <a16:creationId xmlns:a16="http://schemas.microsoft.com/office/drawing/2014/main" id="{5AB24098-2864-4A61-9985-D8354DF965C0}"/>
              </a:ext>
            </a:extLst>
          </p:cNvPr>
          <p:cNvSpPr/>
          <p:nvPr/>
        </p:nvSpPr>
        <p:spPr>
          <a:xfrm>
            <a:off x="6872140" y="465648"/>
            <a:ext cx="1084083" cy="447876"/>
          </a:xfrm>
          <a:prstGeom prst="borderCallout2">
            <a:avLst>
              <a:gd name="adj1" fmla="val 35587"/>
              <a:gd name="adj2" fmla="val -4019"/>
              <a:gd name="adj3" fmla="val 46112"/>
              <a:gd name="adj4" fmla="val -26527"/>
              <a:gd name="adj5" fmla="val 158804"/>
              <a:gd name="adj6" fmla="val -16228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1</a:t>
            </a:r>
            <a:r>
              <a:rPr kumimoji="1" lang="ja-JP" altLang="en-US" sz="1200" dirty="0">
                <a:solidFill>
                  <a:schemeClr val="tx1"/>
                </a:solidFill>
              </a:rPr>
              <a:t>．保存する</a:t>
            </a:r>
            <a:endParaRPr kumimoji="1" lang="en-US" altLang="ja-JP" sz="1200" dirty="0">
              <a:solidFill>
                <a:schemeClr val="tx1"/>
              </a:solidFill>
            </a:endParaRPr>
          </a:p>
        </p:txBody>
      </p:sp>
      <p:pic>
        <p:nvPicPr>
          <p:cNvPr id="10" name="図 9">
            <a:extLst>
              <a:ext uri="{FF2B5EF4-FFF2-40B4-BE49-F238E27FC236}">
                <a16:creationId xmlns:a16="http://schemas.microsoft.com/office/drawing/2014/main" id="{CCE9B843-A2BC-4DFF-8B80-B01B00C32EF7}"/>
              </a:ext>
            </a:extLst>
          </p:cNvPr>
          <p:cNvPicPr>
            <a:picLocks noChangeAspect="1"/>
          </p:cNvPicPr>
          <p:nvPr/>
        </p:nvPicPr>
        <p:blipFill>
          <a:blip r:embed="rId3"/>
          <a:stretch>
            <a:fillRect/>
          </a:stretch>
        </p:blipFill>
        <p:spPr>
          <a:xfrm>
            <a:off x="5953396" y="1277558"/>
            <a:ext cx="3200645" cy="2898742"/>
          </a:xfrm>
          <a:prstGeom prst="rect">
            <a:avLst/>
          </a:prstGeom>
        </p:spPr>
      </p:pic>
      <p:sp>
        <p:nvSpPr>
          <p:cNvPr id="18" name="吹き出し: 折線 17">
            <a:extLst>
              <a:ext uri="{FF2B5EF4-FFF2-40B4-BE49-F238E27FC236}">
                <a16:creationId xmlns:a16="http://schemas.microsoft.com/office/drawing/2014/main" id="{AA7A9B07-196D-4820-B666-CA8AB3B4AB78}"/>
              </a:ext>
            </a:extLst>
          </p:cNvPr>
          <p:cNvSpPr/>
          <p:nvPr/>
        </p:nvSpPr>
        <p:spPr>
          <a:xfrm>
            <a:off x="9880635" y="2988245"/>
            <a:ext cx="1292201" cy="447876"/>
          </a:xfrm>
          <a:prstGeom prst="borderCallout2">
            <a:avLst>
              <a:gd name="adj1" fmla="val 35587"/>
              <a:gd name="adj2" fmla="val -4019"/>
              <a:gd name="adj3" fmla="val 35588"/>
              <a:gd name="adj4" fmla="val -19961"/>
              <a:gd name="adj5" fmla="val 169328"/>
              <a:gd name="adj6" fmla="val -21115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2</a:t>
            </a:r>
            <a:r>
              <a:rPr kumimoji="1" lang="ja-JP" altLang="en-US" sz="1200" dirty="0">
                <a:solidFill>
                  <a:schemeClr val="tx1"/>
                </a:solidFill>
              </a:rPr>
              <a:t>．</a:t>
            </a:r>
            <a:r>
              <a:rPr kumimoji="1" lang="en-US" altLang="ja-JP" sz="1200" dirty="0">
                <a:solidFill>
                  <a:schemeClr val="tx1"/>
                </a:solidFill>
              </a:rPr>
              <a:t>OK</a:t>
            </a:r>
            <a:r>
              <a:rPr kumimoji="1" lang="ja-JP" altLang="en-US" sz="1200" dirty="0">
                <a:solidFill>
                  <a:schemeClr val="tx1"/>
                </a:solidFill>
              </a:rPr>
              <a:t>を押下</a:t>
            </a:r>
            <a:endParaRPr kumimoji="1" lang="en-US" altLang="ja-JP" sz="1200" dirty="0">
              <a:solidFill>
                <a:schemeClr val="tx1"/>
              </a:solidFill>
            </a:endParaRPr>
          </a:p>
        </p:txBody>
      </p:sp>
      <p:pic>
        <p:nvPicPr>
          <p:cNvPr id="20" name="図 19">
            <a:extLst>
              <a:ext uri="{FF2B5EF4-FFF2-40B4-BE49-F238E27FC236}">
                <a16:creationId xmlns:a16="http://schemas.microsoft.com/office/drawing/2014/main" id="{8FF61858-BE8D-48B1-A687-61274CF149B3}"/>
              </a:ext>
            </a:extLst>
          </p:cNvPr>
          <p:cNvPicPr>
            <a:picLocks noChangeAspect="1"/>
          </p:cNvPicPr>
          <p:nvPr/>
        </p:nvPicPr>
        <p:blipFill>
          <a:blip r:embed="rId4"/>
          <a:stretch>
            <a:fillRect/>
          </a:stretch>
        </p:blipFill>
        <p:spPr>
          <a:xfrm>
            <a:off x="2575090" y="4303252"/>
            <a:ext cx="6286108" cy="220726"/>
          </a:xfrm>
          <a:prstGeom prst="rect">
            <a:avLst/>
          </a:prstGeom>
          <a:ln>
            <a:solidFill>
              <a:schemeClr val="accent1">
                <a:shade val="50000"/>
              </a:schemeClr>
            </a:solidFill>
          </a:ln>
        </p:spPr>
      </p:pic>
      <p:sp>
        <p:nvSpPr>
          <p:cNvPr id="21" name="吹き出し: 折線 20">
            <a:extLst>
              <a:ext uri="{FF2B5EF4-FFF2-40B4-BE49-F238E27FC236}">
                <a16:creationId xmlns:a16="http://schemas.microsoft.com/office/drawing/2014/main" id="{B1238A3E-1E18-4CD4-9532-42DBACD93BA1}"/>
              </a:ext>
            </a:extLst>
          </p:cNvPr>
          <p:cNvSpPr/>
          <p:nvPr/>
        </p:nvSpPr>
        <p:spPr>
          <a:xfrm>
            <a:off x="204931" y="3346514"/>
            <a:ext cx="1595588" cy="490194"/>
          </a:xfrm>
          <a:prstGeom prst="borderCallout2">
            <a:avLst>
              <a:gd name="adj1" fmla="val 48216"/>
              <a:gd name="adj2" fmla="val 104679"/>
              <a:gd name="adj3" fmla="val 46476"/>
              <a:gd name="adj4" fmla="val 120691"/>
              <a:gd name="adj5" fmla="val 208199"/>
              <a:gd name="adj6" fmla="val 15149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3</a:t>
            </a:r>
            <a:r>
              <a:rPr kumimoji="1" lang="ja-JP" altLang="en-US" sz="1200" dirty="0">
                <a:solidFill>
                  <a:schemeClr val="tx1"/>
                </a:solidFill>
              </a:rPr>
              <a:t>．</a:t>
            </a:r>
            <a:r>
              <a:rPr lang="en-US" altLang="ja-JP" sz="1200" dirty="0">
                <a:solidFill>
                  <a:schemeClr val="tx1"/>
                </a:solidFill>
              </a:rPr>
              <a:t>Json</a:t>
            </a:r>
            <a:r>
              <a:rPr lang="ja-JP" altLang="en-US" sz="1200" dirty="0">
                <a:solidFill>
                  <a:schemeClr val="tx1"/>
                </a:solidFill>
              </a:rPr>
              <a:t>ファイルがダウンロードされる</a:t>
            </a:r>
            <a:endParaRPr kumimoji="1" lang="en-US" altLang="ja-JP" sz="1200" dirty="0">
              <a:solidFill>
                <a:schemeClr val="tx1"/>
              </a:solidFill>
            </a:endParaRPr>
          </a:p>
        </p:txBody>
      </p:sp>
      <p:sp>
        <p:nvSpPr>
          <p:cNvPr id="23" name="テキスト ボックス 22">
            <a:extLst>
              <a:ext uri="{FF2B5EF4-FFF2-40B4-BE49-F238E27FC236}">
                <a16:creationId xmlns:a16="http://schemas.microsoft.com/office/drawing/2014/main" id="{99B2AAD9-34C2-4962-837C-38480BDCB26C}"/>
              </a:ext>
            </a:extLst>
          </p:cNvPr>
          <p:cNvSpPr txBox="1"/>
          <p:nvPr/>
        </p:nvSpPr>
        <p:spPr>
          <a:xfrm>
            <a:off x="904472" y="4762836"/>
            <a:ext cx="10383056" cy="2031325"/>
          </a:xfrm>
          <a:prstGeom prst="rect">
            <a:avLst/>
          </a:prstGeom>
          <a:noFill/>
        </p:spPr>
        <p:txBody>
          <a:bodyPr wrap="square" rtlCol="0">
            <a:spAutoFit/>
          </a:bodyPr>
          <a:lstStyle/>
          <a:p>
            <a:r>
              <a:rPr lang="en-US" altLang="ja-JP" sz="2000" b="1" dirty="0"/>
              <a:t>【</a:t>
            </a:r>
            <a:r>
              <a:rPr lang="ja-JP" altLang="en-US" sz="2000" b="1" dirty="0"/>
              <a:t>重要事項</a:t>
            </a:r>
            <a:r>
              <a:rPr lang="en-US" altLang="ja-JP" sz="2000" b="1" dirty="0"/>
              <a:t>】</a:t>
            </a:r>
          </a:p>
          <a:p>
            <a:pPr marL="285750" indent="-285750">
              <a:buFont typeface="Wingdings" panose="05000000000000000000" pitchFamily="2" charset="2"/>
              <a:buChar char="l"/>
            </a:pPr>
            <a:r>
              <a:rPr lang="en-US" altLang="ja-JP" sz="1600" dirty="0"/>
              <a:t>20</a:t>
            </a:r>
            <a:r>
              <a:rPr lang="ja-JP" altLang="en-US" sz="1600" dirty="0"/>
              <a:t>枚分のタグ付けが完了したタイミングで「保存」を行ってください。</a:t>
            </a:r>
            <a:endParaRPr lang="en-US" altLang="ja-JP" sz="1600" dirty="0"/>
          </a:p>
          <a:p>
            <a:pPr marL="285750" indent="-285750">
              <a:buFont typeface="Wingdings" panose="05000000000000000000" pitchFamily="2" charset="2"/>
              <a:buChar char="l"/>
            </a:pPr>
            <a:r>
              <a:rPr kumimoji="1" lang="ja-JP" altLang="en-US" sz="1600" dirty="0"/>
              <a:t>「保存」せずにブラウザを閉じてしまうと、タグ付けした情報が消えてしまいますのでご注意ください。</a:t>
            </a:r>
            <a:endParaRPr kumimoji="1" lang="en-US" altLang="ja-JP" sz="1600" dirty="0"/>
          </a:p>
          <a:p>
            <a:pPr marL="285750" indent="-285750">
              <a:buFont typeface="Wingdings" panose="05000000000000000000" pitchFamily="2" charset="2"/>
              <a:buChar char="l"/>
            </a:pPr>
            <a:r>
              <a:rPr lang="ja-JP" altLang="en-US" sz="1600" dirty="0"/>
              <a:t>「保存」した際に生成される</a:t>
            </a:r>
            <a:r>
              <a:rPr lang="en-US" altLang="ja-JP" sz="1600" dirty="0"/>
              <a:t>Json</a:t>
            </a:r>
            <a:r>
              <a:rPr lang="ja-JP" altLang="en-US" sz="1600" dirty="0"/>
              <a:t>ファイルをすべて納品して頂きます。</a:t>
            </a:r>
            <a:endParaRPr lang="en-US" altLang="ja-JP" sz="1600" dirty="0"/>
          </a:p>
          <a:p>
            <a:r>
              <a:rPr lang="ja-JP" altLang="en-US" sz="1400" dirty="0"/>
              <a:t>　　</a:t>
            </a:r>
            <a:r>
              <a:rPr kumimoji="1" lang="ja-JP" altLang="en-US" sz="1400" dirty="0"/>
              <a:t>　</a:t>
            </a:r>
            <a:r>
              <a:rPr kumimoji="1" lang="en-US" altLang="ja-JP" sz="1400" dirty="0"/>
              <a:t>※500</a:t>
            </a:r>
            <a:r>
              <a:rPr kumimoji="1" lang="ja-JP" altLang="en-US" sz="1400" dirty="0"/>
              <a:t>枚のタグ付けをして頂いた場合、合計</a:t>
            </a:r>
            <a:r>
              <a:rPr kumimoji="1" lang="en-US" altLang="ja-JP" sz="1400" dirty="0"/>
              <a:t>5</a:t>
            </a:r>
            <a:r>
              <a:rPr lang="ja-JP" altLang="en-US" sz="1400" dirty="0"/>
              <a:t>ファイルを最終的に納品して頂きます。</a:t>
            </a:r>
            <a:endParaRPr lang="en-US" altLang="ja-JP" sz="1600" dirty="0"/>
          </a:p>
          <a:p>
            <a:pPr marL="285750" indent="-285750">
              <a:buFont typeface="Wingdings" panose="05000000000000000000" pitchFamily="2" charset="2"/>
              <a:buChar char="l"/>
            </a:pPr>
            <a:r>
              <a:rPr kumimoji="1" lang="en-US" altLang="ja-JP" sz="1600" dirty="0"/>
              <a:t>Json</a:t>
            </a:r>
            <a:r>
              <a:rPr kumimoji="1" lang="ja-JP" altLang="en-US" sz="1600" dirty="0"/>
              <a:t>ファイルの名称は「画像フォルダ名</a:t>
            </a:r>
            <a:r>
              <a:rPr kumimoji="1" lang="en-US" altLang="ja-JP" sz="1600" dirty="0"/>
              <a:t>_</a:t>
            </a:r>
            <a:r>
              <a:rPr kumimoji="1" lang="ja-JP" altLang="en-US" sz="1600" dirty="0"/>
              <a:t>スタート枚数</a:t>
            </a:r>
            <a:r>
              <a:rPr lang="en-US" altLang="ja-JP" sz="1600" dirty="0"/>
              <a:t>-</a:t>
            </a:r>
            <a:r>
              <a:rPr lang="ja-JP" altLang="en-US" sz="1600" dirty="0"/>
              <a:t>終了枚数</a:t>
            </a:r>
            <a:r>
              <a:rPr kumimoji="1" lang="en-US" altLang="ja-JP" sz="1600" dirty="0"/>
              <a:t>.json</a:t>
            </a:r>
            <a:r>
              <a:rPr kumimoji="1" lang="ja-JP" altLang="en-US" sz="1600" dirty="0"/>
              <a:t>」としてください。</a:t>
            </a:r>
            <a:endParaRPr kumimoji="1" lang="en-US" altLang="ja-JP" sz="1600" dirty="0"/>
          </a:p>
          <a:p>
            <a:r>
              <a:rPr lang="ja-JP" altLang="en-US" sz="1400" dirty="0"/>
              <a:t>　　　</a:t>
            </a:r>
            <a:r>
              <a:rPr lang="en-US" altLang="ja-JP" sz="1400" dirty="0"/>
              <a:t>※</a:t>
            </a:r>
            <a:r>
              <a:rPr lang="ja-JP" altLang="en-US" sz="1400" dirty="0"/>
              <a:t>作業をしてくださる方には画像フォルダをお渡しします。例えば「</a:t>
            </a:r>
            <a:r>
              <a:rPr lang="en-US" altLang="ja-JP" sz="1400" dirty="0" err="1"/>
              <a:t>AvsB</a:t>
            </a:r>
            <a:r>
              <a:rPr lang="ja-JP" altLang="en-US" sz="1400" dirty="0"/>
              <a:t>」というフォルダの</a:t>
            </a:r>
            <a:r>
              <a:rPr lang="en-US" altLang="ja-JP" sz="1400" dirty="0"/>
              <a:t>1~20</a:t>
            </a:r>
            <a:r>
              <a:rPr lang="ja-JP" altLang="en-US" sz="1400" dirty="0"/>
              <a:t>枚目の画像</a:t>
            </a:r>
            <a:endParaRPr lang="en-US" altLang="ja-JP" sz="1400" dirty="0"/>
          </a:p>
          <a:p>
            <a:r>
              <a:rPr lang="ja-JP" altLang="en-US" sz="1400" dirty="0"/>
              <a:t>　　　　をタグ付けした場合、「</a:t>
            </a:r>
            <a:r>
              <a:rPr lang="en-US" altLang="ja-JP" sz="1400" dirty="0"/>
              <a:t>AvsB_1-20.json</a:t>
            </a:r>
            <a:r>
              <a:rPr lang="ja-JP" altLang="en-US" sz="1400" dirty="0"/>
              <a:t>」というファイル名にしてください。</a:t>
            </a:r>
            <a:endParaRPr lang="en-US" altLang="ja-JP" sz="1400" dirty="0"/>
          </a:p>
        </p:txBody>
      </p:sp>
      <p:sp>
        <p:nvSpPr>
          <p:cNvPr id="26" name="四角形: 角を丸くする 25">
            <a:extLst>
              <a:ext uri="{FF2B5EF4-FFF2-40B4-BE49-F238E27FC236}">
                <a16:creationId xmlns:a16="http://schemas.microsoft.com/office/drawing/2014/main" id="{0D1E80FD-E85D-41E2-8131-CD86DA76D8FF}"/>
              </a:ext>
            </a:extLst>
          </p:cNvPr>
          <p:cNvSpPr/>
          <p:nvPr/>
        </p:nvSpPr>
        <p:spPr>
          <a:xfrm>
            <a:off x="6765186" y="3654203"/>
            <a:ext cx="354124" cy="239007"/>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C170DFC5-D6AC-4A3E-ADE4-43ADEA8B04BC}"/>
              </a:ext>
            </a:extLst>
          </p:cNvPr>
          <p:cNvSpPr/>
          <p:nvPr/>
        </p:nvSpPr>
        <p:spPr>
          <a:xfrm>
            <a:off x="2511624" y="4221111"/>
            <a:ext cx="1193110" cy="364034"/>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右 8">
            <a:extLst>
              <a:ext uri="{FF2B5EF4-FFF2-40B4-BE49-F238E27FC236}">
                <a16:creationId xmlns:a16="http://schemas.microsoft.com/office/drawing/2014/main" id="{5731E171-B38A-43A2-8FBE-15DF6DA10618}"/>
              </a:ext>
            </a:extLst>
          </p:cNvPr>
          <p:cNvSpPr/>
          <p:nvPr/>
        </p:nvSpPr>
        <p:spPr>
          <a:xfrm rot="1223655">
            <a:off x="5003570" y="1600652"/>
            <a:ext cx="1058394" cy="385726"/>
          </a:xfrm>
          <a:custGeom>
            <a:avLst/>
            <a:gdLst>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0 w 10806572"/>
              <a:gd name="connsiteY6" fmla="*/ 2071025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261305 w 10800747"/>
              <a:gd name="connsiteY0" fmla="*/ 380429 h 2761367"/>
              <a:gd name="connsiteX1" fmla="*/ 9420064 w 10800747"/>
              <a:gd name="connsiteY1" fmla="*/ 690342 h 2761367"/>
              <a:gd name="connsiteX2" fmla="*/ 9420064 w 10800747"/>
              <a:gd name="connsiteY2" fmla="*/ 0 h 2761367"/>
              <a:gd name="connsiteX3" fmla="*/ 10800747 w 10800747"/>
              <a:gd name="connsiteY3" fmla="*/ 1380684 h 2761367"/>
              <a:gd name="connsiteX4" fmla="*/ 9420064 w 10800747"/>
              <a:gd name="connsiteY4" fmla="*/ 2761367 h 2761367"/>
              <a:gd name="connsiteX5" fmla="*/ 9420064 w 10800747"/>
              <a:gd name="connsiteY5" fmla="*/ 2071025 h 2761367"/>
              <a:gd name="connsiteX6" fmla="*/ 0 w 10800747"/>
              <a:gd name="connsiteY6" fmla="*/ 912691 h 2761367"/>
              <a:gd name="connsiteX7" fmla="*/ 261305 w 10800747"/>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129088 w 10590850"/>
              <a:gd name="connsiteY0" fmla="*/ 411858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29088 w 10590850"/>
              <a:gd name="connsiteY7" fmla="*/ 411858 h 2761367"/>
              <a:gd name="connsiteX0" fmla="*/ 157789 w 10590850"/>
              <a:gd name="connsiteY0" fmla="*/ 394543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57789 w 10590850"/>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843796"/>
              <a:gd name="connsiteX1" fmla="*/ 9093040 w 10473723"/>
              <a:gd name="connsiteY1" fmla="*/ 690342 h 2843796"/>
              <a:gd name="connsiteX2" fmla="*/ 9093040 w 10473723"/>
              <a:gd name="connsiteY2" fmla="*/ 0 h 2843796"/>
              <a:gd name="connsiteX3" fmla="*/ 10473723 w 10473723"/>
              <a:gd name="connsiteY3" fmla="*/ 1380684 h 2843796"/>
              <a:gd name="connsiteX4" fmla="*/ 9475513 w 10473723"/>
              <a:gd name="connsiteY4" fmla="*/ 2843796 h 2843796"/>
              <a:gd name="connsiteX5" fmla="*/ 9305802 w 10473723"/>
              <a:gd name="connsiteY5" fmla="*/ 2099253 h 2843796"/>
              <a:gd name="connsiteX6" fmla="*/ 0 w 10473723"/>
              <a:gd name="connsiteY6" fmla="*/ 410058 h 2843796"/>
              <a:gd name="connsiteX7" fmla="*/ 40662 w 10473723"/>
              <a:gd name="connsiteY7" fmla="*/ 394543 h 2843796"/>
              <a:gd name="connsiteX0" fmla="*/ 40662 w 10513977"/>
              <a:gd name="connsiteY0" fmla="*/ 394543 h 2843796"/>
              <a:gd name="connsiteX1" fmla="*/ 9093040 w 10513977"/>
              <a:gd name="connsiteY1" fmla="*/ 690342 h 2843796"/>
              <a:gd name="connsiteX2" fmla="*/ 9093040 w 10513977"/>
              <a:gd name="connsiteY2" fmla="*/ 0 h 2843796"/>
              <a:gd name="connsiteX3" fmla="*/ 10513977 w 10513977"/>
              <a:gd name="connsiteY3" fmla="*/ 1148924 h 2843796"/>
              <a:gd name="connsiteX4" fmla="*/ 9475513 w 10513977"/>
              <a:gd name="connsiteY4" fmla="*/ 2843796 h 2843796"/>
              <a:gd name="connsiteX5" fmla="*/ 9305802 w 10513977"/>
              <a:gd name="connsiteY5" fmla="*/ 2099253 h 2843796"/>
              <a:gd name="connsiteX6" fmla="*/ 0 w 10513977"/>
              <a:gd name="connsiteY6" fmla="*/ 410058 h 2843796"/>
              <a:gd name="connsiteX7" fmla="*/ 40662 w 10513977"/>
              <a:gd name="connsiteY7" fmla="*/ 394543 h 2843796"/>
              <a:gd name="connsiteX0" fmla="*/ 40662 w 10513977"/>
              <a:gd name="connsiteY0" fmla="*/ 392958 h 2842211"/>
              <a:gd name="connsiteX1" fmla="*/ 9093040 w 10513977"/>
              <a:gd name="connsiteY1" fmla="*/ 688757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0 w 10515320"/>
              <a:gd name="connsiteY0" fmla="*/ 375238 h 2842211"/>
              <a:gd name="connsiteX1" fmla="*/ 8900215 w 10515320"/>
              <a:gd name="connsiteY1" fmla="*/ 743262 h 2842211"/>
              <a:gd name="connsiteX2" fmla="*/ 8676472 w 10515320"/>
              <a:gd name="connsiteY2" fmla="*/ 0 h 2842211"/>
              <a:gd name="connsiteX3" fmla="*/ 10515320 w 10515320"/>
              <a:gd name="connsiteY3" fmla="*/ 1147339 h 2842211"/>
              <a:gd name="connsiteX4" fmla="*/ 9476856 w 10515320"/>
              <a:gd name="connsiteY4" fmla="*/ 2842211 h 2842211"/>
              <a:gd name="connsiteX5" fmla="*/ 9307145 w 10515320"/>
              <a:gd name="connsiteY5" fmla="*/ 2097668 h 2842211"/>
              <a:gd name="connsiteX6" fmla="*/ 1343 w 10515320"/>
              <a:gd name="connsiteY6" fmla="*/ 408473 h 2842211"/>
              <a:gd name="connsiteX7" fmla="*/ 0 w 10515320"/>
              <a:gd name="connsiteY7" fmla="*/ 375238 h 2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15320" h="2842211">
                <a:moveTo>
                  <a:pt x="0" y="375238"/>
                </a:moveTo>
                <a:cubicBezTo>
                  <a:pt x="2304619" y="1571987"/>
                  <a:pt x="4165381" y="2026532"/>
                  <a:pt x="8900215" y="743262"/>
                </a:cubicBezTo>
                <a:lnTo>
                  <a:pt x="8676472" y="0"/>
                </a:lnTo>
                <a:lnTo>
                  <a:pt x="10515320" y="1147339"/>
                </a:lnTo>
                <a:lnTo>
                  <a:pt x="9476856" y="2842211"/>
                </a:lnTo>
                <a:lnTo>
                  <a:pt x="9307145" y="2097668"/>
                </a:lnTo>
                <a:cubicBezTo>
                  <a:pt x="6511399" y="2639106"/>
                  <a:pt x="2633890" y="2983684"/>
                  <a:pt x="1343" y="408473"/>
                </a:cubicBezTo>
                <a:cubicBezTo>
                  <a:pt x="895" y="397395"/>
                  <a:pt x="448" y="386316"/>
                  <a:pt x="0" y="375238"/>
                </a:cubicBezTo>
                <a:close/>
              </a:path>
            </a:pathLst>
          </a:custGeom>
          <a:solidFill>
            <a:srgbClr val="002060"/>
          </a:solidFill>
          <a:ln>
            <a:noFill/>
          </a:ln>
          <a:effectLst>
            <a:glow rad="63500">
              <a:schemeClr val="accent3">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矢印: 右 8">
            <a:extLst>
              <a:ext uri="{FF2B5EF4-FFF2-40B4-BE49-F238E27FC236}">
                <a16:creationId xmlns:a16="http://schemas.microsoft.com/office/drawing/2014/main" id="{4FC5ABFE-5764-4C00-8C7F-F5569B514A33}"/>
              </a:ext>
            </a:extLst>
          </p:cNvPr>
          <p:cNvSpPr/>
          <p:nvPr/>
        </p:nvSpPr>
        <p:spPr>
          <a:xfrm rot="9977839">
            <a:off x="3804550" y="3702447"/>
            <a:ext cx="2838756" cy="500180"/>
          </a:xfrm>
          <a:custGeom>
            <a:avLst/>
            <a:gdLst>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0 w 10806572"/>
              <a:gd name="connsiteY6" fmla="*/ 2071025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261305 w 10800747"/>
              <a:gd name="connsiteY0" fmla="*/ 380429 h 2761367"/>
              <a:gd name="connsiteX1" fmla="*/ 9420064 w 10800747"/>
              <a:gd name="connsiteY1" fmla="*/ 690342 h 2761367"/>
              <a:gd name="connsiteX2" fmla="*/ 9420064 w 10800747"/>
              <a:gd name="connsiteY2" fmla="*/ 0 h 2761367"/>
              <a:gd name="connsiteX3" fmla="*/ 10800747 w 10800747"/>
              <a:gd name="connsiteY3" fmla="*/ 1380684 h 2761367"/>
              <a:gd name="connsiteX4" fmla="*/ 9420064 w 10800747"/>
              <a:gd name="connsiteY4" fmla="*/ 2761367 h 2761367"/>
              <a:gd name="connsiteX5" fmla="*/ 9420064 w 10800747"/>
              <a:gd name="connsiteY5" fmla="*/ 2071025 h 2761367"/>
              <a:gd name="connsiteX6" fmla="*/ 0 w 10800747"/>
              <a:gd name="connsiteY6" fmla="*/ 912691 h 2761367"/>
              <a:gd name="connsiteX7" fmla="*/ 261305 w 10800747"/>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129088 w 10590850"/>
              <a:gd name="connsiteY0" fmla="*/ 411858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29088 w 10590850"/>
              <a:gd name="connsiteY7" fmla="*/ 411858 h 2761367"/>
              <a:gd name="connsiteX0" fmla="*/ 157789 w 10590850"/>
              <a:gd name="connsiteY0" fmla="*/ 394543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57789 w 10590850"/>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843796"/>
              <a:gd name="connsiteX1" fmla="*/ 9093040 w 10473723"/>
              <a:gd name="connsiteY1" fmla="*/ 690342 h 2843796"/>
              <a:gd name="connsiteX2" fmla="*/ 9093040 w 10473723"/>
              <a:gd name="connsiteY2" fmla="*/ 0 h 2843796"/>
              <a:gd name="connsiteX3" fmla="*/ 10473723 w 10473723"/>
              <a:gd name="connsiteY3" fmla="*/ 1380684 h 2843796"/>
              <a:gd name="connsiteX4" fmla="*/ 9475513 w 10473723"/>
              <a:gd name="connsiteY4" fmla="*/ 2843796 h 2843796"/>
              <a:gd name="connsiteX5" fmla="*/ 9305802 w 10473723"/>
              <a:gd name="connsiteY5" fmla="*/ 2099253 h 2843796"/>
              <a:gd name="connsiteX6" fmla="*/ 0 w 10473723"/>
              <a:gd name="connsiteY6" fmla="*/ 410058 h 2843796"/>
              <a:gd name="connsiteX7" fmla="*/ 40662 w 10473723"/>
              <a:gd name="connsiteY7" fmla="*/ 394543 h 2843796"/>
              <a:gd name="connsiteX0" fmla="*/ 40662 w 10513977"/>
              <a:gd name="connsiteY0" fmla="*/ 394543 h 2843796"/>
              <a:gd name="connsiteX1" fmla="*/ 9093040 w 10513977"/>
              <a:gd name="connsiteY1" fmla="*/ 690342 h 2843796"/>
              <a:gd name="connsiteX2" fmla="*/ 9093040 w 10513977"/>
              <a:gd name="connsiteY2" fmla="*/ 0 h 2843796"/>
              <a:gd name="connsiteX3" fmla="*/ 10513977 w 10513977"/>
              <a:gd name="connsiteY3" fmla="*/ 1148924 h 2843796"/>
              <a:gd name="connsiteX4" fmla="*/ 9475513 w 10513977"/>
              <a:gd name="connsiteY4" fmla="*/ 2843796 h 2843796"/>
              <a:gd name="connsiteX5" fmla="*/ 9305802 w 10513977"/>
              <a:gd name="connsiteY5" fmla="*/ 2099253 h 2843796"/>
              <a:gd name="connsiteX6" fmla="*/ 0 w 10513977"/>
              <a:gd name="connsiteY6" fmla="*/ 410058 h 2843796"/>
              <a:gd name="connsiteX7" fmla="*/ 40662 w 10513977"/>
              <a:gd name="connsiteY7" fmla="*/ 394543 h 2843796"/>
              <a:gd name="connsiteX0" fmla="*/ 40662 w 10513977"/>
              <a:gd name="connsiteY0" fmla="*/ 392958 h 2842211"/>
              <a:gd name="connsiteX1" fmla="*/ 9093040 w 10513977"/>
              <a:gd name="connsiteY1" fmla="*/ 688757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0 w 10515320"/>
              <a:gd name="connsiteY0" fmla="*/ 375238 h 2842211"/>
              <a:gd name="connsiteX1" fmla="*/ 8900215 w 10515320"/>
              <a:gd name="connsiteY1" fmla="*/ 743262 h 2842211"/>
              <a:gd name="connsiteX2" fmla="*/ 8676472 w 10515320"/>
              <a:gd name="connsiteY2" fmla="*/ 0 h 2842211"/>
              <a:gd name="connsiteX3" fmla="*/ 10515320 w 10515320"/>
              <a:gd name="connsiteY3" fmla="*/ 1147339 h 2842211"/>
              <a:gd name="connsiteX4" fmla="*/ 9476856 w 10515320"/>
              <a:gd name="connsiteY4" fmla="*/ 2842211 h 2842211"/>
              <a:gd name="connsiteX5" fmla="*/ 9307145 w 10515320"/>
              <a:gd name="connsiteY5" fmla="*/ 2097668 h 2842211"/>
              <a:gd name="connsiteX6" fmla="*/ 1343 w 10515320"/>
              <a:gd name="connsiteY6" fmla="*/ 408473 h 2842211"/>
              <a:gd name="connsiteX7" fmla="*/ 0 w 10515320"/>
              <a:gd name="connsiteY7" fmla="*/ 375238 h 2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15320" h="2842211">
                <a:moveTo>
                  <a:pt x="0" y="375238"/>
                </a:moveTo>
                <a:cubicBezTo>
                  <a:pt x="2304619" y="1571987"/>
                  <a:pt x="4165381" y="2026532"/>
                  <a:pt x="8900215" y="743262"/>
                </a:cubicBezTo>
                <a:lnTo>
                  <a:pt x="8676472" y="0"/>
                </a:lnTo>
                <a:lnTo>
                  <a:pt x="10515320" y="1147339"/>
                </a:lnTo>
                <a:lnTo>
                  <a:pt x="9476856" y="2842211"/>
                </a:lnTo>
                <a:lnTo>
                  <a:pt x="9307145" y="2097668"/>
                </a:lnTo>
                <a:cubicBezTo>
                  <a:pt x="6511399" y="2639106"/>
                  <a:pt x="2633890" y="2983684"/>
                  <a:pt x="1343" y="408473"/>
                </a:cubicBezTo>
                <a:cubicBezTo>
                  <a:pt x="895" y="397395"/>
                  <a:pt x="448" y="386316"/>
                  <a:pt x="0" y="375238"/>
                </a:cubicBezTo>
                <a:close/>
              </a:path>
            </a:pathLst>
          </a:custGeom>
          <a:solidFill>
            <a:srgbClr val="002060"/>
          </a:solidFill>
          <a:ln>
            <a:noFill/>
          </a:ln>
          <a:effectLst>
            <a:glow rad="63500">
              <a:schemeClr val="accent3">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93701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8D37CB4-B037-4616-86B3-60700D943674}"/>
              </a:ext>
            </a:extLst>
          </p:cNvPr>
          <p:cNvCxnSpPr/>
          <p:nvPr/>
        </p:nvCxnSpPr>
        <p:spPr>
          <a:xfrm>
            <a:off x="-39075" y="3866496"/>
            <a:ext cx="12246708" cy="56831"/>
          </a:xfrm>
          <a:prstGeom prst="line">
            <a:avLst/>
          </a:prstGeom>
          <a:ln w="50800">
            <a:solidFill>
              <a:srgbClr val="002060">
                <a:alpha val="41000"/>
              </a:srgbClr>
            </a:solidFill>
          </a:ln>
        </p:spPr>
        <p:style>
          <a:lnRef idx="1">
            <a:schemeClr val="accent1"/>
          </a:lnRef>
          <a:fillRef idx="0">
            <a:schemeClr val="accent1"/>
          </a:fillRef>
          <a:effectRef idx="0">
            <a:schemeClr val="accent1"/>
          </a:effectRef>
          <a:fontRef idx="minor">
            <a:schemeClr val="tx1"/>
          </a:fontRef>
        </p:style>
      </p:cxnSp>
      <p:sp>
        <p:nvSpPr>
          <p:cNvPr id="6" name="Rectangle 1">
            <a:extLst>
              <a:ext uri="{FF2B5EF4-FFF2-40B4-BE49-F238E27FC236}">
                <a16:creationId xmlns:a16="http://schemas.microsoft.com/office/drawing/2014/main" id="{EF32C217-9300-4C0F-92F7-C01357540F83}"/>
              </a:ext>
            </a:extLst>
          </p:cNvPr>
          <p:cNvSpPr txBox="1">
            <a:spLocks noChangeArrowheads="1"/>
          </p:cNvSpPr>
          <p:nvPr/>
        </p:nvSpPr>
        <p:spPr bwMode="auto">
          <a:xfrm>
            <a:off x="657417" y="2921168"/>
            <a:ext cx="10877166" cy="1015663"/>
          </a:xfrm>
          <a:prstGeom prst="rect">
            <a:avLst/>
          </a:prstGeom>
          <a:noFill/>
          <a:ln>
            <a:noFill/>
          </a:ln>
          <a:effectLst/>
        </p:spPr>
        <p:txBody>
          <a:bodyPr vert="horz" wrap="square" lIns="91440" tIns="45720" rIns="91440" bIns="45720" numCol="1" rtlCol="0" anchor="ctr" anchorCtr="0" compatLnSpc="1">
            <a:prstTxWarp prst="textNoShape">
              <a:avLst/>
            </a:prstTxWarp>
            <a:sp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eaLnBrk="0" fontAlgn="base" hangingPunct="0">
              <a:lnSpc>
                <a:spcPct val="100000"/>
              </a:lnSpc>
              <a:spcBef>
                <a:spcPct val="0"/>
              </a:spcBef>
              <a:spcAft>
                <a:spcPct val="0"/>
              </a:spcAft>
              <a:buFontTx/>
              <a:buNone/>
            </a:pPr>
            <a:r>
              <a:rPr kumimoji="0" lang="en-US" altLang="ja-JP" sz="6000" b="1" dirty="0">
                <a:latin typeface="Meiryo UI" panose="020B0604030504040204" pitchFamily="50" charset="-128"/>
                <a:ea typeface="Meiryo UI" panose="020B0604030504040204" pitchFamily="50" charset="-128"/>
              </a:rPr>
              <a:t>APPENDIX</a:t>
            </a:r>
            <a:endParaRPr kumimoji="0" lang="ja-JP" altLang="ja-JP" sz="6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0132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DC35405-FB1B-47FE-8E96-86DD25B29B04}"/>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sp>
        <p:nvSpPr>
          <p:cNvPr id="4" name="テキスト ボックス 3">
            <a:extLst>
              <a:ext uri="{FF2B5EF4-FFF2-40B4-BE49-F238E27FC236}">
                <a16:creationId xmlns:a16="http://schemas.microsoft.com/office/drawing/2014/main" id="{F21A6578-F3A2-42E1-BB8E-29C0822586FD}"/>
              </a:ext>
            </a:extLst>
          </p:cNvPr>
          <p:cNvSpPr txBox="1"/>
          <p:nvPr/>
        </p:nvSpPr>
        <p:spPr>
          <a:xfrm>
            <a:off x="919182" y="845370"/>
            <a:ext cx="9569606" cy="369332"/>
          </a:xfrm>
          <a:prstGeom prst="rect">
            <a:avLst/>
          </a:prstGeom>
          <a:noFill/>
        </p:spPr>
        <p:txBody>
          <a:bodyPr wrap="square" rtlCol="0">
            <a:spAutoFit/>
          </a:bodyPr>
          <a:lstStyle/>
          <a:p>
            <a:r>
              <a:rPr lang="ja-JP" altLang="en-US" b="1" dirty="0"/>
              <a:t>以下</a:t>
            </a:r>
            <a:r>
              <a:rPr lang="en-US" altLang="ja-JP" b="1" dirty="0"/>
              <a:t>6</a:t>
            </a:r>
            <a:r>
              <a:rPr lang="ja-JP" altLang="en-US" b="1" dirty="0"/>
              <a:t>つの物体を対象にタグ付けを行い、それぞれの名称ごとに分類して下さい。</a:t>
            </a:r>
            <a:endParaRPr lang="en-US" altLang="ja-JP" b="1" dirty="0"/>
          </a:p>
        </p:txBody>
      </p:sp>
      <p:sp>
        <p:nvSpPr>
          <p:cNvPr id="5" name="テキスト ボックス 4">
            <a:extLst>
              <a:ext uri="{FF2B5EF4-FFF2-40B4-BE49-F238E27FC236}">
                <a16:creationId xmlns:a16="http://schemas.microsoft.com/office/drawing/2014/main" id="{C43F1878-3180-4E15-A234-34DC4D0C8115}"/>
              </a:ext>
            </a:extLst>
          </p:cNvPr>
          <p:cNvSpPr txBox="1"/>
          <p:nvPr/>
        </p:nvSpPr>
        <p:spPr>
          <a:xfrm>
            <a:off x="950535" y="1494973"/>
            <a:ext cx="3275938" cy="400110"/>
          </a:xfrm>
          <a:prstGeom prst="rect">
            <a:avLst/>
          </a:prstGeom>
          <a:noFill/>
        </p:spPr>
        <p:txBody>
          <a:bodyPr wrap="square" rtlCol="0">
            <a:spAutoFit/>
          </a:bodyPr>
          <a:lstStyle/>
          <a:p>
            <a:pPr algn="ctr"/>
            <a:r>
              <a:rPr lang="en-US" altLang="ja-JP" sz="2000" b="1" u="sng" dirty="0"/>
              <a:t>player</a:t>
            </a:r>
          </a:p>
        </p:txBody>
      </p:sp>
      <p:sp>
        <p:nvSpPr>
          <p:cNvPr id="23" name="テキスト ボックス 22">
            <a:extLst>
              <a:ext uri="{FF2B5EF4-FFF2-40B4-BE49-F238E27FC236}">
                <a16:creationId xmlns:a16="http://schemas.microsoft.com/office/drawing/2014/main" id="{D3BBACDA-F658-44D1-AAF2-FBC1532098C5}"/>
              </a:ext>
            </a:extLst>
          </p:cNvPr>
          <p:cNvSpPr txBox="1"/>
          <p:nvPr/>
        </p:nvSpPr>
        <p:spPr>
          <a:xfrm>
            <a:off x="4423576" y="1494973"/>
            <a:ext cx="3275938" cy="400110"/>
          </a:xfrm>
          <a:prstGeom prst="rect">
            <a:avLst/>
          </a:prstGeom>
          <a:noFill/>
        </p:spPr>
        <p:txBody>
          <a:bodyPr wrap="square" rtlCol="0">
            <a:spAutoFit/>
          </a:bodyPr>
          <a:lstStyle/>
          <a:p>
            <a:pPr algn="ctr"/>
            <a:r>
              <a:rPr lang="en-US" altLang="ja-JP" sz="2000" b="1" u="sng" dirty="0"/>
              <a:t>goalie</a:t>
            </a:r>
          </a:p>
        </p:txBody>
      </p:sp>
      <p:sp>
        <p:nvSpPr>
          <p:cNvPr id="24" name="テキスト ボックス 23">
            <a:extLst>
              <a:ext uri="{FF2B5EF4-FFF2-40B4-BE49-F238E27FC236}">
                <a16:creationId xmlns:a16="http://schemas.microsoft.com/office/drawing/2014/main" id="{940D9F70-0F15-43A0-AA34-5A0DA8A3B3CF}"/>
              </a:ext>
            </a:extLst>
          </p:cNvPr>
          <p:cNvSpPr txBox="1"/>
          <p:nvPr/>
        </p:nvSpPr>
        <p:spPr>
          <a:xfrm>
            <a:off x="8116602" y="1494973"/>
            <a:ext cx="3275938" cy="400110"/>
          </a:xfrm>
          <a:prstGeom prst="rect">
            <a:avLst/>
          </a:prstGeom>
          <a:noFill/>
        </p:spPr>
        <p:txBody>
          <a:bodyPr wrap="square" rtlCol="0">
            <a:spAutoFit/>
          </a:bodyPr>
          <a:lstStyle/>
          <a:p>
            <a:pPr algn="ctr"/>
            <a:r>
              <a:rPr lang="en-US" altLang="ja-JP" sz="2000" b="1" u="sng" dirty="0"/>
              <a:t>referee</a:t>
            </a:r>
          </a:p>
        </p:txBody>
      </p:sp>
      <p:sp>
        <p:nvSpPr>
          <p:cNvPr id="25" name="テキスト ボックス 24">
            <a:extLst>
              <a:ext uri="{FF2B5EF4-FFF2-40B4-BE49-F238E27FC236}">
                <a16:creationId xmlns:a16="http://schemas.microsoft.com/office/drawing/2014/main" id="{84285037-EED5-49D4-AF3E-D0BC96F763BE}"/>
              </a:ext>
            </a:extLst>
          </p:cNvPr>
          <p:cNvSpPr txBox="1"/>
          <p:nvPr/>
        </p:nvSpPr>
        <p:spPr>
          <a:xfrm>
            <a:off x="950535" y="4173258"/>
            <a:ext cx="3275938" cy="400110"/>
          </a:xfrm>
          <a:prstGeom prst="rect">
            <a:avLst/>
          </a:prstGeom>
          <a:noFill/>
        </p:spPr>
        <p:txBody>
          <a:bodyPr wrap="square" rtlCol="0">
            <a:spAutoFit/>
          </a:bodyPr>
          <a:lstStyle/>
          <a:p>
            <a:pPr algn="ctr"/>
            <a:r>
              <a:rPr lang="en-US" altLang="ja-JP" sz="2000" b="1" u="sng" dirty="0" err="1"/>
              <a:t>fos</a:t>
            </a:r>
            <a:endParaRPr lang="en-US" altLang="ja-JP" sz="2000" b="1" u="sng" dirty="0"/>
          </a:p>
        </p:txBody>
      </p:sp>
      <p:sp>
        <p:nvSpPr>
          <p:cNvPr id="26" name="テキスト ボックス 25">
            <a:extLst>
              <a:ext uri="{FF2B5EF4-FFF2-40B4-BE49-F238E27FC236}">
                <a16:creationId xmlns:a16="http://schemas.microsoft.com/office/drawing/2014/main" id="{ED2AED98-F211-4C0F-96EC-2559F9E98498}"/>
              </a:ext>
            </a:extLst>
          </p:cNvPr>
          <p:cNvSpPr txBox="1"/>
          <p:nvPr/>
        </p:nvSpPr>
        <p:spPr>
          <a:xfrm>
            <a:off x="4423576" y="4173258"/>
            <a:ext cx="3275938" cy="400110"/>
          </a:xfrm>
          <a:prstGeom prst="rect">
            <a:avLst/>
          </a:prstGeom>
          <a:noFill/>
        </p:spPr>
        <p:txBody>
          <a:bodyPr wrap="square" rtlCol="0">
            <a:spAutoFit/>
          </a:bodyPr>
          <a:lstStyle/>
          <a:p>
            <a:pPr algn="ctr"/>
            <a:r>
              <a:rPr lang="en-US" altLang="ja-JP" sz="2000" b="1" u="sng" dirty="0"/>
              <a:t>goal</a:t>
            </a:r>
          </a:p>
        </p:txBody>
      </p:sp>
      <p:sp>
        <p:nvSpPr>
          <p:cNvPr id="28" name="テキスト ボックス 27">
            <a:extLst>
              <a:ext uri="{FF2B5EF4-FFF2-40B4-BE49-F238E27FC236}">
                <a16:creationId xmlns:a16="http://schemas.microsoft.com/office/drawing/2014/main" id="{E2D533D7-8D5F-48BA-BA3D-A925B960B5BA}"/>
              </a:ext>
            </a:extLst>
          </p:cNvPr>
          <p:cNvSpPr txBox="1"/>
          <p:nvPr/>
        </p:nvSpPr>
        <p:spPr>
          <a:xfrm>
            <a:off x="8116602" y="4173258"/>
            <a:ext cx="3275938" cy="400110"/>
          </a:xfrm>
          <a:prstGeom prst="rect">
            <a:avLst/>
          </a:prstGeom>
          <a:noFill/>
        </p:spPr>
        <p:txBody>
          <a:bodyPr wrap="square" rtlCol="0">
            <a:spAutoFit/>
          </a:bodyPr>
          <a:lstStyle/>
          <a:p>
            <a:pPr algn="ctr"/>
            <a:r>
              <a:rPr lang="en-US" altLang="ja-JP" sz="2000" b="1" u="sng" dirty="0"/>
              <a:t>puck</a:t>
            </a:r>
          </a:p>
        </p:txBody>
      </p:sp>
      <p:pic>
        <p:nvPicPr>
          <p:cNvPr id="9" name="図 8">
            <a:extLst>
              <a:ext uri="{FF2B5EF4-FFF2-40B4-BE49-F238E27FC236}">
                <a16:creationId xmlns:a16="http://schemas.microsoft.com/office/drawing/2014/main" id="{47F886CB-1CE6-49ED-8227-42DD1B4DA0E2}"/>
              </a:ext>
            </a:extLst>
          </p:cNvPr>
          <p:cNvPicPr>
            <a:picLocks noChangeAspect="1"/>
          </p:cNvPicPr>
          <p:nvPr/>
        </p:nvPicPr>
        <p:blipFill>
          <a:blip r:embed="rId2"/>
          <a:stretch>
            <a:fillRect/>
          </a:stretch>
        </p:blipFill>
        <p:spPr>
          <a:xfrm>
            <a:off x="1771549" y="2053531"/>
            <a:ext cx="1633910" cy="1858638"/>
          </a:xfrm>
          <a:prstGeom prst="rect">
            <a:avLst/>
          </a:prstGeom>
        </p:spPr>
      </p:pic>
      <p:pic>
        <p:nvPicPr>
          <p:cNvPr id="22" name="図 21">
            <a:extLst>
              <a:ext uri="{FF2B5EF4-FFF2-40B4-BE49-F238E27FC236}">
                <a16:creationId xmlns:a16="http://schemas.microsoft.com/office/drawing/2014/main" id="{7AF68C64-E45B-4984-BE1F-42A2ED738D38}"/>
              </a:ext>
            </a:extLst>
          </p:cNvPr>
          <p:cNvPicPr>
            <a:picLocks noChangeAspect="1"/>
          </p:cNvPicPr>
          <p:nvPr/>
        </p:nvPicPr>
        <p:blipFill>
          <a:blip r:embed="rId3"/>
          <a:stretch>
            <a:fillRect/>
          </a:stretch>
        </p:blipFill>
        <p:spPr>
          <a:xfrm>
            <a:off x="4997520" y="2053531"/>
            <a:ext cx="2128050" cy="1841257"/>
          </a:xfrm>
          <a:prstGeom prst="rect">
            <a:avLst/>
          </a:prstGeom>
        </p:spPr>
      </p:pic>
      <p:pic>
        <p:nvPicPr>
          <p:cNvPr id="36" name="図 35">
            <a:extLst>
              <a:ext uri="{FF2B5EF4-FFF2-40B4-BE49-F238E27FC236}">
                <a16:creationId xmlns:a16="http://schemas.microsoft.com/office/drawing/2014/main" id="{4486F287-39E3-456E-AAAE-19CB36FCFB70}"/>
              </a:ext>
            </a:extLst>
          </p:cNvPr>
          <p:cNvPicPr>
            <a:picLocks noChangeAspect="1"/>
          </p:cNvPicPr>
          <p:nvPr/>
        </p:nvPicPr>
        <p:blipFill>
          <a:blip r:embed="rId4"/>
          <a:stretch>
            <a:fillRect/>
          </a:stretch>
        </p:blipFill>
        <p:spPr>
          <a:xfrm>
            <a:off x="9119626" y="1895083"/>
            <a:ext cx="1269890" cy="2054234"/>
          </a:xfrm>
          <a:prstGeom prst="rect">
            <a:avLst/>
          </a:prstGeom>
        </p:spPr>
      </p:pic>
      <p:pic>
        <p:nvPicPr>
          <p:cNvPr id="39" name="図 38">
            <a:extLst>
              <a:ext uri="{FF2B5EF4-FFF2-40B4-BE49-F238E27FC236}">
                <a16:creationId xmlns:a16="http://schemas.microsoft.com/office/drawing/2014/main" id="{5801D53D-A402-4331-A5A7-5A5075D5E59F}"/>
              </a:ext>
            </a:extLst>
          </p:cNvPr>
          <p:cNvPicPr>
            <a:picLocks noChangeAspect="1"/>
          </p:cNvPicPr>
          <p:nvPr/>
        </p:nvPicPr>
        <p:blipFill>
          <a:blip r:embed="rId5"/>
          <a:stretch>
            <a:fillRect/>
          </a:stretch>
        </p:blipFill>
        <p:spPr>
          <a:xfrm>
            <a:off x="1059119" y="4764946"/>
            <a:ext cx="3167354" cy="1598954"/>
          </a:xfrm>
          <a:prstGeom prst="rect">
            <a:avLst/>
          </a:prstGeom>
        </p:spPr>
      </p:pic>
      <p:sp>
        <p:nvSpPr>
          <p:cNvPr id="42" name="正方形/長方形 41">
            <a:extLst>
              <a:ext uri="{FF2B5EF4-FFF2-40B4-BE49-F238E27FC236}">
                <a16:creationId xmlns:a16="http://schemas.microsoft.com/office/drawing/2014/main" id="{36FE908C-C482-4561-89F9-4CC1B6935F32}"/>
              </a:ext>
            </a:extLst>
          </p:cNvPr>
          <p:cNvSpPr/>
          <p:nvPr/>
        </p:nvSpPr>
        <p:spPr>
          <a:xfrm>
            <a:off x="1530980" y="5096786"/>
            <a:ext cx="232618" cy="159026"/>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a:extLst>
              <a:ext uri="{FF2B5EF4-FFF2-40B4-BE49-F238E27FC236}">
                <a16:creationId xmlns:a16="http://schemas.microsoft.com/office/drawing/2014/main" id="{A8F57F99-C10F-4E9F-8306-8C59F6B5AE4A}"/>
              </a:ext>
            </a:extLst>
          </p:cNvPr>
          <p:cNvSpPr/>
          <p:nvPr/>
        </p:nvSpPr>
        <p:spPr>
          <a:xfrm>
            <a:off x="1530980" y="5861555"/>
            <a:ext cx="232618" cy="159026"/>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34875373-AF27-4CE4-804C-9F2E584E32E7}"/>
              </a:ext>
            </a:extLst>
          </p:cNvPr>
          <p:cNvSpPr/>
          <p:nvPr/>
        </p:nvSpPr>
        <p:spPr>
          <a:xfrm>
            <a:off x="3510855" y="5096786"/>
            <a:ext cx="232618" cy="159026"/>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7DF0BB9F-2350-4555-8D87-A6D3C3FCF140}"/>
              </a:ext>
            </a:extLst>
          </p:cNvPr>
          <p:cNvSpPr/>
          <p:nvPr/>
        </p:nvSpPr>
        <p:spPr>
          <a:xfrm>
            <a:off x="3510855" y="5861555"/>
            <a:ext cx="232618" cy="159026"/>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吹き出し: 角を丸めた四角形 51">
            <a:extLst>
              <a:ext uri="{FF2B5EF4-FFF2-40B4-BE49-F238E27FC236}">
                <a16:creationId xmlns:a16="http://schemas.microsoft.com/office/drawing/2014/main" id="{17A46051-660F-4491-80C4-1ADD43439996}"/>
              </a:ext>
            </a:extLst>
          </p:cNvPr>
          <p:cNvSpPr/>
          <p:nvPr/>
        </p:nvSpPr>
        <p:spPr>
          <a:xfrm>
            <a:off x="799460" y="4573368"/>
            <a:ext cx="847829" cy="400110"/>
          </a:xfrm>
          <a:prstGeom prst="wedgeRoundRectCallout">
            <a:avLst>
              <a:gd name="adj1" fmla="val 38950"/>
              <a:gd name="adj2" fmla="val 7044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rPr>
              <a:t>赤枠部分</a:t>
            </a:r>
            <a:endParaRPr kumimoji="1" lang="en-US" altLang="ja-JP" sz="1000" b="1" dirty="0">
              <a:solidFill>
                <a:schemeClr val="tx1"/>
              </a:solidFill>
            </a:endParaRPr>
          </a:p>
          <a:p>
            <a:pPr algn="ctr"/>
            <a:r>
              <a:rPr lang="en-US" altLang="ja-JP" sz="1000" b="1" dirty="0">
                <a:solidFill>
                  <a:schemeClr val="tx1"/>
                </a:solidFill>
              </a:rPr>
              <a:t>※</a:t>
            </a:r>
            <a:r>
              <a:rPr lang="ja-JP" altLang="en-US" sz="1000" b="1" dirty="0">
                <a:solidFill>
                  <a:schemeClr val="tx1"/>
                </a:solidFill>
              </a:rPr>
              <a:t>計</a:t>
            </a:r>
            <a:r>
              <a:rPr lang="en-US" altLang="ja-JP" sz="1000" b="1" dirty="0">
                <a:solidFill>
                  <a:schemeClr val="tx1"/>
                </a:solidFill>
              </a:rPr>
              <a:t>4</a:t>
            </a:r>
            <a:r>
              <a:rPr lang="ja-JP" altLang="en-US" sz="1000" b="1" dirty="0">
                <a:solidFill>
                  <a:schemeClr val="tx1"/>
                </a:solidFill>
              </a:rPr>
              <a:t>カ所</a:t>
            </a:r>
            <a:endParaRPr kumimoji="1" lang="ja-JP" altLang="en-US" sz="1000" b="1" dirty="0">
              <a:solidFill>
                <a:schemeClr val="tx1"/>
              </a:solidFill>
            </a:endParaRPr>
          </a:p>
        </p:txBody>
      </p:sp>
      <p:pic>
        <p:nvPicPr>
          <p:cNvPr id="54" name="図 53">
            <a:extLst>
              <a:ext uri="{FF2B5EF4-FFF2-40B4-BE49-F238E27FC236}">
                <a16:creationId xmlns:a16="http://schemas.microsoft.com/office/drawing/2014/main" id="{DD59BA4B-1486-47C4-80E7-EAD28FC25451}"/>
              </a:ext>
            </a:extLst>
          </p:cNvPr>
          <p:cNvPicPr>
            <a:picLocks noChangeAspect="1"/>
          </p:cNvPicPr>
          <p:nvPr/>
        </p:nvPicPr>
        <p:blipFill>
          <a:blip r:embed="rId6"/>
          <a:stretch>
            <a:fillRect/>
          </a:stretch>
        </p:blipFill>
        <p:spPr>
          <a:xfrm>
            <a:off x="5043446" y="4733475"/>
            <a:ext cx="2036197" cy="1661896"/>
          </a:xfrm>
          <a:prstGeom prst="rect">
            <a:avLst/>
          </a:prstGeom>
        </p:spPr>
      </p:pic>
      <p:pic>
        <p:nvPicPr>
          <p:cNvPr id="56" name="図 55">
            <a:extLst>
              <a:ext uri="{FF2B5EF4-FFF2-40B4-BE49-F238E27FC236}">
                <a16:creationId xmlns:a16="http://schemas.microsoft.com/office/drawing/2014/main" id="{2E3807AD-3E7B-420C-AEAF-EEAE352E3607}"/>
              </a:ext>
            </a:extLst>
          </p:cNvPr>
          <p:cNvPicPr>
            <a:picLocks noChangeAspect="1"/>
          </p:cNvPicPr>
          <p:nvPr/>
        </p:nvPicPr>
        <p:blipFill>
          <a:blip r:embed="rId7"/>
          <a:stretch>
            <a:fillRect/>
          </a:stretch>
        </p:blipFill>
        <p:spPr>
          <a:xfrm>
            <a:off x="8463765" y="4632843"/>
            <a:ext cx="2833357" cy="1804733"/>
          </a:xfrm>
          <a:prstGeom prst="rect">
            <a:avLst/>
          </a:prstGeom>
        </p:spPr>
      </p:pic>
    </p:spTree>
    <p:extLst>
      <p:ext uri="{BB962C8B-B14F-4D97-AF65-F5344CB8AC3E}">
        <p14:creationId xmlns:p14="http://schemas.microsoft.com/office/powerpoint/2010/main" val="338781453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604</Words>
  <Application>Microsoft Office PowerPoint</Application>
  <PresentationFormat>ワイド画面</PresentationFormat>
  <Paragraphs>62</Paragraphs>
  <Slides>12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Meiryo UI</vt:lpstr>
      <vt:lpstr>游ゴシック</vt:lpstr>
      <vt:lpstr>游ゴシック Light</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長野 遼太</dc:creator>
  <cp:lastModifiedBy>長野 遼太</cp:lastModifiedBy>
  <cp:revision>37</cp:revision>
  <dcterms:created xsi:type="dcterms:W3CDTF">2020-07-24T06:49:40Z</dcterms:created>
  <dcterms:modified xsi:type="dcterms:W3CDTF">2020-07-24T15:40:08Z</dcterms:modified>
</cp:coreProperties>
</file>