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906000" cy="6858000" type="A4"/>
  <p:notesSz cx="9144000" cy="6858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94" d="100"/>
          <a:sy n="94" d="100"/>
        </p:scale>
        <p:origin x="84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A0FFE-D42E-4A71-ADCE-17538AE3D33B}" type="datetimeFigureOut">
              <a:rPr kumimoji="1" lang="ja-JP" altLang="en-US" smtClean="0"/>
              <a:t>2020/12/6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A17CE-D787-42F9-8F94-6D8071C83C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8675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A0FFE-D42E-4A71-ADCE-17538AE3D33B}" type="datetimeFigureOut">
              <a:rPr kumimoji="1" lang="ja-JP" altLang="en-US" smtClean="0"/>
              <a:t>2020/12/6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A17CE-D787-42F9-8F94-6D8071C83C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0607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A0FFE-D42E-4A71-ADCE-17538AE3D33B}" type="datetimeFigureOut">
              <a:rPr kumimoji="1" lang="ja-JP" altLang="en-US" smtClean="0"/>
              <a:t>2020/12/6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A17CE-D787-42F9-8F94-6D8071C83C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9243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A0FFE-D42E-4A71-ADCE-17538AE3D33B}" type="datetimeFigureOut">
              <a:rPr kumimoji="1" lang="ja-JP" altLang="en-US" smtClean="0"/>
              <a:t>2020/12/6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A17CE-D787-42F9-8F94-6D8071C83C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994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A0FFE-D42E-4A71-ADCE-17538AE3D33B}" type="datetimeFigureOut">
              <a:rPr kumimoji="1" lang="ja-JP" altLang="en-US" smtClean="0"/>
              <a:t>2020/12/6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A17CE-D787-42F9-8F94-6D8071C83C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9499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A0FFE-D42E-4A71-ADCE-17538AE3D33B}" type="datetimeFigureOut">
              <a:rPr kumimoji="1" lang="ja-JP" altLang="en-US" smtClean="0"/>
              <a:t>2020/12/6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A17CE-D787-42F9-8F94-6D8071C83C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12019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A0FFE-D42E-4A71-ADCE-17538AE3D33B}" type="datetimeFigureOut">
              <a:rPr kumimoji="1" lang="ja-JP" altLang="en-US" smtClean="0"/>
              <a:t>2020/12/6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A17CE-D787-42F9-8F94-6D8071C83C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0262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A0FFE-D42E-4A71-ADCE-17538AE3D33B}" type="datetimeFigureOut">
              <a:rPr kumimoji="1" lang="ja-JP" altLang="en-US" smtClean="0"/>
              <a:t>2020/12/6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A17CE-D787-42F9-8F94-6D8071C83C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80086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A0FFE-D42E-4A71-ADCE-17538AE3D33B}" type="datetimeFigureOut">
              <a:rPr kumimoji="1" lang="ja-JP" altLang="en-US" smtClean="0"/>
              <a:t>2020/12/6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A17CE-D787-42F9-8F94-6D8071C83C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2401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A0FFE-D42E-4A71-ADCE-17538AE3D33B}" type="datetimeFigureOut">
              <a:rPr kumimoji="1" lang="ja-JP" altLang="en-US" smtClean="0"/>
              <a:t>2020/12/6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A17CE-D787-42F9-8F94-6D8071C83C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245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A0FFE-D42E-4A71-ADCE-17538AE3D33B}" type="datetimeFigureOut">
              <a:rPr kumimoji="1" lang="ja-JP" altLang="en-US" smtClean="0"/>
              <a:t>2020/12/6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A17CE-D787-42F9-8F94-6D8071C83C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20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9A0FFE-D42E-4A71-ADCE-17538AE3D33B}" type="datetimeFigureOut">
              <a:rPr kumimoji="1" lang="ja-JP" altLang="en-US" smtClean="0"/>
              <a:t>2020/12/6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FA17CE-D787-42F9-8F94-6D8071C83C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7801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2.m4a"/><Relationship Id="rId7" Type="http://schemas.openxmlformats.org/officeDocument/2006/relationships/image" Target="../media/image2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1.jpe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.m4a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107652" y="2739647"/>
            <a:ext cx="987962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6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-</a:t>
            </a:r>
            <a:r>
              <a:rPr kumimoji="1" lang="ja-JP" altLang="en-US" sz="36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天命から天地経綸の主体として人生を現わす</a:t>
            </a:r>
            <a:r>
              <a:rPr kumimoji="1" lang="en-US" altLang="ja-JP" sz="36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-</a:t>
            </a:r>
          </a:p>
          <a:p>
            <a:endParaRPr kumimoji="1" lang="ja-JP" altLang="en-US" sz="36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6574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週２～３時間の通学でOK! | 高卒資格 | ローラン教育学院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34" y="1112009"/>
            <a:ext cx="8297545" cy="5510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テキスト ボックス 3"/>
          <p:cNvSpPr txBox="1"/>
          <p:nvPr/>
        </p:nvSpPr>
        <p:spPr>
          <a:xfrm>
            <a:off x="1727200" y="588789"/>
            <a:ext cx="66479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どれだけ笑顔の時を過ごせるだろうか？</a:t>
            </a:r>
            <a:endParaRPr kumimoji="1" lang="ja-JP" altLang="en-US" sz="28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1261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読書が脳に及ぼす効果とは？ 読書がもたらす11のメリット - STUDY HACKER｜これからの学びを考える、勉強法のハッキングメディア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855" y="1212612"/>
            <a:ext cx="9344025" cy="4905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テキスト ボックス 3"/>
          <p:cNvSpPr txBox="1"/>
          <p:nvPr/>
        </p:nvSpPr>
        <p:spPr>
          <a:xfrm>
            <a:off x="507662" y="577632"/>
            <a:ext cx="91614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これから、どれだけの</a:t>
            </a:r>
            <a:r>
              <a:rPr kumimoji="1" lang="ja-JP" altLang="en-US" sz="28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事を知る</a:t>
            </a:r>
            <a:r>
              <a:rPr kumimoji="1" lang="ja-JP" altLang="en-US" sz="28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ことができるだろうか？</a:t>
            </a:r>
            <a:endParaRPr kumimoji="1" lang="ja-JP" altLang="en-US" sz="28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5150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仕事が速い人は知っている！優先順位付け「4つの視点」 | グローバル仕事人のコミュ力 澤円 | ダイヤモンド・オンライン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853" y="1219200"/>
            <a:ext cx="9397475" cy="4923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テキスト ボックス 3"/>
          <p:cNvSpPr txBox="1"/>
          <p:nvPr/>
        </p:nvSpPr>
        <p:spPr>
          <a:xfrm>
            <a:off x="944755" y="477520"/>
            <a:ext cx="79816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何故、あなたは今の仕事をしているのか？</a:t>
            </a:r>
            <a:endParaRPr kumimoji="1" lang="ja-JP" altLang="en-US" sz="3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28593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74" name="Picture 14" descr="新元号は「令和」と日本政府発表 200年ぶりの天皇譲位 - BBCニュー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414" y="1249878"/>
            <a:ext cx="9039225" cy="5084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テキスト ボックス 3"/>
          <p:cNvSpPr txBox="1"/>
          <p:nvPr/>
        </p:nvSpPr>
        <p:spPr>
          <a:xfrm>
            <a:off x="1338558" y="375920"/>
            <a:ext cx="71609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何故、今の時代に生まれてきたのか？</a:t>
            </a:r>
            <a:endParaRPr kumimoji="1" lang="ja-JP" altLang="en-US" sz="3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82390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押さえておきたい！「時刻」と「時間」の違いを徹底解説 – スッキリ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015" y="889423"/>
            <a:ext cx="8785225" cy="5856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テキスト ボックス 3"/>
          <p:cNvSpPr txBox="1"/>
          <p:nvPr/>
        </p:nvSpPr>
        <p:spPr>
          <a:xfrm>
            <a:off x="998199" y="304648"/>
            <a:ext cx="79816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3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今</a:t>
            </a:r>
            <a:r>
              <a:rPr lang="ja-JP" altLang="en-US" sz="3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から</a:t>
            </a:r>
            <a:r>
              <a:rPr kumimoji="1" lang="ja-JP" altLang="en-US" sz="3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何を為していこうとしているのか？</a:t>
            </a:r>
            <a:endParaRPr kumimoji="1" lang="ja-JP" altLang="en-US" sz="3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45247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人という字は | 30歳で結婚した女は幸せか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894" y="1289491"/>
            <a:ext cx="5930265" cy="5900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テキスト ボックス 3"/>
          <p:cNvSpPr txBox="1"/>
          <p:nvPr/>
        </p:nvSpPr>
        <p:spPr>
          <a:xfrm>
            <a:off x="2071839" y="274320"/>
            <a:ext cx="59298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3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何故、人は万物の霊長なのか？</a:t>
            </a:r>
            <a:endParaRPr lang="en-US" altLang="ja-JP" sz="32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03218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06399" y="1974483"/>
            <a:ext cx="96231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有限な身体を持つ人間は、いつか身体は無くなる。</a:t>
            </a:r>
            <a:endParaRPr kumimoji="1" lang="ja-JP" altLang="en-US" sz="3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832015" y="3119120"/>
            <a:ext cx="59298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人は誰でも天命</a:t>
            </a:r>
            <a:r>
              <a:rPr lang="ja-JP" altLang="en-US" sz="3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を</a:t>
            </a:r>
            <a:r>
              <a:rPr kumimoji="1" lang="ja-JP" altLang="en-US" sz="3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持っている。</a:t>
            </a:r>
            <a:endParaRPr kumimoji="1" lang="ja-JP" altLang="en-US" sz="3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406399" y="4263757"/>
            <a:ext cx="92127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人は繋がることで無限大の可能性を持っている。</a:t>
            </a:r>
            <a:endParaRPr kumimoji="1" lang="ja-JP" altLang="en-US" sz="3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2550160" y="0"/>
            <a:ext cx="44935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48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人の三つの真実</a:t>
            </a:r>
            <a:endParaRPr kumimoji="1" lang="ja-JP" altLang="en-US" sz="48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15244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2018】東海の「桜絶景」42選。名所や見頃、グルメ、ライトアップ情報も｜じゃらんニュース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" y="951990"/>
            <a:ext cx="8686800" cy="5795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テキスト ボックス 3"/>
          <p:cNvSpPr txBox="1"/>
          <p:nvPr/>
        </p:nvSpPr>
        <p:spPr>
          <a:xfrm>
            <a:off x="802263" y="345440"/>
            <a:ext cx="84433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美しい桜はあと何回、観ることができるだろうか？</a:t>
            </a:r>
            <a:endParaRPr kumimoji="1" lang="ja-JP" altLang="en-US" sz="28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48200" y="3124200"/>
            <a:ext cx="609600" cy="609600"/>
          </a:xfrm>
          <a:prstGeom prst="rect">
            <a:avLst/>
          </a:prstGeom>
        </p:spPr>
      </p:pic>
      <p:pic>
        <p:nvPicPr>
          <p:cNvPr id="3" name="風林火山_月冴ゆ夜_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48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4423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995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103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Let's shotgun!」って何？友達とお酒を飲む時に使う英語フレーズ６選 | THE RYUGAKU [ザ・留学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75" y="920220"/>
            <a:ext cx="8754745" cy="5836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テキスト ボックス 3"/>
          <p:cNvSpPr txBox="1"/>
          <p:nvPr/>
        </p:nvSpPr>
        <p:spPr>
          <a:xfrm>
            <a:off x="358606" y="397000"/>
            <a:ext cx="91614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友とあと何回、酒を酌み交わすことが出来るだろうか？</a:t>
            </a:r>
            <a:endParaRPr kumimoji="1" lang="ja-JP" altLang="en-US" sz="28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90557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 descr="11月】霜月の特別会席 | レストラン＆バー | 【公式】横浜ロイヤルパークホテル｜みなとみらい 夜景の綺麗なホテル｜ベストレート保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74" y="1235805"/>
            <a:ext cx="9140826" cy="540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テキスト ボックス 3"/>
          <p:cNvSpPr txBox="1"/>
          <p:nvPr/>
        </p:nvSpPr>
        <p:spPr>
          <a:xfrm>
            <a:off x="219709" y="568960"/>
            <a:ext cx="95205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美味しい食事をあと何回、味わうことが出来るだろうか？</a:t>
            </a:r>
            <a:endParaRPr kumimoji="1" lang="ja-JP" altLang="en-US" sz="28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10431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2021年12月開業予定】マリオットリゾート&amp;スパ イシガキジマに無料で宿泊する方法 | ANAマイルと株主優待でエコライフ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613" y="1034226"/>
            <a:ext cx="8605897" cy="5698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テキスト ボックス 3"/>
          <p:cNvSpPr txBox="1"/>
          <p:nvPr/>
        </p:nvSpPr>
        <p:spPr>
          <a:xfrm>
            <a:off x="683894" y="436880"/>
            <a:ext cx="84433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美しい海をあと、何回観ることが出来るだろうか？</a:t>
            </a:r>
            <a:endParaRPr kumimoji="1" lang="ja-JP" altLang="en-US" sz="28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1984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２０１８年もっとも美しい月がもうすぐ！ 「祝日だし見やすそう」 – grape [グレイプ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334" y="815617"/>
            <a:ext cx="9283065" cy="5883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テキスト ボックス 3"/>
          <p:cNvSpPr txBox="1"/>
          <p:nvPr/>
        </p:nvSpPr>
        <p:spPr>
          <a:xfrm>
            <a:off x="3799840" y="292397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美しい月も</a:t>
            </a:r>
            <a:endParaRPr kumimoji="1" lang="ja-JP" altLang="en-US" sz="28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52335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朝陽・だるま太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254" y="797540"/>
            <a:ext cx="8820696" cy="5874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テキスト ボックス 3"/>
          <p:cNvSpPr txBox="1"/>
          <p:nvPr/>
        </p:nvSpPr>
        <p:spPr>
          <a:xfrm>
            <a:off x="3385322" y="274320"/>
            <a:ext cx="30572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神々しい日の出も</a:t>
            </a:r>
            <a:endParaRPr kumimoji="1" lang="ja-JP" altLang="en-US" sz="28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23834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栃木入山禁止山で遭難した男性は川崎市職員か？ネットで猛批判。 | have a good jo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254" y="993496"/>
            <a:ext cx="8002906" cy="5713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テキスト ボックス 3"/>
          <p:cNvSpPr txBox="1"/>
          <p:nvPr/>
        </p:nvSpPr>
        <p:spPr>
          <a:xfrm>
            <a:off x="805904" y="470276"/>
            <a:ext cx="84433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これからどれくらいの事に挑戦できるのだろうか？</a:t>
            </a:r>
            <a:endParaRPr kumimoji="1" lang="ja-JP" altLang="en-US" sz="28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3073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4" name="Picture 6" descr="頂上山と素晴らしい夕焼け空にジャンプするグループの友人を登る。 | プレミアム写真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4" y="1074432"/>
            <a:ext cx="8368665" cy="5574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テキスト ボックス 5"/>
          <p:cNvSpPr txBox="1"/>
          <p:nvPr/>
        </p:nvSpPr>
        <p:spPr>
          <a:xfrm>
            <a:off x="1026160" y="489657"/>
            <a:ext cx="79816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何度、仲間と達成を喜びあえるだろうか？</a:t>
            </a:r>
            <a:endParaRPr kumimoji="1" lang="ja-JP" altLang="en-US" sz="3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19967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206</Words>
  <Application>Microsoft Office PowerPoint</Application>
  <PresentationFormat>A4 210 x 297 mm</PresentationFormat>
  <Paragraphs>19</Paragraphs>
  <Slides>16</Slides>
  <Notes>0</Notes>
  <HiddenSlides>0</HiddenSlides>
  <MMClips>2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16</vt:i4>
      </vt:variant>
    </vt:vector>
  </HeadingPairs>
  <TitlesOfParts>
    <vt:vector size="22" baseType="lpstr">
      <vt:lpstr>HG丸ｺﾞｼｯｸM-PRO</vt:lpstr>
      <vt:lpstr>ＭＳ Ｐゴシック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user</dc:creator>
  <cp:lastModifiedBy>user</cp:lastModifiedBy>
  <cp:revision>1</cp:revision>
  <dcterms:created xsi:type="dcterms:W3CDTF">2020-12-06T06:28:22Z</dcterms:created>
  <dcterms:modified xsi:type="dcterms:W3CDTF">2020-12-06T06:29:18Z</dcterms:modified>
</cp:coreProperties>
</file>