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9" r:id="rId3"/>
    <p:sldId id="258" r:id="rId4"/>
    <p:sldId id="257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9D"/>
    <a:srgbClr val="00A8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90"/>
    <p:restoredTop sz="94694"/>
  </p:normalViewPr>
  <p:slideViewPr>
    <p:cSldViewPr snapToGrid="0" showGuides="1">
      <p:cViewPr varScale="1">
        <p:scale>
          <a:sx n="101" d="100"/>
          <a:sy n="101" d="100"/>
        </p:scale>
        <p:origin x="115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91DE94-B7E3-2B12-497F-CB1377771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F017E98-D072-0100-30E8-90B5B74332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76C356-6E7A-F1E3-B464-19DBAA9B8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3F3BF4-7605-ECD5-AB32-E7B5221EB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52C8713-FB51-0F82-7288-19417359E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85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78141D-C766-8A96-AE2A-03F201476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8916C95-3037-DED4-BA23-EB25A5BEB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7697C8-D5FA-2D6D-DBEA-B3394B68B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DEB957-D809-6CAC-A896-6EA19B8EE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21B031-24B3-0EDD-C0BE-816C37BB7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1813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5CB3CC0-696E-4F3A-F8C8-203D7AB0E0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948F2FB-7F1F-6983-3DA5-79E734B77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FBC861D-D887-468C-BBFD-AAA69E6E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E6BABC-13FE-70A2-7DD3-3AA3458E0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C55BA4-D4D4-B092-C80D-2B97BB156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5876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9928D0-2277-FFF2-2D20-17E0100CF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5DF6570-82AD-F684-3E9C-3050F4D70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AF564E-2574-2780-6C9B-64391C0C4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FE5D93-2E08-7410-2006-19A7A7D7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101661-D9E7-7A05-287A-734F89C5C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202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BBFC6B-1FA3-624F-6F72-5E643D59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2D7052B-3A77-F022-441F-A10B3545D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D92C17-A7B0-3BDC-E839-8D9DA3C39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0B44B3-DF77-1C42-E58B-A914B0DEB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B31F4F-247E-1B88-035E-3728FB095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288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4AB5B5-4D3C-CA8E-A72D-937A2A74E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B892E04-046B-2D48-D96C-B08CE0ABE8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216D10-867B-FA5C-DE14-81AF45D72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91AD87F-C51B-A59A-3744-E25266A1D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C8B843-DAF3-2040-4835-B8756E279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0E26B8A-F2FE-E0AC-3B04-A543760E2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2765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024F4D-8FC5-4DEA-7F1E-9A7ABBFB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D2CD61A-21E4-24E5-14B0-F0E3D6B0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68EE594-9006-989C-6DF8-B3F45AD21B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A8801BD-74C4-31B2-AFA1-2C01110676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F89151C-DFDE-8CB4-C4DD-DA715E1FEA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F758CC0-123E-3D0F-C2BE-5DB49D509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6F56C10-337C-1074-20E1-CF1BCB405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ACA6903-06AC-BA52-1B62-18A42A4BE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08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EFA5CB-6293-73A5-3463-D23EC0429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E26B9AC-D612-B362-4013-52E523982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64263BE-E37B-9771-880E-4C3246AC7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A839DAB-55A1-804D-CD8D-F7E28A9B8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928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9F465E-3AA4-6A53-8DAF-F6AA27F0D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507B4AC-15E9-2751-D8B6-D7B5ECD98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D76EF9-C033-96B6-C566-13D9131E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27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2A6B1A-74F4-C32B-9DF2-41FF1C383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004FF97-27EE-B7B1-3FDA-406433345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47180AC-F35A-EC57-35D3-8041912C7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B3FFD55-7C0B-84BF-4588-A65FD727A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5CF2E8-F21B-D5EA-DAF7-865DB2A2A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CF8A117-0BB6-ECE9-760C-A9BCB4FF0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595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3A055A-8F58-469B-4D60-20B55C024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9B04065-30C0-B71A-7B57-E9F232CF12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EBAB38B-E670-28A6-DA9E-8DA3ABCF8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99472DA-24E8-5D04-FDB9-8992BC82D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4E03E8C-ACD1-A6F7-7B7D-AA3D3241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8BD3A6-9DF9-A007-C1FC-A228FBCDC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21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C7DF4F1-7B16-4D7A-9788-FE4FE5D15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537EABC-7180-512B-ABA8-D441C128A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E45930-29F7-2340-87A2-89D902AB23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76FDF-EF46-0F41-9E5B-C1977B6E4055}" type="datetimeFigureOut">
              <a:rPr kumimoji="1" lang="ja-JP" altLang="en-US" smtClean="0"/>
              <a:t>2023/11/9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73953E-5D64-124A-0AE3-4D82D70F9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CB055F-B3ED-E2C0-5892-2B11E29E67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71CD9-A4E5-0A44-8687-ECBC79F62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850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2396FE2-24D7-5ECF-E7DF-F4BDE7872C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0" t="24088" r="3917" b="6138"/>
          <a:stretch/>
        </p:blipFill>
        <p:spPr>
          <a:xfrm>
            <a:off x="4676" y="2718"/>
            <a:ext cx="12172330" cy="6928933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F331188E-A6C0-5D08-A6A5-CF983E8624D4}"/>
              </a:ext>
            </a:extLst>
          </p:cNvPr>
          <p:cNvGrpSpPr/>
          <p:nvPr/>
        </p:nvGrpSpPr>
        <p:grpSpPr>
          <a:xfrm>
            <a:off x="4807413" y="1660504"/>
            <a:ext cx="1770022" cy="1806680"/>
            <a:chOff x="4735830" y="1641958"/>
            <a:chExt cx="1770022" cy="1806680"/>
          </a:xfrm>
        </p:grpSpPr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F3D8513A-CE00-65FD-F711-FA38A1CFC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48488" y="1668107"/>
              <a:ext cx="1757364" cy="1780531"/>
            </a:xfrm>
            <a:prstGeom prst="rect">
              <a:avLst/>
            </a:prstGeom>
            <a:effectLst>
              <a:outerShdw blurRad="101600" dist="50800" dir="5400000" algn="t" rotWithShape="0">
                <a:prstClr val="black">
                  <a:alpha val="80000"/>
                </a:prstClr>
              </a:outerShdw>
            </a:effectLst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1D6F4367-71A4-DF8D-9213-FC9E08CE3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35830" y="1641958"/>
              <a:ext cx="1761097" cy="1791115"/>
            </a:xfrm>
            <a:prstGeom prst="rect">
              <a:avLst/>
            </a:prstGeom>
          </p:spPr>
        </p:pic>
      </p:grpSp>
      <p:sp>
        <p:nvSpPr>
          <p:cNvPr id="11" name="円弧 10">
            <a:extLst>
              <a:ext uri="{FF2B5EF4-FFF2-40B4-BE49-F238E27FC236}">
                <a16:creationId xmlns:a16="http://schemas.microsoft.com/office/drawing/2014/main" id="{21D09632-E9C5-EA90-8E8F-36EC68EE5A11}"/>
              </a:ext>
            </a:extLst>
          </p:cNvPr>
          <p:cNvSpPr/>
          <p:nvPr/>
        </p:nvSpPr>
        <p:spPr>
          <a:xfrm rot="2843465" flipH="1">
            <a:off x="4299809" y="2756195"/>
            <a:ext cx="1466518" cy="1878099"/>
          </a:xfrm>
          <a:prstGeom prst="arc">
            <a:avLst>
              <a:gd name="adj1" fmla="val 16453310"/>
              <a:gd name="adj2" fmla="val 4658169"/>
            </a:avLst>
          </a:prstGeom>
          <a:ln w="76200">
            <a:gradFill>
              <a:gsLst>
                <a:gs pos="0">
                  <a:srgbClr val="3B90F8"/>
                </a:gs>
                <a:gs pos="43000">
                  <a:schemeClr val="bg1">
                    <a:lumMod val="85000"/>
                  </a:schemeClr>
                </a:gs>
                <a:gs pos="31648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円弧 13">
            <a:extLst>
              <a:ext uri="{FF2B5EF4-FFF2-40B4-BE49-F238E27FC236}">
                <a16:creationId xmlns:a16="http://schemas.microsoft.com/office/drawing/2014/main" id="{A0365B0F-D0FF-91ED-3302-E692F76A4201}"/>
              </a:ext>
            </a:extLst>
          </p:cNvPr>
          <p:cNvSpPr/>
          <p:nvPr/>
        </p:nvSpPr>
        <p:spPr>
          <a:xfrm rot="2843465" flipH="1">
            <a:off x="1080462" y="1754823"/>
            <a:ext cx="4532072" cy="5896628"/>
          </a:xfrm>
          <a:prstGeom prst="arc">
            <a:avLst>
              <a:gd name="adj1" fmla="val 15906002"/>
              <a:gd name="adj2" fmla="val 90807"/>
            </a:avLst>
          </a:prstGeom>
          <a:ln w="76200">
            <a:gradFill>
              <a:gsLst>
                <a:gs pos="0">
                  <a:srgbClr val="3B90F8"/>
                </a:gs>
                <a:gs pos="43000">
                  <a:schemeClr val="bg1">
                    <a:lumMod val="85000"/>
                  </a:schemeClr>
                </a:gs>
                <a:gs pos="31648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円弧 14">
            <a:extLst>
              <a:ext uri="{FF2B5EF4-FFF2-40B4-BE49-F238E27FC236}">
                <a16:creationId xmlns:a16="http://schemas.microsoft.com/office/drawing/2014/main" id="{3AF20172-43C1-70F4-3062-DD8F13905B84}"/>
              </a:ext>
            </a:extLst>
          </p:cNvPr>
          <p:cNvSpPr/>
          <p:nvPr/>
        </p:nvSpPr>
        <p:spPr>
          <a:xfrm rot="2843465" flipH="1">
            <a:off x="452863" y="1479383"/>
            <a:ext cx="5280553" cy="5896628"/>
          </a:xfrm>
          <a:prstGeom prst="arc">
            <a:avLst>
              <a:gd name="adj1" fmla="val 15906002"/>
              <a:gd name="adj2" fmla="val 1753640"/>
            </a:avLst>
          </a:prstGeom>
          <a:ln w="76200">
            <a:gradFill>
              <a:gsLst>
                <a:gs pos="0">
                  <a:srgbClr val="3B90F8"/>
                </a:gs>
                <a:gs pos="43000">
                  <a:schemeClr val="bg1">
                    <a:lumMod val="85000"/>
                  </a:schemeClr>
                </a:gs>
                <a:gs pos="31648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円弧 16">
            <a:extLst>
              <a:ext uri="{FF2B5EF4-FFF2-40B4-BE49-F238E27FC236}">
                <a16:creationId xmlns:a16="http://schemas.microsoft.com/office/drawing/2014/main" id="{14E17522-95A5-AACC-F53A-7E9D6B4C912D}"/>
              </a:ext>
            </a:extLst>
          </p:cNvPr>
          <p:cNvSpPr/>
          <p:nvPr/>
        </p:nvSpPr>
        <p:spPr>
          <a:xfrm rot="2843465" flipH="1">
            <a:off x="968310" y="1503565"/>
            <a:ext cx="5280553" cy="4495938"/>
          </a:xfrm>
          <a:prstGeom prst="arc">
            <a:avLst>
              <a:gd name="adj1" fmla="val 14874626"/>
              <a:gd name="adj2" fmla="val 189726"/>
            </a:avLst>
          </a:prstGeom>
          <a:ln w="76200">
            <a:gradFill>
              <a:gsLst>
                <a:gs pos="0">
                  <a:srgbClr val="3B90F8"/>
                </a:gs>
                <a:gs pos="43000">
                  <a:schemeClr val="bg1">
                    <a:lumMod val="85000"/>
                  </a:schemeClr>
                </a:gs>
                <a:gs pos="31648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円弧 17">
            <a:extLst>
              <a:ext uri="{FF2B5EF4-FFF2-40B4-BE49-F238E27FC236}">
                <a16:creationId xmlns:a16="http://schemas.microsoft.com/office/drawing/2014/main" id="{1F15F60A-365F-C2A5-109A-E9CECE87BAF2}"/>
              </a:ext>
            </a:extLst>
          </p:cNvPr>
          <p:cNvSpPr/>
          <p:nvPr/>
        </p:nvSpPr>
        <p:spPr>
          <a:xfrm rot="359140" flipH="1">
            <a:off x="5182672" y="2904674"/>
            <a:ext cx="1598221" cy="2331957"/>
          </a:xfrm>
          <a:prstGeom prst="arc">
            <a:avLst>
              <a:gd name="adj1" fmla="val 17359359"/>
              <a:gd name="adj2" fmla="val 2860641"/>
            </a:avLst>
          </a:prstGeom>
          <a:ln w="76200">
            <a:gradFill>
              <a:gsLst>
                <a:gs pos="0">
                  <a:srgbClr val="3B90F8"/>
                </a:gs>
                <a:gs pos="43000">
                  <a:schemeClr val="bg1">
                    <a:lumMod val="85000"/>
                  </a:schemeClr>
                </a:gs>
                <a:gs pos="31648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円弧 18">
            <a:extLst>
              <a:ext uri="{FF2B5EF4-FFF2-40B4-BE49-F238E27FC236}">
                <a16:creationId xmlns:a16="http://schemas.microsoft.com/office/drawing/2014/main" id="{EAA7B388-B3E4-0A3F-1F5C-71E37282D26F}"/>
              </a:ext>
            </a:extLst>
          </p:cNvPr>
          <p:cNvSpPr/>
          <p:nvPr/>
        </p:nvSpPr>
        <p:spPr>
          <a:xfrm rot="19080648">
            <a:off x="5678514" y="1982940"/>
            <a:ext cx="5298088" cy="7611257"/>
          </a:xfrm>
          <a:prstGeom prst="arc">
            <a:avLst>
              <a:gd name="adj1" fmla="val 16200000"/>
              <a:gd name="adj2" fmla="val 632284"/>
            </a:avLst>
          </a:prstGeom>
          <a:ln w="76200">
            <a:gradFill>
              <a:gsLst>
                <a:gs pos="0">
                  <a:srgbClr val="3B90F8"/>
                </a:gs>
                <a:gs pos="33000">
                  <a:schemeClr val="bg1">
                    <a:lumMod val="85000"/>
                  </a:schemeClr>
                </a:gs>
                <a:gs pos="42000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円弧 19">
            <a:extLst>
              <a:ext uri="{FF2B5EF4-FFF2-40B4-BE49-F238E27FC236}">
                <a16:creationId xmlns:a16="http://schemas.microsoft.com/office/drawing/2014/main" id="{D4418019-3732-E126-430F-73814D10C668}"/>
              </a:ext>
            </a:extLst>
          </p:cNvPr>
          <p:cNvSpPr/>
          <p:nvPr/>
        </p:nvSpPr>
        <p:spPr>
          <a:xfrm rot="18756535">
            <a:off x="5651077" y="1558319"/>
            <a:ext cx="5364261" cy="5896628"/>
          </a:xfrm>
          <a:prstGeom prst="arc">
            <a:avLst>
              <a:gd name="adj1" fmla="val 15456763"/>
              <a:gd name="adj2" fmla="val 264018"/>
            </a:avLst>
          </a:prstGeom>
          <a:ln w="76200">
            <a:gradFill>
              <a:gsLst>
                <a:gs pos="0">
                  <a:srgbClr val="3B90F8"/>
                </a:gs>
                <a:gs pos="33000">
                  <a:schemeClr val="bg1">
                    <a:lumMod val="85000"/>
                  </a:schemeClr>
                </a:gs>
                <a:gs pos="42000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円弧 20">
            <a:extLst>
              <a:ext uri="{FF2B5EF4-FFF2-40B4-BE49-F238E27FC236}">
                <a16:creationId xmlns:a16="http://schemas.microsoft.com/office/drawing/2014/main" id="{85A95A98-DEFB-29F1-69E0-478E02BEFA25}"/>
              </a:ext>
            </a:extLst>
          </p:cNvPr>
          <p:cNvSpPr/>
          <p:nvPr/>
        </p:nvSpPr>
        <p:spPr>
          <a:xfrm rot="18895999">
            <a:off x="5496196" y="1985042"/>
            <a:ext cx="4661240" cy="5205061"/>
          </a:xfrm>
          <a:prstGeom prst="arc">
            <a:avLst>
              <a:gd name="adj1" fmla="val 15906002"/>
              <a:gd name="adj2" fmla="val 21026168"/>
            </a:avLst>
          </a:prstGeom>
          <a:ln w="76200">
            <a:gradFill>
              <a:gsLst>
                <a:gs pos="0">
                  <a:srgbClr val="3B90F8"/>
                </a:gs>
                <a:gs pos="33000">
                  <a:schemeClr val="bg1">
                    <a:lumMod val="85000"/>
                  </a:schemeClr>
                </a:gs>
                <a:gs pos="42000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円弧 1">
            <a:extLst>
              <a:ext uri="{FF2B5EF4-FFF2-40B4-BE49-F238E27FC236}">
                <a16:creationId xmlns:a16="http://schemas.microsoft.com/office/drawing/2014/main" id="{8DDECF69-1104-8033-9A42-8C2D5D681945}"/>
              </a:ext>
            </a:extLst>
          </p:cNvPr>
          <p:cNvSpPr/>
          <p:nvPr/>
        </p:nvSpPr>
        <p:spPr>
          <a:xfrm rot="18900000">
            <a:off x="5779848" y="2680713"/>
            <a:ext cx="1561591" cy="2407279"/>
          </a:xfrm>
          <a:prstGeom prst="arc">
            <a:avLst>
              <a:gd name="adj1" fmla="val 16200000"/>
              <a:gd name="adj2" fmla="val 2453339"/>
            </a:avLst>
          </a:prstGeom>
          <a:ln w="76200">
            <a:gradFill>
              <a:gsLst>
                <a:gs pos="0">
                  <a:srgbClr val="3B90F8"/>
                </a:gs>
                <a:gs pos="33000">
                  <a:schemeClr val="bg1">
                    <a:lumMod val="85000"/>
                  </a:schemeClr>
                </a:gs>
                <a:gs pos="42000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円弧 2">
            <a:extLst>
              <a:ext uri="{FF2B5EF4-FFF2-40B4-BE49-F238E27FC236}">
                <a16:creationId xmlns:a16="http://schemas.microsoft.com/office/drawing/2014/main" id="{A0D2D7C3-43CF-2569-B8F3-532FD532E489}"/>
              </a:ext>
            </a:extLst>
          </p:cNvPr>
          <p:cNvSpPr/>
          <p:nvPr/>
        </p:nvSpPr>
        <p:spPr>
          <a:xfrm rot="2843465" flipH="1">
            <a:off x="1806599" y="2296094"/>
            <a:ext cx="4166882" cy="5466869"/>
          </a:xfrm>
          <a:prstGeom prst="arc">
            <a:avLst>
              <a:gd name="adj1" fmla="val 16586737"/>
              <a:gd name="adj2" fmla="val 3754655"/>
            </a:avLst>
          </a:prstGeom>
          <a:ln w="76200">
            <a:gradFill>
              <a:gsLst>
                <a:gs pos="0">
                  <a:srgbClr val="3B90F8"/>
                </a:gs>
                <a:gs pos="43000">
                  <a:schemeClr val="bg1">
                    <a:lumMod val="85000"/>
                  </a:schemeClr>
                </a:gs>
                <a:gs pos="31648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円弧 5">
            <a:extLst>
              <a:ext uri="{FF2B5EF4-FFF2-40B4-BE49-F238E27FC236}">
                <a16:creationId xmlns:a16="http://schemas.microsoft.com/office/drawing/2014/main" id="{1AA876D7-AC7C-A504-ED34-C0EEAA0B0B16}"/>
              </a:ext>
            </a:extLst>
          </p:cNvPr>
          <p:cNvSpPr/>
          <p:nvPr/>
        </p:nvSpPr>
        <p:spPr>
          <a:xfrm rot="19080648">
            <a:off x="5378710" y="2341716"/>
            <a:ext cx="4549929" cy="6004736"/>
          </a:xfrm>
          <a:prstGeom prst="arc">
            <a:avLst>
              <a:gd name="adj1" fmla="val 16494203"/>
              <a:gd name="adj2" fmla="val 3914372"/>
            </a:avLst>
          </a:prstGeom>
          <a:ln w="76200">
            <a:gradFill>
              <a:gsLst>
                <a:gs pos="0">
                  <a:srgbClr val="3B90F8"/>
                </a:gs>
                <a:gs pos="33000">
                  <a:schemeClr val="bg1">
                    <a:lumMod val="85000"/>
                  </a:schemeClr>
                </a:gs>
                <a:gs pos="42000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3464F78-8D13-6ACD-3E7C-8DC0C726EB9C}"/>
              </a:ext>
            </a:extLst>
          </p:cNvPr>
          <p:cNvSpPr/>
          <p:nvPr/>
        </p:nvSpPr>
        <p:spPr>
          <a:xfrm>
            <a:off x="-4676" y="-13983"/>
            <a:ext cx="12196676" cy="783605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000" b="1" spc="300" dirty="0">
              <a:solidFill>
                <a:srgbClr val="FFFF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" name="円弧 9">
            <a:extLst>
              <a:ext uri="{FF2B5EF4-FFF2-40B4-BE49-F238E27FC236}">
                <a16:creationId xmlns:a16="http://schemas.microsoft.com/office/drawing/2014/main" id="{2EC591BC-5D77-8A88-DAB3-7EEBA1F271F8}"/>
              </a:ext>
            </a:extLst>
          </p:cNvPr>
          <p:cNvSpPr/>
          <p:nvPr/>
        </p:nvSpPr>
        <p:spPr>
          <a:xfrm rot="359140" flipH="1">
            <a:off x="4907832" y="2900317"/>
            <a:ext cx="1598221" cy="3930931"/>
          </a:xfrm>
          <a:prstGeom prst="arc">
            <a:avLst>
              <a:gd name="adj1" fmla="val 16627636"/>
              <a:gd name="adj2" fmla="val 2860641"/>
            </a:avLst>
          </a:prstGeom>
          <a:ln w="76200">
            <a:gradFill>
              <a:gsLst>
                <a:gs pos="0">
                  <a:srgbClr val="3B90F8"/>
                </a:gs>
                <a:gs pos="43000">
                  <a:schemeClr val="bg1">
                    <a:lumMod val="85000"/>
                  </a:schemeClr>
                </a:gs>
                <a:gs pos="31648">
                  <a:schemeClr val="tx2">
                    <a:lumMod val="20000"/>
                    <a:lumOff val="80000"/>
                  </a:schemeClr>
                </a:gs>
                <a:gs pos="81000">
                  <a:srgbClr val="00FFFF"/>
                </a:gs>
              </a:gsLst>
              <a:lin ang="5400000" scaled="1"/>
            </a:gra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A781E5C-9393-D052-DAF9-395E238AAC4D}"/>
              </a:ext>
            </a:extLst>
          </p:cNvPr>
          <p:cNvSpPr txBox="1"/>
          <p:nvPr/>
        </p:nvSpPr>
        <p:spPr>
          <a:xfrm>
            <a:off x="3667312" y="120276"/>
            <a:ext cx="48480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b="1" i="0" spc="300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販売実績国</a:t>
            </a:r>
            <a:endParaRPr kumimoji="1" lang="ja-JP" altLang="en-US" sz="3000" b="1" spc="300" dirty="0">
              <a:solidFill>
                <a:srgbClr val="FFFF0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21412471-6154-4E64-2A19-C219AB65E268}"/>
              </a:ext>
            </a:extLst>
          </p:cNvPr>
          <p:cNvSpPr/>
          <p:nvPr/>
        </p:nvSpPr>
        <p:spPr>
          <a:xfrm>
            <a:off x="7906022" y="4814428"/>
            <a:ext cx="4285978" cy="7836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000" b="1" i="0" spc="300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世界</a:t>
            </a:r>
            <a:r>
              <a:rPr lang="en-US" altLang="ja-JP" sz="5000" b="1" i="0" spc="300" dirty="0">
                <a:solidFill>
                  <a:srgbClr val="00FFFF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77</a:t>
            </a:r>
            <a:r>
              <a:rPr lang="ja-JP" altLang="en-US" sz="2000" b="1" i="0" spc="300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か</a:t>
            </a:r>
            <a:r>
              <a:rPr lang="ja-JP" altLang="en-US" sz="3000" b="1" i="0" spc="300" dirty="0">
                <a:solidFill>
                  <a:schemeClr val="bg1"/>
                </a:solidFill>
                <a:effectLst/>
                <a:latin typeface="游ゴシック" panose="020B0400000000000000" pitchFamily="50" charset="-128"/>
                <a:ea typeface="游ゴシック" panose="020B0400000000000000" pitchFamily="50" charset="-128"/>
              </a:rPr>
              <a:t>国</a:t>
            </a:r>
            <a:endParaRPr kumimoji="1" lang="ja-JP" altLang="en-US" sz="3000" b="1" spc="300" dirty="0">
              <a:solidFill>
                <a:schemeClr val="bg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C46DF278-C35A-56F0-CC2A-933AA42CEC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977" y="2756957"/>
            <a:ext cx="438105" cy="43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" grpId="0" animBg="1"/>
      <p:bldP spid="3" grpId="0" animBg="1"/>
      <p:bldP spid="6" grpId="0" animBg="1"/>
      <p:bldP spid="10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立つ が含まれている画像&#10;&#10;自動的に生成された説明">
            <a:extLst>
              <a:ext uri="{FF2B5EF4-FFF2-40B4-BE49-F238E27FC236}">
                <a16:creationId xmlns:a16="http://schemas.microsoft.com/office/drawing/2014/main" id="{C553C1EB-16A3-657D-6195-205D53CA99E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1000"/>
          </a:blip>
          <a:stretch>
            <a:fillRect/>
          </a:stretch>
        </p:blipFill>
        <p:spPr>
          <a:xfrm>
            <a:off x="659711" y="-663336"/>
            <a:ext cx="10872578" cy="8184671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E111A01-D100-1012-A46D-58105E85DF8F}"/>
              </a:ext>
            </a:extLst>
          </p:cNvPr>
          <p:cNvSpPr txBox="1"/>
          <p:nvPr/>
        </p:nvSpPr>
        <p:spPr>
          <a:xfrm>
            <a:off x="2646814" y="772933"/>
            <a:ext cx="7109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600" b="1">
                <a:solidFill>
                  <a:srgbClr val="002060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汚泥脱水機が利用されている場所</a:t>
            </a:r>
            <a:endParaRPr lang="en-US" altLang="ja-JP" sz="3600" b="1" dirty="0">
              <a:solidFill>
                <a:srgbClr val="002060"/>
              </a:solidFill>
              <a:latin typeface="Hiragino Mincho ProN W6" panose="02020300000000000000" pitchFamily="18" charset="-128"/>
              <a:ea typeface="Hiragino Mincho ProN W6" panose="02020300000000000000" pitchFamily="18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7BF759AE-9260-05AF-7E69-3377E453194D}"/>
              </a:ext>
            </a:extLst>
          </p:cNvPr>
          <p:cNvGrpSpPr/>
          <p:nvPr/>
        </p:nvGrpSpPr>
        <p:grpSpPr>
          <a:xfrm>
            <a:off x="1443322" y="1662837"/>
            <a:ext cx="2114459" cy="2114459"/>
            <a:chOff x="1443322" y="1662837"/>
            <a:chExt cx="2114459" cy="2114459"/>
          </a:xfrm>
        </p:grpSpPr>
        <p:sp>
          <p:nvSpPr>
            <p:cNvPr id="6" name="角丸四角形 5">
              <a:extLst>
                <a:ext uri="{FF2B5EF4-FFF2-40B4-BE49-F238E27FC236}">
                  <a16:creationId xmlns:a16="http://schemas.microsoft.com/office/drawing/2014/main" id="{37472FEF-7A84-4158-AE41-6E58819F1824}"/>
                </a:ext>
              </a:extLst>
            </p:cNvPr>
            <p:cNvSpPr/>
            <p:nvPr/>
          </p:nvSpPr>
          <p:spPr>
            <a:xfrm>
              <a:off x="1443322" y="1662837"/>
              <a:ext cx="2114459" cy="2114459"/>
            </a:xfrm>
            <a:prstGeom prst="roundRect">
              <a:avLst>
                <a:gd name="adj" fmla="val 10234"/>
              </a:avLst>
            </a:prstGeom>
            <a:solidFill>
              <a:schemeClr val="bg1"/>
            </a:solidFill>
            <a:ln w="28575">
              <a:solidFill>
                <a:srgbClr val="00A89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782807AF-6E12-CE62-6546-B382A3CB60AE}"/>
                </a:ext>
              </a:extLst>
            </p:cNvPr>
            <p:cNvGrpSpPr/>
            <p:nvPr/>
          </p:nvGrpSpPr>
          <p:grpSpPr>
            <a:xfrm>
              <a:off x="1886068" y="1997563"/>
              <a:ext cx="1190590" cy="1445006"/>
              <a:chOff x="1266692" y="1795371"/>
              <a:chExt cx="1190590" cy="1445006"/>
            </a:xfrm>
          </p:grpSpPr>
          <p:pic>
            <p:nvPicPr>
              <p:cNvPr id="11" name="グラフィックス 10">
                <a:extLst>
                  <a:ext uri="{FF2B5EF4-FFF2-40B4-BE49-F238E27FC236}">
                    <a16:creationId xmlns:a16="http://schemas.microsoft.com/office/drawing/2014/main" id="{9AE37C58-C9E7-CF0A-16C9-C8748972EC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266692" y="1795371"/>
                <a:ext cx="1190590" cy="1190590"/>
              </a:xfrm>
              <a:prstGeom prst="rect">
                <a:avLst/>
              </a:prstGeom>
            </p:spPr>
          </p:pic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7BF6C61C-7834-826E-0AA8-E0EF8F5236D8}"/>
                  </a:ext>
                </a:extLst>
              </p:cNvPr>
              <p:cNvSpPr txBox="1"/>
              <p:nvPr/>
            </p:nvSpPr>
            <p:spPr>
              <a:xfrm>
                <a:off x="1307989" y="3003471"/>
                <a:ext cx="1107996" cy="2369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2400" b="1">
                    <a:solidFill>
                      <a:srgbClr val="002060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ホテル</a:t>
                </a:r>
                <a:endParaRPr lang="en-US" altLang="ja-JP" sz="2400" b="1" dirty="0"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</p:grp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60CDF6E-D069-4343-8280-46BA005E6614}"/>
              </a:ext>
            </a:extLst>
          </p:cNvPr>
          <p:cNvGrpSpPr/>
          <p:nvPr/>
        </p:nvGrpSpPr>
        <p:grpSpPr>
          <a:xfrm>
            <a:off x="3885227" y="1662837"/>
            <a:ext cx="2114459" cy="2114459"/>
            <a:chOff x="3957922" y="1662837"/>
            <a:chExt cx="2114459" cy="2114459"/>
          </a:xfrm>
        </p:grpSpPr>
        <p:sp>
          <p:nvSpPr>
            <p:cNvPr id="8" name="角丸四角形 7">
              <a:extLst>
                <a:ext uri="{FF2B5EF4-FFF2-40B4-BE49-F238E27FC236}">
                  <a16:creationId xmlns:a16="http://schemas.microsoft.com/office/drawing/2014/main" id="{ADD2919B-11E8-E4D1-F07C-E921513C4F3E}"/>
                </a:ext>
              </a:extLst>
            </p:cNvPr>
            <p:cNvSpPr/>
            <p:nvPr/>
          </p:nvSpPr>
          <p:spPr>
            <a:xfrm>
              <a:off x="3957922" y="1662837"/>
              <a:ext cx="2114459" cy="2114459"/>
            </a:xfrm>
            <a:prstGeom prst="roundRect">
              <a:avLst>
                <a:gd name="adj" fmla="val 10234"/>
              </a:avLst>
            </a:prstGeom>
            <a:solidFill>
              <a:schemeClr val="bg1"/>
            </a:solidFill>
            <a:ln w="28575">
              <a:solidFill>
                <a:srgbClr val="00A89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7" name="グループ化 46">
              <a:extLst>
                <a:ext uri="{FF2B5EF4-FFF2-40B4-BE49-F238E27FC236}">
                  <a16:creationId xmlns:a16="http://schemas.microsoft.com/office/drawing/2014/main" id="{2A43626E-4E2F-EE20-9BB0-B315DF3BAD91}"/>
                </a:ext>
              </a:extLst>
            </p:cNvPr>
            <p:cNvGrpSpPr/>
            <p:nvPr/>
          </p:nvGrpSpPr>
          <p:grpSpPr>
            <a:xfrm>
              <a:off x="4459545" y="2037252"/>
              <a:ext cx="1111213" cy="1365629"/>
              <a:chOff x="3263201" y="1874748"/>
              <a:chExt cx="1111213" cy="1365629"/>
            </a:xfrm>
          </p:grpSpPr>
          <p:pic>
            <p:nvPicPr>
              <p:cNvPr id="21" name="グラフィックス 20">
                <a:extLst>
                  <a:ext uri="{FF2B5EF4-FFF2-40B4-BE49-F238E27FC236}">
                    <a16:creationId xmlns:a16="http://schemas.microsoft.com/office/drawing/2014/main" id="{1CF44ED7-CF4B-AA05-7995-91FEE1CF1B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263201" y="1874748"/>
                <a:ext cx="1111213" cy="1111213"/>
              </a:xfrm>
              <a:prstGeom prst="rect">
                <a:avLst/>
              </a:prstGeom>
            </p:spPr>
          </p:pic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46AA0413-AD72-03DE-9144-FA18ED14190C}"/>
                  </a:ext>
                </a:extLst>
              </p:cNvPr>
              <p:cNvSpPr txBox="1"/>
              <p:nvPr/>
            </p:nvSpPr>
            <p:spPr>
              <a:xfrm>
                <a:off x="3418698" y="3003471"/>
                <a:ext cx="800219" cy="2369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2400" b="1">
                    <a:solidFill>
                      <a:srgbClr val="002060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病院</a:t>
                </a:r>
                <a:endParaRPr lang="en-US" altLang="ja-JP" sz="2400" b="1" dirty="0"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</p:grp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E1DA8593-43FF-B98D-0C44-36151FED56E9}"/>
              </a:ext>
            </a:extLst>
          </p:cNvPr>
          <p:cNvGrpSpPr/>
          <p:nvPr/>
        </p:nvGrpSpPr>
        <p:grpSpPr>
          <a:xfrm>
            <a:off x="6327132" y="1674669"/>
            <a:ext cx="2114459" cy="2114459"/>
            <a:chOff x="6374551" y="1662837"/>
            <a:chExt cx="2114459" cy="2114459"/>
          </a:xfrm>
        </p:grpSpPr>
        <p:sp>
          <p:nvSpPr>
            <p:cNvPr id="10" name="角丸四角形 9">
              <a:extLst>
                <a:ext uri="{FF2B5EF4-FFF2-40B4-BE49-F238E27FC236}">
                  <a16:creationId xmlns:a16="http://schemas.microsoft.com/office/drawing/2014/main" id="{316632DF-F74A-C5EB-1B6C-7418A86A83CB}"/>
                </a:ext>
              </a:extLst>
            </p:cNvPr>
            <p:cNvSpPr/>
            <p:nvPr/>
          </p:nvSpPr>
          <p:spPr>
            <a:xfrm>
              <a:off x="6374551" y="1662837"/>
              <a:ext cx="2114459" cy="2114459"/>
            </a:xfrm>
            <a:prstGeom prst="roundRect">
              <a:avLst>
                <a:gd name="adj" fmla="val 10234"/>
              </a:avLst>
            </a:prstGeom>
            <a:solidFill>
              <a:schemeClr val="bg1"/>
            </a:solidFill>
            <a:ln w="28575">
              <a:solidFill>
                <a:srgbClr val="00A89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5" name="グループ化 44">
              <a:extLst>
                <a:ext uri="{FF2B5EF4-FFF2-40B4-BE49-F238E27FC236}">
                  <a16:creationId xmlns:a16="http://schemas.microsoft.com/office/drawing/2014/main" id="{85CA7AC6-8B99-8767-FF56-2B500EAC5DF4}"/>
                </a:ext>
              </a:extLst>
            </p:cNvPr>
            <p:cNvGrpSpPr/>
            <p:nvPr/>
          </p:nvGrpSpPr>
          <p:grpSpPr>
            <a:xfrm>
              <a:off x="6773910" y="2037251"/>
              <a:ext cx="1315741" cy="1365630"/>
              <a:chOff x="5612950" y="1874747"/>
              <a:chExt cx="1315741" cy="1365630"/>
            </a:xfrm>
          </p:grpSpPr>
          <p:pic>
            <p:nvPicPr>
              <p:cNvPr id="30" name="グラフィックス 29">
                <a:extLst>
                  <a:ext uri="{FF2B5EF4-FFF2-40B4-BE49-F238E27FC236}">
                    <a16:creationId xmlns:a16="http://schemas.microsoft.com/office/drawing/2014/main" id="{6BCADF13-2E11-56AA-4A8D-2BC2AC82767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 b="15545"/>
              <a:stretch/>
            </p:blipFill>
            <p:spPr>
              <a:xfrm>
                <a:off x="5612950" y="1874747"/>
                <a:ext cx="1315741" cy="1111213"/>
              </a:xfrm>
              <a:prstGeom prst="rect">
                <a:avLst/>
              </a:prstGeom>
            </p:spPr>
          </p:pic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DA6D9B81-D775-146A-9118-D38167079672}"/>
                  </a:ext>
                </a:extLst>
              </p:cNvPr>
              <p:cNvSpPr txBox="1"/>
              <p:nvPr/>
            </p:nvSpPr>
            <p:spPr>
              <a:xfrm>
                <a:off x="5870711" y="3003471"/>
                <a:ext cx="800219" cy="2369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2400" b="1">
                    <a:solidFill>
                      <a:srgbClr val="002060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学校</a:t>
                </a:r>
                <a:endParaRPr lang="en-US" altLang="ja-JP" sz="2400" b="1" dirty="0"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</p:grp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64E158E0-67DC-4D24-B001-C9C798A6FB23}"/>
              </a:ext>
            </a:extLst>
          </p:cNvPr>
          <p:cNvGrpSpPr/>
          <p:nvPr/>
        </p:nvGrpSpPr>
        <p:grpSpPr>
          <a:xfrm>
            <a:off x="8769036" y="1674669"/>
            <a:ext cx="2114459" cy="2114459"/>
            <a:chOff x="8769036" y="1662837"/>
            <a:chExt cx="2114459" cy="2114459"/>
          </a:xfrm>
        </p:grpSpPr>
        <p:sp>
          <p:nvSpPr>
            <p:cNvPr id="12" name="角丸四角形 11">
              <a:extLst>
                <a:ext uri="{FF2B5EF4-FFF2-40B4-BE49-F238E27FC236}">
                  <a16:creationId xmlns:a16="http://schemas.microsoft.com/office/drawing/2014/main" id="{57D2C16F-A3CC-E1DB-74A1-20CAB22069E1}"/>
                </a:ext>
              </a:extLst>
            </p:cNvPr>
            <p:cNvSpPr/>
            <p:nvPr/>
          </p:nvSpPr>
          <p:spPr>
            <a:xfrm>
              <a:off x="8769036" y="1662837"/>
              <a:ext cx="2114459" cy="2114459"/>
            </a:xfrm>
            <a:prstGeom prst="roundRect">
              <a:avLst>
                <a:gd name="adj" fmla="val 10234"/>
              </a:avLst>
            </a:prstGeom>
            <a:solidFill>
              <a:schemeClr val="bg1"/>
            </a:solidFill>
            <a:ln w="28575">
              <a:solidFill>
                <a:srgbClr val="00A89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8" name="グループ化 47">
              <a:extLst>
                <a:ext uri="{FF2B5EF4-FFF2-40B4-BE49-F238E27FC236}">
                  <a16:creationId xmlns:a16="http://schemas.microsoft.com/office/drawing/2014/main" id="{5CF9C127-F16A-5C3A-A2FD-B92BCE4EACB1}"/>
                </a:ext>
              </a:extLst>
            </p:cNvPr>
            <p:cNvGrpSpPr/>
            <p:nvPr/>
          </p:nvGrpSpPr>
          <p:grpSpPr>
            <a:xfrm>
              <a:off x="8810602" y="1810930"/>
              <a:ext cx="2031325" cy="1471480"/>
              <a:chOff x="8253670" y="2048327"/>
              <a:chExt cx="2031325" cy="1471480"/>
            </a:xfrm>
          </p:grpSpPr>
          <p:pic>
            <p:nvPicPr>
              <p:cNvPr id="7" name="グラフィックス 6">
                <a:extLst>
                  <a:ext uri="{FF2B5EF4-FFF2-40B4-BE49-F238E27FC236}">
                    <a16:creationId xmlns:a16="http://schemas.microsoft.com/office/drawing/2014/main" id="{FF10BCCF-96DF-3A0D-B477-93EB703C2A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8800515" y="2048327"/>
                <a:ext cx="937634" cy="937634"/>
              </a:xfrm>
              <a:prstGeom prst="rect">
                <a:avLst/>
              </a:prstGeom>
            </p:spPr>
          </p:pic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BF9C2EE2-CA59-06C6-2A30-BD001A93853D}"/>
                  </a:ext>
                </a:extLst>
              </p:cNvPr>
              <p:cNvSpPr txBox="1"/>
              <p:nvPr/>
            </p:nvSpPr>
            <p:spPr>
              <a:xfrm>
                <a:off x="8253670" y="3093373"/>
                <a:ext cx="2031325" cy="4264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2400" b="1">
                    <a:solidFill>
                      <a:srgbClr val="002060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半導体・</a:t>
                </a:r>
                <a:endParaRPr lang="en-US" altLang="ja-JP" sz="2400" b="1" dirty="0"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  <a:p>
                <a:pPr algn="ctr"/>
                <a:r>
                  <a:rPr lang="ja-JP" altLang="en-US" sz="2400" b="1">
                    <a:solidFill>
                      <a:srgbClr val="002060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電子部品工場</a:t>
                </a:r>
                <a:endParaRPr lang="en-US" altLang="ja-JP" sz="2400" b="1" dirty="0"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</p:grp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10FA2DDD-6C60-9B61-B6D2-952E65D42FFE}"/>
              </a:ext>
            </a:extLst>
          </p:cNvPr>
          <p:cNvGrpSpPr/>
          <p:nvPr/>
        </p:nvGrpSpPr>
        <p:grpSpPr>
          <a:xfrm>
            <a:off x="1443322" y="4118203"/>
            <a:ext cx="2114459" cy="2114459"/>
            <a:chOff x="1443322" y="3970608"/>
            <a:chExt cx="2114459" cy="2114459"/>
          </a:xfrm>
        </p:grpSpPr>
        <p:sp>
          <p:nvSpPr>
            <p:cNvPr id="13" name="角丸四角形 12">
              <a:extLst>
                <a:ext uri="{FF2B5EF4-FFF2-40B4-BE49-F238E27FC236}">
                  <a16:creationId xmlns:a16="http://schemas.microsoft.com/office/drawing/2014/main" id="{4A11CE6D-A0C7-0D1B-B5CF-EB1ABDBC1B28}"/>
                </a:ext>
              </a:extLst>
            </p:cNvPr>
            <p:cNvSpPr/>
            <p:nvPr/>
          </p:nvSpPr>
          <p:spPr>
            <a:xfrm>
              <a:off x="1443322" y="3970608"/>
              <a:ext cx="2114459" cy="2114459"/>
            </a:xfrm>
            <a:prstGeom prst="roundRect">
              <a:avLst>
                <a:gd name="adj" fmla="val 10234"/>
              </a:avLst>
            </a:prstGeom>
            <a:solidFill>
              <a:schemeClr val="bg1"/>
            </a:solidFill>
            <a:ln w="28575">
              <a:solidFill>
                <a:srgbClr val="00A89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2" name="グラフィックス 31">
              <a:extLst>
                <a:ext uri="{FF2B5EF4-FFF2-40B4-BE49-F238E27FC236}">
                  <a16:creationId xmlns:a16="http://schemas.microsoft.com/office/drawing/2014/main" id="{5879C3F4-95CE-2B5D-4F4B-D086DD807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905256" y="4217566"/>
              <a:ext cx="1190590" cy="1190590"/>
            </a:xfrm>
            <a:prstGeom prst="rect">
              <a:avLst/>
            </a:prstGeom>
          </p:spPr>
        </p:pic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3E182D24-C4FD-EC31-A46D-D00DA4016192}"/>
                </a:ext>
              </a:extLst>
            </p:cNvPr>
            <p:cNvSpPr txBox="1"/>
            <p:nvPr/>
          </p:nvSpPr>
          <p:spPr>
            <a:xfrm>
              <a:off x="1792665" y="5408447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400" b="1"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rPr>
                <a:t>繊維工場</a:t>
              </a:r>
              <a:endParaRPr lang="en-US" altLang="ja-JP" sz="2400" b="1" dirty="0">
                <a:solidFill>
                  <a:srgbClr val="002060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FAF761C0-05A5-D943-68D2-38D019A7500C}"/>
              </a:ext>
            </a:extLst>
          </p:cNvPr>
          <p:cNvGrpSpPr/>
          <p:nvPr/>
        </p:nvGrpSpPr>
        <p:grpSpPr>
          <a:xfrm>
            <a:off x="3885227" y="4118203"/>
            <a:ext cx="2114459" cy="2114459"/>
            <a:chOff x="3957922" y="3970608"/>
            <a:chExt cx="2114459" cy="2114459"/>
          </a:xfrm>
        </p:grpSpPr>
        <p:sp>
          <p:nvSpPr>
            <p:cNvPr id="14" name="角丸四角形 13">
              <a:extLst>
                <a:ext uri="{FF2B5EF4-FFF2-40B4-BE49-F238E27FC236}">
                  <a16:creationId xmlns:a16="http://schemas.microsoft.com/office/drawing/2014/main" id="{4B686143-EA90-48F6-3F25-B0BF3DBFE984}"/>
                </a:ext>
              </a:extLst>
            </p:cNvPr>
            <p:cNvSpPr/>
            <p:nvPr/>
          </p:nvSpPr>
          <p:spPr>
            <a:xfrm>
              <a:off x="3957922" y="3970608"/>
              <a:ext cx="2114459" cy="2114459"/>
            </a:xfrm>
            <a:prstGeom prst="roundRect">
              <a:avLst>
                <a:gd name="adj" fmla="val 10234"/>
              </a:avLst>
            </a:prstGeom>
            <a:solidFill>
              <a:schemeClr val="bg1"/>
            </a:solidFill>
            <a:ln w="28575">
              <a:solidFill>
                <a:srgbClr val="00A89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9" name="グラフィックス 8">
              <a:extLst>
                <a:ext uri="{FF2B5EF4-FFF2-40B4-BE49-F238E27FC236}">
                  <a16:creationId xmlns:a16="http://schemas.microsoft.com/office/drawing/2014/main" id="{0ADF6CE3-FA81-4900-D6A0-D16502099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419856" y="4217566"/>
              <a:ext cx="1190590" cy="1190590"/>
            </a:xfrm>
            <a:prstGeom prst="rect">
              <a:avLst/>
            </a:prstGeom>
          </p:spPr>
        </p:pic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F73208AE-5433-F864-BB53-1297685F9940}"/>
                </a:ext>
              </a:extLst>
            </p:cNvPr>
            <p:cNvSpPr txBox="1"/>
            <p:nvPr/>
          </p:nvSpPr>
          <p:spPr>
            <a:xfrm>
              <a:off x="4153377" y="5408447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400" b="1"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rPr>
                <a:t>化学品工場</a:t>
              </a:r>
              <a:endParaRPr lang="en-US" altLang="ja-JP" sz="2400" b="1" dirty="0">
                <a:solidFill>
                  <a:srgbClr val="002060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endParaRP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7879DBB-6BC3-12D7-BBA3-3256EAE48B25}"/>
              </a:ext>
            </a:extLst>
          </p:cNvPr>
          <p:cNvGrpSpPr/>
          <p:nvPr/>
        </p:nvGrpSpPr>
        <p:grpSpPr>
          <a:xfrm>
            <a:off x="6327132" y="4118203"/>
            <a:ext cx="2114459" cy="2114459"/>
            <a:chOff x="6374551" y="3970608"/>
            <a:chExt cx="2114459" cy="2114459"/>
          </a:xfrm>
        </p:grpSpPr>
        <p:sp>
          <p:nvSpPr>
            <p:cNvPr id="15" name="角丸四角形 14">
              <a:extLst>
                <a:ext uri="{FF2B5EF4-FFF2-40B4-BE49-F238E27FC236}">
                  <a16:creationId xmlns:a16="http://schemas.microsoft.com/office/drawing/2014/main" id="{242DC882-63FB-1BCE-61DB-8B9593141DCE}"/>
                </a:ext>
              </a:extLst>
            </p:cNvPr>
            <p:cNvSpPr/>
            <p:nvPr/>
          </p:nvSpPr>
          <p:spPr>
            <a:xfrm>
              <a:off x="6374551" y="3970608"/>
              <a:ext cx="2114459" cy="2114459"/>
            </a:xfrm>
            <a:prstGeom prst="roundRect">
              <a:avLst>
                <a:gd name="adj" fmla="val 10234"/>
              </a:avLst>
            </a:prstGeom>
            <a:solidFill>
              <a:schemeClr val="bg1"/>
            </a:solidFill>
            <a:ln w="28575">
              <a:solidFill>
                <a:srgbClr val="00A89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8" name="グラフィックス 27">
              <a:extLst>
                <a:ext uri="{FF2B5EF4-FFF2-40B4-BE49-F238E27FC236}">
                  <a16:creationId xmlns:a16="http://schemas.microsoft.com/office/drawing/2014/main" id="{A0C90C07-2DDF-1CAD-7982-F201E6E14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981785" y="4390725"/>
              <a:ext cx="899990" cy="899990"/>
            </a:xfrm>
            <a:prstGeom prst="rect">
              <a:avLst/>
            </a:prstGeom>
          </p:spPr>
        </p:pic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BEC102AA-1972-093B-6E80-046A3740AE68}"/>
                </a:ext>
              </a:extLst>
            </p:cNvPr>
            <p:cNvSpPr txBox="1"/>
            <p:nvPr/>
          </p:nvSpPr>
          <p:spPr>
            <a:xfrm>
              <a:off x="6877782" y="5408447"/>
              <a:ext cx="11079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400" b="1"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rPr>
                <a:t>浄水場</a:t>
              </a:r>
              <a:endParaRPr lang="en-US" altLang="ja-JP" sz="2400" b="1" dirty="0">
                <a:solidFill>
                  <a:srgbClr val="002060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endParaRP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7B2E758-7CF1-7D33-34EB-225C79CF0BE9}"/>
              </a:ext>
            </a:extLst>
          </p:cNvPr>
          <p:cNvGrpSpPr/>
          <p:nvPr/>
        </p:nvGrpSpPr>
        <p:grpSpPr>
          <a:xfrm>
            <a:off x="8769036" y="4118203"/>
            <a:ext cx="2114459" cy="2114459"/>
            <a:chOff x="8769036" y="3970608"/>
            <a:chExt cx="2114459" cy="2114459"/>
          </a:xfrm>
        </p:grpSpPr>
        <p:sp>
          <p:nvSpPr>
            <p:cNvPr id="17" name="角丸四角形 16">
              <a:extLst>
                <a:ext uri="{FF2B5EF4-FFF2-40B4-BE49-F238E27FC236}">
                  <a16:creationId xmlns:a16="http://schemas.microsoft.com/office/drawing/2014/main" id="{B3643C0B-3921-B526-FF15-7C6A06273E1A}"/>
                </a:ext>
              </a:extLst>
            </p:cNvPr>
            <p:cNvSpPr/>
            <p:nvPr/>
          </p:nvSpPr>
          <p:spPr>
            <a:xfrm>
              <a:off x="8769036" y="3970608"/>
              <a:ext cx="2114459" cy="2114459"/>
            </a:xfrm>
            <a:prstGeom prst="roundRect">
              <a:avLst>
                <a:gd name="adj" fmla="val 10234"/>
              </a:avLst>
            </a:prstGeom>
            <a:solidFill>
              <a:schemeClr val="bg1"/>
            </a:solidFill>
            <a:ln w="28575">
              <a:solidFill>
                <a:srgbClr val="00A89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6" name="グラフィックス 15">
              <a:extLst>
                <a:ext uri="{FF2B5EF4-FFF2-40B4-BE49-F238E27FC236}">
                  <a16:creationId xmlns:a16="http://schemas.microsoft.com/office/drawing/2014/main" id="{AF70EA49-94EF-F5CD-4232-BE5C9E22B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292413" y="4279008"/>
              <a:ext cx="1067705" cy="1067705"/>
            </a:xfrm>
            <a:prstGeom prst="rect">
              <a:avLst/>
            </a:prstGeom>
          </p:spPr>
        </p:pic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B3A84C13-F728-BD87-ECC0-E5C30D5B52B0}"/>
                </a:ext>
              </a:extLst>
            </p:cNvPr>
            <p:cNvSpPr txBox="1"/>
            <p:nvPr/>
          </p:nvSpPr>
          <p:spPr>
            <a:xfrm>
              <a:off x="8964491" y="5408447"/>
              <a:ext cx="1723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400" b="1"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rPr>
                <a:t>下水処理場</a:t>
              </a:r>
              <a:endParaRPr lang="en-US" altLang="ja-JP" sz="2400" b="1" dirty="0">
                <a:solidFill>
                  <a:srgbClr val="002060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796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" fill="hold"/>
                                        <p:tgtEl>
                                          <p:spTgt spid="25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100" fill="hold"/>
                                        <p:tgtEl>
                                          <p:spTgt spid="2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" fill="hold"/>
                                        <p:tgtEl>
                                          <p:spTgt spid="2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100" fill="hold"/>
                                        <p:tgtEl>
                                          <p:spTgt spid="20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100" fill="hold"/>
                                        <p:tgtEl>
                                          <p:spTgt spid="2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100" fill="hold"/>
                                        <p:tgtEl>
                                          <p:spTgt spid="23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100" fill="hold"/>
                                        <p:tgtEl>
                                          <p:spTgt spid="19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100" fill="hold"/>
                                        <p:tgtEl>
                                          <p:spTgt spid="18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立つ が含まれている画像&#10;&#10;自動的に生成された説明">
            <a:extLst>
              <a:ext uri="{FF2B5EF4-FFF2-40B4-BE49-F238E27FC236}">
                <a16:creationId xmlns:a16="http://schemas.microsoft.com/office/drawing/2014/main" id="{75500D51-EB74-AD26-768E-DA10E895F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11" y="-663336"/>
            <a:ext cx="10872578" cy="8184671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DE5861D-A4CD-F929-25C4-7B48AFE27F6D}"/>
              </a:ext>
            </a:extLst>
          </p:cNvPr>
          <p:cNvGrpSpPr/>
          <p:nvPr/>
        </p:nvGrpSpPr>
        <p:grpSpPr>
          <a:xfrm>
            <a:off x="2853136" y="900363"/>
            <a:ext cx="7119456" cy="646331"/>
            <a:chOff x="2822055" y="864373"/>
            <a:chExt cx="7119456" cy="646331"/>
          </a:xfrm>
        </p:grpSpPr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6E111A01-D100-1012-A46D-58105E85DF8F}"/>
                </a:ext>
              </a:extLst>
            </p:cNvPr>
            <p:cNvSpPr txBox="1"/>
            <p:nvPr/>
          </p:nvSpPr>
          <p:spPr>
            <a:xfrm>
              <a:off x="2822055" y="864373"/>
              <a:ext cx="710963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3600" b="1">
                  <a:ln w="38100">
                    <a:solidFill>
                      <a:schemeClr val="bg1"/>
                    </a:solidFill>
                  </a:ln>
                  <a:solidFill>
                    <a:srgbClr val="002060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rPr>
                <a:t>アムコンの汚泥脱水機の使用現場</a:t>
              </a:r>
              <a:endParaRPr lang="en-US" altLang="ja-JP" sz="3600" b="1" dirty="0">
                <a:ln w="38100">
                  <a:solidFill>
                    <a:schemeClr val="bg1"/>
                  </a:solidFill>
                </a:ln>
                <a:solidFill>
                  <a:srgbClr val="002060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endParaRPr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2AF710C-2DA4-099B-199A-702BBE97E5E5}"/>
                </a:ext>
              </a:extLst>
            </p:cNvPr>
            <p:cNvSpPr txBox="1"/>
            <p:nvPr/>
          </p:nvSpPr>
          <p:spPr>
            <a:xfrm>
              <a:off x="2831872" y="864373"/>
              <a:ext cx="710963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3600" b="1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rPr>
                <a:t>アムコンの汚泥脱水機の使用現場</a:t>
              </a:r>
              <a:endParaRPr lang="en-US" altLang="ja-JP" sz="3600" b="1" dirty="0">
                <a:ln w="25400">
                  <a:noFill/>
                </a:ln>
                <a:solidFill>
                  <a:srgbClr val="00A89D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endParaRPr>
            </a:p>
          </p:txBody>
        </p:sp>
      </p:grpSp>
      <p:grpSp>
        <p:nvGrpSpPr>
          <p:cNvPr id="130" name="グループ化 129">
            <a:extLst>
              <a:ext uri="{FF2B5EF4-FFF2-40B4-BE49-F238E27FC236}">
                <a16:creationId xmlns:a16="http://schemas.microsoft.com/office/drawing/2014/main" id="{B26AA3F5-7C7F-5F67-55ED-648ADD99624D}"/>
              </a:ext>
            </a:extLst>
          </p:cNvPr>
          <p:cNvGrpSpPr/>
          <p:nvPr/>
        </p:nvGrpSpPr>
        <p:grpSpPr>
          <a:xfrm>
            <a:off x="8974625" y="2786422"/>
            <a:ext cx="2490735" cy="1166839"/>
            <a:chOff x="8731175" y="2582602"/>
            <a:chExt cx="2490735" cy="1166839"/>
          </a:xfrm>
        </p:grpSpPr>
        <p:grpSp>
          <p:nvGrpSpPr>
            <p:cNvPr id="77" name="グループ化 76">
              <a:extLst>
                <a:ext uri="{FF2B5EF4-FFF2-40B4-BE49-F238E27FC236}">
                  <a16:creationId xmlns:a16="http://schemas.microsoft.com/office/drawing/2014/main" id="{CF35707A-A0B5-0087-1BB2-398572E72B4D}"/>
                </a:ext>
              </a:extLst>
            </p:cNvPr>
            <p:cNvGrpSpPr/>
            <p:nvPr/>
          </p:nvGrpSpPr>
          <p:grpSpPr>
            <a:xfrm>
              <a:off x="8731175" y="2582602"/>
              <a:ext cx="2490735" cy="1166839"/>
              <a:chOff x="8742717" y="2583055"/>
              <a:chExt cx="2490735" cy="1166839"/>
            </a:xfrm>
          </p:grpSpPr>
          <p:sp>
            <p:nvSpPr>
              <p:cNvPr id="16" name="円/楕円 15">
                <a:extLst>
                  <a:ext uri="{FF2B5EF4-FFF2-40B4-BE49-F238E27FC236}">
                    <a16:creationId xmlns:a16="http://schemas.microsoft.com/office/drawing/2014/main" id="{DB0C4E82-0793-0D31-A2C2-D206D38BD17F}"/>
                  </a:ext>
                </a:extLst>
              </p:cNvPr>
              <p:cNvSpPr/>
              <p:nvPr/>
            </p:nvSpPr>
            <p:spPr>
              <a:xfrm>
                <a:off x="8742717" y="3591398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n>
                    <a:solidFill>
                      <a:schemeClr val="bg1"/>
                    </a:solidFill>
                  </a:ln>
                  <a:solidFill>
                    <a:srgbClr val="00A89D"/>
                  </a:solidFill>
                </a:endParaRP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4809F00A-FCFC-D49A-5E67-2065CEA1EA7E}"/>
                  </a:ext>
                </a:extLst>
              </p:cNvPr>
              <p:cNvSpPr txBox="1"/>
              <p:nvPr/>
            </p:nvSpPr>
            <p:spPr>
              <a:xfrm>
                <a:off x="10279345" y="3064190"/>
                <a:ext cx="954107" cy="40011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ja-JP" altLang="en-US" sz="20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浄水場</a:t>
                </a:r>
                <a:endParaRPr lang="en-US" altLang="ja-JP" sz="20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F344F75A-9AB6-699D-CFE6-F82AD7855FF7}"/>
                  </a:ext>
                </a:extLst>
              </p:cNvPr>
              <p:cNvSpPr txBox="1"/>
              <p:nvPr/>
            </p:nvSpPr>
            <p:spPr>
              <a:xfrm>
                <a:off x="10068356" y="2583055"/>
                <a:ext cx="1165096" cy="369332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>
                <a:spAutoFit/>
              </a:bodyPr>
              <a:lstStyle/>
              <a:p>
                <a:pPr algn="r"/>
                <a:r>
                  <a:rPr lang="ja-JP" altLang="en-US" sz="18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アメリカ</a:t>
                </a:r>
                <a:endParaRPr lang="en-US" altLang="ja-JP" sz="18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76" name="フリーフォーム 75">
                <a:extLst>
                  <a:ext uri="{FF2B5EF4-FFF2-40B4-BE49-F238E27FC236}">
                    <a16:creationId xmlns:a16="http://schemas.microsoft.com/office/drawing/2014/main" id="{0EA41447-8266-843F-91A5-51395D506111}"/>
                  </a:ext>
                </a:extLst>
              </p:cNvPr>
              <p:cNvSpPr/>
              <p:nvPr/>
            </p:nvSpPr>
            <p:spPr>
              <a:xfrm>
                <a:off x="8823960" y="2999232"/>
                <a:ext cx="2377440" cy="658368"/>
              </a:xfrm>
              <a:custGeom>
                <a:avLst/>
                <a:gdLst>
                  <a:gd name="connsiteX0" fmla="*/ 0 w 2377440"/>
                  <a:gd name="connsiteY0" fmla="*/ 658368 h 658368"/>
                  <a:gd name="connsiteX1" fmla="*/ 658368 w 2377440"/>
                  <a:gd name="connsiteY1" fmla="*/ 0 h 658368"/>
                  <a:gd name="connsiteX2" fmla="*/ 2377440 w 2377440"/>
                  <a:gd name="connsiteY2" fmla="*/ 0 h 65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77440" h="658368">
                    <a:moveTo>
                      <a:pt x="0" y="658368"/>
                    </a:moveTo>
                    <a:lnTo>
                      <a:pt x="658368" y="0"/>
                    </a:lnTo>
                    <a:lnTo>
                      <a:pt x="2377440" y="0"/>
                    </a:ln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grpSp>
          <p:nvGrpSpPr>
            <p:cNvPr id="78" name="グループ化 77">
              <a:extLst>
                <a:ext uri="{FF2B5EF4-FFF2-40B4-BE49-F238E27FC236}">
                  <a16:creationId xmlns:a16="http://schemas.microsoft.com/office/drawing/2014/main" id="{0F8BA2A5-64E9-27A9-7D52-1CB22F1FB991}"/>
                </a:ext>
              </a:extLst>
            </p:cNvPr>
            <p:cNvGrpSpPr/>
            <p:nvPr/>
          </p:nvGrpSpPr>
          <p:grpSpPr>
            <a:xfrm>
              <a:off x="8731175" y="2582602"/>
              <a:ext cx="2490735" cy="1166839"/>
              <a:chOff x="8742717" y="2583055"/>
              <a:chExt cx="2490735" cy="1166839"/>
            </a:xfrm>
          </p:grpSpPr>
          <p:sp>
            <p:nvSpPr>
              <p:cNvPr id="79" name="円/楕円 78">
                <a:extLst>
                  <a:ext uri="{FF2B5EF4-FFF2-40B4-BE49-F238E27FC236}">
                    <a16:creationId xmlns:a16="http://schemas.microsoft.com/office/drawing/2014/main" id="{EED17910-6662-1AFE-8350-54923874ABC3}"/>
                  </a:ext>
                </a:extLst>
              </p:cNvPr>
              <p:cNvSpPr/>
              <p:nvPr/>
            </p:nvSpPr>
            <p:spPr>
              <a:xfrm>
                <a:off x="8742717" y="3591398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00A89D"/>
                  </a:solidFill>
                </a:endParaRPr>
              </a:p>
            </p:txBody>
          </p:sp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0E6C1238-7030-6D61-0349-3984FF88F20E}"/>
                  </a:ext>
                </a:extLst>
              </p:cNvPr>
              <p:cNvSpPr txBox="1"/>
              <p:nvPr/>
            </p:nvSpPr>
            <p:spPr>
              <a:xfrm>
                <a:off x="10279345" y="3064190"/>
                <a:ext cx="9541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ja-JP" altLang="en-US" sz="20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浄水場</a:t>
                </a:r>
                <a:endParaRPr lang="en-US" altLang="ja-JP" sz="20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1A0B61A0-DD4D-9588-24C8-7F95EC69361F}"/>
                  </a:ext>
                </a:extLst>
              </p:cNvPr>
              <p:cNvSpPr txBox="1"/>
              <p:nvPr/>
            </p:nvSpPr>
            <p:spPr>
              <a:xfrm>
                <a:off x="10068356" y="2583055"/>
                <a:ext cx="116509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ja-JP" altLang="en-US" sz="18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アメリカ</a:t>
                </a:r>
                <a:endParaRPr lang="en-US" altLang="ja-JP" sz="18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82" name="フリーフォーム 81">
                <a:extLst>
                  <a:ext uri="{FF2B5EF4-FFF2-40B4-BE49-F238E27FC236}">
                    <a16:creationId xmlns:a16="http://schemas.microsoft.com/office/drawing/2014/main" id="{2ACD033B-2E24-125A-2AC0-185327090C4D}"/>
                  </a:ext>
                </a:extLst>
              </p:cNvPr>
              <p:cNvSpPr/>
              <p:nvPr/>
            </p:nvSpPr>
            <p:spPr>
              <a:xfrm>
                <a:off x="8823960" y="2990088"/>
                <a:ext cx="2377440" cy="658368"/>
              </a:xfrm>
              <a:custGeom>
                <a:avLst/>
                <a:gdLst>
                  <a:gd name="connsiteX0" fmla="*/ 0 w 2377440"/>
                  <a:gd name="connsiteY0" fmla="*/ 658368 h 658368"/>
                  <a:gd name="connsiteX1" fmla="*/ 658368 w 2377440"/>
                  <a:gd name="connsiteY1" fmla="*/ 0 h 658368"/>
                  <a:gd name="connsiteX2" fmla="*/ 2377440 w 2377440"/>
                  <a:gd name="connsiteY2" fmla="*/ 0 h 65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377440" h="658368">
                    <a:moveTo>
                      <a:pt x="0" y="658368"/>
                    </a:moveTo>
                    <a:lnTo>
                      <a:pt x="658368" y="0"/>
                    </a:lnTo>
                    <a:lnTo>
                      <a:pt x="2377440" y="0"/>
                    </a:lnTo>
                  </a:path>
                </a:pathLst>
              </a:custGeom>
              <a:noFill/>
              <a:ln w="28575">
                <a:solidFill>
                  <a:srgbClr val="00A89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29" name="グループ化 128">
            <a:extLst>
              <a:ext uri="{FF2B5EF4-FFF2-40B4-BE49-F238E27FC236}">
                <a16:creationId xmlns:a16="http://schemas.microsoft.com/office/drawing/2014/main" id="{2153593F-E9AA-9C40-6032-ACEAF417F6B4}"/>
              </a:ext>
            </a:extLst>
          </p:cNvPr>
          <p:cNvGrpSpPr/>
          <p:nvPr/>
        </p:nvGrpSpPr>
        <p:grpSpPr>
          <a:xfrm>
            <a:off x="6458235" y="4351557"/>
            <a:ext cx="2259259" cy="894661"/>
            <a:chOff x="6623666" y="4076030"/>
            <a:chExt cx="2259259" cy="894661"/>
          </a:xfrm>
        </p:grpSpPr>
        <p:grpSp>
          <p:nvGrpSpPr>
            <p:cNvPr id="90" name="グループ化 89">
              <a:extLst>
                <a:ext uri="{FF2B5EF4-FFF2-40B4-BE49-F238E27FC236}">
                  <a16:creationId xmlns:a16="http://schemas.microsoft.com/office/drawing/2014/main" id="{4A7FBDFB-0308-8F72-0B76-CEAA1A31A752}"/>
                </a:ext>
              </a:extLst>
            </p:cNvPr>
            <p:cNvGrpSpPr/>
            <p:nvPr/>
          </p:nvGrpSpPr>
          <p:grpSpPr>
            <a:xfrm>
              <a:off x="6623666" y="4076030"/>
              <a:ext cx="2259259" cy="894661"/>
              <a:chOff x="6623666" y="4076030"/>
              <a:chExt cx="2259259" cy="894661"/>
            </a:xfrm>
          </p:grpSpPr>
          <p:sp>
            <p:nvSpPr>
              <p:cNvPr id="28" name="円/楕円 27">
                <a:extLst>
                  <a:ext uri="{FF2B5EF4-FFF2-40B4-BE49-F238E27FC236}">
                    <a16:creationId xmlns:a16="http://schemas.microsoft.com/office/drawing/2014/main" id="{9B41D3F8-63F2-0DC6-B040-C7045E9E9C92}"/>
                  </a:ext>
                </a:extLst>
              </p:cNvPr>
              <p:cNvSpPr/>
              <p:nvPr/>
            </p:nvSpPr>
            <p:spPr>
              <a:xfrm>
                <a:off x="8724429" y="4076030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2E8C1CFA-1C35-6437-8CE6-BD44A5F329AF}"/>
                  </a:ext>
                </a:extLst>
              </p:cNvPr>
              <p:cNvSpPr txBox="1"/>
              <p:nvPr/>
            </p:nvSpPr>
            <p:spPr>
              <a:xfrm>
                <a:off x="6623666" y="4570581"/>
                <a:ext cx="1467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0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自動車工場</a:t>
                </a:r>
                <a:endParaRPr lang="en-US" altLang="ja-JP" sz="20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985B396B-995C-CEE7-F4AB-4AE313C7811C}"/>
                  </a:ext>
                </a:extLst>
              </p:cNvPr>
              <p:cNvSpPr txBox="1"/>
              <p:nvPr/>
            </p:nvSpPr>
            <p:spPr>
              <a:xfrm>
                <a:off x="6623666" y="4140368"/>
                <a:ext cx="11955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18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メキシコ</a:t>
                </a:r>
                <a:endParaRPr lang="en-US" altLang="ja-JP" sz="18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72" name="フリーフォーム 71">
                <a:extLst>
                  <a:ext uri="{FF2B5EF4-FFF2-40B4-BE49-F238E27FC236}">
                    <a16:creationId xmlns:a16="http://schemas.microsoft.com/office/drawing/2014/main" id="{82291D12-1D1E-79EB-8609-61EBDC7542BB}"/>
                  </a:ext>
                </a:extLst>
              </p:cNvPr>
              <p:cNvSpPr/>
              <p:nvPr/>
            </p:nvSpPr>
            <p:spPr>
              <a:xfrm>
                <a:off x="6665976" y="4206240"/>
                <a:ext cx="2084832" cy="347472"/>
              </a:xfrm>
              <a:custGeom>
                <a:avLst/>
                <a:gdLst>
                  <a:gd name="connsiteX0" fmla="*/ 2084832 w 2084832"/>
                  <a:gd name="connsiteY0" fmla="*/ 0 h 347472"/>
                  <a:gd name="connsiteX1" fmla="*/ 1737360 w 2084832"/>
                  <a:gd name="connsiteY1" fmla="*/ 347472 h 347472"/>
                  <a:gd name="connsiteX2" fmla="*/ 0 w 2084832"/>
                  <a:gd name="connsiteY2" fmla="*/ 347472 h 347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84832" h="347472">
                    <a:moveTo>
                      <a:pt x="2084832" y="0"/>
                    </a:moveTo>
                    <a:lnTo>
                      <a:pt x="1737360" y="347472"/>
                    </a:lnTo>
                    <a:lnTo>
                      <a:pt x="0" y="347472"/>
                    </a:lnTo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89" name="グループ化 88">
              <a:extLst>
                <a:ext uri="{FF2B5EF4-FFF2-40B4-BE49-F238E27FC236}">
                  <a16:creationId xmlns:a16="http://schemas.microsoft.com/office/drawing/2014/main" id="{4C8712AC-E290-DAF7-CAFE-4E6AA8A7C1C3}"/>
                </a:ext>
              </a:extLst>
            </p:cNvPr>
            <p:cNvGrpSpPr/>
            <p:nvPr/>
          </p:nvGrpSpPr>
          <p:grpSpPr>
            <a:xfrm>
              <a:off x="6623666" y="4076030"/>
              <a:ext cx="2259259" cy="894661"/>
              <a:chOff x="8981765" y="4223691"/>
              <a:chExt cx="2259259" cy="894661"/>
            </a:xfrm>
          </p:grpSpPr>
          <p:sp>
            <p:nvSpPr>
              <p:cNvPr id="85" name="円/楕円 84">
                <a:extLst>
                  <a:ext uri="{FF2B5EF4-FFF2-40B4-BE49-F238E27FC236}">
                    <a16:creationId xmlns:a16="http://schemas.microsoft.com/office/drawing/2014/main" id="{F457A611-4796-006F-E96A-99D5C10E8ADD}"/>
                  </a:ext>
                </a:extLst>
              </p:cNvPr>
              <p:cNvSpPr/>
              <p:nvPr/>
            </p:nvSpPr>
            <p:spPr>
              <a:xfrm>
                <a:off x="11082528" y="4223691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テキスト ボックス 85">
                <a:extLst>
                  <a:ext uri="{FF2B5EF4-FFF2-40B4-BE49-F238E27FC236}">
                    <a16:creationId xmlns:a16="http://schemas.microsoft.com/office/drawing/2014/main" id="{F22DBF03-653D-C8B4-65A5-45E557FBD0C6}"/>
                  </a:ext>
                </a:extLst>
              </p:cNvPr>
              <p:cNvSpPr txBox="1"/>
              <p:nvPr/>
            </p:nvSpPr>
            <p:spPr>
              <a:xfrm>
                <a:off x="8981765" y="4718242"/>
                <a:ext cx="1467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0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自動車工場</a:t>
                </a:r>
                <a:endParaRPr lang="en-US" altLang="ja-JP" sz="20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87" name="テキスト ボックス 86">
                <a:extLst>
                  <a:ext uri="{FF2B5EF4-FFF2-40B4-BE49-F238E27FC236}">
                    <a16:creationId xmlns:a16="http://schemas.microsoft.com/office/drawing/2014/main" id="{142748E9-4FA0-7046-D97C-1DD21B8CB25F}"/>
                  </a:ext>
                </a:extLst>
              </p:cNvPr>
              <p:cNvSpPr txBox="1"/>
              <p:nvPr/>
            </p:nvSpPr>
            <p:spPr>
              <a:xfrm>
                <a:off x="8981765" y="4288029"/>
                <a:ext cx="11955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18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メキシコ</a:t>
                </a:r>
                <a:endParaRPr lang="en-US" altLang="ja-JP" sz="18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88" name="フリーフォーム 87">
                <a:extLst>
                  <a:ext uri="{FF2B5EF4-FFF2-40B4-BE49-F238E27FC236}">
                    <a16:creationId xmlns:a16="http://schemas.microsoft.com/office/drawing/2014/main" id="{85A5EDC0-F312-936E-C152-47FB6082576F}"/>
                  </a:ext>
                </a:extLst>
              </p:cNvPr>
              <p:cNvSpPr/>
              <p:nvPr/>
            </p:nvSpPr>
            <p:spPr>
              <a:xfrm>
                <a:off x="9024075" y="4353901"/>
                <a:ext cx="2084832" cy="347472"/>
              </a:xfrm>
              <a:custGeom>
                <a:avLst/>
                <a:gdLst>
                  <a:gd name="connsiteX0" fmla="*/ 2084832 w 2084832"/>
                  <a:gd name="connsiteY0" fmla="*/ 0 h 347472"/>
                  <a:gd name="connsiteX1" fmla="*/ 1737360 w 2084832"/>
                  <a:gd name="connsiteY1" fmla="*/ 347472 h 347472"/>
                  <a:gd name="connsiteX2" fmla="*/ 0 w 2084832"/>
                  <a:gd name="connsiteY2" fmla="*/ 347472 h 347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84832" h="347472">
                    <a:moveTo>
                      <a:pt x="2084832" y="0"/>
                    </a:moveTo>
                    <a:lnTo>
                      <a:pt x="1737360" y="347472"/>
                    </a:lnTo>
                    <a:lnTo>
                      <a:pt x="0" y="347472"/>
                    </a:lnTo>
                  </a:path>
                </a:pathLst>
              </a:custGeom>
              <a:noFill/>
              <a:ln w="28575">
                <a:solidFill>
                  <a:srgbClr val="00A89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3F1040F3-14F8-818B-906F-1395CF07C488}"/>
              </a:ext>
            </a:extLst>
          </p:cNvPr>
          <p:cNvGrpSpPr/>
          <p:nvPr/>
        </p:nvGrpSpPr>
        <p:grpSpPr>
          <a:xfrm>
            <a:off x="5538181" y="5138579"/>
            <a:ext cx="3254211" cy="1305187"/>
            <a:chOff x="5679477" y="4988906"/>
            <a:chExt cx="3254211" cy="1305187"/>
          </a:xfrm>
        </p:grpSpPr>
        <p:grpSp>
          <p:nvGrpSpPr>
            <p:cNvPr id="96" name="グループ化 95">
              <a:extLst>
                <a:ext uri="{FF2B5EF4-FFF2-40B4-BE49-F238E27FC236}">
                  <a16:creationId xmlns:a16="http://schemas.microsoft.com/office/drawing/2014/main" id="{8F599759-33D9-D7D5-3664-1FBEF8237E11}"/>
                </a:ext>
              </a:extLst>
            </p:cNvPr>
            <p:cNvGrpSpPr/>
            <p:nvPr/>
          </p:nvGrpSpPr>
          <p:grpSpPr>
            <a:xfrm>
              <a:off x="5679477" y="4988906"/>
              <a:ext cx="3254211" cy="1305187"/>
              <a:chOff x="5679477" y="4990430"/>
              <a:chExt cx="3254211" cy="1305187"/>
            </a:xfrm>
          </p:grpSpPr>
          <p:sp>
            <p:nvSpPr>
              <p:cNvPr id="7" name="円/楕円 6">
                <a:extLst>
                  <a:ext uri="{FF2B5EF4-FFF2-40B4-BE49-F238E27FC236}">
                    <a16:creationId xmlns:a16="http://schemas.microsoft.com/office/drawing/2014/main" id="{EE8F84F7-D8CF-A41C-2A5F-D764E7E38C00}"/>
                  </a:ext>
                </a:extLst>
              </p:cNvPr>
              <p:cNvSpPr/>
              <p:nvPr/>
            </p:nvSpPr>
            <p:spPr>
              <a:xfrm>
                <a:off x="5679477" y="4990430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00A89D"/>
                  </a:solidFill>
                </a:endParaRP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A73481AF-B21B-96D4-A58B-5481A7A767E5}"/>
                  </a:ext>
                </a:extLst>
              </p:cNvPr>
              <p:cNvSpPr txBox="1"/>
              <p:nvPr/>
            </p:nvSpPr>
            <p:spPr>
              <a:xfrm>
                <a:off x="7690625" y="5895507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ja-JP" altLang="en-US" sz="20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缶詰工場</a:t>
                </a:r>
                <a:endParaRPr lang="en-US" altLang="ja-JP" sz="20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C0E8345D-B7BD-0D1C-AA32-98DE71F8071F}"/>
                  </a:ext>
                </a:extLst>
              </p:cNvPr>
              <p:cNvSpPr txBox="1"/>
              <p:nvPr/>
            </p:nvSpPr>
            <p:spPr>
              <a:xfrm>
                <a:off x="6498627" y="5447244"/>
                <a:ext cx="240258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ja-JP" altLang="en-US" sz="18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パプアニューギニア</a:t>
                </a:r>
                <a:endParaRPr lang="en-US" altLang="ja-JP" sz="18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69" name="フリーフォーム 68">
                <a:extLst>
                  <a:ext uri="{FF2B5EF4-FFF2-40B4-BE49-F238E27FC236}">
                    <a16:creationId xmlns:a16="http://schemas.microsoft.com/office/drawing/2014/main" id="{121ADF99-E627-E4DC-F020-6F858FD3C96A}"/>
                  </a:ext>
                </a:extLst>
              </p:cNvPr>
              <p:cNvSpPr/>
              <p:nvPr/>
            </p:nvSpPr>
            <p:spPr>
              <a:xfrm>
                <a:off x="5769864" y="5102352"/>
                <a:ext cx="3163824" cy="768096"/>
              </a:xfrm>
              <a:custGeom>
                <a:avLst/>
                <a:gdLst>
                  <a:gd name="connsiteX0" fmla="*/ 0 w 3163824"/>
                  <a:gd name="connsiteY0" fmla="*/ 0 h 768096"/>
                  <a:gd name="connsiteX1" fmla="*/ 768096 w 3163824"/>
                  <a:gd name="connsiteY1" fmla="*/ 768096 h 768096"/>
                  <a:gd name="connsiteX2" fmla="*/ 3163824 w 3163824"/>
                  <a:gd name="connsiteY2" fmla="*/ 768096 h 768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63824" h="768096">
                    <a:moveTo>
                      <a:pt x="0" y="0"/>
                    </a:moveTo>
                    <a:lnTo>
                      <a:pt x="768096" y="768096"/>
                    </a:lnTo>
                    <a:lnTo>
                      <a:pt x="3163824" y="768096"/>
                    </a:lnTo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95" name="グループ化 94">
              <a:extLst>
                <a:ext uri="{FF2B5EF4-FFF2-40B4-BE49-F238E27FC236}">
                  <a16:creationId xmlns:a16="http://schemas.microsoft.com/office/drawing/2014/main" id="{CD39A27C-8FDE-9107-5AF3-64C0FFD71FCB}"/>
                </a:ext>
              </a:extLst>
            </p:cNvPr>
            <p:cNvGrpSpPr/>
            <p:nvPr/>
          </p:nvGrpSpPr>
          <p:grpSpPr>
            <a:xfrm>
              <a:off x="5679477" y="4988906"/>
              <a:ext cx="3254211" cy="1305187"/>
              <a:chOff x="8985757" y="4942644"/>
              <a:chExt cx="3254211" cy="1305187"/>
            </a:xfrm>
          </p:grpSpPr>
          <p:sp>
            <p:nvSpPr>
              <p:cNvPr id="91" name="円/楕円 90">
                <a:extLst>
                  <a:ext uri="{FF2B5EF4-FFF2-40B4-BE49-F238E27FC236}">
                    <a16:creationId xmlns:a16="http://schemas.microsoft.com/office/drawing/2014/main" id="{F4971A70-8001-D31C-43A1-96FCD5EDEC4E}"/>
                  </a:ext>
                </a:extLst>
              </p:cNvPr>
              <p:cNvSpPr/>
              <p:nvPr/>
            </p:nvSpPr>
            <p:spPr>
              <a:xfrm>
                <a:off x="8985757" y="4942644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00A89D"/>
                  </a:solidFill>
                </a:endParaRPr>
              </a:p>
            </p:txBody>
          </p:sp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0033C85E-720E-1A1F-2B8D-6A8EB3C6468D}"/>
                  </a:ext>
                </a:extLst>
              </p:cNvPr>
              <p:cNvSpPr txBox="1"/>
              <p:nvPr/>
            </p:nvSpPr>
            <p:spPr>
              <a:xfrm>
                <a:off x="10996905" y="5847721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ja-JP" altLang="en-US" sz="20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缶詰工場</a:t>
                </a:r>
                <a:endParaRPr lang="en-US" altLang="ja-JP" sz="20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D5ADC2A3-24B1-C383-5E0F-8A52E4E41DEE}"/>
                  </a:ext>
                </a:extLst>
              </p:cNvPr>
              <p:cNvSpPr txBox="1"/>
              <p:nvPr/>
            </p:nvSpPr>
            <p:spPr>
              <a:xfrm>
                <a:off x="9804907" y="5399458"/>
                <a:ext cx="240258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ja-JP" altLang="en-US" sz="18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パプアニューギニア</a:t>
                </a:r>
                <a:endParaRPr lang="en-US" altLang="ja-JP" sz="18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94" name="フリーフォーム 93">
                <a:extLst>
                  <a:ext uri="{FF2B5EF4-FFF2-40B4-BE49-F238E27FC236}">
                    <a16:creationId xmlns:a16="http://schemas.microsoft.com/office/drawing/2014/main" id="{A090AB08-BE35-EBF7-CF02-204F1F3C629F}"/>
                  </a:ext>
                </a:extLst>
              </p:cNvPr>
              <p:cNvSpPr/>
              <p:nvPr/>
            </p:nvSpPr>
            <p:spPr>
              <a:xfrm>
                <a:off x="9076144" y="5054566"/>
                <a:ext cx="3163824" cy="768096"/>
              </a:xfrm>
              <a:custGeom>
                <a:avLst/>
                <a:gdLst>
                  <a:gd name="connsiteX0" fmla="*/ 0 w 3163824"/>
                  <a:gd name="connsiteY0" fmla="*/ 0 h 768096"/>
                  <a:gd name="connsiteX1" fmla="*/ 768096 w 3163824"/>
                  <a:gd name="connsiteY1" fmla="*/ 768096 h 768096"/>
                  <a:gd name="connsiteX2" fmla="*/ 3163824 w 3163824"/>
                  <a:gd name="connsiteY2" fmla="*/ 768096 h 768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63824" h="768096">
                    <a:moveTo>
                      <a:pt x="0" y="0"/>
                    </a:moveTo>
                    <a:lnTo>
                      <a:pt x="768096" y="768096"/>
                    </a:lnTo>
                    <a:lnTo>
                      <a:pt x="3163824" y="768096"/>
                    </a:lnTo>
                  </a:path>
                </a:pathLst>
              </a:custGeom>
              <a:noFill/>
              <a:ln w="28575">
                <a:solidFill>
                  <a:srgbClr val="00A89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27" name="グループ化 126">
            <a:extLst>
              <a:ext uri="{FF2B5EF4-FFF2-40B4-BE49-F238E27FC236}">
                <a16:creationId xmlns:a16="http://schemas.microsoft.com/office/drawing/2014/main" id="{4268F32A-2D8F-203F-A254-42FF777E3A83}"/>
              </a:ext>
            </a:extLst>
          </p:cNvPr>
          <p:cNvGrpSpPr/>
          <p:nvPr/>
        </p:nvGrpSpPr>
        <p:grpSpPr>
          <a:xfrm>
            <a:off x="893096" y="4569902"/>
            <a:ext cx="3551973" cy="1891724"/>
            <a:chOff x="1115568" y="4359494"/>
            <a:chExt cx="3551973" cy="1891724"/>
          </a:xfrm>
        </p:grpSpPr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3FBD7528-522D-AF07-8FA8-DE386C101AF1}"/>
                </a:ext>
              </a:extLst>
            </p:cNvPr>
            <p:cNvGrpSpPr/>
            <p:nvPr/>
          </p:nvGrpSpPr>
          <p:grpSpPr>
            <a:xfrm>
              <a:off x="1115568" y="4359494"/>
              <a:ext cx="3551973" cy="1891724"/>
              <a:chOff x="1115568" y="4359494"/>
              <a:chExt cx="3551973" cy="1891724"/>
            </a:xfrm>
          </p:grpSpPr>
          <p:sp>
            <p:nvSpPr>
              <p:cNvPr id="9" name="円/楕円 8">
                <a:extLst>
                  <a:ext uri="{FF2B5EF4-FFF2-40B4-BE49-F238E27FC236}">
                    <a16:creationId xmlns:a16="http://schemas.microsoft.com/office/drawing/2014/main" id="{43CABB91-394C-1D8B-5122-C530B2E5DBEF}"/>
                  </a:ext>
                </a:extLst>
              </p:cNvPr>
              <p:cNvSpPr/>
              <p:nvPr/>
            </p:nvSpPr>
            <p:spPr>
              <a:xfrm>
                <a:off x="4509045" y="4359494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00A89D"/>
                  </a:solidFill>
                </a:endParaRP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D668E551-2484-2125-2EF8-6A1D5F596D55}"/>
                  </a:ext>
                </a:extLst>
              </p:cNvPr>
              <p:cNvSpPr txBox="1"/>
              <p:nvPr/>
            </p:nvSpPr>
            <p:spPr>
              <a:xfrm>
                <a:off x="1141857" y="5851108"/>
                <a:ext cx="249299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0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ショッピングモール</a:t>
                </a:r>
                <a:endParaRPr lang="en-US" altLang="ja-JP" sz="20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7DD8B4A0-708F-6CCF-CF50-A9F085E39AAE}"/>
                  </a:ext>
                </a:extLst>
              </p:cNvPr>
              <p:cNvSpPr txBox="1"/>
              <p:nvPr/>
            </p:nvSpPr>
            <p:spPr>
              <a:xfrm>
                <a:off x="1141857" y="5426058"/>
                <a:ext cx="149537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ja-JP" altLang="en-US" sz="18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カンボジア</a:t>
                </a:r>
                <a:endParaRPr lang="en-US" altLang="ja-JP" sz="18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66" name="フリーフォーム 65">
                <a:extLst>
                  <a:ext uri="{FF2B5EF4-FFF2-40B4-BE49-F238E27FC236}">
                    <a16:creationId xmlns:a16="http://schemas.microsoft.com/office/drawing/2014/main" id="{B4E09873-8225-6DDB-94BA-C3F800C3526C}"/>
                  </a:ext>
                </a:extLst>
              </p:cNvPr>
              <p:cNvSpPr/>
              <p:nvPr/>
            </p:nvSpPr>
            <p:spPr>
              <a:xfrm>
                <a:off x="1115568" y="4489704"/>
                <a:ext cx="3447288" cy="1325880"/>
              </a:xfrm>
              <a:custGeom>
                <a:avLst/>
                <a:gdLst>
                  <a:gd name="connsiteX0" fmla="*/ 3200400 w 3200400"/>
                  <a:gd name="connsiteY0" fmla="*/ 0 h 1325880"/>
                  <a:gd name="connsiteX1" fmla="*/ 2788920 w 3200400"/>
                  <a:gd name="connsiteY1" fmla="*/ 1325880 h 1325880"/>
                  <a:gd name="connsiteX2" fmla="*/ 0 w 3200400"/>
                  <a:gd name="connsiteY2" fmla="*/ 132588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00400" h="1325880">
                    <a:moveTo>
                      <a:pt x="3200400" y="0"/>
                    </a:moveTo>
                    <a:lnTo>
                      <a:pt x="2788920" y="1325880"/>
                    </a:lnTo>
                    <a:lnTo>
                      <a:pt x="0" y="1325880"/>
                    </a:lnTo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02" name="グループ化 101">
              <a:extLst>
                <a:ext uri="{FF2B5EF4-FFF2-40B4-BE49-F238E27FC236}">
                  <a16:creationId xmlns:a16="http://schemas.microsoft.com/office/drawing/2014/main" id="{9A55DEB5-F213-4AEE-1B9D-BBCA7FED1A7A}"/>
                </a:ext>
              </a:extLst>
            </p:cNvPr>
            <p:cNvGrpSpPr/>
            <p:nvPr/>
          </p:nvGrpSpPr>
          <p:grpSpPr>
            <a:xfrm>
              <a:off x="1115568" y="4359494"/>
              <a:ext cx="3551973" cy="1891724"/>
              <a:chOff x="1575816" y="5009822"/>
              <a:chExt cx="3551973" cy="1891724"/>
            </a:xfrm>
          </p:grpSpPr>
          <p:sp>
            <p:nvSpPr>
              <p:cNvPr id="98" name="円/楕円 97">
                <a:extLst>
                  <a:ext uri="{FF2B5EF4-FFF2-40B4-BE49-F238E27FC236}">
                    <a16:creationId xmlns:a16="http://schemas.microsoft.com/office/drawing/2014/main" id="{C2DFDED7-3A8F-8DD0-1050-B0C395E3893D}"/>
                  </a:ext>
                </a:extLst>
              </p:cNvPr>
              <p:cNvSpPr/>
              <p:nvPr/>
            </p:nvSpPr>
            <p:spPr>
              <a:xfrm>
                <a:off x="4969293" y="5009822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00A89D"/>
                  </a:solidFill>
                </a:endParaRPr>
              </a:p>
            </p:txBody>
          </p:sp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6F338964-CCEB-84C2-8530-38BE89D23B18}"/>
                  </a:ext>
                </a:extLst>
              </p:cNvPr>
              <p:cNvSpPr txBox="1"/>
              <p:nvPr/>
            </p:nvSpPr>
            <p:spPr>
              <a:xfrm>
                <a:off x="1602105" y="6501436"/>
                <a:ext cx="249299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0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ショッピングモール</a:t>
                </a:r>
                <a:endParaRPr lang="en-US" altLang="ja-JP" sz="20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E3D29175-027F-0A29-90DB-765A10683694}"/>
                  </a:ext>
                </a:extLst>
              </p:cNvPr>
              <p:cNvSpPr txBox="1"/>
              <p:nvPr/>
            </p:nvSpPr>
            <p:spPr>
              <a:xfrm>
                <a:off x="1602105" y="6076386"/>
                <a:ext cx="14953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18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カンボジア</a:t>
                </a:r>
                <a:endParaRPr lang="en-US" altLang="ja-JP" sz="18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101" name="フリーフォーム 100">
                <a:extLst>
                  <a:ext uri="{FF2B5EF4-FFF2-40B4-BE49-F238E27FC236}">
                    <a16:creationId xmlns:a16="http://schemas.microsoft.com/office/drawing/2014/main" id="{53EAD47D-EEAC-1380-87AA-5D7E92174C91}"/>
                  </a:ext>
                </a:extLst>
              </p:cNvPr>
              <p:cNvSpPr/>
              <p:nvPr/>
            </p:nvSpPr>
            <p:spPr>
              <a:xfrm>
                <a:off x="1575816" y="5140032"/>
                <a:ext cx="3447288" cy="1325880"/>
              </a:xfrm>
              <a:custGeom>
                <a:avLst/>
                <a:gdLst>
                  <a:gd name="connsiteX0" fmla="*/ 3200400 w 3200400"/>
                  <a:gd name="connsiteY0" fmla="*/ 0 h 1325880"/>
                  <a:gd name="connsiteX1" fmla="*/ 2788920 w 3200400"/>
                  <a:gd name="connsiteY1" fmla="*/ 1325880 h 1325880"/>
                  <a:gd name="connsiteX2" fmla="*/ 0 w 3200400"/>
                  <a:gd name="connsiteY2" fmla="*/ 1325880 h 132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00400" h="1325880">
                    <a:moveTo>
                      <a:pt x="3200400" y="0"/>
                    </a:moveTo>
                    <a:lnTo>
                      <a:pt x="2788920" y="1325880"/>
                    </a:lnTo>
                    <a:lnTo>
                      <a:pt x="0" y="1325880"/>
                    </a:lnTo>
                  </a:path>
                </a:pathLst>
              </a:custGeom>
              <a:noFill/>
              <a:ln w="28575">
                <a:solidFill>
                  <a:srgbClr val="00A89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28" name="グループ化 127">
            <a:extLst>
              <a:ext uri="{FF2B5EF4-FFF2-40B4-BE49-F238E27FC236}">
                <a16:creationId xmlns:a16="http://schemas.microsoft.com/office/drawing/2014/main" id="{FD70C7C2-1776-60FB-DC9F-2DBF810DBCE5}"/>
              </a:ext>
            </a:extLst>
          </p:cNvPr>
          <p:cNvGrpSpPr/>
          <p:nvPr/>
        </p:nvGrpSpPr>
        <p:grpSpPr>
          <a:xfrm>
            <a:off x="5360706" y="3191331"/>
            <a:ext cx="2144739" cy="827543"/>
            <a:chOff x="5469165" y="3041223"/>
            <a:chExt cx="2144739" cy="827543"/>
          </a:xfrm>
        </p:grpSpPr>
        <p:sp>
          <p:nvSpPr>
            <p:cNvPr id="21" name="円/楕円 20">
              <a:extLst>
                <a:ext uri="{FF2B5EF4-FFF2-40B4-BE49-F238E27FC236}">
                  <a16:creationId xmlns:a16="http://schemas.microsoft.com/office/drawing/2014/main" id="{633AEC33-611B-6CB1-89D8-DC950360EE57}"/>
                </a:ext>
              </a:extLst>
            </p:cNvPr>
            <p:cNvSpPr/>
            <p:nvPr/>
          </p:nvSpPr>
          <p:spPr>
            <a:xfrm>
              <a:off x="5469165" y="3710270"/>
              <a:ext cx="158496" cy="158496"/>
            </a:xfrm>
            <a:prstGeom prst="ellipse">
              <a:avLst/>
            </a:prstGeom>
            <a:solidFill>
              <a:srgbClr val="00A89D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rgbClr val="00A89D"/>
                </a:solidFill>
              </a:endParaRPr>
            </a:p>
          </p:txBody>
        </p:sp>
        <p:grpSp>
          <p:nvGrpSpPr>
            <p:cNvPr id="105" name="グループ化 104">
              <a:extLst>
                <a:ext uri="{FF2B5EF4-FFF2-40B4-BE49-F238E27FC236}">
                  <a16:creationId xmlns:a16="http://schemas.microsoft.com/office/drawing/2014/main" id="{1BB0B36D-EEB4-655F-7494-9A3DD7490B8E}"/>
                </a:ext>
              </a:extLst>
            </p:cNvPr>
            <p:cNvGrpSpPr/>
            <p:nvPr/>
          </p:nvGrpSpPr>
          <p:grpSpPr>
            <a:xfrm>
              <a:off x="5469165" y="3041223"/>
              <a:ext cx="2144739" cy="827543"/>
              <a:chOff x="5469165" y="3041223"/>
              <a:chExt cx="2144739" cy="827543"/>
            </a:xfrm>
          </p:grpSpPr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6C28FFD3-26AD-E4E8-E18A-821EAAF7DDF9}"/>
                  </a:ext>
                </a:extLst>
              </p:cNvPr>
              <p:cNvSpPr txBox="1"/>
              <p:nvPr/>
            </p:nvSpPr>
            <p:spPr>
              <a:xfrm>
                <a:off x="6146836" y="3456447"/>
                <a:ext cx="1467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ja-JP" altLang="en-US" sz="20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下水処理場</a:t>
                </a:r>
                <a:endParaRPr lang="en-US" altLang="ja-JP" sz="20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51" name="フリーフォーム 50">
                <a:extLst>
                  <a:ext uri="{FF2B5EF4-FFF2-40B4-BE49-F238E27FC236}">
                    <a16:creationId xmlns:a16="http://schemas.microsoft.com/office/drawing/2014/main" id="{53D049B8-A46C-1956-5A81-2880857D9656}"/>
                  </a:ext>
                </a:extLst>
              </p:cNvPr>
              <p:cNvSpPr/>
              <p:nvPr/>
            </p:nvSpPr>
            <p:spPr>
              <a:xfrm>
                <a:off x="5577840" y="3438144"/>
                <a:ext cx="2029968" cy="329184"/>
              </a:xfrm>
              <a:custGeom>
                <a:avLst/>
                <a:gdLst>
                  <a:gd name="connsiteX0" fmla="*/ 0 w 2029968"/>
                  <a:gd name="connsiteY0" fmla="*/ 329184 h 329184"/>
                  <a:gd name="connsiteX1" fmla="*/ 329184 w 2029968"/>
                  <a:gd name="connsiteY1" fmla="*/ 0 h 329184"/>
                  <a:gd name="connsiteX2" fmla="*/ 2029968 w 2029968"/>
                  <a:gd name="connsiteY2" fmla="*/ 0 h 3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29968" h="329184">
                    <a:moveTo>
                      <a:pt x="0" y="329184"/>
                    </a:moveTo>
                    <a:lnTo>
                      <a:pt x="329184" y="0"/>
                    </a:lnTo>
                    <a:lnTo>
                      <a:pt x="2029968" y="0"/>
                    </a:lnTo>
                  </a:path>
                </a:pathLst>
              </a:custGeom>
              <a:noFill/>
              <a:ln w="28575">
                <a:solidFill>
                  <a:srgbClr val="00A89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F4787B6C-60C8-3495-07D5-AA58FE87D19B}"/>
                  </a:ext>
                </a:extLst>
              </p:cNvPr>
              <p:cNvSpPr txBox="1"/>
              <p:nvPr/>
            </p:nvSpPr>
            <p:spPr>
              <a:xfrm>
                <a:off x="6838390" y="3041223"/>
                <a:ext cx="76941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ja-JP" altLang="en-US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日本</a:t>
                </a:r>
                <a:endParaRPr lang="ja-JP" altLang="en-US"/>
              </a:p>
            </p:txBody>
          </p:sp>
          <p:sp>
            <p:nvSpPr>
              <p:cNvPr id="104" name="円/楕円 103">
                <a:extLst>
                  <a:ext uri="{FF2B5EF4-FFF2-40B4-BE49-F238E27FC236}">
                    <a16:creationId xmlns:a16="http://schemas.microsoft.com/office/drawing/2014/main" id="{B744B5D9-5C27-47CF-FDEC-7E013BD14861}"/>
                  </a:ext>
                </a:extLst>
              </p:cNvPr>
              <p:cNvSpPr/>
              <p:nvPr/>
            </p:nvSpPr>
            <p:spPr>
              <a:xfrm>
                <a:off x="5469165" y="3710270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00A89D"/>
                  </a:solidFill>
                </a:endParaRPr>
              </a:p>
            </p:txBody>
          </p:sp>
        </p:grpSp>
      </p:grpSp>
      <p:grpSp>
        <p:nvGrpSpPr>
          <p:cNvPr id="126" name="グループ化 125">
            <a:extLst>
              <a:ext uri="{FF2B5EF4-FFF2-40B4-BE49-F238E27FC236}">
                <a16:creationId xmlns:a16="http://schemas.microsoft.com/office/drawing/2014/main" id="{527D6941-5404-81A7-75ED-C70455844319}"/>
              </a:ext>
            </a:extLst>
          </p:cNvPr>
          <p:cNvGrpSpPr/>
          <p:nvPr/>
        </p:nvGrpSpPr>
        <p:grpSpPr>
          <a:xfrm>
            <a:off x="363674" y="4371316"/>
            <a:ext cx="2372397" cy="915332"/>
            <a:chOff x="384048" y="4142154"/>
            <a:chExt cx="2372397" cy="915332"/>
          </a:xfrm>
        </p:grpSpPr>
        <p:grpSp>
          <p:nvGrpSpPr>
            <p:cNvPr id="111" name="グループ化 110">
              <a:extLst>
                <a:ext uri="{FF2B5EF4-FFF2-40B4-BE49-F238E27FC236}">
                  <a16:creationId xmlns:a16="http://schemas.microsoft.com/office/drawing/2014/main" id="{F6DB712F-CFF6-9E0C-B3CC-70E6C76CF94F}"/>
                </a:ext>
              </a:extLst>
            </p:cNvPr>
            <p:cNvGrpSpPr/>
            <p:nvPr/>
          </p:nvGrpSpPr>
          <p:grpSpPr>
            <a:xfrm>
              <a:off x="384048" y="4142154"/>
              <a:ext cx="2372397" cy="915332"/>
              <a:chOff x="384048" y="4142154"/>
              <a:chExt cx="2372397" cy="915332"/>
            </a:xfrm>
          </p:grpSpPr>
          <p:sp>
            <p:nvSpPr>
              <p:cNvPr id="14" name="円/楕円 13">
                <a:extLst>
                  <a:ext uri="{FF2B5EF4-FFF2-40B4-BE49-F238E27FC236}">
                    <a16:creationId xmlns:a16="http://schemas.microsoft.com/office/drawing/2014/main" id="{DCC62444-19C7-F93E-C85C-70C2E1C3D9E2}"/>
                  </a:ext>
                </a:extLst>
              </p:cNvPr>
              <p:cNvSpPr/>
              <p:nvPr/>
            </p:nvSpPr>
            <p:spPr>
              <a:xfrm>
                <a:off x="2597949" y="4898990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00A89D"/>
                  </a:solidFill>
                </a:endParaRP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A22F6C75-B08A-4B67-A096-F6A15F9C8302}"/>
                  </a:ext>
                </a:extLst>
              </p:cNvPr>
              <p:cNvSpPr txBox="1"/>
              <p:nvPr/>
            </p:nvSpPr>
            <p:spPr>
              <a:xfrm>
                <a:off x="407767" y="4578387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0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飲料工場</a:t>
                </a:r>
                <a:endParaRPr lang="en-US" altLang="ja-JP" sz="20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62" name="テキスト ボックス 61">
                <a:extLst>
                  <a:ext uri="{FF2B5EF4-FFF2-40B4-BE49-F238E27FC236}">
                    <a16:creationId xmlns:a16="http://schemas.microsoft.com/office/drawing/2014/main" id="{6EAC3666-1476-2BD1-3DF6-52A750DA1186}"/>
                  </a:ext>
                </a:extLst>
              </p:cNvPr>
              <p:cNvSpPr txBox="1"/>
              <p:nvPr/>
            </p:nvSpPr>
            <p:spPr>
              <a:xfrm>
                <a:off x="407767" y="4142154"/>
                <a:ext cx="14953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1800" b="1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タンザニア</a:t>
                </a:r>
                <a:endParaRPr lang="en-US" altLang="ja-JP" sz="1800" b="1" dirty="0">
                  <a:ln w="25400">
                    <a:solidFill>
                      <a:schemeClr val="bg1"/>
                    </a:solidFill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63" name="フリーフォーム 62">
                <a:extLst>
                  <a:ext uri="{FF2B5EF4-FFF2-40B4-BE49-F238E27FC236}">
                    <a16:creationId xmlns:a16="http://schemas.microsoft.com/office/drawing/2014/main" id="{AFF6ED3C-2110-CF26-8979-D3F03958338A}"/>
                  </a:ext>
                </a:extLst>
              </p:cNvPr>
              <p:cNvSpPr/>
              <p:nvPr/>
            </p:nvSpPr>
            <p:spPr>
              <a:xfrm>
                <a:off x="384048" y="4562856"/>
                <a:ext cx="2240280" cy="384048"/>
              </a:xfrm>
              <a:custGeom>
                <a:avLst/>
                <a:gdLst>
                  <a:gd name="connsiteX0" fmla="*/ 2240280 w 2240280"/>
                  <a:gd name="connsiteY0" fmla="*/ 384048 h 384048"/>
                  <a:gd name="connsiteX1" fmla="*/ 1856232 w 2240280"/>
                  <a:gd name="connsiteY1" fmla="*/ 0 h 384048"/>
                  <a:gd name="connsiteX2" fmla="*/ 0 w 2240280"/>
                  <a:gd name="connsiteY2" fmla="*/ 0 h 38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40280" h="384048">
                    <a:moveTo>
                      <a:pt x="2240280" y="384048"/>
                    </a:moveTo>
                    <a:lnTo>
                      <a:pt x="1856232" y="0"/>
                    </a:lnTo>
                    <a:lnTo>
                      <a:pt x="0" y="0"/>
                    </a:lnTo>
                  </a:path>
                </a:pathLst>
              </a:custGeom>
              <a:no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10" name="グループ化 109">
              <a:extLst>
                <a:ext uri="{FF2B5EF4-FFF2-40B4-BE49-F238E27FC236}">
                  <a16:creationId xmlns:a16="http://schemas.microsoft.com/office/drawing/2014/main" id="{47030494-4703-5EA5-BCCE-29E641603FA3}"/>
                </a:ext>
              </a:extLst>
            </p:cNvPr>
            <p:cNvGrpSpPr/>
            <p:nvPr/>
          </p:nvGrpSpPr>
          <p:grpSpPr>
            <a:xfrm>
              <a:off x="384048" y="4142154"/>
              <a:ext cx="2372397" cy="915332"/>
              <a:chOff x="536448" y="4294554"/>
              <a:chExt cx="2372397" cy="915332"/>
            </a:xfrm>
          </p:grpSpPr>
          <p:sp>
            <p:nvSpPr>
              <p:cNvPr id="106" name="円/楕円 105">
                <a:extLst>
                  <a:ext uri="{FF2B5EF4-FFF2-40B4-BE49-F238E27FC236}">
                    <a16:creationId xmlns:a16="http://schemas.microsoft.com/office/drawing/2014/main" id="{79470DD9-EBA0-6C65-5BD3-3F05084C344B}"/>
                  </a:ext>
                </a:extLst>
              </p:cNvPr>
              <p:cNvSpPr/>
              <p:nvPr/>
            </p:nvSpPr>
            <p:spPr>
              <a:xfrm>
                <a:off x="2750349" y="5051390"/>
                <a:ext cx="158496" cy="158496"/>
              </a:xfrm>
              <a:prstGeom prst="ellipse">
                <a:avLst/>
              </a:prstGeom>
              <a:solidFill>
                <a:srgbClr val="00A89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rgbClr val="00A89D"/>
                  </a:solidFill>
                </a:endParaRPr>
              </a:p>
            </p:txBody>
          </p:sp>
          <p:sp>
            <p:nvSpPr>
              <p:cNvPr id="107" name="テキスト ボックス 106">
                <a:extLst>
                  <a:ext uri="{FF2B5EF4-FFF2-40B4-BE49-F238E27FC236}">
                    <a16:creationId xmlns:a16="http://schemas.microsoft.com/office/drawing/2014/main" id="{D702D11A-C534-F5EA-4656-C9AB2793C088}"/>
                  </a:ext>
                </a:extLst>
              </p:cNvPr>
              <p:cNvSpPr txBox="1"/>
              <p:nvPr/>
            </p:nvSpPr>
            <p:spPr>
              <a:xfrm>
                <a:off x="560167" y="4730787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0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飲料工場</a:t>
                </a:r>
                <a:endParaRPr lang="en-US" altLang="ja-JP" sz="20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108" name="テキスト ボックス 107">
                <a:extLst>
                  <a:ext uri="{FF2B5EF4-FFF2-40B4-BE49-F238E27FC236}">
                    <a16:creationId xmlns:a16="http://schemas.microsoft.com/office/drawing/2014/main" id="{013B357F-DDAD-E99E-51EF-1F1ADA5C3927}"/>
                  </a:ext>
                </a:extLst>
              </p:cNvPr>
              <p:cNvSpPr txBox="1"/>
              <p:nvPr/>
            </p:nvSpPr>
            <p:spPr>
              <a:xfrm>
                <a:off x="560167" y="4294554"/>
                <a:ext cx="14953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ja-JP" altLang="en-US" sz="1800" b="1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rPr>
                  <a:t>タンザニア</a:t>
                </a:r>
                <a:endParaRPr lang="en-US" altLang="ja-JP" sz="1800" b="1" dirty="0">
                  <a:ln w="25400">
                    <a:noFill/>
                  </a:ln>
                  <a:solidFill>
                    <a:srgbClr val="00A89D"/>
                  </a:solidFill>
                  <a:latin typeface="Hiragino Mincho ProN W6" panose="02020300000000000000" pitchFamily="18" charset="-128"/>
                  <a:ea typeface="Hiragino Mincho ProN W6" panose="02020300000000000000" pitchFamily="18" charset="-128"/>
                </a:endParaRPr>
              </a:p>
            </p:txBody>
          </p:sp>
          <p:sp>
            <p:nvSpPr>
              <p:cNvPr id="109" name="フリーフォーム 108">
                <a:extLst>
                  <a:ext uri="{FF2B5EF4-FFF2-40B4-BE49-F238E27FC236}">
                    <a16:creationId xmlns:a16="http://schemas.microsoft.com/office/drawing/2014/main" id="{EA0EF1C9-DA3A-0242-E93A-69AD66263D7F}"/>
                  </a:ext>
                </a:extLst>
              </p:cNvPr>
              <p:cNvSpPr/>
              <p:nvPr/>
            </p:nvSpPr>
            <p:spPr>
              <a:xfrm>
                <a:off x="536448" y="4715256"/>
                <a:ext cx="2240280" cy="384048"/>
              </a:xfrm>
              <a:custGeom>
                <a:avLst/>
                <a:gdLst>
                  <a:gd name="connsiteX0" fmla="*/ 2240280 w 2240280"/>
                  <a:gd name="connsiteY0" fmla="*/ 384048 h 384048"/>
                  <a:gd name="connsiteX1" fmla="*/ 1856232 w 2240280"/>
                  <a:gd name="connsiteY1" fmla="*/ 0 h 384048"/>
                  <a:gd name="connsiteX2" fmla="*/ 0 w 2240280"/>
                  <a:gd name="connsiteY2" fmla="*/ 0 h 384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40280" h="384048">
                    <a:moveTo>
                      <a:pt x="2240280" y="384048"/>
                    </a:moveTo>
                    <a:lnTo>
                      <a:pt x="1856232" y="0"/>
                    </a:lnTo>
                    <a:lnTo>
                      <a:pt x="0" y="0"/>
                    </a:lnTo>
                  </a:path>
                </a:pathLst>
              </a:custGeom>
              <a:noFill/>
              <a:ln w="28575">
                <a:solidFill>
                  <a:srgbClr val="00A89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pic>
        <p:nvPicPr>
          <p:cNvPr id="12" name="図 11" descr="屋外, 草, ボート, 建物 が含まれている画像&#10;&#10;自動的に生成された説明">
            <a:extLst>
              <a:ext uri="{FF2B5EF4-FFF2-40B4-BE49-F238E27FC236}">
                <a16:creationId xmlns:a16="http://schemas.microsoft.com/office/drawing/2014/main" id="{EDAA7AB1-EC42-F32C-0EC7-0AE0BFECE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875" y="2189573"/>
            <a:ext cx="1379525" cy="919683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9067361C-FE10-AF9F-F4D1-76C31F1C3F18}"/>
              </a:ext>
            </a:extLst>
          </p:cNvPr>
          <p:cNvGrpSpPr/>
          <p:nvPr/>
        </p:nvGrpSpPr>
        <p:grpSpPr>
          <a:xfrm>
            <a:off x="426517" y="1950342"/>
            <a:ext cx="3734884" cy="1154626"/>
            <a:chOff x="-128163" y="1486328"/>
            <a:chExt cx="3734884" cy="1154626"/>
          </a:xfrm>
        </p:grpSpPr>
        <p:grpSp>
          <p:nvGrpSpPr>
            <p:cNvPr id="125" name="グループ化 124">
              <a:extLst>
                <a:ext uri="{FF2B5EF4-FFF2-40B4-BE49-F238E27FC236}">
                  <a16:creationId xmlns:a16="http://schemas.microsoft.com/office/drawing/2014/main" id="{D3A9E71A-8C21-9162-6D6F-53E50F9F7FF1}"/>
                </a:ext>
              </a:extLst>
            </p:cNvPr>
            <p:cNvGrpSpPr/>
            <p:nvPr/>
          </p:nvGrpSpPr>
          <p:grpSpPr>
            <a:xfrm>
              <a:off x="892006" y="1486328"/>
              <a:ext cx="2714715" cy="1154626"/>
              <a:chOff x="1528101" y="1836316"/>
              <a:chExt cx="2714715" cy="1154626"/>
            </a:xfrm>
          </p:grpSpPr>
          <p:grpSp>
            <p:nvGrpSpPr>
              <p:cNvPr id="124" name="グループ化 123">
                <a:extLst>
                  <a:ext uri="{FF2B5EF4-FFF2-40B4-BE49-F238E27FC236}">
                    <a16:creationId xmlns:a16="http://schemas.microsoft.com/office/drawing/2014/main" id="{49139EDF-89DF-95F1-9CB0-F5374654EEFF}"/>
                  </a:ext>
                </a:extLst>
              </p:cNvPr>
              <p:cNvGrpSpPr/>
              <p:nvPr/>
            </p:nvGrpSpPr>
            <p:grpSpPr>
              <a:xfrm>
                <a:off x="1528101" y="1836316"/>
                <a:ext cx="2714715" cy="1154626"/>
                <a:chOff x="1528101" y="1836316"/>
                <a:chExt cx="2714715" cy="1154626"/>
              </a:xfrm>
            </p:grpSpPr>
            <p:sp>
              <p:nvSpPr>
                <p:cNvPr id="11" name="円/楕円 10">
                  <a:extLst>
                    <a:ext uri="{FF2B5EF4-FFF2-40B4-BE49-F238E27FC236}">
                      <a16:creationId xmlns:a16="http://schemas.microsoft.com/office/drawing/2014/main" id="{0614A305-5BB3-5B96-18C4-53A1481DE3B4}"/>
                    </a:ext>
                  </a:extLst>
                </p:cNvPr>
                <p:cNvSpPr/>
                <p:nvPr/>
              </p:nvSpPr>
              <p:spPr>
                <a:xfrm>
                  <a:off x="1528101" y="2832446"/>
                  <a:ext cx="158496" cy="158496"/>
                </a:xfrm>
                <a:prstGeom prst="ellipse">
                  <a:avLst/>
                </a:prstGeom>
                <a:solidFill>
                  <a:srgbClr val="00A89D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rgbClr val="00A89D"/>
                    </a:solidFill>
                  </a:endParaRPr>
                </a:p>
              </p:txBody>
            </p:sp>
            <p:sp>
              <p:nvSpPr>
                <p:cNvPr id="35" name="テキスト ボックス 34">
                  <a:extLst>
                    <a:ext uri="{FF2B5EF4-FFF2-40B4-BE49-F238E27FC236}">
                      <a16:creationId xmlns:a16="http://schemas.microsoft.com/office/drawing/2014/main" id="{B82A8AB0-612E-4D0E-38D2-F0BE3B02E684}"/>
                    </a:ext>
                  </a:extLst>
                </p:cNvPr>
                <p:cNvSpPr txBox="1"/>
                <p:nvPr/>
              </p:nvSpPr>
              <p:spPr>
                <a:xfrm>
                  <a:off x="2403572" y="1836316"/>
                  <a:ext cx="180049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ja-JP" altLang="en-US" b="1">
                      <a:ln w="25400">
                        <a:solidFill>
                          <a:schemeClr val="bg1"/>
                        </a:solidFill>
                      </a:ln>
                      <a:solidFill>
                        <a:srgbClr val="00A89D"/>
                      </a:solidFill>
                      <a:latin typeface="Hiragino Mincho ProN W6" panose="02020300000000000000" pitchFamily="18" charset="-128"/>
                      <a:ea typeface="Hiragino Mincho ProN W6" panose="02020300000000000000" pitchFamily="18" charset="-128"/>
                    </a:rPr>
                    <a:t>スコットランド</a:t>
                  </a:r>
                  <a:endParaRPr lang="en-US" altLang="ja-JP" b="1" dirty="0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endParaRPr>
                </a:p>
              </p:txBody>
            </p:sp>
            <p:sp>
              <p:nvSpPr>
                <p:cNvPr id="55" name="テキスト ボックス 54">
                  <a:extLst>
                    <a:ext uri="{FF2B5EF4-FFF2-40B4-BE49-F238E27FC236}">
                      <a16:creationId xmlns:a16="http://schemas.microsoft.com/office/drawing/2014/main" id="{EA45EA24-D5A8-B122-4833-A996955AB327}"/>
                    </a:ext>
                  </a:extLst>
                </p:cNvPr>
                <p:cNvSpPr txBox="1"/>
                <p:nvPr/>
              </p:nvSpPr>
              <p:spPr>
                <a:xfrm>
                  <a:off x="2148840" y="2310054"/>
                  <a:ext cx="2055225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ja-JP" altLang="en-US" sz="2000" b="1">
                      <a:ln w="25400">
                        <a:solidFill>
                          <a:schemeClr val="bg1"/>
                        </a:solidFill>
                      </a:ln>
                      <a:solidFill>
                        <a:srgbClr val="00A89D"/>
                      </a:solidFill>
                      <a:latin typeface="Hiragino Mincho ProN W6" panose="02020300000000000000" pitchFamily="18" charset="-128"/>
                      <a:ea typeface="Hiragino Mincho ProN W6" panose="02020300000000000000" pitchFamily="18" charset="-128"/>
                    </a:rPr>
                    <a:t>ウイスキー工場</a:t>
                  </a:r>
                  <a:endParaRPr lang="en-US" altLang="ja-JP" sz="2000" b="1" dirty="0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endParaRPr>
                </a:p>
              </p:txBody>
            </p:sp>
            <p:sp>
              <p:nvSpPr>
                <p:cNvPr id="57" name="フリーフォーム 56">
                  <a:extLst>
                    <a:ext uri="{FF2B5EF4-FFF2-40B4-BE49-F238E27FC236}">
                      <a16:creationId xmlns:a16="http://schemas.microsoft.com/office/drawing/2014/main" id="{931AAC32-7112-C914-7582-FCBC3DAF1227}"/>
                    </a:ext>
                  </a:extLst>
                </p:cNvPr>
                <p:cNvSpPr/>
                <p:nvPr/>
              </p:nvSpPr>
              <p:spPr>
                <a:xfrm>
                  <a:off x="1645920" y="2267712"/>
                  <a:ext cx="2596896" cy="594360"/>
                </a:xfrm>
                <a:custGeom>
                  <a:avLst/>
                  <a:gdLst>
                    <a:gd name="connsiteX0" fmla="*/ 0 w 2596896"/>
                    <a:gd name="connsiteY0" fmla="*/ 594360 h 594360"/>
                    <a:gd name="connsiteX1" fmla="*/ 594360 w 2596896"/>
                    <a:gd name="connsiteY1" fmla="*/ 0 h 594360"/>
                    <a:gd name="connsiteX2" fmla="*/ 2596896 w 2596896"/>
                    <a:gd name="connsiteY2" fmla="*/ 0 h 59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596896" h="594360">
                      <a:moveTo>
                        <a:pt x="0" y="594360"/>
                      </a:moveTo>
                      <a:lnTo>
                        <a:pt x="594360" y="0"/>
                      </a:lnTo>
                      <a:lnTo>
                        <a:pt x="2596896" y="0"/>
                      </a:lnTo>
                    </a:path>
                  </a:pathLst>
                </a:custGeom>
                <a:no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23" name="グループ化 122">
                <a:extLst>
                  <a:ext uri="{FF2B5EF4-FFF2-40B4-BE49-F238E27FC236}">
                    <a16:creationId xmlns:a16="http://schemas.microsoft.com/office/drawing/2014/main" id="{5E127BBC-9E51-C916-C3AF-610A0CBD7B16}"/>
                  </a:ext>
                </a:extLst>
              </p:cNvPr>
              <p:cNvGrpSpPr/>
              <p:nvPr/>
            </p:nvGrpSpPr>
            <p:grpSpPr>
              <a:xfrm>
                <a:off x="1528101" y="1836316"/>
                <a:ext cx="2714715" cy="1154626"/>
                <a:chOff x="1680501" y="1988716"/>
                <a:chExt cx="2714715" cy="1154626"/>
              </a:xfrm>
            </p:grpSpPr>
            <p:sp>
              <p:nvSpPr>
                <p:cNvPr id="119" name="円/楕円 118">
                  <a:extLst>
                    <a:ext uri="{FF2B5EF4-FFF2-40B4-BE49-F238E27FC236}">
                      <a16:creationId xmlns:a16="http://schemas.microsoft.com/office/drawing/2014/main" id="{2B4B6828-249D-E942-045B-8EF066290933}"/>
                    </a:ext>
                  </a:extLst>
                </p:cNvPr>
                <p:cNvSpPr/>
                <p:nvPr/>
              </p:nvSpPr>
              <p:spPr>
                <a:xfrm>
                  <a:off x="1680501" y="2984846"/>
                  <a:ext cx="158496" cy="158496"/>
                </a:xfrm>
                <a:prstGeom prst="ellipse">
                  <a:avLst/>
                </a:prstGeom>
                <a:solidFill>
                  <a:srgbClr val="00A89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rgbClr val="00A89D"/>
                    </a:solidFill>
                  </a:endParaRPr>
                </a:p>
              </p:txBody>
            </p:sp>
            <p:sp>
              <p:nvSpPr>
                <p:cNvPr id="120" name="テキスト ボックス 119">
                  <a:extLst>
                    <a:ext uri="{FF2B5EF4-FFF2-40B4-BE49-F238E27FC236}">
                      <a16:creationId xmlns:a16="http://schemas.microsoft.com/office/drawing/2014/main" id="{673C7FDC-4C90-4C22-F467-E3D324B9E943}"/>
                    </a:ext>
                  </a:extLst>
                </p:cNvPr>
                <p:cNvSpPr txBox="1"/>
                <p:nvPr/>
              </p:nvSpPr>
              <p:spPr>
                <a:xfrm>
                  <a:off x="2555972" y="1988716"/>
                  <a:ext cx="180049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ja-JP" altLang="en-US" b="1">
                      <a:ln w="25400">
                        <a:noFill/>
                      </a:ln>
                      <a:solidFill>
                        <a:srgbClr val="00A89D"/>
                      </a:solidFill>
                      <a:latin typeface="Hiragino Mincho ProN W6" panose="02020300000000000000" pitchFamily="18" charset="-128"/>
                      <a:ea typeface="Hiragino Mincho ProN W6" panose="02020300000000000000" pitchFamily="18" charset="-128"/>
                    </a:rPr>
                    <a:t>スコットランド</a:t>
                  </a:r>
                  <a:endParaRPr lang="en-US" altLang="ja-JP" b="1" dirty="0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endParaRPr>
                </a:p>
              </p:txBody>
            </p:sp>
            <p:sp>
              <p:nvSpPr>
                <p:cNvPr id="121" name="テキスト ボックス 120">
                  <a:extLst>
                    <a:ext uri="{FF2B5EF4-FFF2-40B4-BE49-F238E27FC236}">
                      <a16:creationId xmlns:a16="http://schemas.microsoft.com/office/drawing/2014/main" id="{701F126B-A8C2-2DAA-1BD5-3102A8F00B5E}"/>
                    </a:ext>
                  </a:extLst>
                </p:cNvPr>
                <p:cNvSpPr txBox="1"/>
                <p:nvPr/>
              </p:nvSpPr>
              <p:spPr>
                <a:xfrm>
                  <a:off x="2301240" y="2462454"/>
                  <a:ext cx="2055225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ja-JP" altLang="en-US" sz="2000" b="1">
                      <a:ln w="25400">
                        <a:noFill/>
                      </a:ln>
                      <a:solidFill>
                        <a:srgbClr val="00A89D"/>
                      </a:solidFill>
                      <a:latin typeface="Hiragino Mincho ProN W6" panose="02020300000000000000" pitchFamily="18" charset="-128"/>
                      <a:ea typeface="Hiragino Mincho ProN W6" panose="02020300000000000000" pitchFamily="18" charset="-128"/>
                    </a:rPr>
                    <a:t>ウイスキー工場</a:t>
                  </a:r>
                  <a:endParaRPr lang="en-US" altLang="ja-JP" sz="2000" b="1" dirty="0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endParaRPr>
                </a:p>
              </p:txBody>
            </p:sp>
            <p:sp>
              <p:nvSpPr>
                <p:cNvPr id="122" name="フリーフォーム 121">
                  <a:extLst>
                    <a:ext uri="{FF2B5EF4-FFF2-40B4-BE49-F238E27FC236}">
                      <a16:creationId xmlns:a16="http://schemas.microsoft.com/office/drawing/2014/main" id="{3ED6CDF3-922A-0095-9924-4EAF992E52C7}"/>
                    </a:ext>
                  </a:extLst>
                </p:cNvPr>
                <p:cNvSpPr/>
                <p:nvPr/>
              </p:nvSpPr>
              <p:spPr>
                <a:xfrm>
                  <a:off x="1798320" y="2420112"/>
                  <a:ext cx="2596896" cy="594360"/>
                </a:xfrm>
                <a:custGeom>
                  <a:avLst/>
                  <a:gdLst>
                    <a:gd name="connsiteX0" fmla="*/ 0 w 2596896"/>
                    <a:gd name="connsiteY0" fmla="*/ 594360 h 594360"/>
                    <a:gd name="connsiteX1" fmla="*/ 594360 w 2596896"/>
                    <a:gd name="connsiteY1" fmla="*/ 0 h 594360"/>
                    <a:gd name="connsiteX2" fmla="*/ 2596896 w 2596896"/>
                    <a:gd name="connsiteY2" fmla="*/ 0 h 59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596896" h="594360">
                      <a:moveTo>
                        <a:pt x="0" y="594360"/>
                      </a:moveTo>
                      <a:lnTo>
                        <a:pt x="594360" y="0"/>
                      </a:lnTo>
                      <a:lnTo>
                        <a:pt x="2596896" y="0"/>
                      </a:lnTo>
                    </a:path>
                  </a:pathLst>
                </a:custGeom>
                <a:noFill/>
                <a:ln w="28575">
                  <a:solidFill>
                    <a:srgbClr val="00A89D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pic>
          <p:nvPicPr>
            <p:cNvPr id="15" name="図 14" descr="駅のホームにある電車&#10;&#10;中程度の精度で自動的に生成された説明">
              <a:extLst>
                <a:ext uri="{FF2B5EF4-FFF2-40B4-BE49-F238E27FC236}">
                  <a16:creationId xmlns:a16="http://schemas.microsoft.com/office/drawing/2014/main" id="{EBFB1630-4069-4CF6-4CC0-A19E49C7D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28163" y="1501948"/>
              <a:ext cx="1171464" cy="878598"/>
            </a:xfrm>
            <a:prstGeom prst="rect">
              <a:avLst/>
            </a:prstGeom>
          </p:spPr>
        </p:pic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5B80AAB-9B93-72E9-26C1-9A907C45B5BA}"/>
              </a:ext>
            </a:extLst>
          </p:cNvPr>
          <p:cNvGrpSpPr/>
          <p:nvPr/>
        </p:nvGrpSpPr>
        <p:grpSpPr>
          <a:xfrm>
            <a:off x="589964" y="3075679"/>
            <a:ext cx="3462961" cy="1158698"/>
            <a:chOff x="200192" y="2596903"/>
            <a:chExt cx="3462961" cy="1158698"/>
          </a:xfrm>
        </p:grpSpPr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9AAE7701-52B4-EF05-8DF7-45C5F9C2F919}"/>
                </a:ext>
              </a:extLst>
            </p:cNvPr>
            <p:cNvGrpSpPr/>
            <p:nvPr/>
          </p:nvGrpSpPr>
          <p:grpSpPr>
            <a:xfrm>
              <a:off x="1478790" y="2596903"/>
              <a:ext cx="2184363" cy="877743"/>
              <a:chOff x="2031021" y="2951367"/>
              <a:chExt cx="2184363" cy="877743"/>
            </a:xfrm>
          </p:grpSpPr>
          <p:grpSp>
            <p:nvGrpSpPr>
              <p:cNvPr id="117" name="グループ化 116">
                <a:extLst>
                  <a:ext uri="{FF2B5EF4-FFF2-40B4-BE49-F238E27FC236}">
                    <a16:creationId xmlns:a16="http://schemas.microsoft.com/office/drawing/2014/main" id="{E437603D-A3C9-9AFA-672F-7B34D9EF1A13}"/>
                  </a:ext>
                </a:extLst>
              </p:cNvPr>
              <p:cNvGrpSpPr/>
              <p:nvPr/>
            </p:nvGrpSpPr>
            <p:grpSpPr>
              <a:xfrm>
                <a:off x="2031021" y="2951367"/>
                <a:ext cx="2184363" cy="877743"/>
                <a:chOff x="2031021" y="2951367"/>
                <a:chExt cx="2184363" cy="877743"/>
              </a:xfrm>
            </p:grpSpPr>
            <p:sp>
              <p:nvSpPr>
                <p:cNvPr id="30" name="円/楕円 29">
                  <a:extLst>
                    <a:ext uri="{FF2B5EF4-FFF2-40B4-BE49-F238E27FC236}">
                      <a16:creationId xmlns:a16="http://schemas.microsoft.com/office/drawing/2014/main" id="{174D5B35-7BAB-F06B-D486-16E1275D8246}"/>
                    </a:ext>
                  </a:extLst>
                </p:cNvPr>
                <p:cNvSpPr/>
                <p:nvPr/>
              </p:nvSpPr>
              <p:spPr>
                <a:xfrm>
                  <a:off x="2031021" y="3509102"/>
                  <a:ext cx="158496" cy="158496"/>
                </a:xfrm>
                <a:prstGeom prst="ellipse">
                  <a:avLst/>
                </a:prstGeom>
                <a:solidFill>
                  <a:srgbClr val="00A89D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rgbClr val="00A89D"/>
                    </a:solidFill>
                  </a:endParaRPr>
                </a:p>
              </p:txBody>
            </p:sp>
            <p:sp>
              <p:nvSpPr>
                <p:cNvPr id="39" name="テキスト ボックス 38">
                  <a:extLst>
                    <a:ext uri="{FF2B5EF4-FFF2-40B4-BE49-F238E27FC236}">
                      <a16:creationId xmlns:a16="http://schemas.microsoft.com/office/drawing/2014/main" id="{7CD7FA3E-022E-C81A-6B24-62D7D078454A}"/>
                    </a:ext>
                  </a:extLst>
                </p:cNvPr>
                <p:cNvSpPr txBox="1"/>
                <p:nvPr/>
              </p:nvSpPr>
              <p:spPr>
                <a:xfrm>
                  <a:off x="3096069" y="2951367"/>
                  <a:ext cx="1107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ja-JP" altLang="en-US" b="1">
                      <a:ln w="25400">
                        <a:solidFill>
                          <a:schemeClr val="bg1"/>
                        </a:solidFill>
                      </a:ln>
                      <a:solidFill>
                        <a:srgbClr val="00A89D"/>
                      </a:solidFill>
                      <a:latin typeface="Hiragino Mincho ProN W6" panose="02020300000000000000" pitchFamily="18" charset="-128"/>
                      <a:ea typeface="Hiragino Mincho ProN W6" panose="02020300000000000000" pitchFamily="18" charset="-128"/>
                    </a:rPr>
                    <a:t>イタリア</a:t>
                  </a:r>
                  <a:endParaRPr lang="en-US" altLang="ja-JP" b="1" dirty="0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endParaRPr>
                </a:p>
              </p:txBody>
            </p:sp>
            <p:sp>
              <p:nvSpPr>
                <p:cNvPr id="59" name="テキスト ボックス 58">
                  <a:extLst>
                    <a:ext uri="{FF2B5EF4-FFF2-40B4-BE49-F238E27FC236}">
                      <a16:creationId xmlns:a16="http://schemas.microsoft.com/office/drawing/2014/main" id="{B87188E7-9FB2-270D-0B29-81763C79A98C}"/>
                    </a:ext>
                  </a:extLst>
                </p:cNvPr>
                <p:cNvSpPr txBox="1"/>
                <p:nvPr/>
              </p:nvSpPr>
              <p:spPr>
                <a:xfrm>
                  <a:off x="2708692" y="3429000"/>
                  <a:ext cx="1495373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ja-JP" altLang="en-US" sz="2000" b="1">
                      <a:ln w="25400">
                        <a:solidFill>
                          <a:schemeClr val="bg1"/>
                        </a:solidFill>
                      </a:ln>
                      <a:solidFill>
                        <a:srgbClr val="00A89D"/>
                      </a:solidFill>
                      <a:latin typeface="Hiragino Mincho ProN W6" panose="02020300000000000000" pitchFamily="18" charset="-128"/>
                      <a:ea typeface="Hiragino Mincho ProN W6" panose="02020300000000000000" pitchFamily="18" charset="-128"/>
                    </a:rPr>
                    <a:t>ブドウ農園</a:t>
                  </a:r>
                  <a:endParaRPr lang="en-US" altLang="ja-JP" sz="2000" b="1" dirty="0">
                    <a:ln w="25400">
                      <a:solidFill>
                        <a:schemeClr val="bg1"/>
                      </a:solidFill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endParaRPr>
                </a:p>
              </p:txBody>
            </p:sp>
            <p:sp>
              <p:nvSpPr>
                <p:cNvPr id="60" name="フリーフォーム 59">
                  <a:extLst>
                    <a:ext uri="{FF2B5EF4-FFF2-40B4-BE49-F238E27FC236}">
                      <a16:creationId xmlns:a16="http://schemas.microsoft.com/office/drawing/2014/main" id="{7A407F91-225C-72DE-B40E-D979E92AEFCE}"/>
                    </a:ext>
                  </a:extLst>
                </p:cNvPr>
                <p:cNvSpPr/>
                <p:nvPr/>
              </p:nvSpPr>
              <p:spPr>
                <a:xfrm>
                  <a:off x="2148840" y="3346704"/>
                  <a:ext cx="2066544" cy="201168"/>
                </a:xfrm>
                <a:custGeom>
                  <a:avLst/>
                  <a:gdLst>
                    <a:gd name="connsiteX0" fmla="*/ 0 w 2066544"/>
                    <a:gd name="connsiteY0" fmla="*/ 201168 h 201168"/>
                    <a:gd name="connsiteX1" fmla="*/ 201168 w 2066544"/>
                    <a:gd name="connsiteY1" fmla="*/ 0 h 201168"/>
                    <a:gd name="connsiteX2" fmla="*/ 2066544 w 2066544"/>
                    <a:gd name="connsiteY2" fmla="*/ 0 h 201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66544" h="201168">
                      <a:moveTo>
                        <a:pt x="0" y="201168"/>
                      </a:moveTo>
                      <a:lnTo>
                        <a:pt x="201168" y="0"/>
                      </a:lnTo>
                      <a:lnTo>
                        <a:pt x="2066544" y="0"/>
                      </a:lnTo>
                    </a:path>
                  </a:pathLst>
                </a:custGeom>
                <a:noFill/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16" name="グループ化 115">
                <a:extLst>
                  <a:ext uri="{FF2B5EF4-FFF2-40B4-BE49-F238E27FC236}">
                    <a16:creationId xmlns:a16="http://schemas.microsoft.com/office/drawing/2014/main" id="{4029BCFC-822C-C1FD-1884-7538992F319E}"/>
                  </a:ext>
                </a:extLst>
              </p:cNvPr>
              <p:cNvGrpSpPr/>
              <p:nvPr/>
            </p:nvGrpSpPr>
            <p:grpSpPr>
              <a:xfrm>
                <a:off x="2031021" y="2951367"/>
                <a:ext cx="2184363" cy="877743"/>
                <a:chOff x="2183421" y="3103767"/>
                <a:chExt cx="2184363" cy="877743"/>
              </a:xfrm>
            </p:grpSpPr>
            <p:sp>
              <p:nvSpPr>
                <p:cNvPr id="112" name="円/楕円 111">
                  <a:extLst>
                    <a:ext uri="{FF2B5EF4-FFF2-40B4-BE49-F238E27FC236}">
                      <a16:creationId xmlns:a16="http://schemas.microsoft.com/office/drawing/2014/main" id="{79C447E2-4F4A-09D8-DD01-8B3E408B552A}"/>
                    </a:ext>
                  </a:extLst>
                </p:cNvPr>
                <p:cNvSpPr/>
                <p:nvPr/>
              </p:nvSpPr>
              <p:spPr>
                <a:xfrm>
                  <a:off x="2183421" y="3661502"/>
                  <a:ext cx="158496" cy="158496"/>
                </a:xfrm>
                <a:prstGeom prst="ellipse">
                  <a:avLst/>
                </a:prstGeom>
                <a:solidFill>
                  <a:srgbClr val="00A89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rgbClr val="00A89D"/>
                    </a:solidFill>
                  </a:endParaRPr>
                </a:p>
              </p:txBody>
            </p:sp>
            <p:sp>
              <p:nvSpPr>
                <p:cNvPr id="113" name="テキスト ボックス 112">
                  <a:extLst>
                    <a:ext uri="{FF2B5EF4-FFF2-40B4-BE49-F238E27FC236}">
                      <a16:creationId xmlns:a16="http://schemas.microsoft.com/office/drawing/2014/main" id="{98AD427B-1F5C-179A-9DAB-B9F67DC9AF9F}"/>
                    </a:ext>
                  </a:extLst>
                </p:cNvPr>
                <p:cNvSpPr txBox="1"/>
                <p:nvPr/>
              </p:nvSpPr>
              <p:spPr>
                <a:xfrm>
                  <a:off x="3248469" y="3103767"/>
                  <a:ext cx="110799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ja-JP" altLang="en-US" b="1">
                      <a:ln w="25400">
                        <a:noFill/>
                      </a:ln>
                      <a:solidFill>
                        <a:srgbClr val="00A89D"/>
                      </a:solidFill>
                      <a:latin typeface="Hiragino Mincho ProN W6" panose="02020300000000000000" pitchFamily="18" charset="-128"/>
                      <a:ea typeface="Hiragino Mincho ProN W6" panose="02020300000000000000" pitchFamily="18" charset="-128"/>
                    </a:rPr>
                    <a:t>イタリア</a:t>
                  </a:r>
                  <a:endParaRPr lang="en-US" altLang="ja-JP" b="1" dirty="0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endParaRPr>
                </a:p>
              </p:txBody>
            </p:sp>
            <p:sp>
              <p:nvSpPr>
                <p:cNvPr id="114" name="テキスト ボックス 113">
                  <a:extLst>
                    <a:ext uri="{FF2B5EF4-FFF2-40B4-BE49-F238E27FC236}">
                      <a16:creationId xmlns:a16="http://schemas.microsoft.com/office/drawing/2014/main" id="{0A642A27-F833-EA76-21E7-0C7DA2D77C39}"/>
                    </a:ext>
                  </a:extLst>
                </p:cNvPr>
                <p:cNvSpPr txBox="1"/>
                <p:nvPr/>
              </p:nvSpPr>
              <p:spPr>
                <a:xfrm>
                  <a:off x="2861092" y="3581400"/>
                  <a:ext cx="1495373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r"/>
                  <a:r>
                    <a:rPr lang="ja-JP" altLang="en-US" sz="2000" b="1">
                      <a:ln w="25400">
                        <a:noFill/>
                      </a:ln>
                      <a:solidFill>
                        <a:srgbClr val="00A89D"/>
                      </a:solidFill>
                      <a:latin typeface="Hiragino Mincho ProN W6" panose="02020300000000000000" pitchFamily="18" charset="-128"/>
                      <a:ea typeface="Hiragino Mincho ProN W6" panose="02020300000000000000" pitchFamily="18" charset="-128"/>
                    </a:rPr>
                    <a:t>ブドウ農園</a:t>
                  </a:r>
                  <a:endParaRPr lang="en-US" altLang="ja-JP" sz="2000" b="1" dirty="0">
                    <a:ln w="25400">
                      <a:noFill/>
                    </a:ln>
                    <a:solidFill>
                      <a:srgbClr val="00A89D"/>
                    </a:solidFill>
                    <a:latin typeface="Hiragino Mincho ProN W6" panose="02020300000000000000" pitchFamily="18" charset="-128"/>
                    <a:ea typeface="Hiragino Mincho ProN W6" panose="02020300000000000000" pitchFamily="18" charset="-128"/>
                  </a:endParaRPr>
                </a:p>
              </p:txBody>
            </p:sp>
            <p:sp>
              <p:nvSpPr>
                <p:cNvPr id="115" name="フリーフォーム 114">
                  <a:extLst>
                    <a:ext uri="{FF2B5EF4-FFF2-40B4-BE49-F238E27FC236}">
                      <a16:creationId xmlns:a16="http://schemas.microsoft.com/office/drawing/2014/main" id="{CDBFA478-0F6D-117A-97EF-B4EDDE935C73}"/>
                    </a:ext>
                  </a:extLst>
                </p:cNvPr>
                <p:cNvSpPr/>
                <p:nvPr/>
              </p:nvSpPr>
              <p:spPr>
                <a:xfrm>
                  <a:off x="2301240" y="3499104"/>
                  <a:ext cx="2066544" cy="201168"/>
                </a:xfrm>
                <a:custGeom>
                  <a:avLst/>
                  <a:gdLst>
                    <a:gd name="connsiteX0" fmla="*/ 0 w 2066544"/>
                    <a:gd name="connsiteY0" fmla="*/ 201168 h 201168"/>
                    <a:gd name="connsiteX1" fmla="*/ 201168 w 2066544"/>
                    <a:gd name="connsiteY1" fmla="*/ 0 h 201168"/>
                    <a:gd name="connsiteX2" fmla="*/ 2066544 w 2066544"/>
                    <a:gd name="connsiteY2" fmla="*/ 0 h 201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066544" h="201168">
                      <a:moveTo>
                        <a:pt x="0" y="201168"/>
                      </a:moveTo>
                      <a:lnTo>
                        <a:pt x="201168" y="0"/>
                      </a:lnTo>
                      <a:lnTo>
                        <a:pt x="2066544" y="0"/>
                      </a:lnTo>
                    </a:path>
                  </a:pathLst>
                </a:custGeom>
                <a:noFill/>
                <a:ln w="28575">
                  <a:solidFill>
                    <a:srgbClr val="00A89D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pic>
          <p:nvPicPr>
            <p:cNvPr id="18" name="図 17" descr="屋外, 山, トラック, 草 が含まれている画像&#10;&#10;自動的に生成された説明">
              <a:extLst>
                <a:ext uri="{FF2B5EF4-FFF2-40B4-BE49-F238E27FC236}">
                  <a16:creationId xmlns:a16="http://schemas.microsoft.com/office/drawing/2014/main" id="{81C7607F-F22E-FC34-E5DE-B74308712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0192" y="2879748"/>
              <a:ext cx="1167803" cy="875853"/>
            </a:xfrm>
            <a:prstGeom prst="rect">
              <a:avLst/>
            </a:prstGeom>
          </p:spPr>
        </p:pic>
      </p:grpSp>
      <p:pic>
        <p:nvPicPr>
          <p:cNvPr id="20" name="図 19" descr="屋外, フェンス, 自転車, ラック が含まれている画像&#10;&#10;自動的に生成された説明">
            <a:extLst>
              <a:ext uri="{FF2B5EF4-FFF2-40B4-BE49-F238E27FC236}">
                <a16:creationId xmlns:a16="http://schemas.microsoft.com/office/drawing/2014/main" id="{5723A630-7768-9A10-3D4F-4365575A1B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3168" y="3652483"/>
            <a:ext cx="1467068" cy="82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4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円/楕円 11">
            <a:extLst>
              <a:ext uri="{FF2B5EF4-FFF2-40B4-BE49-F238E27FC236}">
                <a16:creationId xmlns:a16="http://schemas.microsoft.com/office/drawing/2014/main" id="{13448B03-68F5-8D19-106B-07F6B8164CC6}"/>
              </a:ext>
            </a:extLst>
          </p:cNvPr>
          <p:cNvSpPr/>
          <p:nvPr/>
        </p:nvSpPr>
        <p:spPr>
          <a:xfrm>
            <a:off x="-4680798" y="-7347798"/>
            <a:ext cx="21553596" cy="21553596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9E7B76-7104-2F25-6308-2DE4D67CDE8B}"/>
              </a:ext>
            </a:extLst>
          </p:cNvPr>
          <p:cNvSpPr txBox="1"/>
          <p:nvPr/>
        </p:nvSpPr>
        <p:spPr>
          <a:xfrm>
            <a:off x="5391318" y="727990"/>
            <a:ext cx="1409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600" b="1" dirty="0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SDGs</a:t>
            </a:r>
            <a:endParaRPr kumimoji="1" lang="ja-JP" altLang="en-US" sz="3600" b="1">
              <a:solidFill>
                <a:schemeClr val="bg1"/>
              </a:solidFill>
              <a:latin typeface="Hiragino Mincho ProN W6" panose="02020300000000000000" pitchFamily="18" charset="-128"/>
              <a:ea typeface="Hiragino Mincho ProN W6" panose="020203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D785EE2-9E83-CBF8-1ABD-189EEE74B801}"/>
              </a:ext>
            </a:extLst>
          </p:cNvPr>
          <p:cNvSpPr txBox="1"/>
          <p:nvPr/>
        </p:nvSpPr>
        <p:spPr>
          <a:xfrm>
            <a:off x="1103818" y="1453839"/>
            <a:ext cx="3416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排水処理基準の</a:t>
            </a:r>
            <a:endParaRPr lang="en-US" altLang="ja-JP" sz="3600" b="1" dirty="0">
              <a:solidFill>
                <a:schemeClr val="bg1"/>
              </a:solidFill>
              <a:latin typeface="Hiragino Mincho ProN W6" panose="02020300000000000000" pitchFamily="18" charset="-128"/>
              <a:ea typeface="Hiragino Mincho ProN W6" panose="02020300000000000000" pitchFamily="18" charset="-128"/>
            </a:endParaRPr>
          </a:p>
          <a:p>
            <a:pPr algn="ctr"/>
            <a:r>
              <a:rPr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厳格化</a:t>
            </a:r>
            <a:endParaRPr kumimoji="1" lang="ja-JP" altLang="en-US" sz="3600" b="1">
              <a:solidFill>
                <a:schemeClr val="bg1"/>
              </a:solidFill>
              <a:latin typeface="Hiragino Mincho ProN W6" panose="02020300000000000000" pitchFamily="18" charset="-128"/>
              <a:ea typeface="Hiragino Mincho ProN W6" panose="02020300000000000000" pitchFamily="18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F11D938-1C8D-C56F-E3AB-FDD5B4ABFEB3}"/>
              </a:ext>
            </a:extLst>
          </p:cNvPr>
          <p:cNvSpPr txBox="1"/>
          <p:nvPr/>
        </p:nvSpPr>
        <p:spPr>
          <a:xfrm>
            <a:off x="411321" y="3451134"/>
            <a:ext cx="48013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日本における汚泥肥料</a:t>
            </a:r>
            <a:endParaRPr kumimoji="1" lang="en-US" altLang="ja-JP" sz="3600" b="1" dirty="0">
              <a:solidFill>
                <a:schemeClr val="bg1"/>
              </a:solidFill>
              <a:latin typeface="Hiragino Mincho ProN W6" panose="02020300000000000000" pitchFamily="18" charset="-128"/>
              <a:ea typeface="Hiragino Mincho ProN W6" panose="02020300000000000000" pitchFamily="18" charset="-128"/>
            </a:endParaRPr>
          </a:p>
          <a:p>
            <a:pPr algn="ctr"/>
            <a:r>
              <a:rPr kumimoji="1"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コンポスト化の推進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7AB590F-A1A0-9DEB-F362-5B1D7143AA9A}"/>
              </a:ext>
            </a:extLst>
          </p:cNvPr>
          <p:cNvSpPr txBox="1"/>
          <p:nvPr/>
        </p:nvSpPr>
        <p:spPr>
          <a:xfrm>
            <a:off x="6387744" y="3445998"/>
            <a:ext cx="52629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水処理技術の高度処理化</a:t>
            </a:r>
            <a:endParaRPr kumimoji="1" lang="en-US" altLang="ja-JP" sz="3600" b="1" dirty="0">
              <a:solidFill>
                <a:schemeClr val="bg1"/>
              </a:solidFill>
              <a:latin typeface="Hiragino Mincho ProN W6" panose="02020300000000000000" pitchFamily="18" charset="-128"/>
              <a:ea typeface="Hiragino Mincho ProN W6" panose="02020300000000000000" pitchFamily="18" charset="-128"/>
            </a:endParaRPr>
          </a:p>
          <a:p>
            <a:pPr algn="ctr"/>
            <a:r>
              <a:rPr kumimoji="1"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・排水再利用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3B0585-D4AC-B7AB-674D-F47AB1519125}"/>
              </a:ext>
            </a:extLst>
          </p:cNvPr>
          <p:cNvSpPr txBox="1"/>
          <p:nvPr/>
        </p:nvSpPr>
        <p:spPr>
          <a:xfrm>
            <a:off x="3172762" y="5312902"/>
            <a:ext cx="5846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600" b="1" dirty="0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IT</a:t>
            </a:r>
            <a:r>
              <a:rPr kumimoji="1"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イノベーション・</a:t>
            </a:r>
            <a:r>
              <a:rPr kumimoji="1" lang="en-US" altLang="ja-JP" sz="3600" b="1" dirty="0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AI</a:t>
            </a:r>
            <a:r>
              <a:rPr kumimoji="1"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活用</a:t>
            </a: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74D25B6F-B391-5F06-8CEF-17F172C09F07}"/>
              </a:ext>
            </a:extLst>
          </p:cNvPr>
          <p:cNvSpPr/>
          <p:nvPr/>
        </p:nvSpPr>
        <p:spPr>
          <a:xfrm>
            <a:off x="-4242644" y="-6909644"/>
            <a:ext cx="20677288" cy="20677288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9900986-2CA8-16FD-FE4E-FD0795A1CAB4}"/>
              </a:ext>
            </a:extLst>
          </p:cNvPr>
          <p:cNvSpPr txBox="1"/>
          <p:nvPr/>
        </p:nvSpPr>
        <p:spPr>
          <a:xfrm>
            <a:off x="7759329" y="1474917"/>
            <a:ext cx="34163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途上国における</a:t>
            </a:r>
            <a:endParaRPr kumimoji="1" lang="en-US" altLang="ja-JP" sz="3600" b="1" dirty="0">
              <a:solidFill>
                <a:schemeClr val="bg1"/>
              </a:solidFill>
              <a:latin typeface="Hiragino Mincho ProN W6" panose="02020300000000000000" pitchFamily="18" charset="-128"/>
              <a:ea typeface="Hiragino Mincho ProN W6" panose="02020300000000000000" pitchFamily="18" charset="-128"/>
            </a:endParaRPr>
          </a:p>
          <a:p>
            <a:pPr algn="ctr"/>
            <a:r>
              <a:rPr lang="ja-JP" altLang="en-US" sz="3600" b="1">
                <a:solidFill>
                  <a:schemeClr val="bg1"/>
                </a:solidFill>
                <a:latin typeface="Hiragino Mincho ProN W6" panose="02020300000000000000" pitchFamily="18" charset="-128"/>
                <a:ea typeface="Hiragino Mincho ProN W6" panose="02020300000000000000" pitchFamily="18" charset="-128"/>
              </a:rPr>
              <a:t>水分野の整備</a:t>
            </a:r>
            <a:endParaRPr kumimoji="1" lang="ja-JP" altLang="en-US" sz="3600" b="1">
              <a:solidFill>
                <a:schemeClr val="bg1"/>
              </a:solidFill>
              <a:latin typeface="Hiragino Mincho ProN W6" panose="02020300000000000000" pitchFamily="18" charset="-128"/>
              <a:ea typeface="Hiragino Mincho ProN W6" panose="020203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19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9" dur="100" fill="hold"/>
                                        <p:tgtEl>
                                          <p:spTgt spid="6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4" dur="100" fill="hold"/>
                                        <p:tgtEl>
                                          <p:spTgt spid="8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9" dur="100" fill="hold"/>
                                        <p:tgtEl>
                                          <p:spTgt spid="7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4" dur="100" fill="hold"/>
                                        <p:tgtEl>
                                          <p:spTgt spid="17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13" grpId="0" animBg="1"/>
      <p:bldP spid="17" grpId="0"/>
      <p:bldP spid="17" grpId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120</Words>
  <Application>Microsoft Office PowerPoint</Application>
  <PresentationFormat>ワイド画面</PresentationFormat>
  <Paragraphs>54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Hiragino Mincho ProN W6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勇斗 宿谷</dc:creator>
  <cp:lastModifiedBy>Aizawa, Manabu</cp:lastModifiedBy>
  <cp:revision>7</cp:revision>
  <dcterms:created xsi:type="dcterms:W3CDTF">2023-11-06T09:12:50Z</dcterms:created>
  <dcterms:modified xsi:type="dcterms:W3CDTF">2023-11-09T06:24:56Z</dcterms:modified>
</cp:coreProperties>
</file>