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6735763" cy="98663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j8oj435c6Im9Qxz7WCsDLV8/MF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2458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22825" y="739950"/>
            <a:ext cx="4490700" cy="369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3575" y="4686475"/>
            <a:ext cx="5388600" cy="44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:notes"/>
          <p:cNvSpPr txBox="1">
            <a:spLocks noGrp="1"/>
          </p:cNvSpPr>
          <p:nvPr>
            <p:ph type="body" idx="1"/>
          </p:nvPr>
        </p:nvSpPr>
        <p:spPr>
          <a:xfrm>
            <a:off x="673575" y="4686475"/>
            <a:ext cx="5388600" cy="4439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:notes"/>
          <p:cNvSpPr txBox="1">
            <a:spLocks noGrp="1"/>
          </p:cNvSpPr>
          <p:nvPr>
            <p:ph type="body" idx="1"/>
          </p:nvPr>
        </p:nvSpPr>
        <p:spPr>
          <a:xfrm>
            <a:off x="673575" y="4686475"/>
            <a:ext cx="5388600" cy="4439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77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None/>
            </a:pPr>
            <a:r>
              <a:rPr lang="ja-JP" sz="6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買取できるもの</a:t>
            </a:r>
            <a:endParaRPr/>
          </a:p>
        </p:txBody>
      </p:sp>
      <p:sp>
        <p:nvSpPr>
          <p:cNvPr id="85" name="Google Shape;85;p7"/>
          <p:cNvSpPr txBox="1">
            <a:spLocks noGrp="1"/>
          </p:cNvSpPr>
          <p:nvPr>
            <p:ph type="body" idx="1"/>
          </p:nvPr>
        </p:nvSpPr>
        <p:spPr>
          <a:xfrm>
            <a:off x="0" y="1046747"/>
            <a:ext cx="6858000" cy="8859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子供服　</a:t>
            </a:r>
            <a:endParaRPr dirty="0"/>
          </a:p>
          <a:p>
            <a:pPr marL="171450" lvl="0" indent="-215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靴</a:t>
            </a:r>
            <a:endParaRPr dirty="0"/>
          </a:p>
          <a:p>
            <a:pPr marL="171450" lvl="0" indent="-215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帽子</a:t>
            </a:r>
            <a:endParaRPr dirty="0"/>
          </a:p>
          <a:p>
            <a:pPr marL="171450" lvl="0" indent="-215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歩行器</a:t>
            </a:r>
            <a:endParaRPr dirty="0"/>
          </a:p>
          <a:p>
            <a:pPr marL="171450" lvl="0" indent="-215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チャイルドシート</a:t>
            </a:r>
            <a:endParaRPr dirty="0"/>
          </a:p>
          <a:p>
            <a:pPr marL="171450" lvl="0" indent="-215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ベビーカー</a:t>
            </a:r>
            <a:endParaRPr dirty="0"/>
          </a:p>
          <a:p>
            <a:pPr marL="171450" lvl="0" indent="-215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ハイローチェア</a:t>
            </a:r>
            <a:endParaRPr dirty="0"/>
          </a:p>
          <a:p>
            <a:pPr marL="171450" lvl="0" indent="-215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ベビーベッド</a:t>
            </a:r>
            <a:endParaRPr dirty="0"/>
          </a:p>
          <a:p>
            <a:pPr marL="171450" lvl="0" indent="-215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メリー</a:t>
            </a:r>
            <a:endParaRPr dirty="0"/>
          </a:p>
          <a:p>
            <a:pPr marL="171450" lvl="0" indent="-215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抱っこひも</a:t>
            </a:r>
            <a:endParaRPr dirty="0"/>
          </a:p>
          <a:p>
            <a:pPr marL="171450" lvl="0" indent="-215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おもちゃ類</a:t>
            </a:r>
            <a:endParaRPr dirty="0"/>
          </a:p>
          <a:p>
            <a:pPr marL="171450" lvl="0" indent="-215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幼児向け本、CD、 DVD</a:t>
            </a:r>
            <a:endParaRPr dirty="0"/>
          </a:p>
          <a:p>
            <a:pPr marL="171450" lvl="0" indent="-215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キックバイク、</a:t>
            </a:r>
            <a:r>
              <a:rPr lang="ja-JP" altLang="en-US" sz="3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乗用玩具</a:t>
            </a:r>
            <a:endParaRPr dirty="0"/>
          </a:p>
          <a:p>
            <a:pPr marL="171450" lvl="0" indent="-215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Arial"/>
              <a:buChar char="•"/>
            </a:pPr>
            <a:r>
              <a:rPr lang="ja-JP" sz="3400" b="1" i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その他子供用品</a:t>
            </a:r>
            <a:endParaRPr dirty="0"/>
          </a:p>
        </p:txBody>
      </p:sp>
      <p:pic>
        <p:nvPicPr>
          <p:cNvPr id="86" name="Google Shape;8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1330" y="4176008"/>
            <a:ext cx="838285" cy="1125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8540" y="5810341"/>
            <a:ext cx="1274404" cy="1014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16420" y="1722678"/>
            <a:ext cx="1084052" cy="1040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58000" cy="77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ja-JP" sz="6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買取できないもの</a:t>
            </a:r>
            <a:endParaRPr/>
          </a:p>
        </p:txBody>
      </p:sp>
      <p:sp>
        <p:nvSpPr>
          <p:cNvPr id="96" name="Google Shape;96;p8"/>
          <p:cNvSpPr txBox="1">
            <a:spLocks noGrp="1"/>
          </p:cNvSpPr>
          <p:nvPr>
            <p:ph type="body" idx="1"/>
          </p:nvPr>
        </p:nvSpPr>
        <p:spPr>
          <a:xfrm>
            <a:off x="0" y="774170"/>
            <a:ext cx="6858000" cy="913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indent="-254000">
              <a:spcBef>
                <a:spcPts val="0"/>
              </a:spcBef>
              <a:buClr>
                <a:srgbClr val="FF0000"/>
              </a:buClr>
              <a:buSzPts val="4000"/>
            </a:pPr>
            <a:r>
              <a:rPr lang="ja-JP" altLang="en-US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使用感があるもの</a:t>
            </a:r>
            <a:endParaRPr lang="en-US" altLang="ja-JP" sz="3200" b="0" i="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0000"/>
              </a:buClr>
              <a:buSzPts val="4000"/>
              <a:buNone/>
            </a:pPr>
            <a:r>
              <a:rPr lang="ja-JP" altLang="en-US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（</a:t>
            </a:r>
            <a:r>
              <a:rPr lang="ja-JP" altLang="ja-JP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シミ、汚れ、色あせ、</a:t>
            </a:r>
            <a:r>
              <a:rPr lang="ja-JP" altLang="en-US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ヨレ、</a:t>
            </a:r>
            <a:r>
              <a:rPr lang="ja-JP" altLang="ja-JP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毛玉</a:t>
            </a:r>
            <a:r>
              <a:rPr lang="ja-JP" altLang="en-US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lang="ja-JP" altLang="ja-JP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破れ、ボタン</a:t>
            </a:r>
            <a:r>
              <a:rPr lang="ja-JP" altLang="en-US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欠け</a:t>
            </a:r>
            <a:r>
              <a:rPr lang="ja-JP" altLang="ja-JP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、タグなし商品</a:t>
            </a:r>
            <a:r>
              <a:rPr lang="ja-JP" altLang="en-US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endParaRPr lang="en-US" altLang="ja-JP" sz="3200" b="0" i="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indent="-254000">
              <a:spcBef>
                <a:spcPts val="0"/>
              </a:spcBef>
              <a:buClr>
                <a:srgbClr val="FF0000"/>
              </a:buClr>
              <a:buSzPts val="4000"/>
            </a:pPr>
            <a:endParaRPr lang="ja-JP" altLang="en-US" sz="3200" b="0" i="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indent="-254000">
              <a:spcBef>
                <a:spcPts val="0"/>
              </a:spcBef>
              <a:buClr>
                <a:srgbClr val="FF0000"/>
              </a:buClr>
              <a:buSzPts val="4000"/>
            </a:pPr>
            <a:r>
              <a:rPr lang="ja-JP" altLang="en-US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商品の特定ができないもの</a:t>
            </a:r>
            <a:endParaRPr lang="en-US" altLang="ja-JP" sz="3200" b="0" i="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indent="-254000">
              <a:spcBef>
                <a:spcPts val="0"/>
              </a:spcBef>
              <a:buClr>
                <a:srgbClr val="FF0000"/>
              </a:buClr>
              <a:buSzPts val="4000"/>
            </a:pPr>
            <a:endParaRPr lang="en-US" altLang="ja-JP" sz="3200" b="0" i="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indent="-254000">
              <a:spcBef>
                <a:spcPts val="0"/>
              </a:spcBef>
              <a:buClr>
                <a:srgbClr val="FF0000"/>
              </a:buClr>
              <a:buSzPts val="4000"/>
            </a:pPr>
            <a:r>
              <a:rPr lang="ja-JP" altLang="en-US" sz="3200" dirty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ハンドメイド、リメイク品</a:t>
            </a:r>
            <a:endParaRPr lang="en-US" altLang="ja-JP" sz="3200" b="0" i="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lvl="0" indent="-254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Char char="•"/>
            </a:pPr>
            <a:endParaRPr lang="en-US" altLang="ja-JP" sz="3200" b="0" i="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lvl="0" indent="-2540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Char char="•"/>
            </a:pPr>
            <a:r>
              <a:rPr lang="ja-JP" altLang="en-US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壊れている、パーツ不足</a:t>
            </a:r>
            <a:endParaRPr lang="en-US" altLang="ja-JP" sz="3200" b="0" i="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4000"/>
              <a:buNone/>
            </a:pPr>
            <a:r>
              <a:rPr lang="ja-JP" altLang="en-US" sz="20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（</a:t>
            </a:r>
            <a:r>
              <a:rPr lang="ja-JP" altLang="en-US" sz="2000" b="1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箱・説明書がないもの）</a:t>
            </a:r>
            <a:endParaRPr lang="en-US" altLang="ja-JP" sz="3200" b="0" i="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Char char="•"/>
            </a:pPr>
            <a:r>
              <a:rPr lang="ja-JP" alt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肌着、</a:t>
            </a:r>
            <a:r>
              <a:rPr lang="ja-JP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靴下</a:t>
            </a:r>
            <a:r>
              <a:rPr lang="ja-JP" alt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lang="ja-JP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タオル類</a:t>
            </a:r>
            <a:r>
              <a:rPr lang="ja-JP" altLang="en-US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endParaRPr lang="en-US" altLang="ja-JP" sz="3200" b="0" i="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r>
              <a:rPr lang="ja-JP" alt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ja-JP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口に入れ</a:t>
            </a:r>
            <a:r>
              <a:rPr lang="ja-JP" altLang="en-US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て使用する</a:t>
            </a:r>
            <a:r>
              <a:rPr lang="ja-JP" alt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商品</a:t>
            </a:r>
            <a:endParaRPr lang="en-US" altLang="ja-JP" sz="320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r>
              <a:rPr lang="ja-JP" altLang="en-US" sz="24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（</a:t>
            </a:r>
            <a:r>
              <a:rPr lang="ja-JP" altLang="ja-JP" sz="24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新品</a:t>
            </a:r>
            <a:r>
              <a:rPr lang="ja-JP" altLang="en-US" sz="24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未開封のみ査定可</a:t>
            </a:r>
            <a:r>
              <a:rPr lang="ja-JP" altLang="en-US" sz="24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endParaRPr sz="2400" dirty="0">
              <a:solidFill>
                <a:srgbClr val="002060"/>
              </a:solidFill>
            </a:endParaRPr>
          </a:p>
          <a:p>
            <a:pPr marL="171450" lvl="0" indent="-2540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Char char="•"/>
            </a:pPr>
            <a:r>
              <a:rPr lang="ja-JP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ぬいぐるみ、おまけ</a:t>
            </a:r>
            <a:r>
              <a:rPr lang="ja-JP" sz="24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(マクドナルド etc)</a:t>
            </a:r>
            <a:r>
              <a:rPr lang="ja-JP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、ガチャガチャ</a:t>
            </a:r>
            <a:r>
              <a:rPr lang="ja-JP" altLang="en-US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、学習付録</a:t>
            </a:r>
            <a:r>
              <a:rPr lang="ja-JP" sz="24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など</a:t>
            </a:r>
            <a:endParaRPr sz="2400" dirty="0">
              <a:solidFill>
                <a:srgbClr val="002060"/>
              </a:solidFill>
            </a:endParaRPr>
          </a:p>
          <a:p>
            <a:pPr marL="171450" lvl="0" indent="-2540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Char char="•"/>
            </a:pPr>
            <a:r>
              <a:rPr lang="ja-JP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落書き・破れのある本、</a:t>
            </a:r>
            <a:endParaRPr sz="3200" b="0" i="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200"/>
              <a:buNone/>
            </a:pPr>
            <a:r>
              <a:rPr lang="en-US" altLang="ja-JP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ja-JP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キズのあるCD・DVD・BR</a:t>
            </a:r>
            <a:r>
              <a:rPr lang="ja-JP" sz="24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など</a:t>
            </a:r>
            <a:endParaRPr sz="2400" dirty="0">
              <a:solidFill>
                <a:srgbClr val="002060"/>
              </a:solidFill>
            </a:endParaRPr>
          </a:p>
          <a:p>
            <a:pPr marL="17145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Char char="•"/>
            </a:pPr>
            <a:r>
              <a:rPr lang="ja-JP" sz="32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PSCマークのない</a:t>
            </a:r>
            <a:r>
              <a:rPr lang="ja-JP" alt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もの</a:t>
            </a:r>
            <a:endParaRPr lang="en-US" altLang="ja-JP" sz="320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r>
              <a:rPr lang="ja-JP" sz="24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ベビーベッドなど</a:t>
            </a:r>
            <a:r>
              <a:rPr lang="en-US" altLang="ja-JP" sz="2400" b="0" i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134</Words>
  <Application>Microsoft Office PowerPoint</Application>
  <PresentationFormat>A4 210 x 297 mm</PresentationFormat>
  <Paragraphs>33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テーマ</vt:lpstr>
      <vt:lpstr>買取できるもの</vt:lpstr>
      <vt:lpstr>買取できないもの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買取できるもの</dc:title>
  <dc:creator>Masaki Sakuma</dc:creator>
  <cp:lastModifiedBy>Sakuma Masaki</cp:lastModifiedBy>
  <cp:revision>3</cp:revision>
  <cp:lastPrinted>2022-04-21T07:45:40Z</cp:lastPrinted>
  <dcterms:created xsi:type="dcterms:W3CDTF">2021-02-09T04:00:25Z</dcterms:created>
  <dcterms:modified xsi:type="dcterms:W3CDTF">2022-12-05T03:11:04Z</dcterms:modified>
</cp:coreProperties>
</file>