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embedTrueTypeFonts="1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468" r:id="rId5"/>
    <p:sldId id="471" r:id="rId6"/>
    <p:sldId id="470" r:id="rId7"/>
  </p:sldIdLst>
  <p:sldSz cx="9144000" cy="6858000" type="screen4x3"/>
  <p:notesSz cx="6735763" cy="9866313"/>
  <p:embeddedFontLst>
    <p:embeddedFont>
      <p:font typeface="HGPｺﾞｼｯｸE" panose="020B0900000000000000" pitchFamily="50" charset="-128"/>
      <p:regular r:id="rId10"/>
    </p:embeddedFont>
  </p:embeddedFontLst>
  <p:defaultTextStyle>
    <a:defPPr>
      <a:defRPr lang="ja-JP"/>
    </a:defPPr>
    <a:lvl1pPr algn="l" rtl="0" fontAlgn="base">
      <a:lnSpc>
        <a:spcPct val="90000"/>
      </a:lnSpc>
      <a:spcBef>
        <a:spcPct val="0"/>
      </a:spcBef>
      <a:spcAft>
        <a:spcPct val="0"/>
      </a:spcAft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1pPr>
    <a:lvl2pPr marL="457200" algn="l" rtl="0" fontAlgn="base">
      <a:lnSpc>
        <a:spcPct val="90000"/>
      </a:lnSpc>
      <a:spcBef>
        <a:spcPct val="0"/>
      </a:spcBef>
      <a:spcAft>
        <a:spcPct val="0"/>
      </a:spcAft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2pPr>
    <a:lvl3pPr marL="914400" algn="l" rtl="0" fontAlgn="base">
      <a:lnSpc>
        <a:spcPct val="90000"/>
      </a:lnSpc>
      <a:spcBef>
        <a:spcPct val="0"/>
      </a:spcBef>
      <a:spcAft>
        <a:spcPct val="0"/>
      </a:spcAft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3pPr>
    <a:lvl4pPr marL="1371600" algn="l" rtl="0" fontAlgn="base">
      <a:lnSpc>
        <a:spcPct val="90000"/>
      </a:lnSpc>
      <a:spcBef>
        <a:spcPct val="0"/>
      </a:spcBef>
      <a:spcAft>
        <a:spcPct val="0"/>
      </a:spcAft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4pPr>
    <a:lvl5pPr marL="1828800" algn="l" rtl="0" fontAlgn="base">
      <a:lnSpc>
        <a:spcPct val="90000"/>
      </a:lnSpc>
      <a:spcBef>
        <a:spcPct val="0"/>
      </a:spcBef>
      <a:spcAft>
        <a:spcPct val="0"/>
      </a:spcAft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5pPr>
    <a:lvl6pPr marL="2286000" algn="l" defTabSz="914400" rtl="0" eaLnBrk="1" latinLnBrk="0" hangingPunct="1"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6pPr>
    <a:lvl7pPr marL="2743200" algn="l" defTabSz="914400" rtl="0" eaLnBrk="1" latinLnBrk="0" hangingPunct="1"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7pPr>
    <a:lvl8pPr marL="3200400" algn="l" defTabSz="914400" rtl="0" eaLnBrk="1" latinLnBrk="0" hangingPunct="1"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8pPr>
    <a:lvl9pPr marL="3657600" algn="l" defTabSz="914400" rtl="0" eaLnBrk="1" latinLnBrk="0" hangingPunct="1"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1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FF"/>
    <a:srgbClr val="8C8A8C"/>
    <a:srgbClr val="C00000"/>
    <a:srgbClr val="595959"/>
    <a:srgbClr val="969696"/>
    <a:srgbClr val="DE7979"/>
    <a:srgbClr val="E6E6E6"/>
    <a:srgbClr val="FF00FF"/>
    <a:srgbClr val="4C4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25" autoAdjust="0"/>
    <p:restoredTop sz="90590" autoAdjust="0"/>
  </p:normalViewPr>
  <p:slideViewPr>
    <p:cSldViewPr snapToGrid="0">
      <p:cViewPr varScale="1">
        <p:scale>
          <a:sx n="111" d="100"/>
          <a:sy n="111" d="100"/>
        </p:scale>
        <p:origin x="1956" y="102"/>
      </p:cViewPr>
      <p:guideLst>
        <p:guide orient="horz" pos="2160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4098" y="11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18193" cy="49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337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572" y="1"/>
            <a:ext cx="2918193" cy="49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337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372687"/>
            <a:ext cx="2918193" cy="49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337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572" y="9372687"/>
            <a:ext cx="2918193" cy="49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fld id="{97EB0BD7-0D1B-461F-96D2-458D4659D7B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4574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18193" cy="49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2560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572" y="1"/>
            <a:ext cx="2918193" cy="49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2560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60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785" y="4687123"/>
            <a:ext cx="4940198" cy="4439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560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372687"/>
            <a:ext cx="2918193" cy="49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2560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572" y="9372687"/>
            <a:ext cx="2918193" cy="49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fld id="{8AF01994-2739-4319-8C13-74EB71056E3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464295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>
              <a:latin typeface="Times New Roman"/>
              <a:ea typeface="ＭＳ Ｐ明朝"/>
              <a:cs typeface="Times New Roman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01994-2739-4319-8C13-74EB71056E38}" type="slidenum">
              <a:rPr lang="en-US" altLang="ja-JP" smtClean="0"/>
              <a:pPr/>
              <a:t>0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20050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>
              <a:latin typeface="Times New Roman"/>
              <a:ea typeface="ＭＳ Ｐ明朝"/>
              <a:cs typeface="Times New Roman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01994-2739-4319-8C13-74EB71056E38}" type="slidenum">
              <a:rPr lang="en-US" altLang="ja-JP" smtClean="0"/>
              <a:pPr/>
              <a:t>1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40317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>
              <a:latin typeface="Times New Roman"/>
              <a:ea typeface="ＭＳ Ｐ明朝"/>
              <a:cs typeface="Times New Roman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01994-2739-4319-8C13-74EB71056E38}" type="slidenum">
              <a:rPr lang="en-US" altLang="ja-JP" smtClean="0"/>
              <a:pPr/>
              <a:t>2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53307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スライド番号プレースホルダ 2"/>
          <p:cNvSpPr>
            <a:spLocks noGrp="1"/>
          </p:cNvSpPr>
          <p:nvPr>
            <p:ph type="sldNum" sz="quarter" idx="10"/>
          </p:nvPr>
        </p:nvSpPr>
        <p:spPr bwMode="gray">
          <a:xfrm>
            <a:off x="8604250" y="6545263"/>
            <a:ext cx="488950" cy="304800"/>
          </a:xfrm>
          <a:prstGeom prst="rect">
            <a:avLst/>
          </a:prstGeom>
        </p:spPr>
        <p:txBody>
          <a:bodyPr/>
          <a:lstStyle>
            <a:lvl1pPr algn="r">
              <a:defRPr sz="1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69A64E9-DEE1-40B5-88E8-A6C3DD001D0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58" name="正方形/長方形 11"/>
          <p:cNvSpPr>
            <a:spLocks noChangeArrowheads="1"/>
          </p:cNvSpPr>
          <p:nvPr userDrawn="1"/>
        </p:nvSpPr>
        <p:spPr bwMode="gray">
          <a:xfrm>
            <a:off x="1" y="739775"/>
            <a:ext cx="9144000" cy="74485"/>
          </a:xfrm>
          <a:prstGeom prst="rect">
            <a:avLst/>
          </a:prstGeom>
          <a:solidFill>
            <a:srgbClr val="73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/>
          </a:p>
        </p:txBody>
      </p:sp>
      <p:grpSp>
        <p:nvGrpSpPr>
          <p:cNvPr id="59" name="グループ化 62"/>
          <p:cNvGrpSpPr/>
          <p:nvPr userDrawn="1"/>
        </p:nvGrpSpPr>
        <p:grpSpPr bwMode="gray">
          <a:xfrm>
            <a:off x="-4" y="739775"/>
            <a:ext cx="1481336" cy="74485"/>
            <a:chOff x="312738" y="2747963"/>
            <a:chExt cx="1970087" cy="109537"/>
          </a:xfrm>
        </p:grpSpPr>
        <p:sp>
          <p:nvSpPr>
            <p:cNvPr id="60" name="正方形/長方形 59"/>
            <p:cNvSpPr/>
            <p:nvPr/>
          </p:nvSpPr>
          <p:spPr bwMode="gray">
            <a:xfrm>
              <a:off x="312738" y="2747963"/>
              <a:ext cx="1970087" cy="109537"/>
            </a:xfrm>
            <a:prstGeom prst="rect">
              <a:avLst/>
            </a:prstGeom>
            <a:solidFill>
              <a:srgbClr val="FF002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正方形/長方形 60"/>
            <p:cNvSpPr/>
            <p:nvPr/>
          </p:nvSpPr>
          <p:spPr bwMode="gray">
            <a:xfrm>
              <a:off x="312738" y="2747963"/>
              <a:ext cx="985837" cy="109537"/>
            </a:xfrm>
            <a:prstGeom prst="rect">
              <a:avLst/>
            </a:prstGeom>
            <a:solidFill>
              <a:srgbClr val="B3B3B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 kern="0" dirty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楕円 105">
            <a:extLst>
              <a:ext uri="{FF2B5EF4-FFF2-40B4-BE49-F238E27FC236}">
                <a16:creationId xmlns:a16="http://schemas.microsoft.com/office/drawing/2014/main" id="{A4B0F50F-3308-25AE-E621-930A2F9CF23E}"/>
              </a:ext>
            </a:extLst>
          </p:cNvPr>
          <p:cNvSpPr/>
          <p:nvPr/>
        </p:nvSpPr>
        <p:spPr bwMode="auto">
          <a:xfrm>
            <a:off x="1668054" y="2421702"/>
            <a:ext cx="2160000" cy="2160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825D1BFC-584A-D591-EFA4-74A6522BEB14}"/>
              </a:ext>
            </a:extLst>
          </p:cNvPr>
          <p:cNvSpPr/>
          <p:nvPr/>
        </p:nvSpPr>
        <p:spPr bwMode="auto">
          <a:xfrm>
            <a:off x="1524539" y="2545720"/>
            <a:ext cx="2160000" cy="216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9A64E9-DEE1-40B5-88E8-A6C3DD001D0B}" type="slidenum">
              <a:rPr lang="en-US" altLang="ja-JP" smtClean="0"/>
              <a:pPr>
                <a:defRPr/>
              </a:pPr>
              <a:t>0</a:t>
            </a:fld>
            <a:endParaRPr lang="en-US" altLang="ja-JP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4614EFA-8946-2D07-C92D-EFA8BCB185AC}"/>
              </a:ext>
            </a:extLst>
          </p:cNvPr>
          <p:cNvCxnSpPr>
            <a:cxnSpLocks/>
          </p:cNvCxnSpPr>
          <p:nvPr/>
        </p:nvCxnSpPr>
        <p:spPr bwMode="auto">
          <a:xfrm>
            <a:off x="1524539" y="2110740"/>
            <a:ext cx="0" cy="169339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1822521-2E93-0A9C-49C7-A3962E730F0C}"/>
              </a:ext>
            </a:extLst>
          </p:cNvPr>
          <p:cNvCxnSpPr>
            <a:cxnSpLocks/>
          </p:cNvCxnSpPr>
          <p:nvPr/>
        </p:nvCxnSpPr>
        <p:spPr bwMode="auto">
          <a:xfrm>
            <a:off x="3684539" y="2202180"/>
            <a:ext cx="0" cy="15094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3187FD34-66EE-E112-5B8C-693B6D6E7BA8}"/>
              </a:ext>
            </a:extLst>
          </p:cNvPr>
          <p:cNvCxnSpPr>
            <a:cxnSpLocks/>
          </p:cNvCxnSpPr>
          <p:nvPr/>
        </p:nvCxnSpPr>
        <p:spPr bwMode="auto">
          <a:xfrm>
            <a:off x="1524539" y="2354102"/>
            <a:ext cx="21600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0" name="楕円 29">
            <a:extLst>
              <a:ext uri="{FF2B5EF4-FFF2-40B4-BE49-F238E27FC236}">
                <a16:creationId xmlns:a16="http://schemas.microsoft.com/office/drawing/2014/main" id="{9B800130-8D95-97EE-6481-927F5E28B251}"/>
              </a:ext>
            </a:extLst>
          </p:cNvPr>
          <p:cNvSpPr/>
          <p:nvPr/>
        </p:nvSpPr>
        <p:spPr bwMode="auto">
          <a:xfrm>
            <a:off x="2496539" y="2887720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204F337E-3858-D5C8-73AA-6668D4B3FE35}"/>
              </a:ext>
            </a:extLst>
          </p:cNvPr>
          <p:cNvSpPr/>
          <p:nvPr/>
        </p:nvSpPr>
        <p:spPr bwMode="auto">
          <a:xfrm>
            <a:off x="2496539" y="4128929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46" name="楕円 45">
            <a:extLst>
              <a:ext uri="{FF2B5EF4-FFF2-40B4-BE49-F238E27FC236}">
                <a16:creationId xmlns:a16="http://schemas.microsoft.com/office/drawing/2014/main" id="{56FA00A0-72A4-1787-F140-12AA4BC7EBF2}"/>
              </a:ext>
            </a:extLst>
          </p:cNvPr>
          <p:cNvSpPr/>
          <p:nvPr/>
        </p:nvSpPr>
        <p:spPr bwMode="auto">
          <a:xfrm>
            <a:off x="3088982" y="3285702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07CDE050-5D42-DD72-71AE-8DCF819F9078}"/>
              </a:ext>
            </a:extLst>
          </p:cNvPr>
          <p:cNvSpPr/>
          <p:nvPr/>
        </p:nvSpPr>
        <p:spPr bwMode="auto">
          <a:xfrm>
            <a:off x="3064034" y="3733721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B60FF80E-64E3-B62D-32A4-2AFDE1B1017D}"/>
              </a:ext>
            </a:extLst>
          </p:cNvPr>
          <p:cNvSpPr/>
          <p:nvPr/>
        </p:nvSpPr>
        <p:spPr bwMode="auto">
          <a:xfrm>
            <a:off x="1929044" y="3767730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67BCC4C1-CDB9-0CAB-0899-F3927B9B0FED}"/>
              </a:ext>
            </a:extLst>
          </p:cNvPr>
          <p:cNvSpPr/>
          <p:nvPr/>
        </p:nvSpPr>
        <p:spPr bwMode="auto">
          <a:xfrm>
            <a:off x="1952117" y="3252381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7627ED0-1D08-CF11-21C9-9D6A2E901CED}"/>
              </a:ext>
            </a:extLst>
          </p:cNvPr>
          <p:cNvSpPr txBox="1"/>
          <p:nvPr/>
        </p:nvSpPr>
        <p:spPr>
          <a:xfrm>
            <a:off x="2145044" y="1923688"/>
            <a:ext cx="196947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60mm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92" name="直線コネクタ 91">
            <a:extLst>
              <a:ext uri="{FF2B5EF4-FFF2-40B4-BE49-F238E27FC236}">
                <a16:creationId xmlns:a16="http://schemas.microsoft.com/office/drawing/2014/main" id="{99A5E97D-A072-55C5-19B9-B5D6666B54AF}"/>
              </a:ext>
            </a:extLst>
          </p:cNvPr>
          <p:cNvCxnSpPr>
            <a:cxnSpLocks/>
          </p:cNvCxnSpPr>
          <p:nvPr/>
        </p:nvCxnSpPr>
        <p:spPr bwMode="auto">
          <a:xfrm flipH="1">
            <a:off x="792480" y="2545720"/>
            <a:ext cx="1812059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8233167B-B5AF-9DD3-2654-F93559539C6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92480" y="4691502"/>
            <a:ext cx="1812059" cy="3338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143145B6-522B-2C35-7B8B-4BB432106D0B}"/>
              </a:ext>
            </a:extLst>
          </p:cNvPr>
          <p:cNvCxnSpPr>
            <a:cxnSpLocks/>
          </p:cNvCxnSpPr>
          <p:nvPr/>
        </p:nvCxnSpPr>
        <p:spPr bwMode="auto">
          <a:xfrm>
            <a:off x="1242060" y="2545720"/>
            <a:ext cx="0" cy="212661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2278567F-B4D5-DC51-B0CC-8061BF1BBCDE}"/>
              </a:ext>
            </a:extLst>
          </p:cNvPr>
          <p:cNvSpPr txBox="1"/>
          <p:nvPr/>
        </p:nvSpPr>
        <p:spPr>
          <a:xfrm rot="16200000">
            <a:off x="39138" y="2941558"/>
            <a:ext cx="196947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60mm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3AF88DD5-0D5D-1C33-F083-40A33F3CCBA2}"/>
              </a:ext>
            </a:extLst>
          </p:cNvPr>
          <p:cNvSpPr txBox="1"/>
          <p:nvPr/>
        </p:nvSpPr>
        <p:spPr>
          <a:xfrm>
            <a:off x="5881312" y="3248344"/>
            <a:ext cx="3280229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00" dirty="0">
                <a:solidFill>
                  <a:schemeClr val="tx1"/>
                </a:solidFill>
                <a:latin typeface="+mn-ea"/>
                <a:ea typeface="+mn-ea"/>
              </a:rPr>
              <a:t>穴　</a:t>
            </a:r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 M6 ×6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E4A33DAA-EAA4-F4EF-711A-FF8E37D599CF}"/>
              </a:ext>
            </a:extLst>
          </p:cNvPr>
          <p:cNvSpPr txBox="1"/>
          <p:nvPr/>
        </p:nvSpPr>
        <p:spPr>
          <a:xfrm>
            <a:off x="5649984" y="4146413"/>
            <a:ext cx="196947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00" dirty="0">
                <a:solidFill>
                  <a:schemeClr val="tx1"/>
                </a:solidFill>
                <a:latin typeface="+mn-ea"/>
                <a:ea typeface="+mn-ea"/>
              </a:rPr>
              <a:t>厚さ</a:t>
            </a:r>
            <a:r>
              <a:rPr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5mm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107" name="直線矢印コネクタ 106">
            <a:extLst>
              <a:ext uri="{FF2B5EF4-FFF2-40B4-BE49-F238E27FC236}">
                <a16:creationId xmlns:a16="http://schemas.microsoft.com/office/drawing/2014/main" id="{F9740367-6970-5E32-5A23-7965162A8DCB}"/>
              </a:ext>
            </a:extLst>
          </p:cNvPr>
          <p:cNvCxnSpPr>
            <a:cxnSpLocks/>
            <a:stCxn id="105" idx="1"/>
          </p:cNvCxnSpPr>
          <p:nvPr/>
        </p:nvCxnSpPr>
        <p:spPr bwMode="auto">
          <a:xfrm flipH="1" flipV="1">
            <a:off x="3828054" y="3893820"/>
            <a:ext cx="1821930" cy="45110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0" name="直線矢印コネクタ 109">
            <a:extLst>
              <a:ext uri="{FF2B5EF4-FFF2-40B4-BE49-F238E27FC236}">
                <a16:creationId xmlns:a16="http://schemas.microsoft.com/office/drawing/2014/main" id="{48BFC6AF-0300-DABB-690B-1EC6EB28EBC1}"/>
              </a:ext>
            </a:extLst>
          </p:cNvPr>
          <p:cNvCxnSpPr>
            <a:cxnSpLocks/>
            <a:stCxn id="104" idx="1"/>
          </p:cNvCxnSpPr>
          <p:nvPr/>
        </p:nvCxnSpPr>
        <p:spPr bwMode="auto">
          <a:xfrm flipH="1" flipV="1">
            <a:off x="3280034" y="3393702"/>
            <a:ext cx="2601278" cy="5315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" name="直線矢印コネクタ 1">
            <a:extLst>
              <a:ext uri="{FF2B5EF4-FFF2-40B4-BE49-F238E27FC236}">
                <a16:creationId xmlns:a16="http://schemas.microsoft.com/office/drawing/2014/main" id="{CC7D31B1-BD81-B707-560B-59933FE1542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748054" y="3751157"/>
            <a:ext cx="3183958" cy="165411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A3CDED7-9DC7-5A76-73D5-9849D5023EAE}"/>
              </a:ext>
            </a:extLst>
          </p:cNvPr>
          <p:cNvCxnSpPr>
            <a:cxnSpLocks/>
            <a:stCxn id="5" idx="0"/>
            <a:endCxn id="5" idx="4"/>
          </p:cNvCxnSpPr>
          <p:nvPr/>
        </p:nvCxnSpPr>
        <p:spPr bwMode="auto">
          <a:xfrm>
            <a:off x="2604539" y="2545720"/>
            <a:ext cx="0" cy="2160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3D10539C-DCDF-3456-D9FD-F26BC8176296}"/>
              </a:ext>
            </a:extLst>
          </p:cNvPr>
          <p:cNvCxnSpPr>
            <a:cxnSpLocks/>
            <a:stCxn id="5" idx="2"/>
            <a:endCxn id="5" idx="6"/>
          </p:cNvCxnSpPr>
          <p:nvPr/>
        </p:nvCxnSpPr>
        <p:spPr bwMode="auto">
          <a:xfrm>
            <a:off x="1524539" y="3625720"/>
            <a:ext cx="216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楕円 10">
            <a:extLst>
              <a:ext uri="{FF2B5EF4-FFF2-40B4-BE49-F238E27FC236}">
                <a16:creationId xmlns:a16="http://schemas.microsoft.com/office/drawing/2014/main" id="{B84262E6-480E-72F9-9FB6-AAEE8FF458BC}"/>
              </a:ext>
            </a:extLst>
          </p:cNvPr>
          <p:cNvSpPr/>
          <p:nvPr/>
        </p:nvSpPr>
        <p:spPr bwMode="auto">
          <a:xfrm>
            <a:off x="2460539" y="3481720"/>
            <a:ext cx="288000" cy="288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3103B91-09EE-409F-5698-AFA22BBB1C89}"/>
              </a:ext>
            </a:extLst>
          </p:cNvPr>
          <p:cNvSpPr txBox="1"/>
          <p:nvPr/>
        </p:nvSpPr>
        <p:spPr>
          <a:xfrm>
            <a:off x="5881312" y="5150819"/>
            <a:ext cx="3280229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00" dirty="0">
                <a:solidFill>
                  <a:schemeClr val="tx1"/>
                </a:solidFill>
                <a:latin typeface="+mn-ea"/>
                <a:ea typeface="+mn-ea"/>
              </a:rPr>
              <a:t>穴　</a:t>
            </a:r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 M8 ×1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41844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9A64E9-DEE1-40B5-88E8-A6C3DD001D0B}" type="slidenum">
              <a:rPr lang="en-US" altLang="ja-JP" smtClean="0"/>
              <a:pPr>
                <a:defRPr/>
              </a:pPr>
              <a:t>1</a:t>
            </a:fld>
            <a:endParaRPr lang="en-US" altLang="ja-JP" dirty="0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B6C1922C-F99A-F34E-C380-5335B2DF5D22}"/>
              </a:ext>
            </a:extLst>
          </p:cNvPr>
          <p:cNvSpPr/>
          <p:nvPr/>
        </p:nvSpPr>
        <p:spPr bwMode="auto">
          <a:xfrm>
            <a:off x="1524539" y="2545720"/>
            <a:ext cx="2160000" cy="2160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E4B3B1D-4322-A60A-0492-2605533E867D}"/>
              </a:ext>
            </a:extLst>
          </p:cNvPr>
          <p:cNvCxnSpPr>
            <a:cxnSpLocks/>
            <a:stCxn id="4" idx="0"/>
            <a:endCxn id="4" idx="4"/>
          </p:cNvCxnSpPr>
          <p:nvPr/>
        </p:nvCxnSpPr>
        <p:spPr bwMode="auto">
          <a:xfrm>
            <a:off x="2604539" y="2545720"/>
            <a:ext cx="0" cy="2160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DFE58AD9-7E0C-EA4F-E753-87EB2B05FDF3}"/>
              </a:ext>
            </a:extLst>
          </p:cNvPr>
          <p:cNvCxnSpPr>
            <a:cxnSpLocks/>
            <a:stCxn id="4" idx="2"/>
            <a:endCxn id="4" idx="6"/>
          </p:cNvCxnSpPr>
          <p:nvPr/>
        </p:nvCxnSpPr>
        <p:spPr bwMode="auto">
          <a:xfrm>
            <a:off x="1524539" y="3625720"/>
            <a:ext cx="216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楕円 67">
            <a:extLst>
              <a:ext uri="{FF2B5EF4-FFF2-40B4-BE49-F238E27FC236}">
                <a16:creationId xmlns:a16="http://schemas.microsoft.com/office/drawing/2014/main" id="{25116CAE-798A-3501-32DA-D8B0D3509C0B}"/>
              </a:ext>
            </a:extLst>
          </p:cNvPr>
          <p:cNvSpPr/>
          <p:nvPr/>
        </p:nvSpPr>
        <p:spPr bwMode="auto">
          <a:xfrm>
            <a:off x="2460539" y="3481720"/>
            <a:ext cx="288000" cy="288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339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9A64E9-DEE1-40B5-88E8-A6C3DD001D0B}" type="slidenum">
              <a:rPr lang="en-US" altLang="ja-JP" smtClean="0"/>
              <a:pPr>
                <a:defRPr/>
              </a:pPr>
              <a:t>2</a:t>
            </a:fld>
            <a:endParaRPr lang="en-US" altLang="ja-JP" dirty="0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B6C1922C-F99A-F34E-C380-5335B2DF5D22}"/>
              </a:ext>
            </a:extLst>
          </p:cNvPr>
          <p:cNvSpPr/>
          <p:nvPr/>
        </p:nvSpPr>
        <p:spPr bwMode="auto">
          <a:xfrm>
            <a:off x="1524539" y="2545720"/>
            <a:ext cx="2160000" cy="2160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E4B3B1D-4322-A60A-0492-2605533E867D}"/>
              </a:ext>
            </a:extLst>
          </p:cNvPr>
          <p:cNvCxnSpPr>
            <a:cxnSpLocks/>
            <a:stCxn id="4" idx="0"/>
            <a:endCxn id="4" idx="4"/>
          </p:cNvCxnSpPr>
          <p:nvPr/>
        </p:nvCxnSpPr>
        <p:spPr bwMode="auto">
          <a:xfrm>
            <a:off x="2604539" y="2545720"/>
            <a:ext cx="0" cy="2160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DFE58AD9-7E0C-EA4F-E753-87EB2B05FDF3}"/>
              </a:ext>
            </a:extLst>
          </p:cNvPr>
          <p:cNvCxnSpPr>
            <a:cxnSpLocks/>
            <a:stCxn id="4" idx="2"/>
            <a:endCxn id="4" idx="6"/>
          </p:cNvCxnSpPr>
          <p:nvPr/>
        </p:nvCxnSpPr>
        <p:spPr bwMode="auto">
          <a:xfrm>
            <a:off x="1524539" y="3625720"/>
            <a:ext cx="216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楕円 24">
            <a:extLst>
              <a:ext uri="{FF2B5EF4-FFF2-40B4-BE49-F238E27FC236}">
                <a16:creationId xmlns:a16="http://schemas.microsoft.com/office/drawing/2014/main" id="{B0D09966-CC88-3572-6306-5977DCD6EE39}"/>
              </a:ext>
            </a:extLst>
          </p:cNvPr>
          <p:cNvSpPr/>
          <p:nvPr/>
        </p:nvSpPr>
        <p:spPr bwMode="auto">
          <a:xfrm>
            <a:off x="1974539" y="2995720"/>
            <a:ext cx="1260000" cy="1260000"/>
          </a:xfrm>
          <a:prstGeom prst="ellips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9B800130-8D95-97EE-6481-927F5E28B251}"/>
              </a:ext>
            </a:extLst>
          </p:cNvPr>
          <p:cNvSpPr/>
          <p:nvPr/>
        </p:nvSpPr>
        <p:spPr bwMode="auto">
          <a:xfrm>
            <a:off x="2496539" y="2887720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204F337E-3858-D5C8-73AA-6668D4B3FE35}"/>
              </a:ext>
            </a:extLst>
          </p:cNvPr>
          <p:cNvSpPr/>
          <p:nvPr/>
        </p:nvSpPr>
        <p:spPr bwMode="auto">
          <a:xfrm>
            <a:off x="2496539" y="4128929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8B26255B-BF8C-B414-FA58-7DF17DF3F458}"/>
              </a:ext>
            </a:extLst>
          </p:cNvPr>
          <p:cNvCxnSpPr>
            <a:cxnSpLocks/>
          </p:cNvCxnSpPr>
          <p:nvPr/>
        </p:nvCxnSpPr>
        <p:spPr bwMode="auto">
          <a:xfrm flipV="1">
            <a:off x="2595694" y="3191487"/>
            <a:ext cx="1000579" cy="44566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0ECB19BD-273D-B09C-1F05-4A33BA8FA8FC}"/>
              </a:ext>
            </a:extLst>
          </p:cNvPr>
          <p:cNvCxnSpPr>
            <a:cxnSpLocks/>
          </p:cNvCxnSpPr>
          <p:nvPr/>
        </p:nvCxnSpPr>
        <p:spPr bwMode="auto">
          <a:xfrm>
            <a:off x="2604538" y="3625720"/>
            <a:ext cx="1000579" cy="38936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BF3766FB-1FDC-1750-ECED-BC6B52545D64}"/>
              </a:ext>
            </a:extLst>
          </p:cNvPr>
          <p:cNvCxnSpPr>
            <a:cxnSpLocks/>
          </p:cNvCxnSpPr>
          <p:nvPr/>
        </p:nvCxnSpPr>
        <p:spPr bwMode="auto">
          <a:xfrm flipV="1">
            <a:off x="1647584" y="3625720"/>
            <a:ext cx="956954" cy="414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7847142A-E7EB-39D2-F95A-82967D61026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651035" y="3108600"/>
            <a:ext cx="953502" cy="51711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楕円 45">
            <a:extLst>
              <a:ext uri="{FF2B5EF4-FFF2-40B4-BE49-F238E27FC236}">
                <a16:creationId xmlns:a16="http://schemas.microsoft.com/office/drawing/2014/main" id="{56FA00A0-72A4-1787-F140-12AA4BC7EBF2}"/>
              </a:ext>
            </a:extLst>
          </p:cNvPr>
          <p:cNvSpPr/>
          <p:nvPr/>
        </p:nvSpPr>
        <p:spPr bwMode="auto">
          <a:xfrm>
            <a:off x="3088982" y="3285702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07CDE050-5D42-DD72-71AE-8DCF819F9078}"/>
              </a:ext>
            </a:extLst>
          </p:cNvPr>
          <p:cNvSpPr/>
          <p:nvPr/>
        </p:nvSpPr>
        <p:spPr bwMode="auto">
          <a:xfrm>
            <a:off x="3064034" y="3733721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B60FF80E-64E3-B62D-32A4-2AFDE1B1017D}"/>
              </a:ext>
            </a:extLst>
          </p:cNvPr>
          <p:cNvSpPr/>
          <p:nvPr/>
        </p:nvSpPr>
        <p:spPr bwMode="auto">
          <a:xfrm>
            <a:off x="1929044" y="3767730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67BCC4C1-CDB9-0CAB-0899-F3927B9B0FED}"/>
              </a:ext>
            </a:extLst>
          </p:cNvPr>
          <p:cNvSpPr/>
          <p:nvPr/>
        </p:nvSpPr>
        <p:spPr bwMode="auto">
          <a:xfrm>
            <a:off x="1952117" y="3252381"/>
            <a:ext cx="216000" cy="216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BD337DC-3FDF-B2A9-E366-498FDAC41A1D}"/>
              </a:ext>
            </a:extLst>
          </p:cNvPr>
          <p:cNvSpPr txBox="1"/>
          <p:nvPr/>
        </p:nvSpPr>
        <p:spPr>
          <a:xfrm>
            <a:off x="4669277" y="2274604"/>
            <a:ext cx="196947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36°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F5E450E3-4625-FBCD-20C7-D02FF3C7D745}"/>
              </a:ext>
            </a:extLst>
          </p:cNvPr>
          <p:cNvCxnSpPr>
            <a:cxnSpLocks/>
            <a:endCxn id="4" idx="6"/>
          </p:cNvCxnSpPr>
          <p:nvPr/>
        </p:nvCxnSpPr>
        <p:spPr bwMode="auto">
          <a:xfrm flipH="1">
            <a:off x="3684539" y="2572204"/>
            <a:ext cx="1108441" cy="105351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EED901D-F6F1-B883-50D1-E62B4990F5D5}"/>
              </a:ext>
            </a:extLst>
          </p:cNvPr>
          <p:cNvSpPr txBox="1"/>
          <p:nvPr/>
        </p:nvSpPr>
        <p:spPr>
          <a:xfrm>
            <a:off x="262423" y="2165134"/>
            <a:ext cx="196947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36°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817EE77E-948A-C62A-E99C-79905E413704}"/>
              </a:ext>
            </a:extLst>
          </p:cNvPr>
          <p:cNvCxnSpPr>
            <a:cxnSpLocks/>
            <a:endCxn id="4" idx="2"/>
          </p:cNvCxnSpPr>
          <p:nvPr/>
        </p:nvCxnSpPr>
        <p:spPr bwMode="auto">
          <a:xfrm>
            <a:off x="678270" y="2472644"/>
            <a:ext cx="846269" cy="115307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9CC1F410-DC6F-013D-25C4-16CA73AA77A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401535" y="4215695"/>
            <a:ext cx="15005" cy="46143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70" name="直線コネクタ 69">
            <a:extLst>
              <a:ext uri="{FF2B5EF4-FFF2-40B4-BE49-F238E27FC236}">
                <a16:creationId xmlns:a16="http://schemas.microsoft.com/office/drawing/2014/main" id="{D4D38E0C-B053-632A-8697-0EF90EA4F199}"/>
              </a:ext>
            </a:extLst>
          </p:cNvPr>
          <p:cNvCxnSpPr>
            <a:cxnSpLocks/>
            <a:stCxn id="25" idx="4"/>
          </p:cNvCxnSpPr>
          <p:nvPr/>
        </p:nvCxnSpPr>
        <p:spPr bwMode="auto">
          <a:xfrm flipH="1" flipV="1">
            <a:off x="982980" y="4237692"/>
            <a:ext cx="1621559" cy="1802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033DB5CC-669C-3463-2D4D-3241D2DF8460}"/>
              </a:ext>
            </a:extLst>
          </p:cNvPr>
          <p:cNvCxnSpPr>
            <a:cxnSpLocks/>
          </p:cNvCxnSpPr>
          <p:nvPr/>
        </p:nvCxnSpPr>
        <p:spPr bwMode="auto">
          <a:xfrm>
            <a:off x="982980" y="4720285"/>
            <a:ext cx="282702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4FC015-AC83-EA78-061C-53DEDA196C61}"/>
              </a:ext>
            </a:extLst>
          </p:cNvPr>
          <p:cNvSpPr txBox="1"/>
          <p:nvPr/>
        </p:nvSpPr>
        <p:spPr>
          <a:xfrm>
            <a:off x="67567" y="4298880"/>
            <a:ext cx="196947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12.5mm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59200008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0">
      <a:majorFont>
        <a:latin typeface="Arial"/>
        <a:ea typeface="HGP創英角ｺﾞｼｯｸUB"/>
        <a:cs typeface=""/>
      </a:majorFont>
      <a:minorFont>
        <a:latin typeface="Arial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75000"/>
          </a:schemeClr>
        </a:solidFill>
        <a:ln w="9525">
          <a:noFill/>
          <a:miter lim="800000"/>
          <a:headEnd/>
          <a:tailEnd/>
        </a:ln>
        <a:effectLst/>
      </a:spPr>
      <a:bodyPr wrap="none" rtlCol="0" anchor="ctr" anchorCtr="0">
        <a:noAutofit/>
      </a:bodyPr>
      <a:lstStyle>
        <a:defPPr algn="ctr">
          <a:defRPr kumimoji="1" sz="1800" smtClean="0">
            <a:solidFill>
              <a:schemeClr val="tx1"/>
            </a:solidFill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>
          <a:defRPr kumimoji="1" sz="2200" smtClean="0">
            <a:solidFill>
              <a:schemeClr val="tx1"/>
            </a:solidFill>
            <a:latin typeface="+mn-ea"/>
            <a:ea typeface="+mn-ea"/>
          </a:defRPr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5EF61536FDF784EA5A0625968CC04E9" ma:contentTypeVersion="2" ma:contentTypeDescription="新しいドキュメントを作成します。" ma:contentTypeScope="" ma:versionID="bbef0b39802baa7e03d31d3bf1846e09">
  <xsd:schema xmlns:xsd="http://www.w3.org/2001/XMLSchema" xmlns:xs="http://www.w3.org/2001/XMLSchema" xmlns:p="http://schemas.microsoft.com/office/2006/metadata/properties" xmlns:ns3="87804504-6299-4aaf-b233-c1ca70fffd1d" targetNamespace="http://schemas.microsoft.com/office/2006/metadata/properties" ma:root="true" ma:fieldsID="e70806edb0806092a9e07d3f9231dbc4" ns3:_="">
    <xsd:import namespace="87804504-6299-4aaf-b233-c1ca70fffd1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804504-6299-4aaf-b233-c1ca70fffd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6DEE015-69A8-4161-A1F7-25CDFD8ADC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804504-6299-4aaf-b233-c1ca70fffd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3798FF-2832-4538-A1D6-7268BE217D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316F28-D208-4415-9364-9798B60EAF8D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87804504-6299-4aaf-b233-c1ca70fffd1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</Words>
  <Application>Microsoft Office PowerPoint</Application>
  <PresentationFormat>画面に合わせる (4:3)</PresentationFormat>
  <Paragraphs>14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HGPｺﾞｼｯｸE</vt:lpstr>
      <vt:lpstr>Arial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ICHIDASを用いたAGV無軌道化キットの開発</dc:title>
  <dc:creator/>
  <cp:lastModifiedBy/>
  <cp:revision>99</cp:revision>
  <dcterms:created xsi:type="dcterms:W3CDTF">2004-05-26T10:25:15Z</dcterms:created>
  <dcterms:modified xsi:type="dcterms:W3CDTF">2022-10-06T05:07:53Z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0x01010035EF61536FDF784EA5A0625968CC04E9</vt:lpwstr>
  </property>
</Properties>
</file>