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C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408" y="-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312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695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913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708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87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83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0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684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43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45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19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93F21-644D-4B60-AFED-978763B0FDC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FD797-00FA-4AF9-A43C-57F9B1DBA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64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nsaru.nhsig.co.jp/quizstock/" TargetMode="External"/><Relationship Id="rId7" Type="http://schemas.openxmlformats.org/officeDocument/2006/relationships/hyperlink" Target="https://item.rakuten.co.jp/mees-factory/snsic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hyperlink" Target="https://item.rakuten.co.jp/mees-factory/snsicon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tem.rakuten.co.jp/mees-factory/snsicon/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0F44AD0-2C17-AB69-1F55-2FC305534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876" y="554081"/>
            <a:ext cx="3285440" cy="135908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96DE82-5118-509C-255C-ED250FCB6A83}"/>
              </a:ext>
            </a:extLst>
          </p:cNvPr>
          <p:cNvSpPr txBox="1"/>
          <p:nvPr/>
        </p:nvSpPr>
        <p:spPr>
          <a:xfrm>
            <a:off x="180601" y="115355"/>
            <a:ext cx="1253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TOP</a:t>
            </a:r>
            <a:r>
              <a:rPr kumimoji="1" lang="ja-JP" altLang="en-US" dirty="0"/>
              <a:t>ページ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F6EA7E8-77FE-CB22-A3FF-AA754DCC7341}"/>
              </a:ext>
            </a:extLst>
          </p:cNvPr>
          <p:cNvSpPr txBox="1"/>
          <p:nvPr/>
        </p:nvSpPr>
        <p:spPr>
          <a:xfrm>
            <a:off x="526472" y="554081"/>
            <a:ext cx="1212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①コンさるくんとは</a:t>
            </a:r>
          </a:p>
        </p:txBody>
      </p:sp>
      <p:cxnSp>
        <p:nvCxnSpPr>
          <p:cNvPr id="11" name="コネクタ: カギ線 10">
            <a:extLst>
              <a:ext uri="{FF2B5EF4-FFF2-40B4-BE49-F238E27FC236}">
                <a16:creationId xmlns:a16="http://schemas.microsoft.com/office/drawing/2014/main" id="{B09D6BAA-4CE0-235A-A1CF-3F6BCDDE723A}"/>
              </a:ext>
            </a:extLst>
          </p:cNvPr>
          <p:cNvCxnSpPr>
            <a:cxnSpLocks/>
            <a:stCxn id="5" idx="1"/>
            <a:endCxn id="19" idx="1"/>
          </p:cNvCxnSpPr>
          <p:nvPr/>
        </p:nvCxnSpPr>
        <p:spPr>
          <a:xfrm rot="10800000" flipV="1">
            <a:off x="1572888" y="1233622"/>
            <a:ext cx="35988" cy="1559191"/>
          </a:xfrm>
          <a:prstGeom prst="bentConnector3">
            <a:avLst>
              <a:gd name="adj1" fmla="val 1787482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6B8C41A-434A-DAF6-1EAA-FC7C7F9B575C}"/>
              </a:ext>
            </a:extLst>
          </p:cNvPr>
          <p:cNvSpPr txBox="1"/>
          <p:nvPr/>
        </p:nvSpPr>
        <p:spPr>
          <a:xfrm>
            <a:off x="581847" y="3395461"/>
            <a:ext cx="2950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見やすく、デザインももっとスッキリできれば、なお良しですが・・・要相談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48585F21-6087-D7F5-DF28-2286D240F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88" y="2113272"/>
            <a:ext cx="3285440" cy="1359084"/>
          </a:xfrm>
          <a:prstGeom prst="rect">
            <a:avLst/>
          </a:prstGeom>
        </p:spPr>
      </p:pic>
      <p:sp>
        <p:nvSpPr>
          <p:cNvPr id="20" name="楕円 19">
            <a:extLst>
              <a:ext uri="{FF2B5EF4-FFF2-40B4-BE49-F238E27FC236}">
                <a16:creationId xmlns:a16="http://schemas.microsoft.com/office/drawing/2014/main" id="{84D69306-5C29-F61A-7D6E-053C423879A9}"/>
              </a:ext>
            </a:extLst>
          </p:cNvPr>
          <p:cNvSpPr/>
          <p:nvPr/>
        </p:nvSpPr>
        <p:spPr>
          <a:xfrm>
            <a:off x="4897978" y="2187161"/>
            <a:ext cx="554181" cy="5541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F05FF19-9E2E-49A6-163D-9347EAC01491}"/>
              </a:ext>
            </a:extLst>
          </p:cNvPr>
          <p:cNvSpPr txBox="1"/>
          <p:nvPr/>
        </p:nvSpPr>
        <p:spPr>
          <a:xfrm>
            <a:off x="3675141" y="3304244"/>
            <a:ext cx="318285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コマ漫画と同じようなボタンでリンクで</a:t>
            </a:r>
            <a:endParaRPr kumimoji="1"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以下の</a:t>
            </a:r>
            <a:r>
              <a:rPr kumimoji="1"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Enjoy</a:t>
            </a:r>
            <a:r>
              <a:rPr kumimoji="1"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コンテンツページを開けるようにしたい</a:t>
            </a:r>
            <a:endParaRPr kumimoji="1"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kumimoji="1" lang="en-US" altLang="ja-JP" sz="1200" dirty="0">
                <a:solidFill>
                  <a:srgbClr val="0563C1"/>
                </a:solidFill>
                <a:latin typeface="Meiryo UI" panose="020B0604030504040204" pitchFamily="50" charset="-128"/>
                <a:ea typeface="Meiryo UI" panose="020B0604030504040204" pitchFamily="50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https://consaru.nhsig.co.jp/quizstock/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E236BF40-1870-E52E-3009-C7785986483D}"/>
              </a:ext>
            </a:extLst>
          </p:cNvPr>
          <p:cNvCxnSpPr>
            <a:cxnSpLocks/>
          </p:cNvCxnSpPr>
          <p:nvPr/>
        </p:nvCxnSpPr>
        <p:spPr>
          <a:xfrm flipV="1">
            <a:off x="4613565" y="2576945"/>
            <a:ext cx="561503" cy="6815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図 47">
            <a:extLst>
              <a:ext uri="{FF2B5EF4-FFF2-40B4-BE49-F238E27FC236}">
                <a16:creationId xmlns:a16="http://schemas.microsoft.com/office/drawing/2014/main" id="{3FC142E5-31A5-2232-646C-762BEB625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126" y="4777001"/>
            <a:ext cx="2829237" cy="1218255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0D4DE3-3890-6AC9-0FB7-63FA60914CB6}"/>
              </a:ext>
            </a:extLst>
          </p:cNvPr>
          <p:cNvSpPr txBox="1"/>
          <p:nvPr/>
        </p:nvSpPr>
        <p:spPr>
          <a:xfrm>
            <a:off x="336404" y="4241898"/>
            <a:ext cx="617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②お問い合わせ→枠を利用して、全く違うコンテンツにする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34838604-A35B-51AE-A189-CFA941312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6" y="7590404"/>
            <a:ext cx="2765392" cy="448529"/>
          </a:xfrm>
          <a:prstGeom prst="rect">
            <a:avLst/>
          </a:prstGeom>
        </p:spPr>
      </p:pic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F1609E73-B884-2195-5C92-7DA6DF35B10A}"/>
              </a:ext>
            </a:extLst>
          </p:cNvPr>
          <p:cNvCxnSpPr>
            <a:cxnSpLocks/>
          </p:cNvCxnSpPr>
          <p:nvPr/>
        </p:nvCxnSpPr>
        <p:spPr>
          <a:xfrm>
            <a:off x="2945484" y="5396161"/>
            <a:ext cx="7586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89966425-2C54-C413-3F75-F648572DB651}"/>
              </a:ext>
            </a:extLst>
          </p:cNvPr>
          <p:cNvSpPr/>
          <p:nvPr/>
        </p:nvSpPr>
        <p:spPr>
          <a:xfrm>
            <a:off x="3808346" y="4705649"/>
            <a:ext cx="2801100" cy="1513899"/>
          </a:xfrm>
          <a:prstGeom prst="rect">
            <a:avLst/>
          </a:prstGeom>
          <a:solidFill>
            <a:srgbClr val="55C2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2FC7C46-CF6B-E9EB-FC6A-3F0C9B4FB9C5}"/>
              </a:ext>
            </a:extLst>
          </p:cNvPr>
          <p:cNvSpPr txBox="1"/>
          <p:nvPr/>
        </p:nvSpPr>
        <p:spPr>
          <a:xfrm>
            <a:off x="3985432" y="4780461"/>
            <a:ext cx="25450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800" b="1" dirty="0"/>
              <a:t>シミュレーション（仮）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DCBC9986-6CC7-BBF4-CFA4-8306ED321AC9}"/>
              </a:ext>
            </a:extLst>
          </p:cNvPr>
          <p:cNvSpPr/>
          <p:nvPr/>
        </p:nvSpPr>
        <p:spPr>
          <a:xfrm>
            <a:off x="4154804" y="5096473"/>
            <a:ext cx="396000" cy="33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64E19E4A-3FF4-A912-4FD0-E22A4F0A0900}"/>
              </a:ext>
            </a:extLst>
          </p:cNvPr>
          <p:cNvSpPr/>
          <p:nvPr/>
        </p:nvSpPr>
        <p:spPr>
          <a:xfrm>
            <a:off x="4696316" y="5089305"/>
            <a:ext cx="396000" cy="33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82FEC2E-C5AA-AF9D-B5E1-4A31EDB03AE7}"/>
              </a:ext>
            </a:extLst>
          </p:cNvPr>
          <p:cNvSpPr/>
          <p:nvPr/>
        </p:nvSpPr>
        <p:spPr>
          <a:xfrm>
            <a:off x="5266570" y="5096473"/>
            <a:ext cx="396000" cy="33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5DEDF3C2-8B0E-77F2-C063-44B61DD7F061}"/>
              </a:ext>
            </a:extLst>
          </p:cNvPr>
          <p:cNvSpPr/>
          <p:nvPr/>
        </p:nvSpPr>
        <p:spPr>
          <a:xfrm>
            <a:off x="5789289" y="5096473"/>
            <a:ext cx="396000" cy="33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5BC43B4B-5693-1805-E61E-4EEAE5366408}"/>
              </a:ext>
            </a:extLst>
          </p:cNvPr>
          <p:cNvSpPr/>
          <p:nvPr/>
        </p:nvSpPr>
        <p:spPr>
          <a:xfrm>
            <a:off x="4154804" y="5598617"/>
            <a:ext cx="396000" cy="33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3AB1B207-7358-281F-3280-9C65C34D9F42}"/>
              </a:ext>
            </a:extLst>
          </p:cNvPr>
          <p:cNvSpPr/>
          <p:nvPr/>
        </p:nvSpPr>
        <p:spPr>
          <a:xfrm>
            <a:off x="4711314" y="5600862"/>
            <a:ext cx="396000" cy="33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B660931F-2AD8-7B8B-D545-727DCC267613}"/>
              </a:ext>
            </a:extLst>
          </p:cNvPr>
          <p:cNvSpPr/>
          <p:nvPr/>
        </p:nvSpPr>
        <p:spPr>
          <a:xfrm>
            <a:off x="5257974" y="5608232"/>
            <a:ext cx="396000" cy="33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65A49DB3-AF9B-D48F-CE5A-839179E7F8DA}"/>
              </a:ext>
            </a:extLst>
          </p:cNvPr>
          <p:cNvSpPr/>
          <p:nvPr/>
        </p:nvSpPr>
        <p:spPr>
          <a:xfrm>
            <a:off x="5831455" y="5596033"/>
            <a:ext cx="396000" cy="338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6DBE420-F687-963B-2B2A-B1015F99BAFC}"/>
              </a:ext>
            </a:extLst>
          </p:cNvPr>
          <p:cNvSpPr txBox="1"/>
          <p:nvPr/>
        </p:nvSpPr>
        <p:spPr>
          <a:xfrm>
            <a:off x="3822052" y="6302647"/>
            <a:ext cx="2801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内製化できるよう、投稿を追加いただき、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自社で作成した、画像や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HTML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をリンク（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URL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）で貼れるようにしたい</a:t>
            </a:r>
            <a:endParaRPr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09F6ED60-B7CD-C15F-A97A-2E4DDC28F52F}"/>
              </a:ext>
            </a:extLst>
          </p:cNvPr>
          <p:cNvCxnSpPr>
            <a:cxnSpLocks/>
          </p:cNvCxnSpPr>
          <p:nvPr/>
        </p:nvCxnSpPr>
        <p:spPr>
          <a:xfrm>
            <a:off x="3152848" y="7839972"/>
            <a:ext cx="75869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38C9257-D610-8DDA-0010-8D2DF6194F58}"/>
              </a:ext>
            </a:extLst>
          </p:cNvPr>
          <p:cNvSpPr txBox="1"/>
          <p:nvPr/>
        </p:nvSpPr>
        <p:spPr>
          <a:xfrm>
            <a:off x="4154804" y="7546059"/>
            <a:ext cx="28011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YouTube</a:t>
            </a: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Instagram</a:t>
            </a: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</a:t>
            </a:r>
          </a:p>
          <a:p>
            <a:r>
              <a:rPr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LINE</a:t>
            </a:r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スタンプ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商標</a:t>
            </a:r>
            <a:endParaRPr lang="en-US" altLang="ja-JP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73406CE-D745-0614-3E85-B2A10AB995D0}"/>
              </a:ext>
            </a:extLst>
          </p:cNvPr>
          <p:cNvSpPr txBox="1"/>
          <p:nvPr/>
        </p:nvSpPr>
        <p:spPr>
          <a:xfrm>
            <a:off x="3469715" y="8415655"/>
            <a:ext cx="315887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SNS</a:t>
            </a: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はアイコン</a:t>
            </a:r>
            <a:r>
              <a:rPr lang="ja-JP" altLang="en-US" sz="105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</a:t>
            </a: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いいと思うが、バナーのほうがいい？</a:t>
            </a:r>
            <a:br>
              <a: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</a:br>
            <a:r>
              <a:rPr kumimoji="0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スタンプと商標登録は相談したい。</a:t>
            </a:r>
            <a:endParaRPr kumimoji="0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B5435C-3C52-9ABE-D867-FF7780470881}"/>
              </a:ext>
            </a:extLst>
          </p:cNvPr>
          <p:cNvSpPr txBox="1"/>
          <p:nvPr/>
        </p:nvSpPr>
        <p:spPr>
          <a:xfrm>
            <a:off x="437090" y="7195512"/>
            <a:ext cx="617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③下部の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SNS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のバナーについて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EFD6E5D-C8C5-02CE-6A72-10C9480A7AF9}"/>
              </a:ext>
            </a:extLst>
          </p:cNvPr>
          <p:cNvSpPr/>
          <p:nvPr/>
        </p:nvSpPr>
        <p:spPr>
          <a:xfrm>
            <a:off x="4208753" y="5153270"/>
            <a:ext cx="285766" cy="144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0631B51-6420-AB62-32F2-A83CD2ED5D3F}"/>
              </a:ext>
            </a:extLst>
          </p:cNvPr>
          <p:cNvSpPr/>
          <p:nvPr/>
        </p:nvSpPr>
        <p:spPr>
          <a:xfrm>
            <a:off x="4750265" y="5146102"/>
            <a:ext cx="285766" cy="144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3960A72-D905-A31F-4CCD-8FF26F78396F}"/>
              </a:ext>
            </a:extLst>
          </p:cNvPr>
          <p:cNvSpPr/>
          <p:nvPr/>
        </p:nvSpPr>
        <p:spPr>
          <a:xfrm>
            <a:off x="5320519" y="5153270"/>
            <a:ext cx="285766" cy="144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65EBF24-094A-9432-0727-BBC261416D46}"/>
              </a:ext>
            </a:extLst>
          </p:cNvPr>
          <p:cNvSpPr/>
          <p:nvPr/>
        </p:nvSpPr>
        <p:spPr>
          <a:xfrm>
            <a:off x="5843238" y="5153270"/>
            <a:ext cx="285766" cy="144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AD55978-83F1-4D21-0F6F-703CE5C9BECF}"/>
              </a:ext>
            </a:extLst>
          </p:cNvPr>
          <p:cNvSpPr/>
          <p:nvPr/>
        </p:nvSpPr>
        <p:spPr>
          <a:xfrm>
            <a:off x="4208753" y="5655414"/>
            <a:ext cx="285766" cy="144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C938941-2B13-41DE-04C9-6FBCBF950C38}"/>
              </a:ext>
            </a:extLst>
          </p:cNvPr>
          <p:cNvSpPr/>
          <p:nvPr/>
        </p:nvSpPr>
        <p:spPr>
          <a:xfrm>
            <a:off x="4765263" y="5657659"/>
            <a:ext cx="285766" cy="144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0235E32-4459-F82C-27F3-0E65D8275CF7}"/>
              </a:ext>
            </a:extLst>
          </p:cNvPr>
          <p:cNvSpPr/>
          <p:nvPr/>
        </p:nvSpPr>
        <p:spPr>
          <a:xfrm>
            <a:off x="5311923" y="5665029"/>
            <a:ext cx="285766" cy="144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680018C-1E50-33D4-412C-4D5C8918C15A}"/>
              </a:ext>
            </a:extLst>
          </p:cNvPr>
          <p:cNvSpPr/>
          <p:nvPr/>
        </p:nvSpPr>
        <p:spPr>
          <a:xfrm>
            <a:off x="5885404" y="5652830"/>
            <a:ext cx="285766" cy="144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6186C425-6CB8-87BF-FA75-C2A461BFAF5A}"/>
              </a:ext>
            </a:extLst>
          </p:cNvPr>
          <p:cNvGrpSpPr/>
          <p:nvPr/>
        </p:nvGrpSpPr>
        <p:grpSpPr>
          <a:xfrm>
            <a:off x="4209696" y="5340780"/>
            <a:ext cx="289512" cy="37512"/>
            <a:chOff x="4214385" y="5340780"/>
            <a:chExt cx="289512" cy="37512"/>
          </a:xfrm>
        </p:grpSpPr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D2BE2461-6C58-FA79-E085-915AF185AB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385" y="534078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E0D30CF1-A235-E808-0F65-577291B956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5897" y="5378292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371785A-7B0B-9A10-BFE7-831E903A3E1D}"/>
              </a:ext>
            </a:extLst>
          </p:cNvPr>
          <p:cNvGrpSpPr/>
          <p:nvPr/>
        </p:nvGrpSpPr>
        <p:grpSpPr>
          <a:xfrm>
            <a:off x="4761517" y="5333230"/>
            <a:ext cx="289512" cy="37512"/>
            <a:chOff x="4214385" y="5340780"/>
            <a:chExt cx="289512" cy="37512"/>
          </a:xfrm>
        </p:grpSpPr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D25A2449-CF5B-C320-B7D2-7F6C605B77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385" y="534078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ACCF43E6-3F57-8CF1-B41F-31B581960D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5897" y="5378292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7B6D768-C914-22A5-F205-B97179F825A8}"/>
              </a:ext>
            </a:extLst>
          </p:cNvPr>
          <p:cNvGrpSpPr/>
          <p:nvPr/>
        </p:nvGrpSpPr>
        <p:grpSpPr>
          <a:xfrm>
            <a:off x="5329897" y="5336302"/>
            <a:ext cx="289512" cy="37512"/>
            <a:chOff x="4214385" y="5340780"/>
            <a:chExt cx="289512" cy="37512"/>
          </a:xfrm>
        </p:grpSpPr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F537669A-BA9C-8047-9351-1E7368B307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385" y="534078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43CAA734-FAAE-6F99-4C8C-BC7B20A704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5897" y="5378292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93A2B244-8F29-BE1A-2840-133A8AE11EF7}"/>
              </a:ext>
            </a:extLst>
          </p:cNvPr>
          <p:cNvGrpSpPr/>
          <p:nvPr/>
        </p:nvGrpSpPr>
        <p:grpSpPr>
          <a:xfrm>
            <a:off x="5839492" y="5340780"/>
            <a:ext cx="289512" cy="37512"/>
            <a:chOff x="4214385" y="5340780"/>
            <a:chExt cx="289512" cy="37512"/>
          </a:xfrm>
        </p:grpSpPr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3659A206-41BF-FA9F-CD5D-1AEA636A16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385" y="534078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2E4FA9C8-41DA-7902-F092-E81B43F917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5897" y="5378292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56C90FFC-15CD-70C6-E852-AE495A56A7E5}"/>
              </a:ext>
            </a:extLst>
          </p:cNvPr>
          <p:cNvGrpSpPr/>
          <p:nvPr/>
        </p:nvGrpSpPr>
        <p:grpSpPr>
          <a:xfrm>
            <a:off x="4208184" y="5849768"/>
            <a:ext cx="289512" cy="37512"/>
            <a:chOff x="4214385" y="5340780"/>
            <a:chExt cx="289512" cy="37512"/>
          </a:xfrm>
        </p:grpSpPr>
        <p:cxnSp>
          <p:nvCxnSpPr>
            <p:cNvPr id="34" name="直線コネクタ 33">
              <a:extLst>
                <a:ext uri="{FF2B5EF4-FFF2-40B4-BE49-F238E27FC236}">
                  <a16:creationId xmlns:a16="http://schemas.microsoft.com/office/drawing/2014/main" id="{49F9B9DA-E722-BFC1-157F-6D515977D7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385" y="534078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C8FED46F-A77F-C064-7645-27A6113681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5897" y="5378292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D6F78E5A-D9C1-BDDB-5611-D02D2E12246C}"/>
              </a:ext>
            </a:extLst>
          </p:cNvPr>
          <p:cNvGrpSpPr/>
          <p:nvPr/>
        </p:nvGrpSpPr>
        <p:grpSpPr>
          <a:xfrm>
            <a:off x="4760005" y="5842218"/>
            <a:ext cx="289512" cy="37512"/>
            <a:chOff x="4214385" y="5340780"/>
            <a:chExt cx="289512" cy="37512"/>
          </a:xfrm>
        </p:grpSpPr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3008BBEC-E1AC-E012-B7A8-7AF547C3BE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385" y="534078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B6B560C2-330A-B614-DD21-C473D04373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5897" y="5378292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92D0C546-C534-47F2-D83A-8A594DB52C1E}"/>
              </a:ext>
            </a:extLst>
          </p:cNvPr>
          <p:cNvGrpSpPr/>
          <p:nvPr/>
        </p:nvGrpSpPr>
        <p:grpSpPr>
          <a:xfrm>
            <a:off x="5328385" y="5845290"/>
            <a:ext cx="289512" cy="37512"/>
            <a:chOff x="4214385" y="5340780"/>
            <a:chExt cx="289512" cy="37512"/>
          </a:xfrm>
        </p:grpSpPr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9E6C5230-D269-F1DD-5A70-ED9AC80D43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385" y="534078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F28ADBC8-AFC0-70C2-C53E-9FB2A09879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5897" y="5378292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02CD860A-3BDE-D649-4FC7-F4E536206C96}"/>
              </a:ext>
            </a:extLst>
          </p:cNvPr>
          <p:cNvGrpSpPr/>
          <p:nvPr/>
        </p:nvGrpSpPr>
        <p:grpSpPr>
          <a:xfrm>
            <a:off x="5865526" y="5849768"/>
            <a:ext cx="289512" cy="37512"/>
            <a:chOff x="4214385" y="5340780"/>
            <a:chExt cx="289512" cy="37512"/>
          </a:xfrm>
        </p:grpSpPr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62C57558-1963-B52D-F0E8-6866A68E3B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4385" y="534078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直線コネクタ 53">
              <a:extLst>
                <a:ext uri="{FF2B5EF4-FFF2-40B4-BE49-F238E27FC236}">
                  <a16:creationId xmlns:a16="http://schemas.microsoft.com/office/drawing/2014/main" id="{AB2D904E-0468-97F4-2F6D-9016F0F071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5897" y="5378292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84C5485-0487-34B4-3ACF-8DCAE073A87A}"/>
              </a:ext>
            </a:extLst>
          </p:cNvPr>
          <p:cNvSpPr txBox="1"/>
          <p:nvPr/>
        </p:nvSpPr>
        <p:spPr>
          <a:xfrm>
            <a:off x="4873820" y="5996240"/>
            <a:ext cx="1716897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500" b="1" dirty="0">
                <a:solidFill>
                  <a:schemeClr val="bg1"/>
                </a:solidFill>
              </a:rPr>
              <a:t>※</a:t>
            </a:r>
            <a:r>
              <a:rPr lang="ja-JP" altLang="en-US" sz="500" b="1" dirty="0">
                <a:solidFill>
                  <a:schemeClr val="bg1"/>
                </a:solidFill>
              </a:rPr>
              <a:t>この○○は、～～～～～（文言検討中）</a:t>
            </a: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D0C9605F-1F5B-25CF-46A7-8EED6E3052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26472" y="8538489"/>
            <a:ext cx="2337141" cy="2337141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id="{589C5B48-F228-55A4-0031-530F479EDA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7063" t="34746" r="60851" b="44366"/>
          <a:stretch>
            <a:fillRect/>
          </a:stretch>
        </p:blipFill>
        <p:spPr>
          <a:xfrm>
            <a:off x="3713846" y="9004914"/>
            <a:ext cx="543171" cy="513710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9A477B6C-C0D5-2481-4E59-71FA3E67B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9591" t="15682" r="68323" b="63430"/>
          <a:stretch>
            <a:fillRect/>
          </a:stretch>
        </p:blipFill>
        <p:spPr>
          <a:xfrm>
            <a:off x="4341979" y="9003732"/>
            <a:ext cx="543171" cy="513710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830AEE42-6A89-19FB-3D87-41936BD97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68608" t="15276" r="9306" b="63836"/>
          <a:stretch>
            <a:fillRect/>
          </a:stretch>
        </p:blipFill>
        <p:spPr>
          <a:xfrm>
            <a:off x="4955485" y="9015006"/>
            <a:ext cx="543171" cy="51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90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713E9A9-07E7-AE29-AB92-24162C9A6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660" y="250015"/>
            <a:ext cx="3285440" cy="125968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C3C6172-313A-890B-2969-5E4209AF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256" y="1534124"/>
            <a:ext cx="3285440" cy="1150162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B2F2495-969B-6021-38FA-5EF97DC59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660" y="6264631"/>
            <a:ext cx="3285441" cy="212628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70EDD7E2-139D-E74C-BD85-4F358A911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3131" y="8651601"/>
            <a:ext cx="3422497" cy="2748582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029F3774-60EE-0FC3-4754-BF0F692829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5660" y="2708711"/>
            <a:ext cx="2709896" cy="181994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2029B8D-56B4-4D59-0B9A-1A99F90E36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5660" y="4660304"/>
            <a:ext cx="2798307" cy="151193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F0B221A-0C37-2DA8-C765-57F60CB304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17063" t="34746" r="60851" b="44366"/>
          <a:stretch>
            <a:fillRect/>
          </a:stretch>
        </p:blipFill>
        <p:spPr>
          <a:xfrm>
            <a:off x="2129526" y="10078524"/>
            <a:ext cx="441384" cy="41744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45AC061-AD33-78EA-C503-79EB7537A8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9591" t="15682" r="68323" b="63430"/>
          <a:stretch>
            <a:fillRect/>
          </a:stretch>
        </p:blipFill>
        <p:spPr>
          <a:xfrm>
            <a:off x="2683371" y="10049302"/>
            <a:ext cx="441384" cy="4174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6535DF6-566F-C582-B722-3D561DD566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68608" t="15276" r="9306" b="63836"/>
          <a:stretch>
            <a:fillRect/>
          </a:stretch>
        </p:blipFill>
        <p:spPr>
          <a:xfrm>
            <a:off x="3208308" y="10049302"/>
            <a:ext cx="441384" cy="41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1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CF0EDCA-B6F6-8EAA-845D-EC000E05B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820" y="4104507"/>
            <a:ext cx="3870707" cy="2334520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924AFE5A-1928-007D-606D-E43B70BD2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00" y="754447"/>
            <a:ext cx="5992756" cy="986889"/>
          </a:xfrm>
          <a:prstGeom prst="rect">
            <a:avLst/>
          </a:prstGeom>
        </p:spPr>
      </p:pic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AE5C914B-13EA-1B85-C197-77DDB5D6C7BF}"/>
              </a:ext>
            </a:extLst>
          </p:cNvPr>
          <p:cNvSpPr/>
          <p:nvPr/>
        </p:nvSpPr>
        <p:spPr>
          <a:xfrm>
            <a:off x="4245997" y="754447"/>
            <a:ext cx="899251" cy="3979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74076C1-1DA7-86B8-0FF4-7F5D96F47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38" y="2039382"/>
            <a:ext cx="3418559" cy="1615342"/>
          </a:xfrm>
          <a:prstGeom prst="rect">
            <a:avLst/>
          </a:prstGeom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1D651D99-9E97-44F3-E9DA-5422818DB879}"/>
              </a:ext>
            </a:extLst>
          </p:cNvPr>
          <p:cNvCxnSpPr/>
          <p:nvPr/>
        </p:nvCxnSpPr>
        <p:spPr>
          <a:xfrm flipH="1">
            <a:off x="2377440" y="1152381"/>
            <a:ext cx="2035534" cy="11932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A117B22-1502-749A-E870-8CC288696B71}"/>
              </a:ext>
            </a:extLst>
          </p:cNvPr>
          <p:cNvSpPr/>
          <p:nvPr/>
        </p:nvSpPr>
        <p:spPr>
          <a:xfrm>
            <a:off x="1822175" y="2344191"/>
            <a:ext cx="650682" cy="9874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BD00EEB6-A87F-FA4E-3E17-CC167B66A8AF}"/>
              </a:ext>
            </a:extLst>
          </p:cNvPr>
          <p:cNvCxnSpPr>
            <a:cxnSpLocks/>
          </p:cNvCxnSpPr>
          <p:nvPr/>
        </p:nvCxnSpPr>
        <p:spPr>
          <a:xfrm>
            <a:off x="2472857" y="3331596"/>
            <a:ext cx="674455" cy="9915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7BF1B9AC-9A52-C720-EDA0-591AE8C1D757}"/>
              </a:ext>
            </a:extLst>
          </p:cNvPr>
          <p:cNvSpPr/>
          <p:nvPr/>
        </p:nvSpPr>
        <p:spPr>
          <a:xfrm>
            <a:off x="2069991" y="5280274"/>
            <a:ext cx="1359009" cy="5318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ｖ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AA6DA69-8CD1-6D83-DCD6-889726F8A58F}"/>
              </a:ext>
            </a:extLst>
          </p:cNvPr>
          <p:cNvSpPr txBox="1"/>
          <p:nvPr/>
        </p:nvSpPr>
        <p:spPr>
          <a:xfrm>
            <a:off x="3480778" y="5084538"/>
            <a:ext cx="280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アイコンとリンクを変えてほしい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もしくはトル（削除？）</a:t>
            </a:r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7EF404D-6E36-018F-681E-9366A2DE35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7063" t="34746" r="60851" b="44366"/>
          <a:stretch>
            <a:fillRect/>
          </a:stretch>
        </p:blipFill>
        <p:spPr>
          <a:xfrm>
            <a:off x="4692346" y="5472184"/>
            <a:ext cx="543171" cy="51371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2EAF283-7984-4A2C-0555-5981C1ABD8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9591" t="15682" r="68323" b="63430"/>
          <a:stretch>
            <a:fillRect/>
          </a:stretch>
        </p:blipFill>
        <p:spPr>
          <a:xfrm>
            <a:off x="5320479" y="5471002"/>
            <a:ext cx="543171" cy="51371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6A836C1-A146-279C-B5ED-4EF5F78BC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68608" t="15276" r="9306" b="63836"/>
          <a:stretch>
            <a:fillRect/>
          </a:stretch>
        </p:blipFill>
        <p:spPr>
          <a:xfrm>
            <a:off x="5933985" y="5482276"/>
            <a:ext cx="543171" cy="51371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F8C4AFC-C783-B84C-5D06-845BB5F4D3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0550" y="7175136"/>
            <a:ext cx="4348883" cy="2337523"/>
          </a:xfrm>
          <a:prstGeom prst="rect">
            <a:avLst/>
          </a:prstGeom>
        </p:spPr>
      </p:pic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1CAA2541-CC72-3FB2-CD60-1EFCF1EA1B0A}"/>
              </a:ext>
            </a:extLst>
          </p:cNvPr>
          <p:cNvSpPr/>
          <p:nvPr/>
        </p:nvSpPr>
        <p:spPr>
          <a:xfrm>
            <a:off x="1742460" y="8343898"/>
            <a:ext cx="3934771" cy="5318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ｖ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85B58A6-DAB8-B952-6516-3A5843DE7951}"/>
              </a:ext>
            </a:extLst>
          </p:cNvPr>
          <p:cNvSpPr txBox="1"/>
          <p:nvPr/>
        </p:nvSpPr>
        <p:spPr>
          <a:xfrm>
            <a:off x="341910" y="7798334"/>
            <a:ext cx="2801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シェアはいらない</a:t>
            </a:r>
            <a:endParaRPr kumimoji="1" lang="en-US" altLang="ja-JP" sz="12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トル（削除）</a:t>
            </a:r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0797FE5-4A5C-79AB-C713-578ACB887004}"/>
              </a:ext>
            </a:extLst>
          </p:cNvPr>
          <p:cNvSpPr txBox="1"/>
          <p:nvPr/>
        </p:nvSpPr>
        <p:spPr>
          <a:xfrm rot="5400000">
            <a:off x="3378161" y="5996563"/>
            <a:ext cx="10606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～</a:t>
            </a:r>
            <a:endParaRPr kumimoji="1" lang="en-US" altLang="ja-JP" sz="8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038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358</TotalTime>
  <Words>174</Words>
  <Application>Microsoft Office PowerPoint</Application>
  <PresentationFormat>ワイド画面</PresentationFormat>
  <Paragraphs>25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Meiryo UI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神崎 美鶴</dc:creator>
  <cp:lastModifiedBy>神崎 美鶴</cp:lastModifiedBy>
  <cp:revision>8</cp:revision>
  <dcterms:created xsi:type="dcterms:W3CDTF">2026-10-07T07:34:23Z</dcterms:created>
  <dcterms:modified xsi:type="dcterms:W3CDTF">2026-10-08T05:02:21Z</dcterms:modified>
</cp:coreProperties>
</file>