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4D3FB2-0BD1-46E0-9FEF-ABB8456C9CE9}" v="1" dt="2026-08-26T04:52:44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花島 瑞希" userId="91d6508a-bcf7-4e52-9df1-bbc8036f8e5c" providerId="ADAL" clId="{A6842F9F-5E5D-4D7D-B5A3-6554C30B7816}"/>
    <pc:docChg chg="undo custSel addSld modSld">
      <pc:chgData name="花島 瑞希" userId="91d6508a-bcf7-4e52-9df1-bbc8036f8e5c" providerId="ADAL" clId="{A6842F9F-5E5D-4D7D-B5A3-6554C30B7816}" dt="2026-08-26T04:52:54.699" v="1705"/>
      <pc:docMkLst>
        <pc:docMk/>
      </pc:docMkLst>
      <pc:sldChg chg="addSp delSp modSp mod setBg">
        <pc:chgData name="花島 瑞希" userId="91d6508a-bcf7-4e52-9df1-bbc8036f8e5c" providerId="ADAL" clId="{A6842F9F-5E5D-4D7D-B5A3-6554C30B7816}" dt="2026-08-25T20:39:34.845" v="906" actId="20577"/>
        <pc:sldMkLst>
          <pc:docMk/>
          <pc:sldMk cId="2907915497" sldId="256"/>
        </pc:sldMkLst>
        <pc:spChg chg="mod">
          <ac:chgData name="花島 瑞希" userId="91d6508a-bcf7-4e52-9df1-bbc8036f8e5c" providerId="ADAL" clId="{A6842F9F-5E5D-4D7D-B5A3-6554C30B7816}" dt="2026-08-25T20:38:20.246" v="893" actId="26606"/>
          <ac:spMkLst>
            <pc:docMk/>
            <pc:sldMk cId="2907915497" sldId="256"/>
            <ac:spMk id="4" creationId="{6682F07A-9E66-922C-0E7C-09AA2B0C3D78}"/>
          </ac:spMkLst>
        </pc:spChg>
        <pc:spChg chg="del">
          <ac:chgData name="花島 瑞希" userId="91d6508a-bcf7-4e52-9df1-bbc8036f8e5c" providerId="ADAL" clId="{A6842F9F-5E5D-4D7D-B5A3-6554C30B7816}" dt="2026-08-25T20:38:11.151" v="892" actId="931"/>
          <ac:spMkLst>
            <pc:docMk/>
            <pc:sldMk cId="2907915497" sldId="256"/>
            <ac:spMk id="5" creationId="{36BB7939-8357-A0EE-DB36-4D45A2FF4F82}"/>
          </ac:spMkLst>
        </pc:spChg>
        <pc:spChg chg="mod">
          <ac:chgData name="花島 瑞希" userId="91d6508a-bcf7-4e52-9df1-bbc8036f8e5c" providerId="ADAL" clId="{A6842F9F-5E5D-4D7D-B5A3-6554C30B7816}" dt="2026-08-25T20:39:34.845" v="906" actId="20577"/>
          <ac:spMkLst>
            <pc:docMk/>
            <pc:sldMk cId="2907915497" sldId="256"/>
            <ac:spMk id="6" creationId="{C2665231-E266-5C55-4B1D-DDBA6F2E6BAE}"/>
          </ac:spMkLst>
        </pc:spChg>
        <pc:spChg chg="add">
          <ac:chgData name="花島 瑞希" userId="91d6508a-bcf7-4e52-9df1-bbc8036f8e5c" providerId="ADAL" clId="{A6842F9F-5E5D-4D7D-B5A3-6554C30B7816}" dt="2026-08-25T20:38:20.246" v="893" actId="26606"/>
          <ac:spMkLst>
            <pc:docMk/>
            <pc:sldMk cId="2907915497" sldId="256"/>
            <ac:spMk id="11" creationId="{45D37F4E-DDB4-456B-97E0-9937730A039F}"/>
          </ac:spMkLst>
        </pc:spChg>
        <pc:spChg chg="add">
          <ac:chgData name="花島 瑞希" userId="91d6508a-bcf7-4e52-9df1-bbc8036f8e5c" providerId="ADAL" clId="{A6842F9F-5E5D-4D7D-B5A3-6554C30B7816}" dt="2026-08-25T20:38:20.246" v="893" actId="26606"/>
          <ac:spMkLst>
            <pc:docMk/>
            <pc:sldMk cId="2907915497" sldId="256"/>
            <ac:spMk id="13" creationId="{B2DD41CD-8F47-4F56-AD12-4E2FF7696987}"/>
          </ac:spMkLst>
        </pc:spChg>
        <pc:picChg chg="add mod ord">
          <ac:chgData name="花島 瑞希" userId="91d6508a-bcf7-4e52-9df1-bbc8036f8e5c" providerId="ADAL" clId="{A6842F9F-5E5D-4D7D-B5A3-6554C30B7816}" dt="2026-08-25T20:38:20.246" v="893" actId="26606"/>
          <ac:picMkLst>
            <pc:docMk/>
            <pc:sldMk cId="2907915497" sldId="256"/>
            <ac:picMk id="3" creationId="{5837A6C3-9F46-747D-48F6-9073DA2D7F50}"/>
          </ac:picMkLst>
        </pc:picChg>
      </pc:sldChg>
      <pc:sldChg chg="addSp modSp mod setBg">
        <pc:chgData name="花島 瑞希" userId="91d6508a-bcf7-4e52-9df1-bbc8036f8e5c" providerId="ADAL" clId="{A6842F9F-5E5D-4D7D-B5A3-6554C30B7816}" dt="2026-08-25T20:42:12.278" v="1070" actId="20577"/>
        <pc:sldMkLst>
          <pc:docMk/>
          <pc:sldMk cId="133797943" sldId="257"/>
        </pc:sldMkLst>
        <pc:spChg chg="mod">
          <ac:chgData name="花島 瑞希" userId="91d6508a-bcf7-4e52-9df1-bbc8036f8e5c" providerId="ADAL" clId="{A6842F9F-5E5D-4D7D-B5A3-6554C30B7816}" dt="2026-08-25T20:40:03.097" v="915" actId="20577"/>
          <ac:spMkLst>
            <pc:docMk/>
            <pc:sldMk cId="133797943" sldId="257"/>
            <ac:spMk id="2" creationId="{5D5289C1-7DE9-B22E-8AA3-EF0187C6CAB2}"/>
          </ac:spMkLst>
        </pc:spChg>
        <pc:spChg chg="mod">
          <ac:chgData name="花島 瑞希" userId="91d6508a-bcf7-4e52-9df1-bbc8036f8e5c" providerId="ADAL" clId="{A6842F9F-5E5D-4D7D-B5A3-6554C30B7816}" dt="2026-08-25T20:42:12.278" v="1070" actId="20577"/>
          <ac:spMkLst>
            <pc:docMk/>
            <pc:sldMk cId="133797943" sldId="257"/>
            <ac:spMk id="4" creationId="{A16DA38F-C2FA-E221-A50A-DE9DFB400EF9}"/>
          </ac:spMkLst>
        </pc:spChg>
        <pc:spChg chg="add">
          <ac:chgData name="花島 瑞希" userId="91d6508a-bcf7-4e52-9df1-bbc8036f8e5c" providerId="ADAL" clId="{A6842F9F-5E5D-4D7D-B5A3-6554C30B7816}" dt="2026-08-25T20:38:29.693" v="894" actId="26606"/>
          <ac:spMkLst>
            <pc:docMk/>
            <pc:sldMk cId="133797943" sldId="257"/>
            <ac:spMk id="23" creationId="{45D37F4E-DDB4-456B-97E0-9937730A039F}"/>
          </ac:spMkLst>
        </pc:spChg>
        <pc:spChg chg="add">
          <ac:chgData name="花島 瑞希" userId="91d6508a-bcf7-4e52-9df1-bbc8036f8e5c" providerId="ADAL" clId="{A6842F9F-5E5D-4D7D-B5A3-6554C30B7816}" dt="2026-08-25T20:38:29.693" v="894" actId="26606"/>
          <ac:spMkLst>
            <pc:docMk/>
            <pc:sldMk cId="133797943" sldId="257"/>
            <ac:spMk id="25" creationId="{B2DD41CD-8F47-4F56-AD12-4E2FF7696987}"/>
          </ac:spMkLst>
        </pc:spChg>
        <pc:picChg chg="mod modCrop">
          <ac:chgData name="花島 瑞希" userId="91d6508a-bcf7-4e52-9df1-bbc8036f8e5c" providerId="ADAL" clId="{A6842F9F-5E5D-4D7D-B5A3-6554C30B7816}" dt="2026-08-25T20:39:11.418" v="902" actId="732"/>
          <ac:picMkLst>
            <pc:docMk/>
            <pc:sldMk cId="133797943" sldId="257"/>
            <ac:picMk id="18" creationId="{F8815FA3-3173-26A8-F381-37C0A837ADE6}"/>
          </ac:picMkLst>
        </pc:picChg>
      </pc:sldChg>
      <pc:sldChg chg="addSp delSp modSp new mod setBg">
        <pc:chgData name="花島 瑞希" userId="91d6508a-bcf7-4e52-9df1-bbc8036f8e5c" providerId="ADAL" clId="{A6842F9F-5E5D-4D7D-B5A3-6554C30B7816}" dt="2026-08-26T04:31:00.362" v="1687" actId="20577"/>
        <pc:sldMkLst>
          <pc:docMk/>
          <pc:sldMk cId="3402960255" sldId="258"/>
        </pc:sldMkLst>
        <pc:spChg chg="mod">
          <ac:chgData name="花島 瑞希" userId="91d6508a-bcf7-4e52-9df1-bbc8036f8e5c" providerId="ADAL" clId="{A6842F9F-5E5D-4D7D-B5A3-6554C30B7816}" dt="2026-08-25T20:42:57.798" v="1101" actId="20577"/>
          <ac:spMkLst>
            <pc:docMk/>
            <pc:sldMk cId="3402960255" sldId="258"/>
            <ac:spMk id="2" creationId="{550D3D0F-A0DA-6D89-C3EF-75FD7D7B4940}"/>
          </ac:spMkLst>
        </pc:spChg>
        <pc:spChg chg="del">
          <ac:chgData name="花島 瑞希" userId="91d6508a-bcf7-4e52-9df1-bbc8036f8e5c" providerId="ADAL" clId="{A6842F9F-5E5D-4D7D-B5A3-6554C30B7816}" dt="2026-08-25T20:42:49.374" v="1072" actId="26606"/>
          <ac:spMkLst>
            <pc:docMk/>
            <pc:sldMk cId="3402960255" sldId="258"/>
            <ac:spMk id="3" creationId="{6E2BCE55-35EB-854B-9B93-FADA4CF28D41}"/>
          </ac:spMkLst>
        </pc:spChg>
        <pc:spChg chg="mod">
          <ac:chgData name="花島 瑞希" userId="91d6508a-bcf7-4e52-9df1-bbc8036f8e5c" providerId="ADAL" clId="{A6842F9F-5E5D-4D7D-B5A3-6554C30B7816}" dt="2026-08-26T04:31:00.362" v="1687" actId="20577"/>
          <ac:spMkLst>
            <pc:docMk/>
            <pc:sldMk cId="3402960255" sldId="258"/>
            <ac:spMk id="4" creationId="{5FD4A5FA-C621-D857-EE67-FE46000F3E25}"/>
          </ac:spMkLst>
        </pc:spChg>
        <pc:spChg chg="add">
          <ac:chgData name="花島 瑞希" userId="91d6508a-bcf7-4e52-9df1-bbc8036f8e5c" providerId="ADAL" clId="{A6842F9F-5E5D-4D7D-B5A3-6554C30B7816}" dt="2026-08-25T20:42:49.374" v="1072" actId="26606"/>
          <ac:spMkLst>
            <pc:docMk/>
            <pc:sldMk cId="3402960255" sldId="258"/>
            <ac:spMk id="9" creationId="{100EDD19-6802-4EC3-95CE-CFFAB042CFD6}"/>
          </ac:spMkLst>
        </pc:spChg>
        <pc:spChg chg="add">
          <ac:chgData name="花島 瑞希" userId="91d6508a-bcf7-4e52-9df1-bbc8036f8e5c" providerId="ADAL" clId="{A6842F9F-5E5D-4D7D-B5A3-6554C30B7816}" dt="2026-08-25T20:42:49.374" v="1072" actId="26606"/>
          <ac:spMkLst>
            <pc:docMk/>
            <pc:sldMk cId="3402960255" sldId="258"/>
            <ac:spMk id="11" creationId="{DB17E863-922E-4C26-BD64-E8FD41D28661}"/>
          </ac:spMkLst>
        </pc:spChg>
      </pc:sldChg>
      <pc:sldChg chg="addSp delSp modSp new mod setBg">
        <pc:chgData name="花島 瑞希" userId="91d6508a-bcf7-4e52-9df1-bbc8036f8e5c" providerId="ADAL" clId="{A6842F9F-5E5D-4D7D-B5A3-6554C30B7816}" dt="2026-08-26T04:52:54.699" v="1705"/>
        <pc:sldMkLst>
          <pc:docMk/>
          <pc:sldMk cId="3289593261" sldId="259"/>
        </pc:sldMkLst>
        <pc:spChg chg="del mod">
          <ac:chgData name="花島 瑞希" userId="91d6508a-bcf7-4e52-9df1-bbc8036f8e5c" providerId="ADAL" clId="{A6842F9F-5E5D-4D7D-B5A3-6554C30B7816}" dt="2026-08-26T04:52:37.095" v="1700" actId="478"/>
          <ac:spMkLst>
            <pc:docMk/>
            <pc:sldMk cId="3289593261" sldId="259"/>
            <ac:spMk id="2" creationId="{8B08A19F-EBB6-3B30-54F2-6CF933CF5265}"/>
          </ac:spMkLst>
        </pc:spChg>
        <pc:spChg chg="del">
          <ac:chgData name="花島 瑞希" userId="91d6508a-bcf7-4e52-9df1-bbc8036f8e5c" providerId="ADAL" clId="{A6842F9F-5E5D-4D7D-B5A3-6554C30B7816}" dt="2026-08-26T04:51:07.610" v="1689" actId="26606"/>
          <ac:spMkLst>
            <pc:docMk/>
            <pc:sldMk cId="3289593261" sldId="259"/>
            <ac:spMk id="3" creationId="{CA139730-BEE5-8056-2345-3E82538A9D3F}"/>
          </ac:spMkLst>
        </pc:spChg>
        <pc:spChg chg="del mod">
          <ac:chgData name="花島 瑞希" userId="91d6508a-bcf7-4e52-9df1-bbc8036f8e5c" providerId="ADAL" clId="{A6842F9F-5E5D-4D7D-B5A3-6554C30B7816}" dt="2026-08-26T04:52:41.958" v="1701" actId="478"/>
          <ac:spMkLst>
            <pc:docMk/>
            <pc:sldMk cId="3289593261" sldId="259"/>
            <ac:spMk id="4" creationId="{05E50249-4D04-8CE7-0BEA-066F09530C25}"/>
          </ac:spMkLst>
        </pc:spChg>
        <pc:spChg chg="add del">
          <ac:chgData name="花島 瑞希" userId="91d6508a-bcf7-4e52-9df1-bbc8036f8e5c" providerId="ADAL" clId="{A6842F9F-5E5D-4D7D-B5A3-6554C30B7816}" dt="2026-08-26T04:52:52.124" v="1703" actId="26606"/>
          <ac:spMkLst>
            <pc:docMk/>
            <pc:sldMk cId="3289593261" sldId="259"/>
            <ac:spMk id="9" creationId="{100EDD19-6802-4EC3-95CE-CFFAB042CFD6}"/>
          </ac:spMkLst>
        </pc:spChg>
        <pc:spChg chg="add del mod">
          <ac:chgData name="花島 瑞希" userId="91d6508a-bcf7-4e52-9df1-bbc8036f8e5c" providerId="ADAL" clId="{A6842F9F-5E5D-4D7D-B5A3-6554C30B7816}" dt="2026-08-26T04:52:54.699" v="1705"/>
          <ac:spMkLst>
            <pc:docMk/>
            <pc:sldMk cId="3289593261" sldId="259"/>
            <ac:spMk id="10" creationId="{CDFB8DAD-7E50-7D68-A890-9CBDB109144B}"/>
          </ac:spMkLst>
        </pc:spChg>
        <pc:spChg chg="add del">
          <ac:chgData name="花島 瑞希" userId="91d6508a-bcf7-4e52-9df1-bbc8036f8e5c" providerId="ADAL" clId="{A6842F9F-5E5D-4D7D-B5A3-6554C30B7816}" dt="2026-08-26T04:52:52.124" v="1703" actId="26606"/>
          <ac:spMkLst>
            <pc:docMk/>
            <pc:sldMk cId="3289593261" sldId="259"/>
            <ac:spMk id="11" creationId="{DB17E863-922E-4C26-BD64-E8FD41D28661}"/>
          </ac:spMkLst>
        </pc:spChg>
        <pc:spChg chg="add">
          <ac:chgData name="花島 瑞希" userId="91d6508a-bcf7-4e52-9df1-bbc8036f8e5c" providerId="ADAL" clId="{A6842F9F-5E5D-4D7D-B5A3-6554C30B7816}" dt="2026-08-26T04:52:52.124" v="1703" actId="26606"/>
          <ac:spMkLst>
            <pc:docMk/>
            <pc:sldMk cId="3289593261" sldId="259"/>
            <ac:spMk id="16" creationId="{5F9CFCE6-877F-4858-B8BD-2C52CA8AFBC4}"/>
          </ac:spMkLst>
        </pc:spChg>
        <pc:spChg chg="add">
          <ac:chgData name="花島 瑞希" userId="91d6508a-bcf7-4e52-9df1-bbc8036f8e5c" providerId="ADAL" clId="{A6842F9F-5E5D-4D7D-B5A3-6554C30B7816}" dt="2026-08-26T04:52:52.124" v="1703" actId="26606"/>
          <ac:spMkLst>
            <pc:docMk/>
            <pc:sldMk cId="3289593261" sldId="259"/>
            <ac:spMk id="18" creationId="{8213F8A0-12AE-4514-8372-0DD766EC28EE}"/>
          </ac:spMkLst>
        </pc:spChg>
        <pc:spChg chg="add">
          <ac:chgData name="花島 瑞希" userId="91d6508a-bcf7-4e52-9df1-bbc8036f8e5c" providerId="ADAL" clId="{A6842F9F-5E5D-4D7D-B5A3-6554C30B7816}" dt="2026-08-26T04:52:52.124" v="1703" actId="26606"/>
          <ac:spMkLst>
            <pc:docMk/>
            <pc:sldMk cId="3289593261" sldId="259"/>
            <ac:spMk id="20" creationId="{9EFF17D4-9A8C-4CE5-B096-D8CCD4400437}"/>
          </ac:spMkLst>
        </pc:spChg>
        <pc:picChg chg="add mod ord modCrop">
          <ac:chgData name="花島 瑞希" userId="91d6508a-bcf7-4e52-9df1-bbc8036f8e5c" providerId="ADAL" clId="{A6842F9F-5E5D-4D7D-B5A3-6554C30B7816}" dt="2026-08-26T04:52:52.124" v="1703" actId="26606"/>
          <ac:picMkLst>
            <pc:docMk/>
            <pc:sldMk cId="3289593261" sldId="259"/>
            <ac:picMk id="6" creationId="{A9B545D7-E1CF-578D-5FAF-EE94D5B3259B}"/>
          </ac:picMkLst>
        </pc:picChg>
        <pc:picChg chg="add mod modCrop">
          <ac:chgData name="花島 瑞希" userId="91d6508a-bcf7-4e52-9df1-bbc8036f8e5c" providerId="ADAL" clId="{A6842F9F-5E5D-4D7D-B5A3-6554C30B7816}" dt="2026-08-26T04:52:52.124" v="1703" actId="26606"/>
          <ac:picMkLst>
            <pc:docMk/>
            <pc:sldMk cId="3289593261" sldId="259"/>
            <ac:picMk id="8" creationId="{81845F09-932B-AC7C-26E8-5F8836E0892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80D513-4EA1-4EB9-6BAA-1E4D3CB59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F61F86B-4C94-C353-CD2C-7BE82FD22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9250CC-E436-7700-6F3F-A04F9A3E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D939DD-88E5-D232-2EC5-9DC1D4572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876931-CFAF-8877-F4E7-1E80F9052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94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2DAB23-56C8-9BFF-B7C3-10946AB9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451E9B-DDA3-1019-C368-07CE32627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22A567-0766-5A87-5184-3A1355D9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8A0D4D-E321-82F7-F06C-72AC011E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7E5AA4-2689-0110-635A-81C6944D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15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F8F9586-97D4-CB96-B9AE-E17E5597BE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B3FF420-343C-0ED5-A689-C6FC4B5AB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98B99E-1D45-9031-3CC6-68D82F1F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1E0FCA-10D3-B947-813F-C14E6C2B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F32DBA-1002-A126-8105-FFF23F5A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16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5ED447-86C2-1C34-459C-FB99A50A3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9F1464-56A9-DA10-9A6F-30B7C766F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AE43B7-473F-B463-2446-8026FA1E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38B59A-8319-9623-72D0-E8E320BD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9C5327-5165-3A14-87D5-DE3C422EC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26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9FF0FF-0D68-9EA3-D957-ADFE0372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AF2E0A-CF0E-EC03-F360-297BCA38BF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7501DE-9534-B91B-03EB-F9743272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8E94FF-2BD2-C5C2-C571-22FD4E484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2B9661-740B-2EDF-04CD-0CF6382B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22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E31F38-48FF-8566-CED0-45713FC4C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0687AB-7153-F809-518E-EDC3729F3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7ED5E6-E006-D064-E3DF-0CFD96D35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FB6CA1-AF1F-9932-0594-9B5EC616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EE922E-1136-87F2-F6C4-9742CFD49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1AB6A51-8279-86D2-3B7D-3F79B01B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98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AB6A09-1860-2842-2183-836E5BC37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F49D95-2156-B618-2575-F8B41ACB4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452EE2-6F30-A28D-F912-894B8A54C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B8008C-C2D0-8618-E087-4CAED970B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216C7BA-39A7-F4F2-F71F-B39230048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D2B3291-61EF-483C-13F5-B41319E63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576A84F-E81C-6CCD-9C3E-065B94FE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BCD058D-6E01-F6D5-5187-1C944954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E39E1A-9A28-D516-E674-30AADF082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19B5CAB-C673-8EEB-2F1A-810E95B8F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9C8EF5D-21CB-3AFA-EC27-B774BC53A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B6E129-0BEA-14CC-F56F-CB109A499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05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971479D-C755-FF0E-0CA3-2D3FC2747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8BAC656-EE59-F640-5CF8-598DC2446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05AB67-0767-7FD5-7A08-29A7DCDC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21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CA30A7-FC39-BA2D-E85B-197B047BB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4B6E77-28C6-2DE0-391B-9157A0413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43DF68-2A82-F01C-728C-5E56DDA7F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EC0C72-BB1E-AEB7-CE5C-2B532C505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4F6B15-1FEE-7BA2-2B5F-3B00FA33E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44EAD9-EA8F-419C-D1B4-259381F8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42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6949F1-CFAF-15AC-673B-727F9A334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16B51FD-CB15-0DB2-CAF3-0AC569A8C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8713AC5-7064-5C2A-A768-8A5B510DA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002182A-7124-A17A-B3B5-9027DA279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9425B4-5243-F634-85E3-4E1E7E8F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AE5674-B210-6A6D-223B-4B0C012A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53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5C1CE6-EB45-58F4-4B63-435E7FDE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5A8A73-6510-35F9-AFB8-B08B0180C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08DEAA-9AB3-2B84-35D1-D8FB04BCF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B83744-B502-4056-8851-7B266270AE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97CB7-7E2B-736C-7B64-BCC72501A3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BF0417-2558-42F1-1A00-15DC8F19E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7F476-6E96-4AF0-8F03-FF5ECD31AA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660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6682F07A-9E66-922C-0E7C-09AA2B0C3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ja-JP" sz="5400"/>
              <a:t>YISKA(</a:t>
            </a:r>
            <a:r>
              <a:rPr lang="ja-JP" altLang="en-US" sz="5400"/>
              <a:t>イスカ</a:t>
            </a:r>
            <a:r>
              <a:rPr lang="en-US" altLang="ja-JP" sz="5400"/>
              <a:t>)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C2665231-E266-5C55-4B1D-DDBA6F2E6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200" dirty="0"/>
              <a:t>オルタナティックポップロックバンド。　　　バンド名はネイティブアメリカンのベビーネームで「夜明け」の意味。</a:t>
            </a:r>
            <a:endParaRPr lang="en-US" altLang="ja-JP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200" dirty="0"/>
              <a:t>音楽性は邦楽ポップロック。民族音楽のエッセンスを組み込み、民族音楽を表現に使うことにも躊躇がない。</a:t>
            </a:r>
            <a:endParaRPr lang="en-US" altLang="ja-JP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200" dirty="0"/>
              <a:t>人生、死、挫折、承認欲求など、ネガティブなイメージのテーマが多いが、ネガティブなまま終わらせず、希望を残す楽曲づくりを目指している。</a:t>
            </a:r>
            <a:endParaRPr lang="en-US" altLang="ja-JP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200" dirty="0"/>
              <a:t>楽曲だけでなく、</a:t>
            </a:r>
            <a:r>
              <a:rPr lang="en-US" altLang="ja-JP" sz="2200" dirty="0"/>
              <a:t>MV</a:t>
            </a:r>
            <a:r>
              <a:rPr lang="ja-JP" altLang="en-US" sz="2200" dirty="0"/>
              <a:t>もオリジナルアニメーションや自主製作など、個人間でできる「手作り」にこだわる。</a:t>
            </a:r>
            <a:endParaRPr lang="en-US" altLang="ja-JP" sz="2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ja-JP" sz="2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ja-JP" sz="2200" dirty="0"/>
          </a:p>
        </p:txBody>
      </p:sp>
      <p:pic>
        <p:nvPicPr>
          <p:cNvPr id="3" name="図プレースホルダー 2">
            <a:extLst>
              <a:ext uri="{FF2B5EF4-FFF2-40B4-BE49-F238E27FC236}">
                <a16:creationId xmlns:a16="http://schemas.microsoft.com/office/drawing/2014/main" id="{5837A6C3-9F46-747D-48F6-9073DA2D7F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r="-3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1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5289C1-7DE9-B22E-8AA3-EF0187C6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ja-JP" altLang="en-US" sz="4600" dirty="0"/>
              <a:t>ブランドカラー</a:t>
            </a:r>
            <a:endParaRPr kumimoji="1" lang="en-US" altLang="ja-JP" sz="4600" dirty="0"/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6DA38F-C2FA-E221-A50A-DE9DFB400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kumimoji="1" lang="ja-JP" altLang="en-US" sz="2000" b="1" dirty="0"/>
              <a:t>メインカラー</a:t>
            </a:r>
            <a:r>
              <a:rPr kumimoji="1" lang="en-US" altLang="ja-JP" sz="2000" b="1" dirty="0"/>
              <a:t>※</a:t>
            </a:r>
            <a:r>
              <a:rPr kumimoji="1" lang="ja-JP" altLang="en-US" sz="2000" b="1" dirty="0"/>
              <a:t>ロゴから抽出</a:t>
            </a:r>
            <a:endParaRPr kumimoji="1" lang="en-US" altLang="ja-JP" sz="20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kumimoji="1" lang="ja-JP" altLang="en-US" sz="2000" dirty="0"/>
              <a:t>紺　</a:t>
            </a:r>
            <a:r>
              <a:rPr kumimoji="1" lang="en-US" altLang="ja-JP" sz="2000" dirty="0"/>
              <a:t>(</a:t>
            </a:r>
            <a:r>
              <a:rPr kumimoji="1" lang="ja-JP" altLang="en-US" sz="2000" dirty="0"/>
              <a:t>夜</a:t>
            </a:r>
            <a:r>
              <a:rPr kumimoji="1" lang="en-US" altLang="ja-JP" sz="2000" dirty="0"/>
              <a:t>)</a:t>
            </a:r>
            <a:r>
              <a:rPr lang="ja-JP" altLang="en-US" sz="2000" dirty="0"/>
              <a:t>                               </a:t>
            </a:r>
            <a:r>
              <a:rPr lang="en-US" altLang="ja-JP" sz="2000" dirty="0"/>
              <a:t>#</a:t>
            </a:r>
            <a:r>
              <a:rPr kumimoji="1" lang="en-US" altLang="ja-JP" sz="2000" dirty="0"/>
              <a:t>06033A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dirty="0"/>
              <a:t>白　</a:t>
            </a:r>
            <a:r>
              <a:rPr lang="en-US" altLang="ja-JP" sz="2000" dirty="0"/>
              <a:t>(</a:t>
            </a:r>
            <a:r>
              <a:rPr lang="ja-JP" altLang="en-US" sz="2000" dirty="0"/>
              <a:t>基盤</a:t>
            </a:r>
            <a:r>
              <a:rPr lang="en-US" altLang="ja-JP" sz="2000" dirty="0"/>
              <a:t>)                           #FFFFFF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ja-JP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b="1" dirty="0"/>
              <a:t>アクセントカラー</a:t>
            </a:r>
            <a:endParaRPr lang="en-US" altLang="ja-JP" sz="20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dirty="0"/>
              <a:t>ターコイズ　</a:t>
            </a:r>
            <a:r>
              <a:rPr lang="en-US" altLang="ja-JP" sz="2000" dirty="0"/>
              <a:t>(</a:t>
            </a:r>
            <a:r>
              <a:rPr lang="ja-JP" altLang="en-US" sz="2000" dirty="0"/>
              <a:t>民族性・水</a:t>
            </a:r>
            <a:r>
              <a:rPr lang="en-US" altLang="ja-JP" sz="2000" dirty="0"/>
              <a:t>)    #1594AC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dirty="0"/>
              <a:t>アプリコット</a:t>
            </a:r>
            <a:r>
              <a:rPr lang="en-US" altLang="ja-JP" sz="2000" dirty="0"/>
              <a:t>(</a:t>
            </a:r>
            <a:r>
              <a:rPr lang="ja-JP" altLang="en-US" sz="2000" dirty="0"/>
              <a:t>夜明け</a:t>
            </a:r>
            <a:r>
              <a:rPr lang="en-US" altLang="ja-JP" sz="2000" dirty="0"/>
              <a:t>)           #E9A15F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ja-JP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b="1" dirty="0"/>
              <a:t>補助カラー</a:t>
            </a:r>
            <a:r>
              <a:rPr lang="en-US" altLang="ja-JP" sz="2000" b="1" dirty="0"/>
              <a:t>※</a:t>
            </a:r>
            <a:r>
              <a:rPr lang="ja-JP" altLang="en-US" sz="2000" b="1" dirty="0"/>
              <a:t>ロゴから抽出</a:t>
            </a:r>
            <a:endParaRPr lang="en-US" altLang="ja-JP" sz="20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ja-JP" altLang="en-US" sz="2000" dirty="0"/>
              <a:t>モーブ</a:t>
            </a:r>
            <a:r>
              <a:rPr lang="en-US" altLang="ja-JP" sz="2000" dirty="0"/>
              <a:t>(</a:t>
            </a:r>
            <a:r>
              <a:rPr lang="ja-JP" altLang="en-US" sz="2000" dirty="0"/>
              <a:t>夜明けまでの中間</a:t>
            </a:r>
            <a:r>
              <a:rPr lang="en-US" altLang="ja-JP" sz="2000" dirty="0"/>
              <a:t>)</a:t>
            </a:r>
            <a:r>
              <a:rPr lang="ja-JP" altLang="en-US" sz="2000" dirty="0"/>
              <a:t>    </a:t>
            </a:r>
            <a:r>
              <a:rPr lang="en-US" altLang="ja-JP" sz="2000" dirty="0"/>
              <a:t>#A78284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kumimoji="1" lang="en-US" altLang="ja-JP" sz="2000" dirty="0"/>
          </a:p>
        </p:txBody>
      </p:sp>
      <p:pic>
        <p:nvPicPr>
          <p:cNvPr id="18" name="図プレースホルダー 17">
            <a:extLst>
              <a:ext uri="{FF2B5EF4-FFF2-40B4-BE49-F238E27FC236}">
                <a16:creationId xmlns:a16="http://schemas.microsoft.com/office/drawing/2014/main" id="{F8815FA3-3173-26A8-F381-37C0A837ADE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0" t="-657" r="-4657" b="104"/>
          <a:stretch>
            <a:fillRect/>
          </a:stretch>
        </p:blipFill>
        <p:spPr>
          <a:xfrm>
            <a:off x="5634350" y="2044438"/>
            <a:ext cx="5806536" cy="41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50D3D0F-A0DA-6D89-C3EF-75FD7D7B4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今の悩み</a:t>
            </a:r>
            <a:endParaRPr kumimoji="1" lang="en-US" altLang="ja-JP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D4A5FA-C621-D857-EE67-FE46000F3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 sz="2200" dirty="0"/>
              <a:t>現在</a:t>
            </a:r>
            <a:r>
              <a:rPr kumimoji="1" lang="en-US" altLang="ja-JP" sz="2200" dirty="0"/>
              <a:t>MV</a:t>
            </a:r>
            <a:r>
              <a:rPr kumimoji="1" lang="ja-JP" altLang="en-US" sz="2200" dirty="0"/>
              <a:t>がアニメーション、イラストメイキング工程、ドット絵、実写・・・と　曲に合わせて全く作風の違う動画を作っています。１作品見てくれた人が「これも同じバンドの作品だ」と気づくことが難しい状況かと思っています。</a:t>
            </a:r>
            <a:endParaRPr kumimoji="1" lang="en-US" altLang="ja-JP" sz="2200" dirty="0"/>
          </a:p>
          <a:p>
            <a:r>
              <a:rPr kumimoji="1" lang="ja-JP" altLang="en-US" sz="2200" dirty="0"/>
              <a:t>動画自体のクリエイティブは変えずに、サムネイルだけで「このフレーム＝あのバンド」と認識してもらえるようなフレームが欲しいです。</a:t>
            </a:r>
            <a:endParaRPr kumimoji="1" lang="en-US" altLang="ja-JP" sz="2200" dirty="0"/>
          </a:p>
          <a:p>
            <a:endParaRPr lang="en-US" altLang="ja-JP" sz="2200" dirty="0"/>
          </a:p>
          <a:p>
            <a:endParaRPr kumimoji="1" lang="en-US" altLang="ja-JP" sz="2200" dirty="0"/>
          </a:p>
          <a:p>
            <a:endParaRPr lang="en-US" altLang="ja-JP" sz="2200" dirty="0"/>
          </a:p>
          <a:p>
            <a:endParaRPr kumimoji="1" lang="en-US" altLang="ja-JP" sz="2200" dirty="0"/>
          </a:p>
        </p:txBody>
      </p:sp>
    </p:spTree>
    <p:extLst>
      <p:ext uri="{BB962C8B-B14F-4D97-AF65-F5344CB8AC3E}">
        <p14:creationId xmlns:p14="http://schemas.microsoft.com/office/powerpoint/2010/main" val="3402960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1845F09-932B-AC7C-26E8-5F8836E0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43" t="24652" r="49107" b="2934"/>
          <a:stretch>
            <a:fillRect/>
          </a:stretch>
        </p:blipFill>
        <p:spPr>
          <a:xfrm>
            <a:off x="7190810" y="643467"/>
            <a:ext cx="3590234" cy="557106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9B545D7-E1CF-578D-5FAF-EE94D5B325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21" t="25986" r="50000"/>
          <a:stretch>
            <a:fillRect/>
          </a:stretch>
        </p:blipFill>
        <p:spPr>
          <a:xfrm>
            <a:off x="1521419" y="643467"/>
            <a:ext cx="336930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9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4804</TotalTime>
  <Words>232</Words>
  <Application>Microsoft Office PowerPoint</Application>
  <PresentationFormat>ワイド画面</PresentationFormat>
  <Paragraphs>21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YISKA(イスカ)</vt:lpstr>
      <vt:lpstr>ブランドカラー</vt:lpstr>
      <vt:lpstr>今の悩み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花島 瑞希</dc:creator>
  <cp:lastModifiedBy>花島 瑞希</cp:lastModifiedBy>
  <cp:revision>1</cp:revision>
  <dcterms:created xsi:type="dcterms:W3CDTF">2026-08-18T03:41:05Z</dcterms:created>
  <dcterms:modified xsi:type="dcterms:W3CDTF">2026-08-26T04:52:57Z</dcterms:modified>
</cp:coreProperties>
</file>