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56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6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1BB202C-71CC-9B44-9999-98D3AC0DD2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468DB64-5C27-335E-55ED-CBDDA959B7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75F626D-5442-60C7-2DB2-AB9E5BCC5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7E97D-9124-4C74-A2DA-115FE98D4CF9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98EA97E-429D-7DED-22B1-1C3EC6FAE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EE1941C-2B96-86F3-0B5D-F2FE83742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B6CF9-D77F-4ABE-965E-287E74CB96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0506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F10E855-0264-3AF5-9719-DD5B8C8FA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6B624CC-79D4-148A-0D4F-337ACB2B7B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A8BB074-81ED-7C28-24EB-87A889B40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7E97D-9124-4C74-A2DA-115FE98D4CF9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B2D7270-A504-2062-2237-9353E67BB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F9CB68B-481C-EDBB-1809-610C0AAA6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B6CF9-D77F-4ABE-965E-287E74CB96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4672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F3509288-1C70-F3CB-C6EC-0F710F296C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2F1E194-1971-3027-B57A-C9E990A04E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AD9E8CE-0DC7-6257-DDDC-F57482109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7E97D-9124-4C74-A2DA-115FE98D4CF9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C15B74A-15FF-9D38-E1DA-18BF820CB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EC723C5-29D7-4182-01CA-0990E31DC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B6CF9-D77F-4ABE-965E-287E74CB96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559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5B04C46-2BF3-2696-9F54-B7D245AF6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10410E1-04BC-1A78-043A-FAFFD10154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C76331B-888B-6685-7804-543D10D07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7E97D-9124-4C74-A2DA-115FE98D4CF9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C99F4C5-B2C4-C703-3F85-C438C59C9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AC593E1-1F55-9B11-EEC3-D9C45469B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B6CF9-D77F-4ABE-965E-287E74CB96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4329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80F0C63-877A-F0EE-42C3-EC02570DD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6CB6C3D-07AF-7C7E-C6FF-F4E8D0D572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F654A0D-14B1-BCF1-3F7F-2F1D3860B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7E97D-9124-4C74-A2DA-115FE98D4CF9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47566D4-6D47-93E9-9941-809B952E5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7C7FDCA-9D60-8CEF-8BDA-95317213F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B6CF9-D77F-4ABE-965E-287E74CB96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0485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5FF2F12-86CA-BF3A-929A-ACD53517F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B400F81-35AD-5727-1995-FC479AA36A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B67808B-9901-D74E-8882-B6B45E4D9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0A5FE95-1A7E-C2A4-D297-A593B28B1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7E97D-9124-4C74-A2DA-115FE98D4CF9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67B915A-6AE1-067C-20EB-6D7FD91C3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B72B8BF-6D10-7591-F806-F83CABBC3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B6CF9-D77F-4ABE-965E-287E74CB96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6027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C32CB27-EC6A-7C2A-C0F3-A80AB6273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D9747C4-2C94-097F-A939-2513C0FA28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EB59C35-E900-86F0-15BF-E8B33BCC40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B32C72DA-44EE-21CF-5DB9-828CC9645A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E07657E-FFE2-9E1D-791B-32304C379D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18EB55D-C623-567F-7795-D75AFF4B1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7E97D-9124-4C74-A2DA-115FE98D4CF9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AB80E29-5C8C-79D3-15C9-0D5FB65B6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0F113AD5-B983-464D-A25A-491E8FA07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B6CF9-D77F-4ABE-965E-287E74CB96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8191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8D9896A-6436-4325-3C32-7F087FFEB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92BE779-EA89-3E14-B47B-8075EC710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7E97D-9124-4C74-A2DA-115FE98D4CF9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B3E3588-9DC5-735D-C1A8-F0FA95394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FAA6871-9F8C-D2C2-09E5-CC64C2721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B6CF9-D77F-4ABE-965E-287E74CB96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6230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BD0F6F1-01DE-2B3B-A94B-C6AEB300F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7E97D-9124-4C74-A2DA-115FE98D4CF9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43A5FA9-6049-7F65-4CC3-88A72091A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C375F26-A85A-CD93-1280-A026DFD05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B6CF9-D77F-4ABE-965E-287E74CB96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1051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459625-3483-DABD-3D22-F17930DE0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9F0997C-557A-03E8-3336-75780609E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887C963-1508-1E6C-E802-72A151C86D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A5F1533-CA6A-D373-B14D-E21C691DE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7E97D-9124-4C74-A2DA-115FE98D4CF9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E88EAB7-0E2F-33ED-1FCE-EC1DBF72C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735156B-0009-AF9B-89CE-C265BF5EC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B6CF9-D77F-4ABE-965E-287E74CB96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2202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89B632C-7791-9169-BEF8-071B3075D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BC1F8BEE-EE40-0028-E597-EDE23BA98A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AA506C9-4478-B85A-F2E9-F3C2E3D0A1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7376F2D-62B1-5B41-E2EA-02CF98DBE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7E97D-9124-4C74-A2DA-115FE98D4CF9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48F68E1-B2A1-8B6D-03BB-70A802DE0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E10BD70-2629-EF39-DC6C-8A1A8FE58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B6CF9-D77F-4ABE-965E-287E74CB96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0989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EEBFF00-F40C-5F90-6AB4-5FD2027D7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D8B1F0B-6F4E-FF29-F352-6ADAAFFD7F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55CFCA4-8FB0-ABB4-B5F8-014BDE53A9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7E97D-9124-4C74-A2DA-115FE98D4CF9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E59D5C5-0E7C-AC70-F7EB-F7866113E8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ADF460E-95DE-9827-3175-07D2E49942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B6CF9-D77F-4ABE-965E-287E74CB96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446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82582A-74E2-6C31-5A57-5739BCBEC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81CEEB32-ABB9-2CBE-135A-3B6576AE5649}"/>
              </a:ext>
            </a:extLst>
          </p:cNvPr>
          <p:cNvGrpSpPr/>
          <p:nvPr/>
        </p:nvGrpSpPr>
        <p:grpSpPr>
          <a:xfrm>
            <a:off x="3836630" y="591158"/>
            <a:ext cx="4460707" cy="5749816"/>
            <a:chOff x="3836630" y="591158"/>
            <a:chExt cx="4460707" cy="5749816"/>
          </a:xfrm>
        </p:grpSpPr>
        <p:grpSp>
          <p:nvGrpSpPr>
            <p:cNvPr id="5" name="グループ化 4">
              <a:extLst>
                <a:ext uri="{FF2B5EF4-FFF2-40B4-BE49-F238E27FC236}">
                  <a16:creationId xmlns:a16="http://schemas.microsoft.com/office/drawing/2014/main" id="{10E9C929-34BF-3F65-9DCB-28EFB600F650}"/>
                </a:ext>
              </a:extLst>
            </p:cNvPr>
            <p:cNvGrpSpPr/>
            <p:nvPr/>
          </p:nvGrpSpPr>
          <p:grpSpPr>
            <a:xfrm>
              <a:off x="3901103" y="1267949"/>
              <a:ext cx="4396234" cy="4396234"/>
              <a:chOff x="2367670" y="2347123"/>
              <a:chExt cx="1620000" cy="1620000"/>
            </a:xfrm>
          </p:grpSpPr>
          <p:sp>
            <p:nvSpPr>
              <p:cNvPr id="12" name="楕円 11">
                <a:extLst>
                  <a:ext uri="{FF2B5EF4-FFF2-40B4-BE49-F238E27FC236}">
                    <a16:creationId xmlns:a16="http://schemas.microsoft.com/office/drawing/2014/main" id="{486E4EA3-7AE9-556C-2B4E-AEF762A6F9AF}"/>
                  </a:ext>
                </a:extLst>
              </p:cNvPr>
              <p:cNvSpPr/>
              <p:nvPr/>
            </p:nvSpPr>
            <p:spPr>
              <a:xfrm>
                <a:off x="2367670" y="2347123"/>
                <a:ext cx="1620000" cy="16200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楕円 12">
                <a:extLst>
                  <a:ext uri="{FF2B5EF4-FFF2-40B4-BE49-F238E27FC236}">
                    <a16:creationId xmlns:a16="http://schemas.microsoft.com/office/drawing/2014/main" id="{5B8D2F9F-9E8D-07A2-878D-3BB5C981BDE9}"/>
                  </a:ext>
                </a:extLst>
              </p:cNvPr>
              <p:cNvSpPr/>
              <p:nvPr/>
            </p:nvSpPr>
            <p:spPr>
              <a:xfrm>
                <a:off x="2432022" y="2400911"/>
                <a:ext cx="1512000" cy="1512000"/>
              </a:xfrm>
              <a:prstGeom prst="ellipse">
                <a:avLst/>
              </a:prstGeom>
              <a:solidFill>
                <a:schemeClr val="tx1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" name="正方形/長方形 13">
                <a:extLst>
                  <a:ext uri="{FF2B5EF4-FFF2-40B4-BE49-F238E27FC236}">
                    <a16:creationId xmlns:a16="http://schemas.microsoft.com/office/drawing/2014/main" id="{356ED99D-0ADE-BF0B-3183-4A592F8EE286}"/>
                  </a:ext>
                </a:extLst>
              </p:cNvPr>
              <p:cNvSpPr/>
              <p:nvPr/>
            </p:nvSpPr>
            <p:spPr>
              <a:xfrm>
                <a:off x="2970862" y="2952424"/>
                <a:ext cx="411243" cy="411243"/>
              </a:xfrm>
              <a:prstGeom prst="rect">
                <a:avLst/>
              </a:prstGeom>
              <a:solidFill>
                <a:schemeClr val="bg1"/>
              </a:solidFill>
              <a:ln w="63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" name="正方形/長方形 14">
                <a:extLst>
                  <a:ext uri="{FF2B5EF4-FFF2-40B4-BE49-F238E27FC236}">
                    <a16:creationId xmlns:a16="http://schemas.microsoft.com/office/drawing/2014/main" id="{FCCA8811-3E7E-39D6-0ADD-7F40E973F4FD}"/>
                  </a:ext>
                </a:extLst>
              </p:cNvPr>
              <p:cNvSpPr/>
              <p:nvPr/>
            </p:nvSpPr>
            <p:spPr>
              <a:xfrm>
                <a:off x="2925008" y="2911492"/>
                <a:ext cx="504104" cy="490838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B7089B94-53CA-A17F-7982-723375ADC4D9}"/>
                </a:ext>
              </a:extLst>
            </p:cNvPr>
            <p:cNvSpPr/>
            <p:nvPr/>
          </p:nvSpPr>
          <p:spPr>
            <a:xfrm>
              <a:off x="5452385" y="1278883"/>
              <a:ext cx="1292420" cy="1549477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88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茶</a:t>
              </a:r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4AC2089B-044B-17B2-A4C2-FBE01B20D321}"/>
                </a:ext>
              </a:extLst>
            </p:cNvPr>
            <p:cNvSpPr/>
            <p:nvPr/>
          </p:nvSpPr>
          <p:spPr>
            <a:xfrm>
              <a:off x="6781053" y="2609995"/>
              <a:ext cx="1292420" cy="1549477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88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屋</a:t>
              </a:r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CB616507-ECDE-D22F-151D-062FB8534821}"/>
                </a:ext>
              </a:extLst>
            </p:cNvPr>
            <p:cNvSpPr/>
            <p:nvPr/>
          </p:nvSpPr>
          <p:spPr>
            <a:xfrm>
              <a:off x="5459347" y="3927834"/>
              <a:ext cx="1292420" cy="1549477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88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小</a:t>
              </a:r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FD22CE58-F522-07EE-363A-50ECD163CED4}"/>
                </a:ext>
              </a:extLst>
            </p:cNvPr>
            <p:cNvSpPr/>
            <p:nvPr/>
          </p:nvSpPr>
          <p:spPr>
            <a:xfrm>
              <a:off x="4114773" y="2600924"/>
              <a:ext cx="1292420" cy="1549477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88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鉄</a:t>
              </a:r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6AB0F2E-F5E1-46C0-1604-CBD78033FE21}"/>
                </a:ext>
              </a:extLst>
            </p:cNvPr>
            <p:cNvSpPr/>
            <p:nvPr/>
          </p:nvSpPr>
          <p:spPr>
            <a:xfrm>
              <a:off x="7705523" y="591158"/>
              <a:ext cx="478213" cy="1549477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kumimoji="1" lang="ja-JP" altLang="en-US" sz="3200" dirty="0">
                  <a:solidFill>
                    <a:schemeClr val="tx1"/>
                  </a:solidFill>
                  <a:latin typeface="HGP明朝B" panose="02020800000000000000" pitchFamily="18" charset="-128"/>
                  <a:ea typeface="HGP明朝B" panose="02020800000000000000" pitchFamily="18" charset="-128"/>
                </a:rPr>
                <a:t>東京</a:t>
              </a:r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F6E20506-7910-ECD6-A1FC-DCCD88D6083D}"/>
                </a:ext>
              </a:extLst>
            </p:cNvPr>
            <p:cNvSpPr/>
            <p:nvPr/>
          </p:nvSpPr>
          <p:spPr>
            <a:xfrm>
              <a:off x="3836630" y="4613647"/>
              <a:ext cx="478213" cy="1727327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kumimoji="1" lang="ja-JP" altLang="en-US" sz="3200" dirty="0">
                  <a:solidFill>
                    <a:schemeClr val="tx1"/>
                  </a:solidFill>
                  <a:latin typeface="HGP明朝B" panose="02020800000000000000" pitchFamily="18" charset="-128"/>
                  <a:ea typeface="HGP明朝B" panose="02020800000000000000" pitchFamily="18" charset="-128"/>
                </a:rPr>
                <a:t>神楽坂</a:t>
              </a:r>
            </a:p>
          </p:txBody>
        </p:sp>
      </p:grp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A80B004-5399-D6F2-1A05-BD577D2C5A37}"/>
              </a:ext>
            </a:extLst>
          </p:cNvPr>
          <p:cNvGrpSpPr/>
          <p:nvPr/>
        </p:nvGrpSpPr>
        <p:grpSpPr>
          <a:xfrm>
            <a:off x="9454965" y="1772539"/>
            <a:ext cx="1644348" cy="2274926"/>
            <a:chOff x="2343322" y="2061881"/>
            <a:chExt cx="1644348" cy="2274926"/>
          </a:xfrm>
        </p:grpSpPr>
        <p:grpSp>
          <p:nvGrpSpPr>
            <p:cNvPr id="3" name="グループ化 2">
              <a:extLst>
                <a:ext uri="{FF2B5EF4-FFF2-40B4-BE49-F238E27FC236}">
                  <a16:creationId xmlns:a16="http://schemas.microsoft.com/office/drawing/2014/main" id="{4B4D525C-3162-9C37-A7D8-03C6850B174C}"/>
                </a:ext>
              </a:extLst>
            </p:cNvPr>
            <p:cNvGrpSpPr/>
            <p:nvPr/>
          </p:nvGrpSpPr>
          <p:grpSpPr>
            <a:xfrm>
              <a:off x="2367670" y="2403003"/>
              <a:ext cx="1620000" cy="1620000"/>
              <a:chOff x="2367670" y="2347123"/>
              <a:chExt cx="1620000" cy="1620000"/>
            </a:xfrm>
          </p:grpSpPr>
          <p:sp>
            <p:nvSpPr>
              <p:cNvPr id="28" name="楕円 27">
                <a:extLst>
                  <a:ext uri="{FF2B5EF4-FFF2-40B4-BE49-F238E27FC236}">
                    <a16:creationId xmlns:a16="http://schemas.microsoft.com/office/drawing/2014/main" id="{4DE8888E-8C2E-0424-E450-396BC2AC0757}"/>
                  </a:ext>
                </a:extLst>
              </p:cNvPr>
              <p:cNvSpPr/>
              <p:nvPr/>
            </p:nvSpPr>
            <p:spPr>
              <a:xfrm>
                <a:off x="2367670" y="2347123"/>
                <a:ext cx="1620000" cy="16200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楕円 28">
                <a:extLst>
                  <a:ext uri="{FF2B5EF4-FFF2-40B4-BE49-F238E27FC236}">
                    <a16:creationId xmlns:a16="http://schemas.microsoft.com/office/drawing/2014/main" id="{0FA79174-7792-FEEA-58F4-B7B95B824090}"/>
                  </a:ext>
                </a:extLst>
              </p:cNvPr>
              <p:cNvSpPr/>
              <p:nvPr/>
            </p:nvSpPr>
            <p:spPr>
              <a:xfrm>
                <a:off x="2432022" y="2400911"/>
                <a:ext cx="1512000" cy="1512000"/>
              </a:xfrm>
              <a:prstGeom prst="ellipse">
                <a:avLst/>
              </a:prstGeom>
              <a:solidFill>
                <a:schemeClr val="tx1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0" name="正方形/長方形 29">
                <a:extLst>
                  <a:ext uri="{FF2B5EF4-FFF2-40B4-BE49-F238E27FC236}">
                    <a16:creationId xmlns:a16="http://schemas.microsoft.com/office/drawing/2014/main" id="{F9A13197-21DB-12FE-9CE6-154AB55FE7EE}"/>
                  </a:ext>
                </a:extLst>
              </p:cNvPr>
              <p:cNvSpPr/>
              <p:nvPr/>
            </p:nvSpPr>
            <p:spPr>
              <a:xfrm>
                <a:off x="3002066" y="2952215"/>
                <a:ext cx="377212" cy="416142"/>
              </a:xfrm>
              <a:prstGeom prst="rect">
                <a:avLst/>
              </a:prstGeom>
              <a:solidFill>
                <a:schemeClr val="bg1"/>
              </a:solidFill>
              <a:ln w="63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1" name="正方形/長方形 30">
                <a:extLst>
                  <a:ext uri="{FF2B5EF4-FFF2-40B4-BE49-F238E27FC236}">
                    <a16:creationId xmlns:a16="http://schemas.microsoft.com/office/drawing/2014/main" id="{54FCB19C-6ED3-66FE-55F6-D34D10AD6805}"/>
                  </a:ext>
                </a:extLst>
              </p:cNvPr>
              <p:cNvSpPr/>
              <p:nvPr/>
            </p:nvSpPr>
            <p:spPr>
              <a:xfrm>
                <a:off x="2953963" y="2902851"/>
                <a:ext cx="475156" cy="509790"/>
              </a:xfrm>
              <a:prstGeom prst="rect">
                <a:avLst/>
              </a:pr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F6C8A79C-6E22-D757-8137-49EA8844D2E7}"/>
                </a:ext>
              </a:extLst>
            </p:cNvPr>
            <p:cNvSpPr/>
            <p:nvPr/>
          </p:nvSpPr>
          <p:spPr>
            <a:xfrm>
              <a:off x="2953963" y="2407032"/>
              <a:ext cx="476253" cy="570978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32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茶</a:t>
              </a:r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6FE72BEC-4938-B22A-842A-660C4B6DFC19}"/>
                </a:ext>
              </a:extLst>
            </p:cNvPr>
            <p:cNvSpPr/>
            <p:nvPr/>
          </p:nvSpPr>
          <p:spPr>
            <a:xfrm>
              <a:off x="3439911" y="2897543"/>
              <a:ext cx="476253" cy="570978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32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屋</a:t>
              </a:r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F03D476F-9468-1D55-B33C-5475C9911944}"/>
                </a:ext>
              </a:extLst>
            </p:cNvPr>
            <p:cNvSpPr/>
            <p:nvPr/>
          </p:nvSpPr>
          <p:spPr>
            <a:xfrm>
              <a:off x="2952866" y="3397813"/>
              <a:ext cx="476253" cy="570978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32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小</a:t>
              </a:r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539AB445-FA70-D0EA-E63D-98651A399A71}"/>
                </a:ext>
              </a:extLst>
            </p:cNvPr>
            <p:cNvSpPr/>
            <p:nvPr/>
          </p:nvSpPr>
          <p:spPr>
            <a:xfrm>
              <a:off x="2461057" y="2897863"/>
              <a:ext cx="476253" cy="570978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32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鉄</a:t>
              </a:r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B4C6CFBA-ED92-66F2-107B-38B540D44A6E}"/>
                </a:ext>
              </a:extLst>
            </p:cNvPr>
            <p:cNvSpPr/>
            <p:nvPr/>
          </p:nvSpPr>
          <p:spPr>
            <a:xfrm>
              <a:off x="3709276" y="2061881"/>
              <a:ext cx="176220" cy="570978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kumimoji="1" lang="ja-JP" altLang="en-US" sz="1400" dirty="0">
                  <a:solidFill>
                    <a:schemeClr val="tx1"/>
                  </a:solidFill>
                  <a:latin typeface="HGP明朝B" panose="02020800000000000000" pitchFamily="18" charset="-128"/>
                  <a:ea typeface="HGP明朝B" panose="02020800000000000000" pitchFamily="18" charset="-128"/>
                </a:rPr>
                <a:t>東京</a:t>
              </a:r>
            </a:p>
          </p:txBody>
        </p:sp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9A1D3FB1-9933-527A-8A73-F86034632A3E}"/>
                </a:ext>
              </a:extLst>
            </p:cNvPr>
            <p:cNvSpPr/>
            <p:nvPr/>
          </p:nvSpPr>
          <p:spPr>
            <a:xfrm>
              <a:off x="2343322" y="3700292"/>
              <a:ext cx="176220" cy="636515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kumimoji="1" lang="ja-JP" altLang="en-US" sz="1400" dirty="0">
                  <a:solidFill>
                    <a:schemeClr val="tx1"/>
                  </a:solidFill>
                  <a:latin typeface="HGP明朝B" panose="02020800000000000000" pitchFamily="18" charset="-128"/>
                  <a:ea typeface="HGP明朝B" panose="02020800000000000000" pitchFamily="18" charset="-128"/>
                </a:rPr>
                <a:t>神楽坂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37567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92BC68-26B7-ADFB-52C3-A6FEA1C74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F95C7FB-E723-EE16-21E9-DD00DB28A72B}"/>
              </a:ext>
            </a:extLst>
          </p:cNvPr>
          <p:cNvSpPr/>
          <p:nvPr/>
        </p:nvSpPr>
        <p:spPr>
          <a:xfrm>
            <a:off x="2030136" y="83890"/>
            <a:ext cx="8095376" cy="666085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13FAA544-5CF7-F946-253E-0B7389F2A010}"/>
              </a:ext>
            </a:extLst>
          </p:cNvPr>
          <p:cNvGrpSpPr/>
          <p:nvPr/>
        </p:nvGrpSpPr>
        <p:grpSpPr>
          <a:xfrm>
            <a:off x="3836630" y="944131"/>
            <a:ext cx="4485871" cy="5305667"/>
            <a:chOff x="3836630" y="944131"/>
            <a:chExt cx="4485871" cy="5305667"/>
          </a:xfrm>
        </p:grpSpPr>
        <p:grpSp>
          <p:nvGrpSpPr>
            <p:cNvPr id="5" name="グループ化 4">
              <a:extLst>
                <a:ext uri="{FF2B5EF4-FFF2-40B4-BE49-F238E27FC236}">
                  <a16:creationId xmlns:a16="http://schemas.microsoft.com/office/drawing/2014/main" id="{D4505D03-D766-5037-A31B-BCE04A268444}"/>
                </a:ext>
              </a:extLst>
            </p:cNvPr>
            <p:cNvGrpSpPr/>
            <p:nvPr/>
          </p:nvGrpSpPr>
          <p:grpSpPr>
            <a:xfrm>
              <a:off x="3926267" y="1267949"/>
              <a:ext cx="4396234" cy="4396234"/>
              <a:chOff x="2376943" y="2347123"/>
              <a:chExt cx="1620000" cy="1620000"/>
            </a:xfrm>
          </p:grpSpPr>
          <p:sp>
            <p:nvSpPr>
              <p:cNvPr id="12" name="楕円 11">
                <a:extLst>
                  <a:ext uri="{FF2B5EF4-FFF2-40B4-BE49-F238E27FC236}">
                    <a16:creationId xmlns:a16="http://schemas.microsoft.com/office/drawing/2014/main" id="{9722B8C5-30C7-E170-74FB-8B320ADEBFF6}"/>
                  </a:ext>
                </a:extLst>
              </p:cNvPr>
              <p:cNvSpPr/>
              <p:nvPr/>
            </p:nvSpPr>
            <p:spPr>
              <a:xfrm>
                <a:off x="2376943" y="2347123"/>
                <a:ext cx="1620000" cy="1620000"/>
              </a:xfrm>
              <a:prstGeom prst="ellipse">
                <a:avLst/>
              </a:prstGeom>
              <a:noFill/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" name="楕円 12">
                <a:extLst>
                  <a:ext uri="{FF2B5EF4-FFF2-40B4-BE49-F238E27FC236}">
                    <a16:creationId xmlns:a16="http://schemas.microsoft.com/office/drawing/2014/main" id="{C7862E5B-9DB4-677D-84A2-F6166AF387CE}"/>
                  </a:ext>
                </a:extLst>
              </p:cNvPr>
              <p:cNvSpPr/>
              <p:nvPr/>
            </p:nvSpPr>
            <p:spPr>
              <a:xfrm>
                <a:off x="2432022" y="2400911"/>
                <a:ext cx="1512000" cy="1512000"/>
              </a:xfrm>
              <a:prstGeom prst="ellipse">
                <a:avLst/>
              </a:prstGeom>
              <a:noFill/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" name="正方形/長方形 13">
                <a:extLst>
                  <a:ext uri="{FF2B5EF4-FFF2-40B4-BE49-F238E27FC236}">
                    <a16:creationId xmlns:a16="http://schemas.microsoft.com/office/drawing/2014/main" id="{4BACE5C1-5C9C-6716-C1CC-B204855946C5}"/>
                  </a:ext>
                </a:extLst>
              </p:cNvPr>
              <p:cNvSpPr/>
              <p:nvPr/>
            </p:nvSpPr>
            <p:spPr>
              <a:xfrm>
                <a:off x="2970862" y="2952424"/>
                <a:ext cx="411243" cy="411243"/>
              </a:xfrm>
              <a:prstGeom prst="rect">
                <a:avLst/>
              </a:prstGeom>
              <a:solidFill>
                <a:schemeClr val="bg1"/>
              </a:solidFill>
              <a:ln w="63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" name="正方形/長方形 14">
                <a:extLst>
                  <a:ext uri="{FF2B5EF4-FFF2-40B4-BE49-F238E27FC236}">
                    <a16:creationId xmlns:a16="http://schemas.microsoft.com/office/drawing/2014/main" id="{929FE575-8629-C7BE-782E-678CC4B25970}"/>
                  </a:ext>
                </a:extLst>
              </p:cNvPr>
              <p:cNvSpPr/>
              <p:nvPr/>
            </p:nvSpPr>
            <p:spPr>
              <a:xfrm>
                <a:off x="2925008" y="2911492"/>
                <a:ext cx="504104" cy="490838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2EF5232C-F1D6-740D-96E6-6CE64280DABC}"/>
                </a:ext>
              </a:extLst>
            </p:cNvPr>
            <p:cNvSpPr/>
            <p:nvPr/>
          </p:nvSpPr>
          <p:spPr>
            <a:xfrm>
              <a:off x="5452385" y="1278883"/>
              <a:ext cx="1292420" cy="1549477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88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茶</a:t>
              </a:r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B0A5CAE1-2970-DAAE-FAF5-E177DF4D0FB2}"/>
                </a:ext>
              </a:extLst>
            </p:cNvPr>
            <p:cNvSpPr/>
            <p:nvPr/>
          </p:nvSpPr>
          <p:spPr>
            <a:xfrm>
              <a:off x="6781053" y="2609995"/>
              <a:ext cx="1292420" cy="1549477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88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屋</a:t>
              </a:r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A2CE3A9A-D0BD-89E7-C6CD-53493E2E53ED}"/>
                </a:ext>
              </a:extLst>
            </p:cNvPr>
            <p:cNvSpPr/>
            <p:nvPr/>
          </p:nvSpPr>
          <p:spPr>
            <a:xfrm>
              <a:off x="5459347" y="3927834"/>
              <a:ext cx="1292420" cy="1549477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88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小</a:t>
              </a:r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E53BBDD7-C6E7-152F-05C4-A8F9A5B165F4}"/>
                </a:ext>
              </a:extLst>
            </p:cNvPr>
            <p:cNvSpPr/>
            <p:nvPr/>
          </p:nvSpPr>
          <p:spPr>
            <a:xfrm>
              <a:off x="4114773" y="2600924"/>
              <a:ext cx="1292420" cy="1549477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88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鉄</a:t>
              </a:r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E08766EB-0D66-1B89-355B-D6171D2DD30E}"/>
                </a:ext>
              </a:extLst>
            </p:cNvPr>
            <p:cNvSpPr/>
            <p:nvPr/>
          </p:nvSpPr>
          <p:spPr>
            <a:xfrm>
              <a:off x="7705523" y="944131"/>
              <a:ext cx="478213" cy="939567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dist"/>
              <a:r>
                <a:rPr kumimoji="1" lang="ja-JP" altLang="en-US" sz="3200" dirty="0">
                  <a:solidFill>
                    <a:schemeClr val="bg1"/>
                  </a:solidFill>
                  <a:latin typeface="HGP明朝B" panose="02020800000000000000" pitchFamily="18" charset="-128"/>
                  <a:ea typeface="HGP明朝B" panose="02020800000000000000" pitchFamily="18" charset="-128"/>
                </a:rPr>
                <a:t>東京</a:t>
              </a:r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0BF0B470-B7BC-8175-EBD8-84C832CA0879}"/>
                </a:ext>
              </a:extLst>
            </p:cNvPr>
            <p:cNvSpPr/>
            <p:nvPr/>
          </p:nvSpPr>
          <p:spPr>
            <a:xfrm>
              <a:off x="3836630" y="4907560"/>
              <a:ext cx="478213" cy="1342238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dist"/>
              <a:r>
                <a:rPr kumimoji="1" lang="ja-JP" altLang="en-US" sz="3200" dirty="0">
                  <a:solidFill>
                    <a:schemeClr val="bg1"/>
                  </a:solidFill>
                  <a:latin typeface="HGP明朝B" panose="02020800000000000000" pitchFamily="18" charset="-128"/>
                  <a:ea typeface="HGP明朝B" panose="02020800000000000000" pitchFamily="18" charset="-128"/>
                </a:rPr>
                <a:t>神楽坂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86492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D67A7-C643-13F2-0242-00914EA5E2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35FD0A4-7D27-813B-374E-34BAAD643CAE}"/>
              </a:ext>
            </a:extLst>
          </p:cNvPr>
          <p:cNvSpPr/>
          <p:nvPr/>
        </p:nvSpPr>
        <p:spPr>
          <a:xfrm>
            <a:off x="2030136" y="83890"/>
            <a:ext cx="8095376" cy="666085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CE0A2159-4740-C5C7-9C57-B6DE258CCF46}"/>
              </a:ext>
            </a:extLst>
          </p:cNvPr>
          <p:cNvGrpSpPr/>
          <p:nvPr/>
        </p:nvGrpSpPr>
        <p:grpSpPr>
          <a:xfrm>
            <a:off x="3836630" y="591158"/>
            <a:ext cx="4485871" cy="5749816"/>
            <a:chOff x="3836630" y="591158"/>
            <a:chExt cx="4485871" cy="5749816"/>
          </a:xfrm>
        </p:grpSpPr>
        <p:grpSp>
          <p:nvGrpSpPr>
            <p:cNvPr id="5" name="グループ化 4">
              <a:extLst>
                <a:ext uri="{FF2B5EF4-FFF2-40B4-BE49-F238E27FC236}">
                  <a16:creationId xmlns:a16="http://schemas.microsoft.com/office/drawing/2014/main" id="{3A39D183-EF6A-AC00-6A25-ECE44A7A6711}"/>
                </a:ext>
              </a:extLst>
            </p:cNvPr>
            <p:cNvGrpSpPr/>
            <p:nvPr/>
          </p:nvGrpSpPr>
          <p:grpSpPr>
            <a:xfrm>
              <a:off x="3926267" y="1267949"/>
              <a:ext cx="4396234" cy="4396234"/>
              <a:chOff x="2376943" y="2347123"/>
              <a:chExt cx="1620000" cy="1620000"/>
            </a:xfrm>
          </p:grpSpPr>
          <p:sp>
            <p:nvSpPr>
              <p:cNvPr id="12" name="楕円 11">
                <a:extLst>
                  <a:ext uri="{FF2B5EF4-FFF2-40B4-BE49-F238E27FC236}">
                    <a16:creationId xmlns:a16="http://schemas.microsoft.com/office/drawing/2014/main" id="{D0F25983-FC36-6A9F-39F0-44D74B60638A}"/>
                  </a:ext>
                </a:extLst>
              </p:cNvPr>
              <p:cNvSpPr/>
              <p:nvPr/>
            </p:nvSpPr>
            <p:spPr>
              <a:xfrm>
                <a:off x="2376943" y="2347123"/>
                <a:ext cx="1620000" cy="1620000"/>
              </a:xfrm>
              <a:prstGeom prst="ellipse">
                <a:avLst/>
              </a:prstGeom>
              <a:solidFill>
                <a:schemeClr val="tx1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3" name="楕円 12">
                <a:extLst>
                  <a:ext uri="{FF2B5EF4-FFF2-40B4-BE49-F238E27FC236}">
                    <a16:creationId xmlns:a16="http://schemas.microsoft.com/office/drawing/2014/main" id="{D3344519-4DF7-201C-C107-76EB7DFABE4B}"/>
                  </a:ext>
                </a:extLst>
              </p:cNvPr>
              <p:cNvSpPr/>
              <p:nvPr/>
            </p:nvSpPr>
            <p:spPr>
              <a:xfrm>
                <a:off x="2432022" y="2400911"/>
                <a:ext cx="1512000" cy="15120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" name="正方形/長方形 13">
                <a:extLst>
                  <a:ext uri="{FF2B5EF4-FFF2-40B4-BE49-F238E27FC236}">
                    <a16:creationId xmlns:a16="http://schemas.microsoft.com/office/drawing/2014/main" id="{C67679E3-EE97-F432-A223-099F91DCD615}"/>
                  </a:ext>
                </a:extLst>
              </p:cNvPr>
              <p:cNvSpPr/>
              <p:nvPr/>
            </p:nvSpPr>
            <p:spPr>
              <a:xfrm>
                <a:off x="2970862" y="2953556"/>
                <a:ext cx="411243" cy="411243"/>
              </a:xfrm>
              <a:prstGeom prst="rect">
                <a:avLst/>
              </a:prstGeom>
              <a:solidFill>
                <a:schemeClr val="tx1"/>
              </a:solidFill>
              <a:ln w="63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" name="正方形/長方形 14">
                <a:extLst>
                  <a:ext uri="{FF2B5EF4-FFF2-40B4-BE49-F238E27FC236}">
                    <a16:creationId xmlns:a16="http://schemas.microsoft.com/office/drawing/2014/main" id="{2582F3B4-55C4-AC67-4568-E13EEDC881B0}"/>
                  </a:ext>
                </a:extLst>
              </p:cNvPr>
              <p:cNvSpPr/>
              <p:nvPr/>
            </p:nvSpPr>
            <p:spPr>
              <a:xfrm>
                <a:off x="2925008" y="2911492"/>
                <a:ext cx="504104" cy="490838"/>
              </a:xfrm>
              <a:prstGeom prst="rect">
                <a:avLst/>
              </a:prstGeom>
              <a:noFill/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AAEAF44C-5234-0253-5FCF-99B8F255E19E}"/>
                </a:ext>
              </a:extLst>
            </p:cNvPr>
            <p:cNvSpPr/>
            <p:nvPr/>
          </p:nvSpPr>
          <p:spPr>
            <a:xfrm>
              <a:off x="5452385" y="1278883"/>
              <a:ext cx="1292420" cy="1549477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8800" dirty="0">
                  <a:solidFill>
                    <a:schemeClr val="tx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茶</a:t>
              </a:r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DEDA7BE3-CA81-EAAD-8136-40BC6BF9D868}"/>
                </a:ext>
              </a:extLst>
            </p:cNvPr>
            <p:cNvSpPr/>
            <p:nvPr/>
          </p:nvSpPr>
          <p:spPr>
            <a:xfrm>
              <a:off x="6781053" y="2609995"/>
              <a:ext cx="1292420" cy="1549477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8800" dirty="0">
                  <a:solidFill>
                    <a:schemeClr val="tx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屋</a:t>
              </a:r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E90393C0-BAEF-EC77-AD5F-34A6F5401F42}"/>
                </a:ext>
              </a:extLst>
            </p:cNvPr>
            <p:cNvSpPr/>
            <p:nvPr/>
          </p:nvSpPr>
          <p:spPr>
            <a:xfrm>
              <a:off x="5459347" y="3927834"/>
              <a:ext cx="1292420" cy="1549477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8800" dirty="0">
                  <a:solidFill>
                    <a:schemeClr val="tx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小</a:t>
              </a:r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88CDC6AF-6316-980A-971F-22648312B03C}"/>
                </a:ext>
              </a:extLst>
            </p:cNvPr>
            <p:cNvSpPr/>
            <p:nvPr/>
          </p:nvSpPr>
          <p:spPr>
            <a:xfrm>
              <a:off x="4114773" y="2600924"/>
              <a:ext cx="1292420" cy="1549477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8800" dirty="0">
                  <a:solidFill>
                    <a:schemeClr val="tx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鉄</a:t>
              </a:r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91D3B591-6C1B-ACBA-1068-C1FA9F38AAD8}"/>
                </a:ext>
              </a:extLst>
            </p:cNvPr>
            <p:cNvSpPr/>
            <p:nvPr/>
          </p:nvSpPr>
          <p:spPr>
            <a:xfrm>
              <a:off x="7705523" y="591158"/>
              <a:ext cx="478213" cy="1549477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kumimoji="1" lang="ja-JP" altLang="en-US" sz="3200" dirty="0">
                  <a:solidFill>
                    <a:schemeClr val="bg1"/>
                  </a:solidFill>
                  <a:latin typeface="HGP明朝B" panose="02020800000000000000" pitchFamily="18" charset="-128"/>
                  <a:ea typeface="HGP明朝B" panose="02020800000000000000" pitchFamily="18" charset="-128"/>
                </a:rPr>
                <a:t>東京</a:t>
              </a:r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9B2CA15C-49AE-490F-D7FE-B42D891E0C25}"/>
                </a:ext>
              </a:extLst>
            </p:cNvPr>
            <p:cNvSpPr/>
            <p:nvPr/>
          </p:nvSpPr>
          <p:spPr>
            <a:xfrm>
              <a:off x="3836630" y="4613647"/>
              <a:ext cx="478213" cy="1727327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kumimoji="1" lang="ja-JP" altLang="en-US" sz="3200" dirty="0">
                  <a:solidFill>
                    <a:schemeClr val="bg1"/>
                  </a:solidFill>
                  <a:latin typeface="HGP明朝B" panose="02020800000000000000" pitchFamily="18" charset="-128"/>
                  <a:ea typeface="HGP明朝B" panose="02020800000000000000" pitchFamily="18" charset="-128"/>
                </a:rPr>
                <a:t>神楽坂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25840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6883B698-1CEA-132D-8FE7-A1E17EB5FF96}"/>
              </a:ext>
            </a:extLst>
          </p:cNvPr>
          <p:cNvGrpSpPr/>
          <p:nvPr/>
        </p:nvGrpSpPr>
        <p:grpSpPr>
          <a:xfrm>
            <a:off x="5392195" y="307668"/>
            <a:ext cx="1644348" cy="2274926"/>
            <a:chOff x="2343322" y="2061881"/>
            <a:chExt cx="1644348" cy="2274926"/>
          </a:xfrm>
        </p:grpSpPr>
        <p:grpSp>
          <p:nvGrpSpPr>
            <p:cNvPr id="5" name="グループ化 4">
              <a:extLst>
                <a:ext uri="{FF2B5EF4-FFF2-40B4-BE49-F238E27FC236}">
                  <a16:creationId xmlns:a16="http://schemas.microsoft.com/office/drawing/2014/main" id="{669B04B2-BFF0-A8EF-A684-9FA84F868138}"/>
                </a:ext>
              </a:extLst>
            </p:cNvPr>
            <p:cNvGrpSpPr/>
            <p:nvPr/>
          </p:nvGrpSpPr>
          <p:grpSpPr>
            <a:xfrm>
              <a:off x="2367670" y="2403003"/>
              <a:ext cx="1620000" cy="1620000"/>
              <a:chOff x="2367670" y="2347123"/>
              <a:chExt cx="1620000" cy="1620000"/>
            </a:xfrm>
          </p:grpSpPr>
          <p:sp>
            <p:nvSpPr>
              <p:cNvPr id="12" name="楕円 11">
                <a:extLst>
                  <a:ext uri="{FF2B5EF4-FFF2-40B4-BE49-F238E27FC236}">
                    <a16:creationId xmlns:a16="http://schemas.microsoft.com/office/drawing/2014/main" id="{B1DA6578-E1BC-807E-C8C9-8149990EEDE9}"/>
                  </a:ext>
                </a:extLst>
              </p:cNvPr>
              <p:cNvSpPr/>
              <p:nvPr/>
            </p:nvSpPr>
            <p:spPr>
              <a:xfrm>
                <a:off x="2367670" y="2347123"/>
                <a:ext cx="1620000" cy="16200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楕円 12">
                <a:extLst>
                  <a:ext uri="{FF2B5EF4-FFF2-40B4-BE49-F238E27FC236}">
                    <a16:creationId xmlns:a16="http://schemas.microsoft.com/office/drawing/2014/main" id="{485B7DB3-DE37-7797-C010-79C27AAEE4C3}"/>
                  </a:ext>
                </a:extLst>
              </p:cNvPr>
              <p:cNvSpPr/>
              <p:nvPr/>
            </p:nvSpPr>
            <p:spPr>
              <a:xfrm>
                <a:off x="2432022" y="2400911"/>
                <a:ext cx="1512000" cy="1512000"/>
              </a:xfrm>
              <a:prstGeom prst="ellipse">
                <a:avLst/>
              </a:prstGeom>
              <a:solidFill>
                <a:schemeClr val="tx1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4" name="正方形/長方形 13">
                <a:extLst>
                  <a:ext uri="{FF2B5EF4-FFF2-40B4-BE49-F238E27FC236}">
                    <a16:creationId xmlns:a16="http://schemas.microsoft.com/office/drawing/2014/main" id="{7A315736-CBF8-69E5-17FA-E8911610B3F8}"/>
                  </a:ext>
                </a:extLst>
              </p:cNvPr>
              <p:cNvSpPr/>
              <p:nvPr/>
            </p:nvSpPr>
            <p:spPr>
              <a:xfrm>
                <a:off x="3002066" y="2952215"/>
                <a:ext cx="377212" cy="416142"/>
              </a:xfrm>
              <a:prstGeom prst="rect">
                <a:avLst/>
              </a:prstGeom>
              <a:solidFill>
                <a:schemeClr val="bg1"/>
              </a:solidFill>
              <a:ln w="63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5" name="正方形/長方形 14">
                <a:extLst>
                  <a:ext uri="{FF2B5EF4-FFF2-40B4-BE49-F238E27FC236}">
                    <a16:creationId xmlns:a16="http://schemas.microsoft.com/office/drawing/2014/main" id="{45AC8B5C-859B-631E-B300-42CB0704BC2B}"/>
                  </a:ext>
                </a:extLst>
              </p:cNvPr>
              <p:cNvSpPr/>
              <p:nvPr/>
            </p:nvSpPr>
            <p:spPr>
              <a:xfrm>
                <a:off x="2953963" y="2902851"/>
                <a:ext cx="475156" cy="509790"/>
              </a:xfrm>
              <a:prstGeom prst="rect">
                <a:avLst/>
              </a:pr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502FCA66-6138-0404-62AB-2810BE7DD06D}"/>
                </a:ext>
              </a:extLst>
            </p:cNvPr>
            <p:cNvSpPr/>
            <p:nvPr/>
          </p:nvSpPr>
          <p:spPr>
            <a:xfrm>
              <a:off x="2953963" y="2407032"/>
              <a:ext cx="476253" cy="570978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32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茶</a:t>
              </a:r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D53E673B-4B06-9E64-D8E4-05841B9FF00E}"/>
                </a:ext>
              </a:extLst>
            </p:cNvPr>
            <p:cNvSpPr/>
            <p:nvPr/>
          </p:nvSpPr>
          <p:spPr>
            <a:xfrm>
              <a:off x="3439911" y="2897543"/>
              <a:ext cx="476253" cy="570978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32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屋</a:t>
              </a:r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F5B00A-BC5E-9539-BC55-730CEA8E2299}"/>
                </a:ext>
              </a:extLst>
            </p:cNvPr>
            <p:cNvSpPr/>
            <p:nvPr/>
          </p:nvSpPr>
          <p:spPr>
            <a:xfrm>
              <a:off x="2952866" y="3397813"/>
              <a:ext cx="476253" cy="570978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32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小</a:t>
              </a:r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5383F406-6294-091C-F277-42EDDD920142}"/>
                </a:ext>
              </a:extLst>
            </p:cNvPr>
            <p:cNvSpPr/>
            <p:nvPr/>
          </p:nvSpPr>
          <p:spPr>
            <a:xfrm>
              <a:off x="2461057" y="2897863"/>
              <a:ext cx="476253" cy="570978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32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鉄</a:t>
              </a:r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911FAFDB-200B-84C6-5996-A49355D4CB02}"/>
                </a:ext>
              </a:extLst>
            </p:cNvPr>
            <p:cNvSpPr/>
            <p:nvPr/>
          </p:nvSpPr>
          <p:spPr>
            <a:xfrm>
              <a:off x="3709276" y="2061881"/>
              <a:ext cx="176220" cy="570978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kumimoji="1" lang="ja-JP" altLang="en-US" sz="1400" dirty="0">
                  <a:solidFill>
                    <a:schemeClr val="tx1"/>
                  </a:solidFill>
                  <a:latin typeface="HGP明朝B" panose="02020800000000000000" pitchFamily="18" charset="-128"/>
                  <a:ea typeface="HGP明朝B" panose="02020800000000000000" pitchFamily="18" charset="-128"/>
                </a:rPr>
                <a:t>東京</a:t>
              </a:r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AA9F4828-62CF-B7D8-AD56-E98EB58872AF}"/>
                </a:ext>
              </a:extLst>
            </p:cNvPr>
            <p:cNvSpPr/>
            <p:nvPr/>
          </p:nvSpPr>
          <p:spPr>
            <a:xfrm>
              <a:off x="2343322" y="3700292"/>
              <a:ext cx="176220" cy="636515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kumimoji="1" lang="ja-JP" altLang="en-US" sz="1400" dirty="0">
                  <a:solidFill>
                    <a:schemeClr val="tx1"/>
                  </a:solidFill>
                  <a:latin typeface="HGP明朝B" panose="02020800000000000000" pitchFamily="18" charset="-128"/>
                  <a:ea typeface="HGP明朝B" panose="02020800000000000000" pitchFamily="18" charset="-128"/>
                </a:rPr>
                <a:t>神楽坂</a:t>
              </a:r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5F6CBCC9-91F0-B80C-2BBD-E2CFEBB4B6DA}"/>
              </a:ext>
            </a:extLst>
          </p:cNvPr>
          <p:cNvGrpSpPr/>
          <p:nvPr/>
        </p:nvGrpSpPr>
        <p:grpSpPr>
          <a:xfrm>
            <a:off x="0" y="3429097"/>
            <a:ext cx="11217486" cy="2789749"/>
            <a:chOff x="0" y="3429097"/>
            <a:chExt cx="11217486" cy="2789749"/>
          </a:xfrm>
        </p:grpSpPr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3C1EFE77-579D-4144-F247-CF64758CDEB0}"/>
                </a:ext>
              </a:extLst>
            </p:cNvPr>
            <p:cNvSpPr/>
            <p:nvPr/>
          </p:nvSpPr>
          <p:spPr>
            <a:xfrm>
              <a:off x="0" y="3429097"/>
              <a:ext cx="6581929" cy="1785304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ja-JP" sz="9000" dirty="0">
                  <a:solidFill>
                    <a:sysClr val="windowText" lastClr="000000"/>
                  </a:solidFill>
                  <a:latin typeface="Arial Black" panose="020B0A04020102020204" pitchFamily="34" charset="0"/>
                </a:rPr>
                <a:t>KOTETSU</a:t>
              </a:r>
              <a:endParaRPr kumimoji="1" lang="ja-JP" altLang="en-US" sz="9000" dirty="0">
                <a:solidFill>
                  <a:sysClr val="windowText" lastClr="000000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C56CDFE8-7099-57EE-7998-DAE3B150597C}"/>
                </a:ext>
              </a:extLst>
            </p:cNvPr>
            <p:cNvSpPr/>
            <p:nvPr/>
          </p:nvSpPr>
          <p:spPr>
            <a:xfrm>
              <a:off x="6376041" y="3429097"/>
              <a:ext cx="4841445" cy="1785304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ja-JP" sz="9000" dirty="0">
                  <a:solidFill>
                    <a:sysClr val="windowText" lastClr="000000"/>
                  </a:solidFill>
                  <a:latin typeface="Arial Black" panose="020B0A04020102020204" pitchFamily="34" charset="0"/>
                </a:rPr>
                <a:t>CHAYA</a:t>
              </a:r>
              <a:endParaRPr kumimoji="1" lang="ja-JP" altLang="en-US" sz="9000" dirty="0">
                <a:solidFill>
                  <a:sysClr val="windowText" lastClr="000000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3E3D53D-4E3F-AD73-AE4F-BDE6A9194FC5}"/>
                </a:ext>
              </a:extLst>
            </p:cNvPr>
            <p:cNvSpPr/>
            <p:nvPr/>
          </p:nvSpPr>
          <p:spPr>
            <a:xfrm>
              <a:off x="4020629" y="4433542"/>
              <a:ext cx="3254596" cy="1785304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dist"/>
              <a:r>
                <a:rPr kumimoji="1" lang="en-US" altLang="ja-JP" sz="5000" dirty="0">
                  <a:solidFill>
                    <a:sysClr val="windowText" lastClr="000000"/>
                  </a:solidFill>
                  <a:latin typeface="Arial Black" panose="020B0A04020102020204" pitchFamily="34" charset="0"/>
                </a:rPr>
                <a:t>HAWAII</a:t>
              </a:r>
              <a:endParaRPr kumimoji="1" lang="ja-JP" altLang="en-US" sz="5000" dirty="0">
                <a:solidFill>
                  <a:sysClr val="windowText" lastClr="000000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2537C7C8-E36A-FB5D-75EC-8E675E7AB926}"/>
                </a:ext>
              </a:extLst>
            </p:cNvPr>
            <p:cNvSpPr/>
            <p:nvPr/>
          </p:nvSpPr>
          <p:spPr>
            <a:xfrm>
              <a:off x="347869" y="5132381"/>
              <a:ext cx="3578087" cy="38762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467F2041-7C9A-CE54-19D0-6FA783572B2A}"/>
                </a:ext>
              </a:extLst>
            </p:cNvPr>
            <p:cNvSpPr/>
            <p:nvPr/>
          </p:nvSpPr>
          <p:spPr>
            <a:xfrm>
              <a:off x="7359959" y="5132381"/>
              <a:ext cx="3578087" cy="38762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858999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33</Words>
  <Application>Microsoft Office PowerPoint</Application>
  <PresentationFormat>ワイド画面</PresentationFormat>
  <Paragraphs>33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1" baseType="lpstr">
      <vt:lpstr>HGPｺﾞｼｯｸE</vt:lpstr>
      <vt:lpstr>HGP明朝B</vt:lpstr>
      <vt:lpstr>游ゴシック</vt:lpstr>
      <vt:lpstr>游ゴシック Light</vt:lpstr>
      <vt:lpstr>Arial</vt:lpstr>
      <vt:lpstr>Arial Black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昂明 松澤</dc:creator>
  <cp:lastModifiedBy>Tetsuharu Matsuzawa</cp:lastModifiedBy>
  <cp:revision>4</cp:revision>
  <dcterms:created xsi:type="dcterms:W3CDTF">2024-04-01T03:04:50Z</dcterms:created>
  <dcterms:modified xsi:type="dcterms:W3CDTF">2025-08-18T03:20:13Z</dcterms:modified>
</cp:coreProperties>
</file>