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handoutMasterIdLst>
    <p:handoutMasterId r:id="rId7"/>
  </p:handoutMasterIdLst>
  <p:sldIdLst>
    <p:sldId id="259" r:id="rId5"/>
  </p:sldIdLst>
  <p:sldSz cx="9144000" cy="6858000" type="screen4x3"/>
  <p:notesSz cx="6805613"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73464C-400C-2DA2-8650-44F91958D4F5}" name="山崎 遥花" initials="山崎" userId="S::yamasaki@niad.ac.jp::cb4fec5a-0f7b-4462-8e0b-8d8f99bb61a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3" d="100"/>
          <a:sy n="113" d="100"/>
        </p:scale>
        <p:origin x="45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田中 大海" userId="ef980ff7-ebf1-4c92-8233-2ce331739243" providerId="ADAL" clId="{ACB89CC0-D811-4F61-866D-58D411D53501}"/>
    <pc:docChg chg="custSel addSld modSld">
      <pc:chgData name="田中 大海" userId="ef980ff7-ebf1-4c92-8233-2ce331739243" providerId="ADAL" clId="{ACB89CC0-D811-4F61-866D-58D411D53501}" dt="2023-04-21T07:22:52.565" v="26"/>
      <pc:docMkLst>
        <pc:docMk/>
      </pc:docMkLst>
      <pc:sldChg chg="delSp modSp mod">
        <pc:chgData name="田中 大海" userId="ef980ff7-ebf1-4c92-8233-2ce331739243" providerId="ADAL" clId="{ACB89CC0-D811-4F61-866D-58D411D53501}" dt="2023-04-21T07:07:48.978" v="4" actId="478"/>
        <pc:sldMkLst>
          <pc:docMk/>
          <pc:sldMk cId="1159377479" sldId="259"/>
        </pc:sldMkLst>
        <pc:spChg chg="del">
          <ac:chgData name="田中 大海" userId="ef980ff7-ebf1-4c92-8233-2ce331739243" providerId="ADAL" clId="{ACB89CC0-D811-4F61-866D-58D411D53501}" dt="2023-04-21T07:07:42.542" v="2" actId="21"/>
          <ac:spMkLst>
            <pc:docMk/>
            <pc:sldMk cId="1159377479" sldId="259"/>
            <ac:spMk id="7" creationId="{B0DB2E75-51EE-18E0-E774-A2D91D9B7423}"/>
          </ac:spMkLst>
        </pc:spChg>
        <pc:spChg chg="del">
          <ac:chgData name="田中 大海" userId="ef980ff7-ebf1-4c92-8233-2ce331739243" providerId="ADAL" clId="{ACB89CC0-D811-4F61-866D-58D411D53501}" dt="2023-04-21T07:07:46.171" v="3" actId="478"/>
          <ac:spMkLst>
            <pc:docMk/>
            <pc:sldMk cId="1159377479" sldId="259"/>
            <ac:spMk id="8" creationId="{4A78119B-2204-F2CC-249C-D426748721D9}"/>
          </ac:spMkLst>
        </pc:spChg>
        <pc:spChg chg="del">
          <ac:chgData name="田中 大海" userId="ef980ff7-ebf1-4c92-8233-2ce331739243" providerId="ADAL" clId="{ACB89CC0-D811-4F61-866D-58D411D53501}" dt="2023-04-21T07:07:46.171" v="3" actId="478"/>
          <ac:spMkLst>
            <pc:docMk/>
            <pc:sldMk cId="1159377479" sldId="259"/>
            <ac:spMk id="9" creationId="{23238A94-4B9B-BA07-CA27-7092D262C597}"/>
          </ac:spMkLst>
        </pc:spChg>
        <pc:spChg chg="del">
          <ac:chgData name="田中 大海" userId="ef980ff7-ebf1-4c92-8233-2ce331739243" providerId="ADAL" clId="{ACB89CC0-D811-4F61-866D-58D411D53501}" dt="2023-04-21T07:07:46.171" v="3" actId="478"/>
          <ac:spMkLst>
            <pc:docMk/>
            <pc:sldMk cId="1159377479" sldId="259"/>
            <ac:spMk id="10" creationId="{9973E132-751E-7BAE-0938-E5E980D204CF}"/>
          </ac:spMkLst>
        </pc:spChg>
        <pc:spChg chg="del">
          <ac:chgData name="田中 大海" userId="ef980ff7-ebf1-4c92-8233-2ce331739243" providerId="ADAL" clId="{ACB89CC0-D811-4F61-866D-58D411D53501}" dt="2023-04-21T07:07:46.171" v="3" actId="478"/>
          <ac:spMkLst>
            <pc:docMk/>
            <pc:sldMk cId="1159377479" sldId="259"/>
            <ac:spMk id="11" creationId="{354B4722-B88C-C64E-BD73-BAE4135E2622}"/>
          </ac:spMkLst>
        </pc:spChg>
        <pc:spChg chg="del">
          <ac:chgData name="田中 大海" userId="ef980ff7-ebf1-4c92-8233-2ce331739243" providerId="ADAL" clId="{ACB89CC0-D811-4F61-866D-58D411D53501}" dt="2023-04-21T07:07:46.171" v="3" actId="478"/>
          <ac:spMkLst>
            <pc:docMk/>
            <pc:sldMk cId="1159377479" sldId="259"/>
            <ac:spMk id="12" creationId="{7825E525-B347-EEC8-BEB8-593FE31A0E05}"/>
          </ac:spMkLst>
        </pc:spChg>
        <pc:spChg chg="del">
          <ac:chgData name="田中 大海" userId="ef980ff7-ebf1-4c92-8233-2ce331739243" providerId="ADAL" clId="{ACB89CC0-D811-4F61-866D-58D411D53501}" dt="2023-04-21T07:07:46.171" v="3" actId="478"/>
          <ac:spMkLst>
            <pc:docMk/>
            <pc:sldMk cId="1159377479" sldId="259"/>
            <ac:spMk id="13" creationId="{3CD296B5-977D-BDDA-3E7D-5B8E28BADCD8}"/>
          </ac:spMkLst>
        </pc:spChg>
        <pc:spChg chg="del">
          <ac:chgData name="田中 大海" userId="ef980ff7-ebf1-4c92-8233-2ce331739243" providerId="ADAL" clId="{ACB89CC0-D811-4F61-866D-58D411D53501}" dt="2023-04-21T07:07:46.171" v="3" actId="478"/>
          <ac:spMkLst>
            <pc:docMk/>
            <pc:sldMk cId="1159377479" sldId="259"/>
            <ac:spMk id="14" creationId="{70325BA7-1EEF-AED4-1377-D332EF6180AC}"/>
          </ac:spMkLst>
        </pc:spChg>
        <pc:spChg chg="del">
          <ac:chgData name="田中 大海" userId="ef980ff7-ebf1-4c92-8233-2ce331739243" providerId="ADAL" clId="{ACB89CC0-D811-4F61-866D-58D411D53501}" dt="2023-04-21T07:07:48.978" v="4" actId="478"/>
          <ac:spMkLst>
            <pc:docMk/>
            <pc:sldMk cId="1159377479" sldId="259"/>
            <ac:spMk id="15" creationId="{14512977-5D61-B490-CBDA-CE602C6134AA}"/>
          </ac:spMkLst>
        </pc:spChg>
        <pc:spChg chg="del">
          <ac:chgData name="田中 大海" userId="ef980ff7-ebf1-4c92-8233-2ce331739243" providerId="ADAL" clId="{ACB89CC0-D811-4F61-866D-58D411D53501}" dt="2023-04-21T07:07:48.978" v="4" actId="478"/>
          <ac:spMkLst>
            <pc:docMk/>
            <pc:sldMk cId="1159377479" sldId="259"/>
            <ac:spMk id="16" creationId="{77162C0A-60B6-AF52-D85F-F5A49FDA7FB0}"/>
          </ac:spMkLst>
        </pc:spChg>
        <pc:spChg chg="del">
          <ac:chgData name="田中 大海" userId="ef980ff7-ebf1-4c92-8233-2ce331739243" providerId="ADAL" clId="{ACB89CC0-D811-4F61-866D-58D411D53501}" dt="2023-04-21T07:07:46.171" v="3" actId="478"/>
          <ac:spMkLst>
            <pc:docMk/>
            <pc:sldMk cId="1159377479" sldId="259"/>
            <ac:spMk id="17" creationId="{AF25E7DF-E3B6-FB04-C9BA-7C4C76F8F0D9}"/>
          </ac:spMkLst>
        </pc:spChg>
        <pc:spChg chg="del">
          <ac:chgData name="田中 大海" userId="ef980ff7-ebf1-4c92-8233-2ce331739243" providerId="ADAL" clId="{ACB89CC0-D811-4F61-866D-58D411D53501}" dt="2023-04-21T07:07:46.171" v="3" actId="478"/>
          <ac:spMkLst>
            <pc:docMk/>
            <pc:sldMk cId="1159377479" sldId="259"/>
            <ac:spMk id="18" creationId="{A3B2691C-D94F-84A4-79D8-1E7FD94BCD6B}"/>
          </ac:spMkLst>
        </pc:spChg>
        <pc:spChg chg="del">
          <ac:chgData name="田中 大海" userId="ef980ff7-ebf1-4c92-8233-2ce331739243" providerId="ADAL" clId="{ACB89CC0-D811-4F61-866D-58D411D53501}" dt="2023-04-21T07:07:38.234" v="1" actId="21"/>
          <ac:spMkLst>
            <pc:docMk/>
            <pc:sldMk cId="1159377479" sldId="259"/>
            <ac:spMk id="19" creationId="{B7DDF8D1-6F13-E439-23D2-347B146704F7}"/>
          </ac:spMkLst>
        </pc:spChg>
        <pc:spChg chg="del">
          <ac:chgData name="田中 大海" userId="ef980ff7-ebf1-4c92-8233-2ce331739243" providerId="ADAL" clId="{ACB89CC0-D811-4F61-866D-58D411D53501}" dt="2023-04-21T07:07:48.978" v="4" actId="478"/>
          <ac:spMkLst>
            <pc:docMk/>
            <pc:sldMk cId="1159377479" sldId="259"/>
            <ac:spMk id="21" creationId="{B0B1F867-E8B8-8604-EE1D-3383C902BCB8}"/>
          </ac:spMkLst>
        </pc:spChg>
        <pc:spChg chg="del">
          <ac:chgData name="田中 大海" userId="ef980ff7-ebf1-4c92-8233-2ce331739243" providerId="ADAL" clId="{ACB89CC0-D811-4F61-866D-58D411D53501}" dt="2023-04-21T07:07:48.978" v="4" actId="478"/>
          <ac:spMkLst>
            <pc:docMk/>
            <pc:sldMk cId="1159377479" sldId="259"/>
            <ac:spMk id="60" creationId="{02A5967E-565B-876C-6201-EBF77AB4F324}"/>
          </ac:spMkLst>
        </pc:spChg>
        <pc:spChg chg="del">
          <ac:chgData name="田中 大海" userId="ef980ff7-ebf1-4c92-8233-2ce331739243" providerId="ADAL" clId="{ACB89CC0-D811-4F61-866D-58D411D53501}" dt="2023-04-21T07:07:48.978" v="4" actId="478"/>
          <ac:spMkLst>
            <pc:docMk/>
            <pc:sldMk cId="1159377479" sldId="259"/>
            <ac:spMk id="61" creationId="{4EAEC44A-C0D0-473F-4A0A-0B83F9FD1E85}"/>
          </ac:spMkLst>
        </pc:spChg>
        <pc:spChg chg="del">
          <ac:chgData name="田中 大海" userId="ef980ff7-ebf1-4c92-8233-2ce331739243" providerId="ADAL" clId="{ACB89CC0-D811-4F61-866D-58D411D53501}" dt="2023-04-21T07:07:46.171" v="3" actId="478"/>
          <ac:spMkLst>
            <pc:docMk/>
            <pc:sldMk cId="1159377479" sldId="259"/>
            <ac:spMk id="62" creationId="{1C17D6D0-F79A-8E2B-C150-AE22FCD0AD04}"/>
          </ac:spMkLst>
        </pc:spChg>
        <pc:spChg chg="del">
          <ac:chgData name="田中 大海" userId="ef980ff7-ebf1-4c92-8233-2ce331739243" providerId="ADAL" clId="{ACB89CC0-D811-4F61-866D-58D411D53501}" dt="2023-04-21T07:07:46.171" v="3" actId="478"/>
          <ac:spMkLst>
            <pc:docMk/>
            <pc:sldMk cId="1159377479" sldId="259"/>
            <ac:spMk id="63" creationId="{EB1D8511-6A5E-73B5-B17B-3AE8A10A4BC7}"/>
          </ac:spMkLst>
        </pc:spChg>
        <pc:spChg chg="del">
          <ac:chgData name="田中 大海" userId="ef980ff7-ebf1-4c92-8233-2ce331739243" providerId="ADAL" clId="{ACB89CC0-D811-4F61-866D-58D411D53501}" dt="2023-04-21T07:07:46.171" v="3" actId="478"/>
          <ac:spMkLst>
            <pc:docMk/>
            <pc:sldMk cId="1159377479" sldId="259"/>
            <ac:spMk id="64" creationId="{9F52DD1C-E866-3CF0-5939-6BDB3CA55914}"/>
          </ac:spMkLst>
        </pc:spChg>
        <pc:spChg chg="del">
          <ac:chgData name="田中 大海" userId="ef980ff7-ebf1-4c92-8233-2ce331739243" providerId="ADAL" clId="{ACB89CC0-D811-4F61-866D-58D411D53501}" dt="2023-04-21T07:07:46.171" v="3" actId="478"/>
          <ac:spMkLst>
            <pc:docMk/>
            <pc:sldMk cId="1159377479" sldId="259"/>
            <ac:spMk id="65" creationId="{D3362221-8D61-B06B-405F-FB242C5D83FF}"/>
          </ac:spMkLst>
        </pc:spChg>
        <pc:spChg chg="del">
          <ac:chgData name="田中 大海" userId="ef980ff7-ebf1-4c92-8233-2ce331739243" providerId="ADAL" clId="{ACB89CC0-D811-4F61-866D-58D411D53501}" dt="2023-04-21T07:07:46.171" v="3" actId="478"/>
          <ac:spMkLst>
            <pc:docMk/>
            <pc:sldMk cId="1159377479" sldId="259"/>
            <ac:spMk id="66" creationId="{8193FF55-C03F-4D62-38DD-CDD106A38372}"/>
          </ac:spMkLst>
        </pc:spChg>
        <pc:spChg chg="del">
          <ac:chgData name="田中 大海" userId="ef980ff7-ebf1-4c92-8233-2ce331739243" providerId="ADAL" clId="{ACB89CC0-D811-4F61-866D-58D411D53501}" dt="2023-04-21T07:07:46.171" v="3" actId="478"/>
          <ac:spMkLst>
            <pc:docMk/>
            <pc:sldMk cId="1159377479" sldId="259"/>
            <ac:spMk id="67" creationId="{D2EA1524-CEDF-78B7-F915-106B62B90444}"/>
          </ac:spMkLst>
        </pc:spChg>
        <pc:spChg chg="del">
          <ac:chgData name="田中 大海" userId="ef980ff7-ebf1-4c92-8233-2ce331739243" providerId="ADAL" clId="{ACB89CC0-D811-4F61-866D-58D411D53501}" dt="2023-04-21T07:07:46.171" v="3" actId="478"/>
          <ac:spMkLst>
            <pc:docMk/>
            <pc:sldMk cId="1159377479" sldId="259"/>
            <ac:spMk id="68" creationId="{4CD0EC00-EC31-22FA-AA29-781ACA4CF1F5}"/>
          </ac:spMkLst>
        </pc:spChg>
        <pc:spChg chg="del">
          <ac:chgData name="田中 大海" userId="ef980ff7-ebf1-4c92-8233-2ce331739243" providerId="ADAL" clId="{ACB89CC0-D811-4F61-866D-58D411D53501}" dt="2023-04-21T07:07:46.171" v="3" actId="478"/>
          <ac:spMkLst>
            <pc:docMk/>
            <pc:sldMk cId="1159377479" sldId="259"/>
            <ac:spMk id="69" creationId="{A5798818-E078-A313-7028-ACE161397602}"/>
          </ac:spMkLst>
        </pc:spChg>
        <pc:spChg chg="del">
          <ac:chgData name="田中 大海" userId="ef980ff7-ebf1-4c92-8233-2ce331739243" providerId="ADAL" clId="{ACB89CC0-D811-4F61-866D-58D411D53501}" dt="2023-04-21T07:07:46.171" v="3" actId="478"/>
          <ac:spMkLst>
            <pc:docMk/>
            <pc:sldMk cId="1159377479" sldId="259"/>
            <ac:spMk id="70" creationId="{4335A9CE-A301-28E8-9CBD-9AA355320FA8}"/>
          </ac:spMkLst>
        </pc:spChg>
        <pc:spChg chg="del">
          <ac:chgData name="田中 大海" userId="ef980ff7-ebf1-4c92-8233-2ce331739243" providerId="ADAL" clId="{ACB89CC0-D811-4F61-866D-58D411D53501}" dt="2023-04-21T07:07:46.171" v="3" actId="478"/>
          <ac:spMkLst>
            <pc:docMk/>
            <pc:sldMk cId="1159377479" sldId="259"/>
            <ac:spMk id="71" creationId="{51FFEA2E-04F0-E17B-EBEC-03FAA36D64B0}"/>
          </ac:spMkLst>
        </pc:spChg>
        <pc:spChg chg="del">
          <ac:chgData name="田中 大海" userId="ef980ff7-ebf1-4c92-8233-2ce331739243" providerId="ADAL" clId="{ACB89CC0-D811-4F61-866D-58D411D53501}" dt="2023-04-21T07:07:46.171" v="3" actId="478"/>
          <ac:spMkLst>
            <pc:docMk/>
            <pc:sldMk cId="1159377479" sldId="259"/>
            <ac:spMk id="72" creationId="{BBE15AEB-7058-5C71-7A59-FF80EAF953F5}"/>
          </ac:spMkLst>
        </pc:spChg>
        <pc:spChg chg="del">
          <ac:chgData name="田中 大海" userId="ef980ff7-ebf1-4c92-8233-2ce331739243" providerId="ADAL" clId="{ACB89CC0-D811-4F61-866D-58D411D53501}" dt="2023-04-21T07:07:46.171" v="3" actId="478"/>
          <ac:spMkLst>
            <pc:docMk/>
            <pc:sldMk cId="1159377479" sldId="259"/>
            <ac:spMk id="73" creationId="{95BCF0BD-93A1-6401-63A3-F2D868F2B6A2}"/>
          </ac:spMkLst>
        </pc:spChg>
        <pc:grpChg chg="del">
          <ac:chgData name="田中 大海" userId="ef980ff7-ebf1-4c92-8233-2ce331739243" providerId="ADAL" clId="{ACB89CC0-D811-4F61-866D-58D411D53501}" dt="2023-04-21T07:07:48.978" v="4" actId="478"/>
          <ac:grpSpMkLst>
            <pc:docMk/>
            <pc:sldMk cId="1159377479" sldId="259"/>
            <ac:grpSpMk id="22" creationId="{4E48D322-98A2-1582-9AFA-46B01A182F15}"/>
          </ac:grpSpMkLst>
        </pc:grpChg>
        <pc:grpChg chg="del">
          <ac:chgData name="田中 大海" userId="ef980ff7-ebf1-4c92-8233-2ce331739243" providerId="ADAL" clId="{ACB89CC0-D811-4F61-866D-58D411D53501}" dt="2023-04-21T07:07:46.171" v="3" actId="478"/>
          <ac:grpSpMkLst>
            <pc:docMk/>
            <pc:sldMk cId="1159377479" sldId="259"/>
            <ac:grpSpMk id="31" creationId="{0E298667-D276-96A9-1857-DD7C9A6E5791}"/>
          </ac:grpSpMkLst>
        </pc:grpChg>
        <pc:grpChg chg="del">
          <ac:chgData name="田中 大海" userId="ef980ff7-ebf1-4c92-8233-2ce331739243" providerId="ADAL" clId="{ACB89CC0-D811-4F61-866D-58D411D53501}" dt="2023-04-21T07:07:48.978" v="4" actId="478"/>
          <ac:grpSpMkLst>
            <pc:docMk/>
            <pc:sldMk cId="1159377479" sldId="259"/>
            <ac:grpSpMk id="40" creationId="{A97CE62D-ABD1-2A70-3CBE-AC8B3CDEA0EE}"/>
          </ac:grpSpMkLst>
        </pc:grpChg>
        <pc:grpChg chg="del">
          <ac:chgData name="田中 大海" userId="ef980ff7-ebf1-4c92-8233-2ce331739243" providerId="ADAL" clId="{ACB89CC0-D811-4F61-866D-58D411D53501}" dt="2023-04-21T07:07:48.978" v="4" actId="478"/>
          <ac:grpSpMkLst>
            <pc:docMk/>
            <pc:sldMk cId="1159377479" sldId="259"/>
            <ac:grpSpMk id="49" creationId="{E1D7E8D9-DAC7-217C-00EF-ED5D9B6CC228}"/>
          </ac:grpSpMkLst>
        </pc:grpChg>
        <pc:cxnChg chg="del mod">
          <ac:chgData name="田中 大海" userId="ef980ff7-ebf1-4c92-8233-2ce331739243" providerId="ADAL" clId="{ACB89CC0-D811-4F61-866D-58D411D53501}" dt="2023-04-21T07:07:46.171" v="3" actId="478"/>
          <ac:cxnSpMkLst>
            <pc:docMk/>
            <pc:sldMk cId="1159377479" sldId="259"/>
            <ac:cxnSpMk id="58" creationId="{235D87C7-F394-47DB-F426-60B9CD74099E}"/>
          </ac:cxnSpMkLst>
        </pc:cxnChg>
        <pc:cxnChg chg="del mod">
          <ac:chgData name="田中 大海" userId="ef980ff7-ebf1-4c92-8233-2ce331739243" providerId="ADAL" clId="{ACB89CC0-D811-4F61-866D-58D411D53501}" dt="2023-04-21T07:07:46.171" v="3" actId="478"/>
          <ac:cxnSpMkLst>
            <pc:docMk/>
            <pc:sldMk cId="1159377479" sldId="259"/>
            <ac:cxnSpMk id="59" creationId="{EF57FD84-5F4C-5ACF-D0C9-A02F0654EDA2}"/>
          </ac:cxnSpMkLst>
        </pc:cxnChg>
      </pc:sldChg>
      <pc:sldChg chg="modSp add mod">
        <pc:chgData name="田中 大海" userId="ef980ff7-ebf1-4c92-8233-2ce331739243" providerId="ADAL" clId="{ACB89CC0-D811-4F61-866D-58D411D53501}" dt="2023-04-21T07:22:52.565" v="26"/>
        <pc:sldMkLst>
          <pc:docMk/>
          <pc:sldMk cId="385242384" sldId="260"/>
        </pc:sldMkLst>
        <pc:spChg chg="mod">
          <ac:chgData name="田中 大海" userId="ef980ff7-ebf1-4c92-8233-2ce331739243" providerId="ADAL" clId="{ACB89CC0-D811-4F61-866D-58D411D53501}" dt="2023-04-21T07:22:52.565" v="26"/>
          <ac:spMkLst>
            <pc:docMk/>
            <pc:sldMk cId="385242384" sldId="260"/>
            <ac:spMk id="7" creationId="{B0DB2E75-51EE-18E0-E774-A2D91D9B7423}"/>
          </ac:spMkLst>
        </pc:spChg>
        <pc:spChg chg="mod">
          <ac:chgData name="田中 大海" userId="ef980ff7-ebf1-4c92-8233-2ce331739243" providerId="ADAL" clId="{ACB89CC0-D811-4F61-866D-58D411D53501}" dt="2023-04-21T07:22:52.565" v="26"/>
          <ac:spMkLst>
            <pc:docMk/>
            <pc:sldMk cId="385242384" sldId="260"/>
            <ac:spMk id="12" creationId="{7825E525-B347-EEC8-BEB8-593FE31A0E05}"/>
          </ac:spMkLst>
        </pc:spChg>
        <pc:spChg chg="mod">
          <ac:chgData name="田中 大海" userId="ef980ff7-ebf1-4c92-8233-2ce331739243" providerId="ADAL" clId="{ACB89CC0-D811-4F61-866D-58D411D53501}" dt="2023-04-21T07:22:52.565" v="26"/>
          <ac:spMkLst>
            <pc:docMk/>
            <pc:sldMk cId="385242384" sldId="260"/>
            <ac:spMk id="17" creationId="{AF25E7DF-E3B6-FB04-C9BA-7C4C76F8F0D9}"/>
          </ac:spMkLst>
        </pc:spChg>
        <pc:spChg chg="mod">
          <ac:chgData name="田中 大海" userId="ef980ff7-ebf1-4c92-8233-2ce331739243" providerId="ADAL" clId="{ACB89CC0-D811-4F61-866D-58D411D53501}" dt="2023-04-21T07:22:52.565" v="26"/>
          <ac:spMkLst>
            <pc:docMk/>
            <pc:sldMk cId="385242384" sldId="260"/>
            <ac:spMk id="18" creationId="{A3B2691C-D94F-84A4-79D8-1E7FD94BCD6B}"/>
          </ac:spMkLst>
        </pc:spChg>
        <pc:spChg chg="mod">
          <ac:chgData name="田中 大海" userId="ef980ff7-ebf1-4c92-8233-2ce331739243" providerId="ADAL" clId="{ACB89CC0-D811-4F61-866D-58D411D53501}" dt="2023-04-21T07:22:52.565" v="26"/>
          <ac:spMkLst>
            <pc:docMk/>
            <pc:sldMk cId="385242384" sldId="260"/>
            <ac:spMk id="71" creationId="{51FFEA2E-04F0-E17B-EBEC-03FAA36D64B0}"/>
          </ac:spMkLst>
        </pc:spChg>
        <pc:spChg chg="mod">
          <ac:chgData name="田中 大海" userId="ef980ff7-ebf1-4c92-8233-2ce331739243" providerId="ADAL" clId="{ACB89CC0-D811-4F61-866D-58D411D53501}" dt="2023-04-21T07:22:52.565" v="26"/>
          <ac:spMkLst>
            <pc:docMk/>
            <pc:sldMk cId="385242384" sldId="260"/>
            <ac:spMk id="72" creationId="{BBE15AEB-7058-5C71-7A59-FF80EAF953F5}"/>
          </ac:spMkLst>
        </pc:spChg>
        <pc:spChg chg="mod">
          <ac:chgData name="田中 大海" userId="ef980ff7-ebf1-4c92-8233-2ce331739243" providerId="ADAL" clId="{ACB89CC0-D811-4F61-866D-58D411D53501}" dt="2023-04-21T07:22:52.565" v="26"/>
          <ac:spMkLst>
            <pc:docMk/>
            <pc:sldMk cId="385242384" sldId="260"/>
            <ac:spMk id="73" creationId="{95BCF0BD-93A1-6401-63A3-F2D868F2B6A2}"/>
          </ac:spMkLst>
        </pc:spChg>
      </pc:sldChg>
    </pc:docChg>
  </pc:docChgLst>
  <pc:docChgLst>
    <pc:chgData name="田中 大海" userId="ef980ff7-ebf1-4c92-8233-2ce331739243" providerId="ADAL" clId="{E69DA8C2-488E-4ED8-9883-2E4E3145C6AC}"/>
    <pc:docChg chg="modSld">
      <pc:chgData name="田中 大海" userId="ef980ff7-ebf1-4c92-8233-2ce331739243" providerId="ADAL" clId="{E69DA8C2-488E-4ED8-9883-2E4E3145C6AC}" dt="2023-10-06T01:14:04.141" v="418" actId="13926"/>
      <pc:docMkLst>
        <pc:docMk/>
      </pc:docMkLst>
      <pc:sldChg chg="modSp mod modCm">
        <pc:chgData name="田中 大海" userId="ef980ff7-ebf1-4c92-8233-2ce331739243" providerId="ADAL" clId="{E69DA8C2-488E-4ED8-9883-2E4E3145C6AC}" dt="2023-10-06T01:14:04.141" v="418" actId="13926"/>
        <pc:sldMkLst>
          <pc:docMk/>
          <pc:sldMk cId="1159377479" sldId="259"/>
        </pc:sldMkLst>
        <pc:spChg chg="mod">
          <ac:chgData name="田中 大海" userId="ef980ff7-ebf1-4c92-8233-2ce331739243" providerId="ADAL" clId="{E69DA8C2-488E-4ED8-9883-2E4E3145C6AC}" dt="2023-10-06T01:14:04.141" v="418" actId="13926"/>
          <ac:spMkLst>
            <pc:docMk/>
            <pc:sldMk cId="1159377479" sldId="259"/>
            <ac:spMk id="5" creationId="{F6A6F409-6A32-1455-1EBA-AB10AB8129E7}"/>
          </ac:spMkLst>
        </pc:spChg>
        <pc:extLst>
          <p:ext xmlns:p="http://schemas.openxmlformats.org/presentationml/2006/main" uri="{D6D511B9-2390-475A-947B-AFAB55BFBCF1}">
            <pc226:cmChg xmlns:pc226="http://schemas.microsoft.com/office/powerpoint/2022/06/main/command" chg="mod">
              <pc226:chgData name="田中 大海" userId="ef980ff7-ebf1-4c92-8233-2ce331739243" providerId="ADAL" clId="{E69DA8C2-488E-4ED8-9883-2E4E3145C6AC}" dt="2023-10-06T01:13:46.105" v="414" actId="20577"/>
              <pc2:cmMkLst xmlns:pc2="http://schemas.microsoft.com/office/powerpoint/2019/9/main/command">
                <pc:docMk/>
                <pc:sldMk cId="1159377479" sldId="259"/>
                <pc2:cmMk id="{56BED575-45CD-4D86-8DAC-C514F14306B8}"/>
              </pc2:cmMkLst>
            </pc226:cmChg>
          </p:ext>
        </pc:extLst>
      </pc:sldChg>
    </pc:docChg>
  </pc:docChgLst>
  <pc:docChgLst>
    <pc:chgData name="岡田 悟" userId="93747720-eaac-4ad6-bdf7-bd7d24ea9d80" providerId="ADAL" clId="{BF67F561-076E-442E-AB23-7FE3B590C573}"/>
    <pc:docChg chg="modSld">
      <pc:chgData name="岡田 悟" userId="93747720-eaac-4ad6-bdf7-bd7d24ea9d80" providerId="ADAL" clId="{BF67F561-076E-442E-AB23-7FE3B590C573}" dt="2023-04-17T08:05:13.237" v="37" actId="1035"/>
      <pc:docMkLst>
        <pc:docMk/>
      </pc:docMkLst>
      <pc:sldChg chg="addSp modSp mod">
        <pc:chgData name="岡田 悟" userId="93747720-eaac-4ad6-bdf7-bd7d24ea9d80" providerId="ADAL" clId="{BF67F561-076E-442E-AB23-7FE3B590C573}" dt="2023-04-17T08:05:13.237" v="37" actId="1035"/>
        <pc:sldMkLst>
          <pc:docMk/>
          <pc:sldMk cId="1159377479" sldId="259"/>
        </pc:sldMkLst>
        <pc:spChg chg="add mod">
          <ac:chgData name="岡田 悟" userId="93747720-eaac-4ad6-bdf7-bd7d24ea9d80" providerId="ADAL" clId="{BF67F561-076E-442E-AB23-7FE3B590C573}" dt="2023-04-17T08:05:08.363" v="36" actId="1035"/>
          <ac:spMkLst>
            <pc:docMk/>
            <pc:sldMk cId="1159377479" sldId="259"/>
            <ac:spMk id="2" creationId="{DBD49841-1EE5-79FF-D9BF-04974AA9FA78}"/>
          </ac:spMkLst>
        </pc:spChg>
        <pc:spChg chg="mod">
          <ac:chgData name="岡田 悟" userId="93747720-eaac-4ad6-bdf7-bd7d24ea9d80" providerId="ADAL" clId="{BF67F561-076E-442E-AB23-7FE3B590C573}" dt="2023-04-17T08:05:13.237" v="37" actId="1035"/>
          <ac:spMkLst>
            <pc:docMk/>
            <pc:sldMk cId="1159377479" sldId="259"/>
            <ac:spMk id="6" creationId="{765F0236-71A7-3698-A579-8A6DC8E6268A}"/>
          </ac:spMkLst>
        </pc:spChg>
      </pc:sldChg>
    </pc:docChg>
  </pc:docChgLst>
  <pc:docChgLst>
    <pc:chgData name="田中 大海" userId="ef980ff7-ebf1-4c92-8233-2ce331739243" providerId="ADAL" clId="{5322652A-15ED-47FF-98CD-197EB41B36ED}"/>
    <pc:docChg chg="addSld delSld">
      <pc:chgData name="田中 大海" userId="ef980ff7-ebf1-4c92-8233-2ce331739243" providerId="ADAL" clId="{5322652A-15ED-47FF-98CD-197EB41B36ED}" dt="2023-04-24T02:46:23.204" v="2" actId="2696"/>
      <pc:docMkLst>
        <pc:docMk/>
      </pc:docMkLst>
      <pc:sldChg chg="del">
        <pc:chgData name="田中 大海" userId="ef980ff7-ebf1-4c92-8233-2ce331739243" providerId="ADAL" clId="{5322652A-15ED-47FF-98CD-197EB41B36ED}" dt="2023-04-24T02:46:23.204" v="2" actId="2696"/>
        <pc:sldMkLst>
          <pc:docMk/>
          <pc:sldMk cId="385242384" sldId="260"/>
        </pc:sldMkLst>
      </pc:sldChg>
      <pc:sldChg chg="add del">
        <pc:chgData name="田中 大海" userId="ef980ff7-ebf1-4c92-8233-2ce331739243" providerId="ADAL" clId="{5322652A-15ED-47FF-98CD-197EB41B36ED}" dt="2023-04-24T02:39:57.375" v="1" actId="2696"/>
        <pc:sldMkLst>
          <pc:docMk/>
          <pc:sldMk cId="483028090" sldId="261"/>
        </pc:sldMkLst>
      </pc:sldChg>
    </pc:docChg>
  </pc:docChgLst>
  <pc:docChgLst>
    <pc:chgData name="山崎 遥花" userId="cb4fec5a-0f7b-4462-8e0b-8d8f99bb61a9" providerId="ADAL" clId="{E48D69D0-884B-444F-BB61-318E79988578}"/>
    <pc:docChg chg="modSld">
      <pc:chgData name="山崎 遥花" userId="cb4fec5a-0f7b-4462-8e0b-8d8f99bb61a9" providerId="ADAL" clId="{E48D69D0-884B-444F-BB61-318E79988578}" dt="2023-09-21T07:32:55.450" v="631"/>
      <pc:docMkLst>
        <pc:docMk/>
      </pc:docMkLst>
      <pc:sldChg chg="modSp mod addCm">
        <pc:chgData name="山崎 遥花" userId="cb4fec5a-0f7b-4462-8e0b-8d8f99bb61a9" providerId="ADAL" clId="{E48D69D0-884B-444F-BB61-318E79988578}" dt="2023-09-21T07:32:55.450" v="631"/>
        <pc:sldMkLst>
          <pc:docMk/>
          <pc:sldMk cId="1159377479" sldId="259"/>
        </pc:sldMkLst>
        <pc:spChg chg="mod">
          <ac:chgData name="山崎 遥花" userId="cb4fec5a-0f7b-4462-8e0b-8d8f99bb61a9" providerId="ADAL" clId="{E48D69D0-884B-444F-BB61-318E79988578}" dt="2023-09-21T07:31:46.395" v="630" actId="20577"/>
          <ac:spMkLst>
            <pc:docMk/>
            <pc:sldMk cId="1159377479" sldId="259"/>
            <ac:spMk id="5" creationId="{F6A6F409-6A32-1455-1EBA-AB10AB8129E7}"/>
          </ac:spMkLst>
        </pc:spChg>
        <pc:extLst>
          <p:ext xmlns:p="http://schemas.openxmlformats.org/presentationml/2006/main" uri="{D6D511B9-2390-475A-947B-AFAB55BFBCF1}">
            <pc226:cmChg xmlns:pc226="http://schemas.microsoft.com/office/powerpoint/2022/06/main/command" chg="add">
              <pc226:chgData name="山崎 遥花" userId="cb4fec5a-0f7b-4462-8e0b-8d8f99bb61a9" providerId="ADAL" clId="{E48D69D0-884B-444F-BB61-318E79988578}" dt="2023-09-21T07:32:55.450" v="631"/>
              <pc2:cmMkLst xmlns:pc2="http://schemas.microsoft.com/office/powerpoint/2019/9/main/command">
                <pc:docMk/>
                <pc:sldMk cId="1159377479" sldId="259"/>
                <pc2:cmMk id="{56BED575-45CD-4D86-8DAC-C514F14306B8}"/>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0BFEEAC-4D1F-B924-B224-88A55769C5FC}"/>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r>
              <a:rPr kumimoji="1" lang="ja-JP" altLang="en-US"/>
              <a:t>様式１－２（３）</a:t>
            </a:r>
          </a:p>
        </p:txBody>
      </p:sp>
      <p:sp>
        <p:nvSpPr>
          <p:cNvPr id="3" name="日付プレースホルダー 2">
            <a:extLst>
              <a:ext uri="{FF2B5EF4-FFF2-40B4-BE49-F238E27FC236}">
                <a16:creationId xmlns:a16="http://schemas.microsoft.com/office/drawing/2014/main" id="{A92F3F71-01DB-0A48-8EE8-617C24EE80BB}"/>
              </a:ext>
            </a:extLst>
          </p:cNvPr>
          <p:cNvSpPr>
            <a:spLocks noGrp="1"/>
          </p:cNvSpPr>
          <p:nvPr>
            <p:ph type="dt" sz="quarter" idx="1"/>
          </p:nvPr>
        </p:nvSpPr>
        <p:spPr>
          <a:xfrm>
            <a:off x="3854450" y="0"/>
            <a:ext cx="2949575" cy="498475"/>
          </a:xfrm>
          <a:prstGeom prst="rect">
            <a:avLst/>
          </a:prstGeom>
        </p:spPr>
        <p:txBody>
          <a:bodyPr vert="horz" lIns="91440" tIns="45720" rIns="91440" bIns="45720" rtlCol="0"/>
          <a:lstStyle>
            <a:lvl1pPr algn="r">
              <a:defRPr sz="1200"/>
            </a:lvl1pPr>
          </a:lstStyle>
          <a:p>
            <a:fld id="{19F76936-74D5-4E6E-A613-658668AC3247}" type="datetimeFigureOut">
              <a:rPr kumimoji="1" lang="ja-JP" altLang="en-US" smtClean="0"/>
              <a:t>2023/12/11</a:t>
            </a:fld>
            <a:endParaRPr kumimoji="1" lang="ja-JP" altLang="en-US"/>
          </a:p>
        </p:txBody>
      </p:sp>
      <p:sp>
        <p:nvSpPr>
          <p:cNvPr id="4" name="フッター プレースホルダー 3">
            <a:extLst>
              <a:ext uri="{FF2B5EF4-FFF2-40B4-BE49-F238E27FC236}">
                <a16:creationId xmlns:a16="http://schemas.microsoft.com/office/drawing/2014/main" id="{E1BF9FE4-CA09-D6A2-78D7-5AA81A95BA25}"/>
              </a:ext>
            </a:extLst>
          </p:cNvPr>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84844830-EFB4-A85F-14BF-77DE050E3109}"/>
              </a:ext>
            </a:extLst>
          </p:cNvPr>
          <p:cNvSpPr>
            <a:spLocks noGrp="1"/>
          </p:cNvSpPr>
          <p:nvPr>
            <p:ph type="sldNum" sz="quarter" idx="3"/>
          </p:nvPr>
        </p:nvSpPr>
        <p:spPr>
          <a:xfrm>
            <a:off x="3854450" y="9440863"/>
            <a:ext cx="2949575" cy="498475"/>
          </a:xfrm>
          <a:prstGeom prst="rect">
            <a:avLst/>
          </a:prstGeom>
        </p:spPr>
        <p:txBody>
          <a:bodyPr vert="horz" lIns="91440" tIns="45720" rIns="91440" bIns="45720" rtlCol="0" anchor="b"/>
          <a:lstStyle>
            <a:lvl1pPr algn="r">
              <a:defRPr sz="1200"/>
            </a:lvl1pPr>
          </a:lstStyle>
          <a:p>
            <a:fld id="{03DA0D1A-3B92-492C-AA7B-A53017ACFFC3}" type="slidenum">
              <a:rPr kumimoji="1" lang="ja-JP" altLang="en-US" smtClean="0"/>
              <a:t>‹#›</a:t>
            </a:fld>
            <a:endParaRPr kumimoji="1" lang="ja-JP" altLang="en-US"/>
          </a:p>
        </p:txBody>
      </p:sp>
    </p:spTree>
    <p:extLst>
      <p:ext uri="{BB962C8B-B14F-4D97-AF65-F5344CB8AC3E}">
        <p14:creationId xmlns:p14="http://schemas.microsoft.com/office/powerpoint/2010/main" val="40759773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r>
              <a:rPr kumimoji="1" lang="ja-JP" altLang="en-US"/>
              <a:t>様式１－２（３）</a:t>
            </a:r>
          </a:p>
        </p:txBody>
      </p:sp>
      <p:sp>
        <p:nvSpPr>
          <p:cNvPr id="3" name="日付プレースホルダー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664DB24-37EE-4E81-BE6D-4A3D93E9FD3D}" type="datetimeFigureOut">
              <a:rPr kumimoji="1" lang="ja-JP" altLang="en-US" smtClean="0"/>
              <a:t>2023/12/11</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1987"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3537"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4450" y="9440863"/>
            <a:ext cx="2949575" cy="498475"/>
          </a:xfrm>
          <a:prstGeom prst="rect">
            <a:avLst/>
          </a:prstGeom>
        </p:spPr>
        <p:txBody>
          <a:bodyPr vert="horz" lIns="91440" tIns="45720" rIns="91440" bIns="45720" rtlCol="0" anchor="b"/>
          <a:lstStyle>
            <a:lvl1pPr algn="r">
              <a:defRPr sz="1200"/>
            </a:lvl1pPr>
          </a:lstStyle>
          <a:p>
            <a:fld id="{2E014925-AFC3-4C5D-ADE4-57C041462FDC}" type="slidenum">
              <a:rPr kumimoji="1" lang="ja-JP" altLang="en-US" smtClean="0"/>
              <a:t>‹#›</a:t>
            </a:fld>
            <a:endParaRPr kumimoji="1" lang="ja-JP" altLang="en-US"/>
          </a:p>
        </p:txBody>
      </p:sp>
    </p:spTree>
    <p:extLst>
      <p:ext uri="{BB962C8B-B14F-4D97-AF65-F5344CB8AC3E}">
        <p14:creationId xmlns:p14="http://schemas.microsoft.com/office/powerpoint/2010/main" val="345002951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CA26DF16-7525-422B-87F4-094CDA04A3FC}" type="datetimeFigureOut">
              <a:rPr kumimoji="1" lang="ja-JP" altLang="en-US" smtClean="0"/>
              <a:t>2023/12/11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098139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A26DF16-7525-422B-87F4-094CDA04A3FC}" type="datetimeFigureOut">
              <a:rPr kumimoji="1" lang="ja-JP" altLang="en-US" smtClean="0"/>
              <a:t>2023/12/11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824253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A26DF16-7525-422B-87F4-094CDA04A3FC}" type="datetimeFigureOut">
              <a:rPr kumimoji="1" lang="ja-JP" altLang="en-US" smtClean="0"/>
              <a:t>2023/12/11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365964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A26DF16-7525-422B-87F4-094CDA04A3FC}" type="datetimeFigureOut">
              <a:rPr kumimoji="1" lang="ja-JP" altLang="en-US" smtClean="0"/>
              <a:t>2023/12/11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962165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CA26DF16-7525-422B-87F4-094CDA04A3FC}" type="datetimeFigureOut">
              <a:rPr kumimoji="1" lang="ja-JP" altLang="en-US" smtClean="0"/>
              <a:t>2023/12/11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404893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CA26DF16-7525-422B-87F4-094CDA04A3FC}" type="datetimeFigureOut">
              <a:rPr kumimoji="1" lang="ja-JP" altLang="en-US" smtClean="0"/>
              <a:t>2023/12/11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625169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A26DF16-7525-422B-87F4-094CDA04A3FC}" type="datetimeFigureOut">
              <a:rPr kumimoji="1" lang="ja-JP" altLang="en-US" smtClean="0"/>
              <a:t>2023/12/11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658370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A26DF16-7525-422B-87F4-094CDA04A3FC}" type="datetimeFigureOut">
              <a:rPr kumimoji="1" lang="ja-JP" altLang="en-US" smtClean="0"/>
              <a:t>2023/12/11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532767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A26DF16-7525-422B-87F4-094CDA04A3FC}" type="datetimeFigureOut">
              <a:rPr kumimoji="1" lang="ja-JP" altLang="en-US" smtClean="0"/>
              <a:t>2023/12/11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752790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A26DF16-7525-422B-87F4-094CDA04A3FC}" type="datetimeFigureOut">
              <a:rPr kumimoji="1" lang="ja-JP" altLang="en-US" smtClean="0"/>
              <a:t>2023/12/11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943736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図を追加</a:t>
            </a:r>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A26DF16-7525-422B-87F4-094CDA04A3FC}" type="datetimeFigureOut">
              <a:rPr kumimoji="1" lang="ja-JP" altLang="en-US" smtClean="0"/>
              <a:t>2023/12/11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046932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26DF16-7525-422B-87F4-094CDA04A3FC}" type="datetimeFigureOut">
              <a:rPr kumimoji="1" lang="ja-JP" altLang="en-US" smtClean="0"/>
              <a:t>2023/12/11</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04905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F6A6F409-6A32-1455-1EBA-AB10AB8129E7}"/>
              </a:ext>
            </a:extLst>
          </p:cNvPr>
          <p:cNvSpPr/>
          <p:nvPr/>
        </p:nvSpPr>
        <p:spPr>
          <a:xfrm>
            <a:off x="9245349" y="44623"/>
            <a:ext cx="3517456" cy="4126783"/>
          </a:xfrm>
          <a:prstGeom prst="rect">
            <a:avLst/>
          </a:prstGeom>
          <a:solidFill>
            <a:schemeClr val="accent5">
              <a:lumMod val="20000"/>
              <a:lumOff val="80000"/>
            </a:schemeClr>
          </a:solid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50" b="1" dirty="0">
                <a:solidFill>
                  <a:srgbClr val="FF0000"/>
                </a:solidFill>
                <a:latin typeface="Meiryo UI" panose="020B0604030504040204" pitchFamily="50" charset="-128"/>
                <a:ea typeface="Meiryo UI" panose="020B0604030504040204" pitchFamily="50" charset="-128"/>
              </a:rPr>
              <a:t>＜記入に当たっての注意事項＞</a:t>
            </a:r>
            <a:endParaRPr kumimoji="1" lang="en-US" altLang="ja-JP" sz="1050" b="1" dirty="0">
              <a:solidFill>
                <a:srgbClr val="FF0000"/>
              </a:solidFill>
              <a:latin typeface="Meiryo UI" panose="020B0604030504040204" pitchFamily="50" charset="-128"/>
              <a:ea typeface="Meiryo UI" panose="020B0604030504040204" pitchFamily="50" charset="-128"/>
            </a:endParaRPr>
          </a:p>
          <a:p>
            <a:endParaRPr kumimoji="1" lang="en-US" altLang="ja-JP" sz="1050" dirty="0">
              <a:solidFill>
                <a:srgbClr val="FF0000"/>
              </a:solidFill>
              <a:latin typeface="Meiryo UI" panose="020B0604030504040204" pitchFamily="50" charset="-128"/>
              <a:ea typeface="Meiryo UI" panose="020B0604030504040204" pitchFamily="50" charset="-128"/>
            </a:endParaRPr>
          </a:p>
          <a:p>
            <a:endParaRPr lang="en-US" altLang="ja-JP" sz="1050" dirty="0">
              <a:solidFill>
                <a:srgbClr val="FF0000"/>
              </a:solidFill>
              <a:latin typeface="Meiryo UI" panose="020B0604030504040204" pitchFamily="50" charset="-128"/>
              <a:ea typeface="Meiryo UI" panose="020B0604030504040204" pitchFamily="50" charset="-128"/>
            </a:endParaRPr>
          </a:p>
          <a:p>
            <a:r>
              <a:rPr lang="ja-JP" altLang="en-US" sz="1050" dirty="0">
                <a:solidFill>
                  <a:srgbClr val="FF0000"/>
                </a:solidFill>
                <a:latin typeface="Meiryo UI" panose="020B0604030504040204" pitchFamily="50" charset="-128"/>
                <a:ea typeface="Meiryo UI" panose="020B0604030504040204" pitchFamily="50" charset="-128"/>
              </a:rPr>
              <a:t>・こちらのテキストボックスは提出の際は削除してください。</a:t>
            </a:r>
            <a:endParaRPr lang="en-US" altLang="ja-JP" sz="1050" dirty="0">
              <a:solidFill>
                <a:srgbClr val="FF0000"/>
              </a:solidFill>
              <a:latin typeface="Meiryo UI" panose="020B0604030504040204" pitchFamily="50" charset="-128"/>
              <a:ea typeface="Meiryo UI" panose="020B0604030504040204" pitchFamily="50" charset="-128"/>
            </a:endParaRPr>
          </a:p>
          <a:p>
            <a:endParaRPr lang="en-US" altLang="ja-JP" sz="1050" dirty="0">
              <a:solidFill>
                <a:srgbClr val="FF0000"/>
              </a:solidFill>
              <a:latin typeface="Meiryo UI" panose="020B0604030504040204" pitchFamily="50" charset="-128"/>
              <a:ea typeface="Meiryo UI" panose="020B0604030504040204" pitchFamily="50" charset="-128"/>
            </a:endParaRPr>
          </a:p>
          <a:p>
            <a:r>
              <a:rPr lang="ja-JP" altLang="en-US" sz="1050" dirty="0">
                <a:solidFill>
                  <a:srgbClr val="FF0000"/>
                </a:solidFill>
                <a:latin typeface="Meiryo UI" panose="020B0604030504040204" pitchFamily="50" charset="-128"/>
                <a:ea typeface="Meiryo UI" panose="020B0604030504040204" pitchFamily="50" charset="-128"/>
              </a:rPr>
              <a:t>・本ポンチ絵（構想図）は、フェーズ２支援に係る審査用に、助成率の算定や転換に係る要件の確認に使用します。</a:t>
            </a:r>
            <a:endParaRPr lang="en-US" altLang="ja-JP" sz="1050" dirty="0">
              <a:solidFill>
                <a:srgbClr val="FF0000"/>
              </a:solidFill>
              <a:latin typeface="Meiryo UI" panose="020B0604030504040204" pitchFamily="50" charset="-128"/>
              <a:ea typeface="Meiryo UI" panose="020B0604030504040204" pitchFamily="50" charset="-128"/>
            </a:endParaRPr>
          </a:p>
          <a:p>
            <a:r>
              <a:rPr lang="ja-JP" altLang="en-US" sz="1050" dirty="0">
                <a:solidFill>
                  <a:srgbClr val="FF0000"/>
                </a:solidFill>
                <a:latin typeface="Meiryo UI" panose="020B0604030504040204" pitchFamily="50" charset="-128"/>
                <a:ea typeface="Meiryo UI" panose="020B0604030504040204" pitchFamily="50" charset="-128"/>
              </a:rPr>
              <a:t>学部等の設置等に伴い、他の学部等の定員を減少させる場合には、どの学部等から何名分が移動となるのかが明らかになるように記載してください。</a:t>
            </a:r>
            <a:endParaRPr lang="en-US" altLang="ja-JP" sz="1050" dirty="0">
              <a:solidFill>
                <a:srgbClr val="FF0000"/>
              </a:solidFill>
              <a:latin typeface="Meiryo UI" panose="020B0604030504040204" pitchFamily="50" charset="-128"/>
              <a:ea typeface="Meiryo UI" panose="020B0604030504040204" pitchFamily="50" charset="-128"/>
            </a:endParaRPr>
          </a:p>
          <a:p>
            <a:endParaRPr lang="en-US" altLang="ja-JP" sz="1050" dirty="0">
              <a:solidFill>
                <a:srgbClr val="FF0000"/>
              </a:solidFill>
              <a:latin typeface="Meiryo UI" panose="020B0604030504040204" pitchFamily="50" charset="-128"/>
              <a:ea typeface="Meiryo UI" panose="020B0604030504040204" pitchFamily="50" charset="-128"/>
            </a:endParaRPr>
          </a:p>
          <a:p>
            <a:r>
              <a:rPr lang="ja-JP" altLang="en-US" sz="1050" dirty="0">
                <a:solidFill>
                  <a:srgbClr val="FF0000"/>
                </a:solidFill>
                <a:latin typeface="Meiryo UI" panose="020B0604030504040204" pitchFamily="50" charset="-128"/>
                <a:ea typeface="Meiryo UI" panose="020B0604030504040204" pitchFamily="50" charset="-128"/>
              </a:rPr>
              <a:t>・作成に当たっては、記載例を参考にしつつも、適宜必要に応じて図や写真などを分かりやすく自由に（位置や配色も含めて）挿入できます。</a:t>
            </a:r>
            <a:endParaRPr lang="en-US" altLang="ja-JP" sz="1050" dirty="0">
              <a:solidFill>
                <a:srgbClr val="FF0000"/>
              </a:solidFill>
              <a:latin typeface="Meiryo UI" panose="020B0604030504040204" pitchFamily="50" charset="-128"/>
              <a:ea typeface="Meiryo UI" panose="020B0604030504040204" pitchFamily="50" charset="-128"/>
            </a:endParaRPr>
          </a:p>
          <a:p>
            <a:endParaRPr lang="en-US" altLang="ja-JP" sz="1050" dirty="0">
              <a:solidFill>
                <a:srgbClr val="FF0000"/>
              </a:solidFill>
              <a:latin typeface="Meiryo UI" panose="020B0604030504040204" pitchFamily="50" charset="-128"/>
              <a:ea typeface="Meiryo UI" panose="020B0604030504040204" pitchFamily="50" charset="-128"/>
            </a:endParaRPr>
          </a:p>
          <a:p>
            <a:r>
              <a:rPr lang="ja-JP" altLang="en-US" sz="1050" dirty="0">
                <a:solidFill>
                  <a:srgbClr val="FF0000"/>
                </a:solidFill>
                <a:latin typeface="Meiryo UI" panose="020B0604030504040204" pitchFamily="50" charset="-128"/>
                <a:ea typeface="Meiryo UI" panose="020B0604030504040204" pitchFamily="50" charset="-128"/>
              </a:rPr>
              <a:t>・枠の幅も自由に変更できますが、必ず１枚で作成してください。</a:t>
            </a:r>
            <a:endParaRPr lang="en-US" altLang="ja-JP" sz="1050" dirty="0">
              <a:solidFill>
                <a:srgbClr val="FF0000"/>
              </a:solidFill>
              <a:latin typeface="Meiryo UI" panose="020B0604030504040204" pitchFamily="50" charset="-128"/>
              <a:ea typeface="Meiryo UI" panose="020B0604030504040204" pitchFamily="50" charset="-128"/>
            </a:endParaRPr>
          </a:p>
          <a:p>
            <a:endParaRPr lang="en-US" altLang="ja-JP" sz="1050" dirty="0">
              <a:solidFill>
                <a:srgbClr val="FF0000"/>
              </a:solidFill>
              <a:latin typeface="Meiryo UI" panose="020B0604030504040204" pitchFamily="50" charset="-128"/>
              <a:ea typeface="Meiryo UI" panose="020B0604030504040204" pitchFamily="50" charset="-128"/>
            </a:endParaRPr>
          </a:p>
          <a:p>
            <a:r>
              <a:rPr lang="ja-JP" altLang="en-US" sz="1050" dirty="0">
                <a:solidFill>
                  <a:srgbClr val="FF0000"/>
                </a:solidFill>
                <a:latin typeface="Meiryo UI" panose="020B0604030504040204" pitchFamily="50" charset="-128"/>
                <a:ea typeface="Meiryo UI" panose="020B0604030504040204" pitchFamily="50" charset="-128"/>
              </a:rPr>
              <a:t>・太字や下線等によるキーワードの強調は必要に応じて行ってください。</a:t>
            </a:r>
            <a:endParaRPr lang="en-US" altLang="ja-JP" sz="1050" dirty="0">
              <a:solidFill>
                <a:srgbClr val="FF0000"/>
              </a:solidFill>
              <a:latin typeface="Meiryo UI" panose="020B0604030504040204" pitchFamily="50" charset="-128"/>
              <a:ea typeface="Meiryo UI" panose="020B0604030504040204" pitchFamily="50" charset="-128"/>
            </a:endParaRPr>
          </a:p>
          <a:p>
            <a:endParaRPr lang="en-US" altLang="ja-JP" sz="1050" dirty="0">
              <a:solidFill>
                <a:srgbClr val="FF0000"/>
              </a:solidFill>
              <a:latin typeface="Meiryo UI" panose="020B0604030504040204" pitchFamily="50" charset="-128"/>
              <a:ea typeface="Meiryo UI" panose="020B0604030504040204" pitchFamily="50" charset="-128"/>
            </a:endParaRPr>
          </a:p>
          <a:p>
            <a:r>
              <a:rPr lang="ja-JP" altLang="en-US" sz="1050" dirty="0">
                <a:solidFill>
                  <a:srgbClr val="FF0000"/>
                </a:solidFill>
                <a:latin typeface="Meiryo UI" panose="020B0604030504040204" pitchFamily="50" charset="-128"/>
                <a:ea typeface="Meiryo UI" panose="020B0604030504040204" pitchFamily="50" charset="-128"/>
              </a:rPr>
              <a:t>・定員の流れについては、申請する計画と関連のあるもののみを本ポンチ絵（構想図）に記載してください。</a:t>
            </a:r>
            <a:endParaRPr lang="en-US" altLang="ja-JP" sz="1050" dirty="0">
              <a:solidFill>
                <a:srgbClr val="FF0000"/>
              </a:solidFill>
              <a:latin typeface="Meiryo UI" panose="020B0604030504040204" pitchFamily="50" charset="-128"/>
              <a:ea typeface="Meiryo UI" panose="020B0604030504040204" pitchFamily="50" charset="-128"/>
            </a:endParaRPr>
          </a:p>
          <a:p>
            <a:r>
              <a:rPr lang="ja-JP" altLang="en-US" sz="1050" dirty="0">
                <a:solidFill>
                  <a:srgbClr val="FF0000"/>
                </a:solidFill>
                <a:latin typeface="Meiryo UI" panose="020B0604030504040204" pitchFamily="50" charset="-128"/>
                <a:ea typeface="Meiryo UI" panose="020B0604030504040204" pitchFamily="50" charset="-128"/>
              </a:rPr>
              <a:t>同時期に、申請する計画とは別の学部再編等を行う場合も、申請する計画と関連のある部分のみを本ポンチ絵（構想図）へ記載してください。</a:t>
            </a:r>
            <a:endParaRPr lang="en-US" altLang="ja-JP" sz="1050" dirty="0">
              <a:solidFill>
                <a:srgbClr val="FF0000"/>
              </a:solidFill>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765F0236-71A7-3698-A579-8A6DC8E6268A}"/>
              </a:ext>
            </a:extLst>
          </p:cNvPr>
          <p:cNvSpPr txBox="1"/>
          <p:nvPr/>
        </p:nvSpPr>
        <p:spPr>
          <a:xfrm>
            <a:off x="67112" y="332656"/>
            <a:ext cx="9009776" cy="307777"/>
          </a:xfrm>
          <a:prstGeom prst="rect">
            <a:avLst/>
          </a:prstGeom>
          <a:noFill/>
          <a:ln w="9525">
            <a:solidFill>
              <a:schemeClr val="tx1"/>
            </a:solidFill>
          </a:ln>
        </p:spPr>
        <p:txBody>
          <a:bodyPr wrap="square" rtlCol="0">
            <a:spAutoFit/>
          </a:bodyPr>
          <a:lstStyle/>
          <a:p>
            <a:pPr algn="ctr"/>
            <a:r>
              <a:rPr kumimoji="1" lang="ja-JP" altLang="en-US" sz="1400">
                <a:latin typeface="Meiryo UI" panose="020B0604030504040204" pitchFamily="50" charset="-128"/>
                <a:ea typeface="Meiryo UI" panose="020B0604030504040204" pitchFamily="50" charset="-128"/>
              </a:rPr>
              <a:t>　学部再編等の構想図について</a:t>
            </a:r>
            <a:endParaRPr kumimoji="1" lang="en-US" altLang="ja-JP" sz="140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DBD49841-1EE5-79FF-D9BF-04974AA9FA78}"/>
              </a:ext>
            </a:extLst>
          </p:cNvPr>
          <p:cNvSpPr txBox="1"/>
          <p:nvPr/>
        </p:nvSpPr>
        <p:spPr>
          <a:xfrm>
            <a:off x="7959274" y="44624"/>
            <a:ext cx="1117614" cy="276999"/>
          </a:xfrm>
          <a:prstGeom prst="rect">
            <a:avLst/>
          </a:prstGeom>
          <a:noFill/>
        </p:spPr>
        <p:txBody>
          <a:bodyPr wrap="none" rtlCol="0">
            <a:spAutoFit/>
          </a:bodyPr>
          <a:lstStyle/>
          <a:p>
            <a:pPr algn="r"/>
            <a:r>
              <a:rPr kumimoji="1" lang="ja-JP" altLang="en-US" sz="1200"/>
              <a:t>様式１－２（３）</a:t>
            </a:r>
          </a:p>
        </p:txBody>
      </p:sp>
    </p:spTree>
    <p:extLst>
      <p:ext uri="{BB962C8B-B14F-4D97-AF65-F5344CB8AC3E}">
        <p14:creationId xmlns:p14="http://schemas.microsoft.com/office/powerpoint/2010/main" val="1159377479"/>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ea371ec-2e5d-4349-8026-0fc819501733" xsi:nil="true"/>
    <lcf76f155ced4ddcb4097134ff3c332f xmlns="ab8b6953-005e-40fc-80b6-4175bde35efa">
      <Terms xmlns="http://schemas.microsoft.com/office/infopath/2007/PartnerControls"/>
    </lcf76f155ced4ddcb4097134ff3c332f>
    <_x72b6__x614b_ xmlns="ab8b6953-005e-40fc-80b6-4175bde35ef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41719D5DC2C23C4AB0D8911D84790945" ma:contentTypeVersion="14" ma:contentTypeDescription="新しいドキュメントを作成します。" ma:contentTypeScope="" ma:versionID="4b62e4ca3c74d8734bb7c429d6ca6d15">
  <xsd:schema xmlns:xsd="http://www.w3.org/2001/XMLSchema" xmlns:xs="http://www.w3.org/2001/XMLSchema" xmlns:p="http://schemas.microsoft.com/office/2006/metadata/properties" xmlns:ns2="ab8b6953-005e-40fc-80b6-4175bde35efa" xmlns:ns3="9ea371ec-2e5d-4349-8026-0fc819501733" targetNamespace="http://schemas.microsoft.com/office/2006/metadata/properties" ma:root="true" ma:fieldsID="13f0ed0c52e54d76530e0537ed220c50" ns2:_="" ns3:_="">
    <xsd:import namespace="ab8b6953-005e-40fc-80b6-4175bde35efa"/>
    <xsd:import namespace="9ea371ec-2e5d-4349-8026-0fc81950173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2:_x72b6__x614b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8b6953-005e-40fc-80b6-4175bde35e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画像タグ" ma:readOnly="false" ma:fieldId="{5cf76f15-5ced-4ddc-b409-7134ff3c332f}" ma:taxonomyMulti="true" ma:sspId="f66a2594-d9a7-4393-a832-a07e35a1954b"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_x72b6__x614b_" ma:index="21" nillable="true" ma:displayName="状態" ma:format="Dropdown" ma:internalName="_x72b6__x614b_">
      <xsd:simpleType>
        <xsd:union memberTypes="dms:Text">
          <xsd:simpleType>
            <xsd:restriction base="dms:Choice">
              <xsd:enumeration value="処理済"/>
              <xsd:enumeration value="作業中"/>
              <xsd:enumeration value="未処理"/>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9ea371ec-2e5d-4349-8026-0fc819501733" elementFormDefault="qualified">
    <xsd:import namespace="http://schemas.microsoft.com/office/2006/documentManagement/types"/>
    <xsd:import namespace="http://schemas.microsoft.com/office/infopath/2007/PartnerControls"/>
    <xsd:element name="SharedWithUsers" ma:index="12"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共有相手の詳細情報" ma:internalName="SharedWithDetails" ma:readOnly="true">
      <xsd:simpleType>
        <xsd:restriction base="dms:Note">
          <xsd:maxLength value="255"/>
        </xsd:restriction>
      </xsd:simpleType>
    </xsd:element>
    <xsd:element name="TaxCatchAll" ma:index="16" nillable="true" ma:displayName="Taxonomy Catch All Column" ma:hidden="true" ma:list="{9577e213-7a4f-453c-86ec-4ee88426b86a}" ma:internalName="TaxCatchAll" ma:showField="CatchAllData" ma:web="9ea371ec-2e5d-4349-8026-0fc8195017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A5D2C14-3B78-4ACB-9CC6-72D8EEB247C4}">
  <ds:schemaRefs>
    <ds:schemaRef ds:uri="9ea371ec-2e5d-4349-8026-0fc819501733"/>
    <ds:schemaRef ds:uri="http://purl.org/dc/terms/"/>
    <ds:schemaRef ds:uri="http://schemas.microsoft.com/office/2006/documentManagement/types"/>
    <ds:schemaRef ds:uri="http://schemas.microsoft.com/office/2006/metadata/properties"/>
    <ds:schemaRef ds:uri="http://purl.org/dc/dcmitype/"/>
    <ds:schemaRef ds:uri="ab8b6953-005e-40fc-80b6-4175bde35efa"/>
    <ds:schemaRef ds:uri="http://www.w3.org/XML/1998/namespace"/>
    <ds:schemaRef ds:uri="http://schemas.microsoft.com/office/infopath/2007/PartnerControl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C5DCE897-17B5-4DE1-BE06-008B6F6F88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8b6953-005e-40fc-80b6-4175bde35efa"/>
    <ds:schemaRef ds:uri="9ea371ec-2e5d-4349-8026-0fc8195017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4A2ADC-F31D-415B-951A-CB39D0EA245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15</TotalTime>
  <Words>242</Words>
  <PresentationFormat>画面に合わせる (4:3)</PresentationFormat>
  <Paragraphs>18</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游ゴシック</vt:lpstr>
      <vt:lpstr>Arial</vt:lpstr>
      <vt:lpstr>Calibri</vt:lpstr>
      <vt:lpstr>blank</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大学改革支援・学位授与機構</dc:creator>
  <cp:lastPrinted>2017-09-22T07:55:39Z</cp:lastPrinted>
  <dcterms:created xsi:type="dcterms:W3CDTF">2017-09-20T01:41:32Z</dcterms:created>
  <dcterms:modified xsi:type="dcterms:W3CDTF">2023-12-11T02:34:26Z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899a617-f30e-4fb8-b81c-fb6d0b94ac5b_Enabled">
    <vt:lpwstr>true</vt:lpwstr>
  </property>
  <property fmtid="{D5CDD505-2E9C-101B-9397-08002B2CF9AE}" pid="3" name="MSIP_Label_d899a617-f30e-4fb8-b81c-fb6d0b94ac5b_SetDate">
    <vt:lpwstr>2023-03-14T02:23:17Z</vt:lpwstr>
  </property>
  <property fmtid="{D5CDD505-2E9C-101B-9397-08002B2CF9AE}" pid="4" name="MSIP_Label_d899a617-f30e-4fb8-b81c-fb6d0b94ac5b_Method">
    <vt:lpwstr>Standard</vt:lpwstr>
  </property>
  <property fmtid="{D5CDD505-2E9C-101B-9397-08002B2CF9AE}" pid="5" name="MSIP_Label_d899a617-f30e-4fb8-b81c-fb6d0b94ac5b_Name">
    <vt:lpwstr>機密性2情報</vt:lpwstr>
  </property>
  <property fmtid="{D5CDD505-2E9C-101B-9397-08002B2CF9AE}" pid="6" name="MSIP_Label_d899a617-f30e-4fb8-b81c-fb6d0b94ac5b_SiteId">
    <vt:lpwstr>545810b0-36cb-4290-8926-48dbc0f9e92f</vt:lpwstr>
  </property>
  <property fmtid="{D5CDD505-2E9C-101B-9397-08002B2CF9AE}" pid="7" name="MSIP_Label_d899a617-f30e-4fb8-b81c-fb6d0b94ac5b_ActionId">
    <vt:lpwstr>b8024d38-1ee6-42a0-a9b6-8a9eb3849be5</vt:lpwstr>
  </property>
  <property fmtid="{D5CDD505-2E9C-101B-9397-08002B2CF9AE}" pid="8" name="MSIP_Label_d899a617-f30e-4fb8-b81c-fb6d0b94ac5b_ContentBits">
    <vt:lpwstr>0</vt:lpwstr>
  </property>
  <property fmtid="{D5CDD505-2E9C-101B-9397-08002B2CF9AE}" pid="9" name="ContentTypeId">
    <vt:lpwstr>0x01010041719D5DC2C23C4AB0D8911D84790945</vt:lpwstr>
  </property>
  <property fmtid="{D5CDD505-2E9C-101B-9397-08002B2CF9AE}" pid="10" name="_dlc_DocIdItemGuid">
    <vt:lpwstr>0665d420-c5f9-4432-a2f8-d9ea0496b803</vt:lpwstr>
  </property>
  <property fmtid="{D5CDD505-2E9C-101B-9397-08002B2CF9AE}" pid="11" name="Order">
    <vt:r8>23300</vt:r8>
  </property>
  <property fmtid="{D5CDD505-2E9C-101B-9397-08002B2CF9AE}" pid="12" name="xd_Signature">
    <vt:bool>false</vt:bool>
  </property>
  <property fmtid="{D5CDD505-2E9C-101B-9397-08002B2CF9AE}" pid="13" name="xd_ProgID">
    <vt:lpwstr/>
  </property>
  <property fmtid="{D5CDD505-2E9C-101B-9397-08002B2CF9AE}" pid="14" name="_SourceUrl">
    <vt:lpwstr/>
  </property>
  <property fmtid="{D5CDD505-2E9C-101B-9397-08002B2CF9AE}" pid="15" name="_SharedFileIndex">
    <vt:lpwstr/>
  </property>
  <property fmtid="{D5CDD505-2E9C-101B-9397-08002B2CF9AE}" pid="16" name="ComplianceAssetId">
    <vt:lpwstr/>
  </property>
  <property fmtid="{D5CDD505-2E9C-101B-9397-08002B2CF9AE}" pid="17" name="TemplateUrl">
    <vt:lpwstr/>
  </property>
  <property fmtid="{D5CDD505-2E9C-101B-9397-08002B2CF9AE}" pid="18" name="_ExtendedDescription">
    <vt:lpwstr/>
  </property>
  <property fmtid="{D5CDD505-2E9C-101B-9397-08002B2CF9AE}" pid="19" name="TriggerFlowInfo">
    <vt:lpwstr/>
  </property>
</Properties>
</file>