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62" r:id="rId3"/>
    <p:sldId id="263" r:id="rId4"/>
    <p:sldId id="258" r:id="rId5"/>
    <p:sldId id="261" r:id="rId6"/>
    <p:sldId id="269" r:id="rId7"/>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viewProps" Target="viewProps.xml"/><Relationship Id="rId8" Type="http://schemas.openxmlformats.org/officeDocument/2006/relationships/presProps" Target="presProps.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PhAnim="0">
  <p:cSld name="タイトル スライド">
    <p:bg>
      <p:bgPr>
        <a:blipFill rotWithShape="0">
          <a:blip r:embed="rId2"/>
          <a:stretch>
            <a:fillRect/>
          </a:stretch>
        </a:blipFill>
        <a:effectLst/>
      </p:bgPr>
    </p:bg>
    <p:spTree>
      <p:nvGrpSpPr>
        <p:cNvPr id="1" name=""/>
        <p:cNvGrpSpPr/>
        <p:nvPr/>
      </p:nvGrpSpPr>
      <p:grpSpPr/>
      <p:sp>
        <p:nvSpPr>
          <p:cNvPr id="2050" name="タイトル 2049"/>
          <p:cNvSpPr/>
          <p:nvPr>
            <p:ph type="ctrTitle"/>
          </p:nvPr>
        </p:nvSpPr>
        <p:spPr>
          <a:xfrm>
            <a:off x="914400" y="2130425"/>
            <a:ext cx="10363200" cy="1470025"/>
          </a:xfrm>
          <a:prstGeom prst="rect">
            <a:avLst/>
          </a:prstGeom>
          <a:noFill/>
          <a:ln w="9525">
            <a:noFill/>
          </a:ln>
        </p:spPr>
        <p:txBody>
          <a:bodyPr anchor="ctr"/>
          <a:lstStyle>
            <a:lvl1pPr lvl="0">
              <a:defRPr/>
            </a:lvl1pPr>
          </a:lstStyle>
          <a:p>
            <a:pPr lvl="0"/>
            <a:r>
              <a:rPr lang="ja-JP" altLang="en-US"/>
              <a:t>マスタ タイトルの書式設定</a:t>
            </a:r>
            <a:endParaRPr lang="ja-JP" altLang="en-US"/>
          </a:p>
        </p:txBody>
      </p:sp>
      <p:sp>
        <p:nvSpPr>
          <p:cNvPr id="2051" name="サブタイトル 2050"/>
          <p:cNvSpPr/>
          <p:nvPr>
            <p:ph type="subTitle" idx="1"/>
          </p:nvPr>
        </p:nvSpPr>
        <p:spPr>
          <a:xfrm>
            <a:off x="1828800" y="3886200"/>
            <a:ext cx="8534400" cy="1752600"/>
          </a:xfrm>
          <a:prstGeom prst="rect">
            <a:avLst/>
          </a:prstGeom>
          <a:noFill/>
          <a:ln w="9525">
            <a:noFill/>
          </a:ln>
        </p:spPr>
        <p:txBody>
          <a:bodyPr anchor="t"/>
          <a:lstStyle>
            <a:lvl1pPr marL="0" lvl="0" indent="0" algn="ctr">
              <a:buNone/>
              <a:defRPr/>
            </a:lvl1pPr>
            <a:lvl2pPr marL="457200" lvl="1" indent="0" algn="ctr">
              <a:buNone/>
              <a:defRPr/>
            </a:lvl2pPr>
            <a:lvl3pPr marL="914400" lvl="2" indent="0" algn="ctr">
              <a:buNone/>
              <a:defRPr/>
            </a:lvl3pPr>
            <a:lvl4pPr marL="1371600" lvl="3" indent="0" algn="ctr">
              <a:buNone/>
              <a:defRPr/>
            </a:lvl4pPr>
            <a:lvl5pPr marL="1828800" lvl="4" indent="0" algn="ctr">
              <a:buNone/>
              <a:defRPr/>
            </a:lvl5pPr>
          </a:lstStyle>
          <a:p>
            <a:pPr lvl="0"/>
            <a:r>
              <a:rPr lang="ja-JP" altLang="en-US"/>
              <a:t>マスタ サブタイトルの書式設定</a:t>
            </a:r>
            <a:endParaRPr lang="ja-JP" altLang="en-US"/>
          </a:p>
        </p:txBody>
      </p:sp>
      <p:sp>
        <p:nvSpPr>
          <p:cNvPr id="2052" name="日付プレースホルダ 2051"/>
          <p:cNvSpPr/>
          <p:nvPr>
            <p:ph type="dt" sz="half" idx="2"/>
          </p:nvPr>
        </p:nvSpPr>
        <p:spPr>
          <a:xfrm>
            <a:off x="609600" y="6245225"/>
            <a:ext cx="2844800" cy="476250"/>
          </a:xfrm>
          <a:prstGeom prst="rect">
            <a:avLst/>
          </a:prstGeom>
          <a:noFill/>
          <a:ln w="9525">
            <a:noFill/>
          </a:ln>
        </p:spPr>
        <p:txBody>
          <a:bodyPr anchor="t"/>
          <a:lstStyle>
            <a:lvl1pPr>
              <a:defRPr sz="1400"/>
            </a:lvl1pPr>
          </a:lstStyle>
          <a:p>
            <a:fld id="{B8F8725A-28AD-45F8-B362-09C8E353BCD4}" type="datetimeFigureOut">
              <a:rPr kumimoji="1" lang="ja-JP" altLang="en-US" smtClean="0"/>
            </a:fld>
            <a:endParaRPr kumimoji="1" lang="ja-JP" altLang="en-US"/>
          </a:p>
        </p:txBody>
      </p:sp>
      <p:sp>
        <p:nvSpPr>
          <p:cNvPr id="2053" name="フッタープレースホルダ 2052"/>
          <p:cNvSpPr/>
          <p:nvPr>
            <p:ph type="ftr" sz="quarter" idx="3"/>
          </p:nvPr>
        </p:nvSpPr>
        <p:spPr>
          <a:xfrm>
            <a:off x="4165600" y="6245225"/>
            <a:ext cx="3860800" cy="476250"/>
          </a:xfrm>
          <a:prstGeom prst="rect">
            <a:avLst/>
          </a:prstGeom>
          <a:noFill/>
          <a:ln w="9525">
            <a:noFill/>
          </a:ln>
        </p:spPr>
        <p:txBody>
          <a:bodyPr anchor="t"/>
          <a:lstStyle>
            <a:lvl1pPr algn="ctr">
              <a:defRPr sz="1400"/>
            </a:lvl1pPr>
          </a:lstStyle>
          <a:p>
            <a:endParaRPr kumimoji="1" lang="ja-JP" altLang="en-US"/>
          </a:p>
        </p:txBody>
      </p:sp>
      <p:sp>
        <p:nvSpPr>
          <p:cNvPr id="2054" name="スライド番号プレースホルダ 2053"/>
          <p:cNvSpPr/>
          <p:nvPr>
            <p:ph type="sldNum" sz="quarter" idx="4"/>
          </p:nvPr>
        </p:nvSpPr>
        <p:spPr>
          <a:xfrm>
            <a:off x="8737600" y="6245225"/>
            <a:ext cx="2844800" cy="476250"/>
          </a:xfrm>
          <a:prstGeom prst="rect">
            <a:avLst/>
          </a:prstGeom>
          <a:noFill/>
          <a:ln w="9525">
            <a:noFill/>
          </a:ln>
        </p:spPr>
        <p:txBody>
          <a:bodyPr anchor="t"/>
          <a:lstStyle>
            <a:lvl1pPr algn="r">
              <a:defRPr sz="1400"/>
            </a:lvl1pPr>
          </a:lstStyle>
          <a:p>
            <a:fld id="{F8D8928E-AA9A-4D89-BC1F-A2C05AB4BD92}" type="slidenum">
              <a:rPr kumimoji="1" lang="ja-JP" altLang="en-US" smtClean="0"/>
            </a:fld>
            <a:endParaRPr kumimoji="1" lang="ja-JP" alt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マスタ タイトルの書式設定</a:t>
            </a:r>
            <a:endParaRPr kumimoji="1" lang="ja-JP" altLang="en-US" dirty="0"/>
          </a:p>
        </p:txBody>
      </p:sp>
      <p:sp>
        <p:nvSpPr>
          <p:cNvPr id="3" name="コンテンツ プレースホルダー 2"/>
          <p:cNvSpPr>
            <a:spLocks noGrp="1"/>
          </p:cNvSpPr>
          <p:nvPr>
            <p:ph idx="1"/>
          </p:nvPr>
        </p:nvSpPr>
        <p:spPr/>
        <p:txBody>
          <a:bodyPr/>
          <a:lstStyle/>
          <a:p>
            <a:pPr lvl="0"/>
            <a:r>
              <a:rPr kumimoji="1" lang="ja-JP" altLang="en-US" dirty="0" smtClean="0"/>
              <a:t>マスタ テキストの書式設定</a:t>
            </a:r>
            <a:endParaRPr kumimoji="1" lang="ja-JP" altLang="en-US" dirty="0" smtClean="0"/>
          </a:p>
          <a:p>
            <a:pPr lvl="1"/>
            <a:r>
              <a:rPr kumimoji="1" lang="ja-JP" altLang="en-US" dirty="0" smtClean="0"/>
              <a:t>第 </a:t>
            </a:r>
            <a:r>
              <a:rPr kumimoji="1" lang="en-US" altLang="ja-JP" dirty="0" smtClean="0"/>
              <a:t>2 </a:t>
            </a:r>
            <a:r>
              <a:rPr kumimoji="1" lang="ja-JP" altLang="en-US" dirty="0" smtClean="0"/>
              <a:t>レベル</a:t>
            </a:r>
            <a:endParaRPr kumimoji="1" lang="ja-JP" altLang="en-US" dirty="0" smtClean="0"/>
          </a:p>
          <a:p>
            <a:pPr lvl="2"/>
            <a:r>
              <a:rPr kumimoji="1" lang="ja-JP" altLang="en-US" dirty="0" smtClean="0"/>
              <a:t>第 </a:t>
            </a:r>
            <a:r>
              <a:rPr kumimoji="1" lang="en-US" altLang="ja-JP" dirty="0" smtClean="0"/>
              <a:t>3 </a:t>
            </a:r>
            <a:r>
              <a:rPr kumimoji="1" lang="ja-JP" altLang="en-US" dirty="0" smtClean="0"/>
              <a:t>レベル</a:t>
            </a:r>
            <a:endParaRPr kumimoji="1" lang="ja-JP" altLang="en-US" dirty="0" smtClean="0"/>
          </a:p>
          <a:p>
            <a:pPr lvl="3"/>
            <a:r>
              <a:rPr kumimoji="1" lang="ja-JP" altLang="en-US" dirty="0" smtClean="0"/>
              <a:t>第 </a:t>
            </a:r>
            <a:r>
              <a:rPr kumimoji="1" lang="en-US" altLang="ja-JP" dirty="0" smtClean="0"/>
              <a:t>4 </a:t>
            </a:r>
            <a:r>
              <a:rPr kumimoji="1" lang="ja-JP" altLang="en-US" dirty="0" smtClean="0"/>
              <a:t>レベル</a:t>
            </a:r>
            <a:endParaRPr kumimoji="1" lang="ja-JP" altLang="en-US" dirty="0" smtClean="0"/>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10"/>
          </p:nvPr>
        </p:nvSpPr>
        <p:spPr/>
        <p:txBody>
          <a:bodyPr/>
          <a:lstStyle/>
          <a:p>
            <a:fld id="{B8F8725A-28AD-45F8-B362-09C8E353BCD4}" type="datetimeFigureOut">
              <a:rPr kumimoji="1" lang="ja-JP" altLang="en-US" smtClean="0"/>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8D8928E-AA9A-4D89-BC1F-A2C05AB4BD92}" type="slidenum">
              <a:rPr kumimoji="1" lang="ja-JP" altLang="en-US" smtClean="0"/>
            </a:fld>
            <a:endParaRPr kumimoji="1" lang="ja-JP" altLang="en-US"/>
          </a:p>
        </p:txBody>
      </p:sp>
    </p:spTree>
  </p:cSld>
  <p:clrMapOvr>
    <a:masterClrMapping/>
  </p:clrMapOvr>
  <p:timing>
    <p:tnLst>
      <p:par>
        <p:cTn id="1" dur="indefinite" restart="never" nodeType="tmRoot"/>
      </p:par>
    </p:tnLst>
  </p:timing>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1" y="1709738"/>
            <a:ext cx="10515600" cy="2852737"/>
          </a:xfrm>
        </p:spPr>
        <p:txBody>
          <a:bodyPr anchor="b"/>
          <a:lstStyle>
            <a:lvl1pPr>
              <a:defRPr sz="4500"/>
            </a:lvl1pPr>
          </a:lstStyle>
          <a:p>
            <a:r>
              <a:rPr kumimoji="1" lang="ja-JP" altLang="en-US" dirty="0" smtClean="0"/>
              <a:t>マスタ タイトルの書式設定</a:t>
            </a:r>
            <a:endParaRPr kumimoji="1" lang="ja-JP" altLang="en-US" dirty="0"/>
          </a:p>
        </p:txBody>
      </p:sp>
      <p:sp>
        <p:nvSpPr>
          <p:cNvPr id="3" name="テキスト プレースホルダー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kumimoji="1" lang="ja-JP" altLang="en-US" dirty="0" smtClean="0"/>
              <a:t>マスタ テキストの書式設定</a:t>
            </a:r>
            <a:endParaRPr kumimoji="1" lang="ja-JP" altLang="en-US" dirty="0" smtClean="0"/>
          </a:p>
        </p:txBody>
      </p:sp>
      <p:sp>
        <p:nvSpPr>
          <p:cNvPr id="4" name="日付プレースホルダー 3"/>
          <p:cNvSpPr>
            <a:spLocks noGrp="1"/>
          </p:cNvSpPr>
          <p:nvPr>
            <p:ph type="dt" sz="half" idx="10"/>
          </p:nvPr>
        </p:nvSpPr>
        <p:spPr/>
        <p:txBody>
          <a:bodyPr/>
          <a:lstStyle/>
          <a:p>
            <a:fld id="{B8F8725A-28AD-45F8-B362-09C8E353BCD4}" type="datetimeFigureOut">
              <a:rPr kumimoji="1" lang="ja-JP" altLang="en-US" smtClean="0"/>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8D8928E-AA9A-4D89-BC1F-A2C05AB4BD92}" type="slidenum">
              <a:rPr kumimoji="1" lang="ja-JP" altLang="en-US" smtClean="0"/>
            </a:fld>
            <a:endParaRPr kumimoji="1" lang="ja-JP" altLang="en-US"/>
          </a:p>
        </p:txBody>
      </p:sp>
    </p:spTree>
  </p:cSld>
  <p:clrMapOvr>
    <a:masterClrMapping/>
  </p:clrMapOvr>
  <p:timing>
    <p:tnLst>
      <p:par>
        <p:cTn id="1" dur="indefinite" restart="never" nodeType="tmRoot"/>
      </p:par>
    </p:tnLst>
  </p:timing>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マスタ タイトルの書式設定</a:t>
            </a:r>
            <a:endParaRPr kumimoji="1" lang="ja-JP" altLang="en-US" dirty="0"/>
          </a:p>
        </p:txBody>
      </p:sp>
      <p:sp>
        <p:nvSpPr>
          <p:cNvPr id="3" name="コンテンツ プレースホルダー 2"/>
          <p:cNvSpPr>
            <a:spLocks noGrp="1"/>
          </p:cNvSpPr>
          <p:nvPr>
            <p:ph sz="half" idx="1"/>
          </p:nvPr>
        </p:nvSpPr>
        <p:spPr>
          <a:xfrm>
            <a:off x="609600" y="1600200"/>
            <a:ext cx="5376672" cy="4525963"/>
          </a:xfrm>
        </p:spPr>
        <p:txBody>
          <a:bodyPr/>
          <a:lstStyle/>
          <a:p>
            <a:pPr lvl="0"/>
            <a:r>
              <a:rPr kumimoji="1" lang="ja-JP" altLang="en-US" dirty="0" smtClean="0"/>
              <a:t>マスタ テキストの書式設定</a:t>
            </a:r>
            <a:endParaRPr kumimoji="1" lang="ja-JP" altLang="en-US" dirty="0" smtClean="0"/>
          </a:p>
          <a:p>
            <a:pPr lvl="1"/>
            <a:r>
              <a:rPr kumimoji="1" lang="ja-JP" altLang="en-US" dirty="0" smtClean="0"/>
              <a:t>第 </a:t>
            </a:r>
            <a:r>
              <a:rPr kumimoji="1" lang="en-US" altLang="ja-JP" dirty="0" smtClean="0"/>
              <a:t>2 </a:t>
            </a:r>
            <a:r>
              <a:rPr kumimoji="1" lang="ja-JP" altLang="en-US" dirty="0" smtClean="0"/>
              <a:t>レベル</a:t>
            </a:r>
            <a:endParaRPr kumimoji="1" lang="ja-JP" altLang="en-US" dirty="0" smtClean="0"/>
          </a:p>
          <a:p>
            <a:pPr lvl="2"/>
            <a:r>
              <a:rPr kumimoji="1" lang="ja-JP" altLang="en-US" dirty="0" smtClean="0"/>
              <a:t>第 </a:t>
            </a:r>
            <a:r>
              <a:rPr kumimoji="1" lang="en-US" altLang="ja-JP" dirty="0" smtClean="0"/>
              <a:t>3 </a:t>
            </a:r>
            <a:r>
              <a:rPr kumimoji="1" lang="ja-JP" altLang="en-US" dirty="0" smtClean="0"/>
              <a:t>レベル</a:t>
            </a:r>
            <a:endParaRPr kumimoji="1" lang="ja-JP" altLang="en-US" dirty="0" smtClean="0"/>
          </a:p>
          <a:p>
            <a:pPr lvl="3"/>
            <a:r>
              <a:rPr kumimoji="1" lang="ja-JP" altLang="en-US" dirty="0" smtClean="0"/>
              <a:t>第 </a:t>
            </a:r>
            <a:r>
              <a:rPr kumimoji="1" lang="en-US" altLang="ja-JP" dirty="0" smtClean="0"/>
              <a:t>4 </a:t>
            </a:r>
            <a:r>
              <a:rPr kumimoji="1" lang="ja-JP" altLang="en-US" dirty="0" smtClean="0"/>
              <a:t>レベル</a:t>
            </a:r>
            <a:endParaRPr kumimoji="1" lang="ja-JP" altLang="en-US" dirty="0" smtClean="0"/>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コンテンツ プレースホルダー 3"/>
          <p:cNvSpPr>
            <a:spLocks noGrp="1"/>
          </p:cNvSpPr>
          <p:nvPr>
            <p:ph sz="half" idx="2"/>
          </p:nvPr>
        </p:nvSpPr>
        <p:spPr>
          <a:xfrm>
            <a:off x="6205728" y="1600200"/>
            <a:ext cx="5376672" cy="4525963"/>
          </a:xfrm>
        </p:spPr>
        <p:txBody>
          <a:bodyPr/>
          <a:lstStyle/>
          <a:p>
            <a:pPr lvl="0"/>
            <a:r>
              <a:rPr kumimoji="1" lang="ja-JP" altLang="en-US" dirty="0" smtClean="0"/>
              <a:t>マスタ テキストの書式設定</a:t>
            </a:r>
            <a:endParaRPr kumimoji="1" lang="ja-JP" altLang="en-US" dirty="0" smtClean="0"/>
          </a:p>
          <a:p>
            <a:pPr lvl="1"/>
            <a:r>
              <a:rPr kumimoji="1" lang="ja-JP" altLang="en-US" dirty="0" smtClean="0"/>
              <a:t>第 </a:t>
            </a:r>
            <a:r>
              <a:rPr kumimoji="1" lang="en-US" altLang="ja-JP" dirty="0" smtClean="0"/>
              <a:t>2 </a:t>
            </a:r>
            <a:r>
              <a:rPr kumimoji="1" lang="ja-JP" altLang="en-US" dirty="0" smtClean="0"/>
              <a:t>レベル</a:t>
            </a:r>
            <a:endParaRPr kumimoji="1" lang="ja-JP" altLang="en-US" dirty="0" smtClean="0"/>
          </a:p>
          <a:p>
            <a:pPr lvl="2"/>
            <a:r>
              <a:rPr kumimoji="1" lang="ja-JP" altLang="en-US" dirty="0" smtClean="0"/>
              <a:t>第 </a:t>
            </a:r>
            <a:r>
              <a:rPr kumimoji="1" lang="en-US" altLang="ja-JP" dirty="0" smtClean="0"/>
              <a:t>3 </a:t>
            </a:r>
            <a:r>
              <a:rPr kumimoji="1" lang="ja-JP" altLang="en-US" dirty="0" smtClean="0"/>
              <a:t>レベル</a:t>
            </a:r>
            <a:endParaRPr kumimoji="1" lang="ja-JP" altLang="en-US" dirty="0" smtClean="0"/>
          </a:p>
          <a:p>
            <a:pPr lvl="3"/>
            <a:r>
              <a:rPr kumimoji="1" lang="ja-JP" altLang="en-US" dirty="0" smtClean="0"/>
              <a:t>第 </a:t>
            </a:r>
            <a:r>
              <a:rPr kumimoji="1" lang="en-US" altLang="ja-JP" dirty="0" smtClean="0"/>
              <a:t>4 </a:t>
            </a:r>
            <a:r>
              <a:rPr kumimoji="1" lang="ja-JP" altLang="en-US" dirty="0" smtClean="0"/>
              <a:t>レベル</a:t>
            </a:r>
            <a:endParaRPr kumimoji="1" lang="ja-JP" altLang="en-US" dirty="0" smtClean="0"/>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5" name="日付プレースホルダー 4"/>
          <p:cNvSpPr>
            <a:spLocks noGrp="1"/>
          </p:cNvSpPr>
          <p:nvPr>
            <p:ph type="dt" sz="half" idx="10"/>
          </p:nvPr>
        </p:nvSpPr>
        <p:spPr/>
        <p:txBody>
          <a:bodyPr/>
          <a:lstStyle/>
          <a:p>
            <a:fld id="{B8F8725A-28AD-45F8-B362-09C8E353BCD4}" type="datetimeFigureOut">
              <a:rPr kumimoji="1" lang="ja-JP" altLang="en-US" smtClean="0"/>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8D8928E-AA9A-4D89-BC1F-A2C05AB4BD92}" type="slidenum">
              <a:rPr kumimoji="1" lang="ja-JP" altLang="en-US" smtClean="0"/>
            </a:fld>
            <a:endParaRPr kumimoji="1" lang="ja-JP" altLang="en-US"/>
          </a:p>
        </p:txBody>
      </p:sp>
    </p:spTree>
  </p:cSld>
  <p:clrMapOvr>
    <a:masterClrMapping/>
  </p:clrMapOvr>
  <p:timing>
    <p:tnLst>
      <p:par>
        <p:cTn id="1" dur="indefinite" restart="never" nodeType="tmRoot"/>
      </p:par>
    </p:tnLst>
  </p:timing>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dirty="0" smtClean="0"/>
              <a:t>マスタ タイトルの書式設定</a:t>
            </a:r>
            <a:endParaRPr kumimoji="1" lang="ja-JP" altLang="en-US" dirty="0"/>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dirty="0" smtClean="0"/>
              <a:t>マスタ テキストの書式設定</a:t>
            </a:r>
            <a:endParaRPr kumimoji="1" lang="ja-JP" altLang="en-US" dirty="0" smtClean="0"/>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dirty="0" smtClean="0"/>
              <a:t>マスタ テキストの書式設定</a:t>
            </a:r>
            <a:endParaRPr kumimoji="1" lang="ja-JP" altLang="en-US" dirty="0" smtClean="0"/>
          </a:p>
          <a:p>
            <a:pPr lvl="1"/>
            <a:r>
              <a:rPr kumimoji="1" lang="ja-JP" altLang="en-US" dirty="0" smtClean="0"/>
              <a:t>第 </a:t>
            </a:r>
            <a:r>
              <a:rPr kumimoji="1" lang="en-US" altLang="ja-JP" dirty="0" smtClean="0"/>
              <a:t>2 </a:t>
            </a:r>
            <a:r>
              <a:rPr kumimoji="1" lang="ja-JP" altLang="en-US" dirty="0" smtClean="0"/>
              <a:t>レベル</a:t>
            </a:r>
            <a:endParaRPr kumimoji="1" lang="ja-JP" altLang="en-US" dirty="0" smtClean="0"/>
          </a:p>
          <a:p>
            <a:pPr lvl="2"/>
            <a:r>
              <a:rPr kumimoji="1" lang="ja-JP" altLang="en-US" dirty="0" smtClean="0"/>
              <a:t>第 </a:t>
            </a:r>
            <a:r>
              <a:rPr kumimoji="1" lang="en-US" altLang="ja-JP" dirty="0" smtClean="0"/>
              <a:t>3 </a:t>
            </a:r>
            <a:r>
              <a:rPr kumimoji="1" lang="ja-JP" altLang="en-US" dirty="0" smtClean="0"/>
              <a:t>レベル</a:t>
            </a:r>
            <a:endParaRPr kumimoji="1" lang="ja-JP" altLang="en-US" dirty="0" smtClean="0"/>
          </a:p>
          <a:p>
            <a:pPr lvl="3"/>
            <a:r>
              <a:rPr kumimoji="1" lang="ja-JP" altLang="en-US" dirty="0" smtClean="0"/>
              <a:t>第 </a:t>
            </a:r>
            <a:r>
              <a:rPr kumimoji="1" lang="en-US" altLang="ja-JP" dirty="0" smtClean="0"/>
              <a:t>4 </a:t>
            </a:r>
            <a:r>
              <a:rPr kumimoji="1" lang="ja-JP" altLang="en-US" dirty="0" smtClean="0"/>
              <a:t>レベル</a:t>
            </a:r>
            <a:endParaRPr kumimoji="1" lang="ja-JP" altLang="en-US" dirty="0" smtClean="0"/>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dirty="0" smtClean="0"/>
              <a:t>マスタ テキストの書式設定</a:t>
            </a:r>
            <a:endParaRPr kumimoji="1" lang="ja-JP" altLang="en-US" dirty="0" smtClean="0"/>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dirty="0" smtClean="0"/>
              <a:t>マスタ テキストの書式設定</a:t>
            </a:r>
            <a:endParaRPr kumimoji="1" lang="ja-JP" altLang="en-US" dirty="0" smtClean="0"/>
          </a:p>
          <a:p>
            <a:pPr lvl="1"/>
            <a:r>
              <a:rPr kumimoji="1" lang="ja-JP" altLang="en-US" dirty="0" smtClean="0"/>
              <a:t>第 </a:t>
            </a:r>
            <a:r>
              <a:rPr kumimoji="1" lang="en-US" altLang="ja-JP" dirty="0" smtClean="0"/>
              <a:t>2 </a:t>
            </a:r>
            <a:r>
              <a:rPr kumimoji="1" lang="ja-JP" altLang="en-US" dirty="0" smtClean="0"/>
              <a:t>レベル</a:t>
            </a:r>
            <a:endParaRPr kumimoji="1" lang="ja-JP" altLang="en-US" dirty="0" smtClean="0"/>
          </a:p>
          <a:p>
            <a:pPr lvl="2"/>
            <a:r>
              <a:rPr kumimoji="1" lang="ja-JP" altLang="en-US" dirty="0" smtClean="0"/>
              <a:t>第 </a:t>
            </a:r>
            <a:r>
              <a:rPr kumimoji="1" lang="en-US" altLang="ja-JP" dirty="0" smtClean="0"/>
              <a:t>3 </a:t>
            </a:r>
            <a:r>
              <a:rPr kumimoji="1" lang="ja-JP" altLang="en-US" dirty="0" smtClean="0"/>
              <a:t>レベル</a:t>
            </a:r>
            <a:endParaRPr kumimoji="1" lang="ja-JP" altLang="en-US" dirty="0" smtClean="0"/>
          </a:p>
          <a:p>
            <a:pPr lvl="3"/>
            <a:r>
              <a:rPr kumimoji="1" lang="ja-JP" altLang="en-US" dirty="0" smtClean="0"/>
              <a:t>第 </a:t>
            </a:r>
            <a:r>
              <a:rPr kumimoji="1" lang="en-US" altLang="ja-JP" dirty="0" smtClean="0"/>
              <a:t>4 </a:t>
            </a:r>
            <a:r>
              <a:rPr kumimoji="1" lang="ja-JP" altLang="en-US" dirty="0" smtClean="0"/>
              <a:t>レベル</a:t>
            </a:r>
            <a:endParaRPr kumimoji="1" lang="ja-JP" altLang="en-US" dirty="0" smtClean="0"/>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7" name="日付プレースホルダー 6"/>
          <p:cNvSpPr>
            <a:spLocks noGrp="1"/>
          </p:cNvSpPr>
          <p:nvPr>
            <p:ph type="dt" sz="half" idx="10"/>
          </p:nvPr>
        </p:nvSpPr>
        <p:spPr/>
        <p:txBody>
          <a:bodyPr/>
          <a:lstStyle/>
          <a:p>
            <a:fld id="{B8F8725A-28AD-45F8-B362-09C8E353BCD4}" type="datetimeFigureOut">
              <a:rPr kumimoji="1" lang="ja-JP" altLang="en-US" smtClean="0"/>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8D8928E-AA9A-4D89-BC1F-A2C05AB4BD92}" type="slidenum">
              <a:rPr kumimoji="1" lang="ja-JP" altLang="en-US" smtClean="0"/>
            </a:fld>
            <a:endParaRPr kumimoji="1" lang="ja-JP" altLang="en-US"/>
          </a:p>
        </p:txBody>
      </p:sp>
    </p:spTree>
  </p:cSld>
  <p:clrMapOvr>
    <a:masterClrMapping/>
  </p:clrMapOvr>
  <p:timing>
    <p:tnLst>
      <p:par>
        <p:cTn id="1" dur="indefinite" restart="never" nodeType="tmRoot"/>
      </p:par>
    </p:tnLst>
  </p:timing>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マスタ タイトルの書式設定</a:t>
            </a:r>
            <a:endParaRPr kumimoji="1" lang="ja-JP" altLang="en-US" dirty="0"/>
          </a:p>
        </p:txBody>
      </p:sp>
      <p:sp>
        <p:nvSpPr>
          <p:cNvPr id="3" name="日付プレースホルダー 2"/>
          <p:cNvSpPr>
            <a:spLocks noGrp="1"/>
          </p:cNvSpPr>
          <p:nvPr>
            <p:ph type="dt" sz="half" idx="10"/>
          </p:nvPr>
        </p:nvSpPr>
        <p:spPr/>
        <p:txBody>
          <a:bodyPr/>
          <a:lstStyle/>
          <a:p>
            <a:fld id="{B8F8725A-28AD-45F8-B362-09C8E353BCD4}" type="datetimeFigureOut">
              <a:rPr kumimoji="1" lang="ja-JP" altLang="en-US" smtClean="0"/>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8D8928E-AA9A-4D89-BC1F-A2C05AB4BD92}" type="slidenum">
              <a:rPr kumimoji="1" lang="ja-JP" altLang="en-US" smtClean="0"/>
            </a:fld>
            <a:endParaRPr kumimoji="1" lang="ja-JP" altLang="en-US"/>
          </a:p>
        </p:txBody>
      </p:sp>
    </p:spTree>
  </p:cSld>
  <p:clrMapOvr>
    <a:masterClrMapping/>
  </p:clrMapOvr>
  <p:timing>
    <p:tnLst>
      <p:par>
        <p:cTn id="1" dur="indefinite" restart="never" nodeType="tmRoot"/>
      </p:par>
    </p:tnLst>
  </p:timing>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8F8725A-28AD-45F8-B362-09C8E353BCD4}" type="datetimeFigureOut">
              <a:rPr kumimoji="1" lang="ja-JP" altLang="en-US" smtClean="0"/>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8D8928E-AA9A-4D89-BC1F-A2C05AB4BD92}" type="slidenum">
              <a:rPr kumimoji="1" lang="ja-JP" altLang="en-US" smtClean="0"/>
            </a:fld>
            <a:endParaRPr kumimoji="1" lang="ja-JP" altLang="en-US"/>
          </a:p>
        </p:txBody>
      </p:sp>
    </p:spTree>
  </p:cSld>
  <p:clrMapOvr>
    <a:masterClrMapping/>
  </p:clrMapOvr>
  <p:timing>
    <p:tnLst>
      <p:par>
        <p:cTn id="1" dur="indefinite" restart="never" nodeType="tmRoot"/>
      </p:par>
    </p:tnLst>
  </p:timing>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2400"/>
            </a:lvl1pPr>
          </a:lstStyle>
          <a:p>
            <a:r>
              <a:rPr kumimoji="1" lang="ja-JP" altLang="en-US" dirty="0" smtClean="0"/>
              <a:t>マスタ タイトルの書式設定</a:t>
            </a:r>
            <a:endParaRPr kumimoji="1" lang="ja-JP" altLang="en-US" dirty="0"/>
          </a:p>
        </p:txBody>
      </p:sp>
      <p:sp>
        <p:nvSpPr>
          <p:cNvPr id="3" name="コンテンツ プレースホルダー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dirty="0" smtClean="0"/>
              <a:t>マスタ テキストの書式設定</a:t>
            </a:r>
            <a:endParaRPr kumimoji="1" lang="ja-JP" altLang="en-US" dirty="0" smtClean="0"/>
          </a:p>
          <a:p>
            <a:pPr lvl="1"/>
            <a:r>
              <a:rPr kumimoji="1" lang="ja-JP" altLang="en-US" dirty="0" smtClean="0"/>
              <a:t>第 </a:t>
            </a:r>
            <a:r>
              <a:rPr kumimoji="1" lang="en-US" altLang="ja-JP" dirty="0" smtClean="0"/>
              <a:t>2 </a:t>
            </a:r>
            <a:r>
              <a:rPr kumimoji="1" lang="ja-JP" altLang="en-US" dirty="0" smtClean="0"/>
              <a:t>レベル</a:t>
            </a:r>
            <a:endParaRPr kumimoji="1" lang="ja-JP" altLang="en-US" dirty="0" smtClean="0"/>
          </a:p>
          <a:p>
            <a:pPr lvl="2"/>
            <a:r>
              <a:rPr kumimoji="1" lang="ja-JP" altLang="en-US" dirty="0" smtClean="0"/>
              <a:t>第 </a:t>
            </a:r>
            <a:r>
              <a:rPr kumimoji="1" lang="en-US" altLang="ja-JP" dirty="0" smtClean="0"/>
              <a:t>3 </a:t>
            </a:r>
            <a:r>
              <a:rPr kumimoji="1" lang="ja-JP" altLang="en-US" dirty="0" smtClean="0"/>
              <a:t>レベル</a:t>
            </a:r>
            <a:endParaRPr kumimoji="1" lang="ja-JP" altLang="en-US" dirty="0" smtClean="0"/>
          </a:p>
          <a:p>
            <a:pPr lvl="3"/>
            <a:r>
              <a:rPr kumimoji="1" lang="ja-JP" altLang="en-US" dirty="0" smtClean="0"/>
              <a:t>第 </a:t>
            </a:r>
            <a:r>
              <a:rPr kumimoji="1" lang="en-US" altLang="ja-JP" dirty="0" smtClean="0"/>
              <a:t>4 </a:t>
            </a:r>
            <a:r>
              <a:rPr kumimoji="1" lang="ja-JP" altLang="en-US" dirty="0" smtClean="0"/>
              <a:t>レベル</a:t>
            </a:r>
            <a:endParaRPr kumimoji="1" lang="ja-JP" altLang="en-US" dirty="0" smtClean="0"/>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dirty="0" smtClean="0"/>
              <a:t>マスタ テキストの書式設定</a:t>
            </a:r>
            <a:endParaRPr kumimoji="1" lang="ja-JP" altLang="en-US" dirty="0" smtClean="0"/>
          </a:p>
        </p:txBody>
      </p:sp>
      <p:sp>
        <p:nvSpPr>
          <p:cNvPr id="5" name="日付プレースホルダー 4"/>
          <p:cNvSpPr>
            <a:spLocks noGrp="1"/>
          </p:cNvSpPr>
          <p:nvPr>
            <p:ph type="dt" sz="half" idx="10"/>
          </p:nvPr>
        </p:nvSpPr>
        <p:spPr/>
        <p:txBody>
          <a:bodyPr/>
          <a:lstStyle/>
          <a:p>
            <a:pPr lvl="0"/>
            <a:endParaRPr lang="ja-JP" altLang="en-US">
              <a:latin typeface="Arial" panose="020B0604020202020204" pitchFamily="34" charset="0"/>
            </a:endParaRPr>
          </a:p>
        </p:txBody>
      </p:sp>
      <p:sp>
        <p:nvSpPr>
          <p:cNvPr id="6" name="フッター プレースホルダー 5"/>
          <p:cNvSpPr>
            <a:spLocks noGrp="1"/>
          </p:cNvSpPr>
          <p:nvPr>
            <p:ph type="ftr" sz="quarter" idx="11"/>
          </p:nvPr>
        </p:nvSpPr>
        <p:spPr/>
        <p:txBody>
          <a:bodyPr/>
          <a:lstStyle/>
          <a:p>
            <a:pPr lvl="0"/>
            <a:endParaRPr lang="ja-JP" altLang="en-US">
              <a:latin typeface="Arial" panose="020B0604020202020204" pitchFamily="34" charset="0"/>
            </a:endParaRPr>
          </a:p>
        </p:txBody>
      </p:sp>
      <p:sp>
        <p:nvSpPr>
          <p:cNvPr id="7" name="スライド番号プレースホルダー 6"/>
          <p:cNvSpPr>
            <a:spLocks noGrp="1"/>
          </p:cNvSpPr>
          <p:nvPr>
            <p:ph type="sldNum" sz="quarter" idx="12"/>
          </p:nvPr>
        </p:nvSpPr>
        <p:spPr/>
        <p:txBody>
          <a:bodyPr/>
          <a:lstStyle/>
          <a:p>
            <a:pPr lvl="0"/>
            <a:fld id="{9A0DB2DC-4C9A-4742-B13C-FB6460FD3503}" type="slidenum">
              <a:rPr lang="ja-JP" altLang="en-US">
                <a:latin typeface="Arial" panose="020B0604020202020204" pitchFamily="34" charset="0"/>
              </a:rPr>
            </a:fld>
            <a:endParaRPr lang="ja-JP" altLang="en-US">
              <a:latin typeface="Arial" panose="020B0604020202020204" pitchFamily="34" charset="0"/>
            </a:endParaRPr>
          </a:p>
        </p:txBody>
      </p:sp>
    </p:spTree>
  </p:cSld>
  <p:clrMapOvr>
    <a:masterClrMapping/>
  </p:clrMapOvr>
  <p:timing>
    <p:tnLst>
      <p:par>
        <p:cTn id="1" dur="indefinite" restart="never" nodeType="tmRoot"/>
      </p:par>
    </p:tnLst>
  </p:timing>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2400"/>
            </a:lvl1pPr>
          </a:lstStyle>
          <a:p>
            <a:r>
              <a:rPr kumimoji="1" lang="ja-JP" altLang="en-US" dirty="0" smtClean="0"/>
              <a:t>マスタ タイトルの書式設定</a:t>
            </a:r>
            <a:endParaRPr kumimoji="1" lang="ja-JP" altLang="en-US" dirty="0"/>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dirty="0" smtClean="0"/>
              <a:t>マスタ テキストの書式設定</a:t>
            </a:r>
            <a:endParaRPr kumimoji="1" lang="ja-JP" altLang="en-US" dirty="0" smtClean="0"/>
          </a:p>
        </p:txBody>
      </p:sp>
      <p:sp>
        <p:nvSpPr>
          <p:cNvPr id="5" name="日付プレースホルダー 4"/>
          <p:cNvSpPr>
            <a:spLocks noGrp="1"/>
          </p:cNvSpPr>
          <p:nvPr>
            <p:ph type="dt" sz="half" idx="10"/>
          </p:nvPr>
        </p:nvSpPr>
        <p:spPr/>
        <p:txBody>
          <a:bodyPr/>
          <a:lstStyle/>
          <a:p>
            <a:fld id="{B8F8725A-28AD-45F8-B362-09C8E353BCD4}" type="datetimeFigureOut">
              <a:rPr kumimoji="1" lang="ja-JP" altLang="en-US" smtClean="0"/>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8D8928E-AA9A-4D89-BC1F-A2C05AB4BD92}" type="slidenum">
              <a:rPr kumimoji="1" lang="ja-JP" altLang="en-US" smtClean="0"/>
            </a:fld>
            <a:endParaRPr kumimoji="1" lang="ja-JP" altLang="en-US"/>
          </a:p>
        </p:txBody>
      </p:sp>
    </p:spTree>
  </p:cSld>
  <p:clrMapOvr>
    <a:masterClrMapping/>
  </p:clrMapOvr>
  <p:timing>
    <p:tnLst>
      <p:par>
        <p:cTn id="1" dur="indefinite" restart="never" nodeType="tmRoot"/>
      </p:par>
    </p:tnLst>
  </p:timing>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マスタ タイトルの書式設定</a:t>
            </a:r>
            <a:endParaRPr kumimoji="1" lang="ja-JP" altLang="en-US" dirty="0"/>
          </a:p>
        </p:txBody>
      </p:sp>
      <p:sp>
        <p:nvSpPr>
          <p:cNvPr id="3" name="縦書きテキスト プレースホルダー 2"/>
          <p:cNvSpPr>
            <a:spLocks noGrp="1"/>
          </p:cNvSpPr>
          <p:nvPr>
            <p:ph type="body" orient="vert" idx="1"/>
          </p:nvPr>
        </p:nvSpPr>
        <p:spPr/>
        <p:txBody>
          <a:bodyPr vert="eaVert"/>
          <a:lstStyle/>
          <a:p>
            <a:pPr lvl="0"/>
            <a:r>
              <a:rPr kumimoji="1" lang="ja-JP" altLang="en-US" dirty="0" smtClean="0"/>
              <a:t>マスタ テキストの書式設定</a:t>
            </a:r>
            <a:endParaRPr kumimoji="1" lang="ja-JP" altLang="en-US" dirty="0" smtClean="0"/>
          </a:p>
          <a:p>
            <a:pPr lvl="1"/>
            <a:r>
              <a:rPr kumimoji="1" lang="ja-JP" altLang="en-US" dirty="0" smtClean="0"/>
              <a:t>第 </a:t>
            </a:r>
            <a:r>
              <a:rPr kumimoji="1" lang="en-US" altLang="ja-JP" dirty="0" smtClean="0"/>
              <a:t>2 </a:t>
            </a:r>
            <a:r>
              <a:rPr kumimoji="1" lang="ja-JP" altLang="en-US" dirty="0" smtClean="0"/>
              <a:t>レベル</a:t>
            </a:r>
            <a:endParaRPr kumimoji="1" lang="ja-JP" altLang="en-US" dirty="0" smtClean="0"/>
          </a:p>
          <a:p>
            <a:pPr lvl="2"/>
            <a:r>
              <a:rPr kumimoji="1" lang="ja-JP" altLang="en-US" dirty="0" smtClean="0"/>
              <a:t>第 </a:t>
            </a:r>
            <a:r>
              <a:rPr kumimoji="1" lang="en-US" altLang="ja-JP" dirty="0" smtClean="0"/>
              <a:t>3 </a:t>
            </a:r>
            <a:r>
              <a:rPr kumimoji="1" lang="ja-JP" altLang="en-US" dirty="0" smtClean="0"/>
              <a:t>レベル</a:t>
            </a:r>
            <a:endParaRPr kumimoji="1" lang="ja-JP" altLang="en-US" dirty="0" smtClean="0"/>
          </a:p>
          <a:p>
            <a:pPr lvl="3"/>
            <a:r>
              <a:rPr kumimoji="1" lang="ja-JP" altLang="en-US" dirty="0" smtClean="0"/>
              <a:t>第 </a:t>
            </a:r>
            <a:r>
              <a:rPr kumimoji="1" lang="en-US" altLang="ja-JP" dirty="0" smtClean="0"/>
              <a:t>4 </a:t>
            </a:r>
            <a:r>
              <a:rPr kumimoji="1" lang="ja-JP" altLang="en-US" dirty="0" smtClean="0"/>
              <a:t>レベル</a:t>
            </a:r>
            <a:endParaRPr kumimoji="1" lang="ja-JP" altLang="en-US" dirty="0" smtClean="0"/>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10"/>
          </p:nvPr>
        </p:nvSpPr>
        <p:spPr/>
        <p:txBody>
          <a:bodyPr/>
          <a:lstStyle/>
          <a:p>
            <a:pPr lvl="0"/>
            <a:endParaRPr lang="ja-JP" altLang="en-US">
              <a:latin typeface="Arial" panose="020B0604020202020204" pitchFamily="34" charset="0"/>
            </a:endParaRPr>
          </a:p>
        </p:txBody>
      </p:sp>
      <p:sp>
        <p:nvSpPr>
          <p:cNvPr id="5" name="フッター プレースホルダー 4"/>
          <p:cNvSpPr>
            <a:spLocks noGrp="1"/>
          </p:cNvSpPr>
          <p:nvPr>
            <p:ph type="ftr" sz="quarter" idx="11"/>
          </p:nvPr>
        </p:nvSpPr>
        <p:spPr/>
        <p:txBody>
          <a:bodyPr/>
          <a:lstStyle/>
          <a:p>
            <a:pPr lvl="0"/>
            <a:endParaRPr lang="ja-JP" altLang="en-US">
              <a:latin typeface="Arial" panose="020B0604020202020204" pitchFamily="34" charset="0"/>
            </a:endParaRPr>
          </a:p>
        </p:txBody>
      </p:sp>
      <p:sp>
        <p:nvSpPr>
          <p:cNvPr id="6" name="スライド番号プレースホルダー 5"/>
          <p:cNvSpPr>
            <a:spLocks noGrp="1"/>
          </p:cNvSpPr>
          <p:nvPr>
            <p:ph type="sldNum" sz="quarter" idx="12"/>
          </p:nvPr>
        </p:nvSpPr>
        <p:spPr/>
        <p:txBody>
          <a:bodyPr/>
          <a:lstStyle/>
          <a:p>
            <a:pPr lvl="0"/>
            <a:fld id="{9A0DB2DC-4C9A-4742-B13C-FB6460FD3503}" type="slidenum">
              <a:rPr lang="ja-JP" altLang="en-US">
                <a:latin typeface="Arial" panose="020B0604020202020204" pitchFamily="34" charset="0"/>
              </a:rPr>
            </a:fld>
            <a:endParaRPr lang="ja-JP" altLang="en-US">
              <a:latin typeface="Arial" panose="020B0604020202020204" pitchFamily="34" charset="0"/>
            </a:endParaRPr>
          </a:p>
        </p:txBody>
      </p:sp>
    </p:spTree>
  </p:cSld>
  <p:clrMapOvr>
    <a:masterClrMapping/>
  </p:clrMapOvr>
  <p:timing>
    <p:tnLst>
      <p:par>
        <p:cTn id="1" dur="indefinite" restart="never" nodeType="tmRoot"/>
      </p:par>
    </p:tnLst>
  </p:timing>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38"/>
            <a:ext cx="2743200" cy="5851525"/>
          </a:xfrm>
        </p:spPr>
        <p:txBody>
          <a:bodyPr vert="eaVert"/>
          <a:lstStyle/>
          <a:p>
            <a:r>
              <a:rPr kumimoji="1" lang="ja-JP" altLang="en-US" dirty="0" smtClean="0"/>
              <a:t>マスタ タイトルの書式設定</a:t>
            </a:r>
            <a:endParaRPr kumimoji="1" lang="ja-JP" altLang="en-US" dirty="0"/>
          </a:p>
        </p:txBody>
      </p:sp>
      <p:sp>
        <p:nvSpPr>
          <p:cNvPr id="3" name="縦書きテキスト プレースホルダー 2"/>
          <p:cNvSpPr>
            <a:spLocks noGrp="1"/>
          </p:cNvSpPr>
          <p:nvPr>
            <p:ph type="body" orient="vert" idx="1"/>
          </p:nvPr>
        </p:nvSpPr>
        <p:spPr>
          <a:xfrm>
            <a:off x="609600" y="274638"/>
            <a:ext cx="8070573" cy="5851525"/>
          </a:xfrm>
        </p:spPr>
        <p:txBody>
          <a:bodyPr vert="eaVert"/>
          <a:lstStyle/>
          <a:p>
            <a:pPr lvl="0"/>
            <a:r>
              <a:rPr kumimoji="1" lang="ja-JP" altLang="en-US" dirty="0" smtClean="0"/>
              <a:t>マスタ テキストの書式設定</a:t>
            </a:r>
            <a:endParaRPr kumimoji="1" lang="ja-JP" altLang="en-US" dirty="0" smtClean="0"/>
          </a:p>
          <a:p>
            <a:pPr lvl="1"/>
            <a:r>
              <a:rPr kumimoji="1" lang="ja-JP" altLang="en-US" dirty="0" smtClean="0"/>
              <a:t>第 </a:t>
            </a:r>
            <a:r>
              <a:rPr kumimoji="1" lang="en-US" altLang="ja-JP" dirty="0" smtClean="0"/>
              <a:t>2 </a:t>
            </a:r>
            <a:r>
              <a:rPr kumimoji="1" lang="ja-JP" altLang="en-US" dirty="0" smtClean="0"/>
              <a:t>レベル</a:t>
            </a:r>
            <a:endParaRPr kumimoji="1" lang="ja-JP" altLang="en-US" dirty="0" smtClean="0"/>
          </a:p>
          <a:p>
            <a:pPr lvl="2"/>
            <a:r>
              <a:rPr kumimoji="1" lang="ja-JP" altLang="en-US" dirty="0" smtClean="0"/>
              <a:t>第 </a:t>
            </a:r>
            <a:r>
              <a:rPr kumimoji="1" lang="en-US" altLang="ja-JP" dirty="0" smtClean="0"/>
              <a:t>3 </a:t>
            </a:r>
            <a:r>
              <a:rPr kumimoji="1" lang="ja-JP" altLang="en-US" dirty="0" smtClean="0"/>
              <a:t>レベル</a:t>
            </a:r>
            <a:endParaRPr kumimoji="1" lang="ja-JP" altLang="en-US" dirty="0" smtClean="0"/>
          </a:p>
          <a:p>
            <a:pPr lvl="3"/>
            <a:r>
              <a:rPr kumimoji="1" lang="ja-JP" altLang="en-US" dirty="0" smtClean="0"/>
              <a:t>第 </a:t>
            </a:r>
            <a:r>
              <a:rPr kumimoji="1" lang="en-US" altLang="ja-JP" dirty="0" smtClean="0"/>
              <a:t>4 </a:t>
            </a:r>
            <a:r>
              <a:rPr kumimoji="1" lang="ja-JP" altLang="en-US" dirty="0" smtClean="0"/>
              <a:t>レベル</a:t>
            </a:r>
            <a:endParaRPr kumimoji="1" lang="ja-JP" altLang="en-US" dirty="0" smtClean="0"/>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10"/>
          </p:nvPr>
        </p:nvSpPr>
        <p:spPr/>
        <p:txBody>
          <a:bodyPr/>
          <a:lstStyle/>
          <a:p>
            <a:fld id="{B8F8725A-28AD-45F8-B362-09C8E353BCD4}" type="datetimeFigureOut">
              <a:rPr kumimoji="1" lang="ja-JP" altLang="en-US" smtClean="0"/>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8D8928E-AA9A-4D89-BC1F-A2C05AB4BD92}" type="slidenum">
              <a:rPr kumimoji="1" lang="ja-JP" altLang="en-US" smtClean="0"/>
            </a:fld>
            <a:endParaRPr kumimoji="1" lang="ja-JP" altLang="en-US"/>
          </a:p>
        </p:txBody>
      </p:sp>
    </p:spTree>
  </p:cSld>
  <p:clrMapOvr>
    <a:masterClrMapping/>
  </p:clrMapOvr>
  <p:timing>
    <p:tnLst>
      <p:par>
        <p:cTn id="1" dur="indefinite" restart="never" nodeType="tmRoot"/>
      </p:par>
    </p:tnLst>
  </p:timing>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026" name="タイトル 1025"/>
          <p:cNvSpPr/>
          <p:nvPr>
            <p:ph type="title"/>
          </p:nvPr>
        </p:nvSpPr>
        <p:spPr>
          <a:xfrm>
            <a:off x="609600" y="274638"/>
            <a:ext cx="10972800" cy="1143000"/>
          </a:xfrm>
          <a:prstGeom prst="rect">
            <a:avLst/>
          </a:prstGeom>
          <a:noFill/>
          <a:ln w="9525">
            <a:noFill/>
          </a:ln>
        </p:spPr>
        <p:txBody>
          <a:bodyPr anchor="ctr"/>
          <a:p>
            <a:pPr lvl="0"/>
            <a:r>
              <a:rPr lang="ja-JP" altLang="en-US"/>
              <a:t>マスタ タイトルの書式設定</a:t>
            </a:r>
            <a:endParaRPr lang="ja-JP" altLang="en-US"/>
          </a:p>
        </p:txBody>
      </p:sp>
      <p:sp>
        <p:nvSpPr>
          <p:cNvPr id="1027" name="文字列プレースホルダ 1026"/>
          <p:cNvSpPr/>
          <p:nvPr>
            <p:ph type="body" idx="1"/>
          </p:nvPr>
        </p:nvSpPr>
        <p:spPr>
          <a:xfrm>
            <a:off x="609600" y="1600200"/>
            <a:ext cx="10972800" cy="4525963"/>
          </a:xfrm>
          <a:prstGeom prst="rect">
            <a:avLst/>
          </a:prstGeom>
          <a:noFill/>
          <a:ln w="9525">
            <a:noFill/>
          </a:ln>
        </p:spPr>
        <p:txBody>
          <a:bodyPr/>
          <a:p>
            <a:pPr lvl="0"/>
            <a:r>
              <a:rPr lang="ja-JP" altLang="en-US"/>
              <a:t>マスタ テキストの書式設定</a:t>
            </a:r>
            <a:endParaRPr lang="ja-JP" altLang="en-US"/>
          </a:p>
          <a:p>
            <a:pPr lvl="1"/>
            <a:r>
              <a:rPr lang="ja-JP" altLang="en-US"/>
              <a:t>第 </a:t>
            </a:r>
            <a:r>
              <a:rPr lang="en-US" altLang="ja-JP"/>
              <a:t>2 </a:t>
            </a:r>
            <a:r>
              <a:rPr lang="ja-JP" altLang="en-US"/>
              <a:t>レベル</a:t>
            </a:r>
            <a:endParaRPr lang="ja-JP" altLang="en-US"/>
          </a:p>
          <a:p>
            <a:pPr lvl="2"/>
            <a:r>
              <a:rPr lang="ja-JP" altLang="en-US"/>
              <a:t>第 </a:t>
            </a:r>
            <a:r>
              <a:rPr lang="en-US" altLang="ja-JP"/>
              <a:t>3 </a:t>
            </a:r>
            <a:r>
              <a:rPr lang="ja-JP" altLang="en-US"/>
              <a:t>レベル</a:t>
            </a:r>
            <a:endParaRPr lang="ja-JP" altLang="en-US"/>
          </a:p>
          <a:p>
            <a:pPr lvl="3"/>
            <a:r>
              <a:rPr lang="ja-JP" altLang="en-US"/>
              <a:t>第 </a:t>
            </a:r>
            <a:r>
              <a:rPr lang="en-US" altLang="ja-JP"/>
              <a:t>4 </a:t>
            </a:r>
            <a:r>
              <a:rPr lang="ja-JP" altLang="en-US"/>
              <a:t>レベル</a:t>
            </a:r>
            <a:endParaRPr lang="ja-JP" altLang="en-US"/>
          </a:p>
          <a:p>
            <a:pPr lvl="4"/>
            <a:r>
              <a:rPr lang="ja-JP" altLang="en-US"/>
              <a:t>第 </a:t>
            </a:r>
            <a:r>
              <a:rPr lang="en-US" altLang="ja-JP"/>
              <a:t>5 </a:t>
            </a:r>
            <a:r>
              <a:rPr lang="ja-JP" altLang="en-US"/>
              <a:t>レベル</a:t>
            </a:r>
            <a:endParaRPr lang="ja-JP" altLang="en-US"/>
          </a:p>
        </p:txBody>
      </p:sp>
      <p:sp>
        <p:nvSpPr>
          <p:cNvPr id="1028" name="日付プレースホルダ 1027"/>
          <p:cNvSpPr/>
          <p:nvPr>
            <p:ph type="dt" sz="half" idx="2"/>
          </p:nvPr>
        </p:nvSpPr>
        <p:spPr>
          <a:xfrm>
            <a:off x="609600" y="6245225"/>
            <a:ext cx="2844800" cy="476250"/>
          </a:xfrm>
          <a:prstGeom prst="rect">
            <a:avLst/>
          </a:prstGeom>
          <a:noFill/>
          <a:ln w="9525">
            <a:noFill/>
          </a:ln>
        </p:spPr>
        <p:txBody>
          <a:bodyPr/>
          <a:lstStyle>
            <a:lvl1pPr>
              <a:defRPr sz="1400"/>
            </a:lvl1pPr>
          </a:lstStyle>
          <a:p>
            <a:fld id="{B8F8725A-28AD-45F8-B362-09C8E353BCD4}" type="datetimeFigureOut">
              <a:rPr kumimoji="1" lang="ja-JP" altLang="en-US" smtClean="0"/>
            </a:fld>
            <a:endParaRPr kumimoji="1" lang="ja-JP" altLang="en-US"/>
          </a:p>
        </p:txBody>
      </p:sp>
      <p:sp>
        <p:nvSpPr>
          <p:cNvPr id="1029" name="フッタープレースホルダ 1028"/>
          <p:cNvSpPr/>
          <p:nvPr>
            <p:ph type="ftr" sz="quarter" idx="3"/>
          </p:nvPr>
        </p:nvSpPr>
        <p:spPr>
          <a:xfrm>
            <a:off x="4165600" y="6245225"/>
            <a:ext cx="3860800" cy="476250"/>
          </a:xfrm>
          <a:prstGeom prst="rect">
            <a:avLst/>
          </a:prstGeom>
          <a:noFill/>
          <a:ln w="9525">
            <a:noFill/>
          </a:ln>
        </p:spPr>
        <p:txBody>
          <a:bodyPr/>
          <a:lstStyle>
            <a:lvl1pPr algn="ctr">
              <a:defRPr sz="1400"/>
            </a:lvl1pPr>
          </a:lstStyle>
          <a:p>
            <a:endParaRPr kumimoji="1" lang="ja-JP" altLang="en-US"/>
          </a:p>
        </p:txBody>
      </p:sp>
      <p:sp>
        <p:nvSpPr>
          <p:cNvPr id="1030" name="スライド番号プレースホルダ 1029"/>
          <p:cNvSpPr/>
          <p:nvPr>
            <p:ph type="sldNum" sz="quarter" idx="4"/>
          </p:nvPr>
        </p:nvSpPr>
        <p:spPr>
          <a:xfrm>
            <a:off x="8737600" y="6245225"/>
            <a:ext cx="2844800" cy="476250"/>
          </a:xfrm>
          <a:prstGeom prst="rect">
            <a:avLst/>
          </a:prstGeom>
          <a:noFill/>
          <a:ln w="9525">
            <a:noFill/>
          </a:ln>
        </p:spPr>
        <p:txBody>
          <a:bodyPr/>
          <a:lstStyle>
            <a:lvl1pPr algn="r">
              <a:defRPr sz="1400"/>
            </a:lvl1pPr>
          </a:lstStyle>
          <a:p>
            <a:fld id="{F8D8928E-AA9A-4D89-BC1F-A2C05AB4BD92}" type="slidenum">
              <a:rPr kumimoji="1" lang="ja-JP" altLang="en-US" smtClean="0"/>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ＭＳ Ｐゴシック" panose="020B0600070205080204"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ＭＳ Ｐゴシック" panose="020B0600070205080204"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ＭＳ Ｐゴシック" panose="020B0600070205080204"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ＭＳ Ｐゴシック" panose="020B0600070205080204"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ＭＳ Ｐゴシック" panose="020B0600070205080204"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ＭＳ Ｐゴシック" panose="020B0600070205080204"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ＭＳ Ｐゴシック" panose="020B0600070205080204"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ＭＳ Ｐゴシック" panose="020B0600070205080204" pitchFamily="2"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4.xml"/><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image" Target="../media/image8.png"/><Relationship Id="rId1"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タイトル 1"/>
          <p:cNvSpPr>
            <a:spLocks noGrp="1"/>
          </p:cNvSpPr>
          <p:nvPr>
            <p:ph type="title"/>
          </p:nvPr>
        </p:nvSpPr>
        <p:spPr/>
        <p:txBody>
          <a:bodyPr/>
          <a:p>
            <a:r>
              <a:rPr lang="ja-JP" altLang="en-US"/>
              <a:t>はじめに</a:t>
            </a:r>
            <a:endParaRPr lang="ja-JP" altLang="en-US"/>
          </a:p>
        </p:txBody>
      </p:sp>
      <p:sp>
        <p:nvSpPr>
          <p:cNvPr id="3" name="コンテンツプレースホルダ 2"/>
          <p:cNvSpPr>
            <a:spLocks noGrp="1"/>
          </p:cNvSpPr>
          <p:nvPr>
            <p:ph idx="1"/>
          </p:nvPr>
        </p:nvSpPr>
        <p:spPr/>
        <p:txBody>
          <a:bodyPr>
            <a:normAutofit lnSpcReduction="10000"/>
          </a:bodyPr>
          <a:p>
            <a:pPr marL="0" indent="0">
              <a:buNone/>
            </a:pPr>
            <a:r>
              <a:rPr lang="ja-JP" altLang="en-US"/>
              <a:t>公開依頼をご覧いただきありがとうございます。</a:t>
            </a:r>
            <a:endParaRPr lang="ja-JP" altLang="en-US"/>
          </a:p>
          <a:p>
            <a:pPr marL="0" indent="0">
              <a:buNone/>
            </a:pPr>
            <a:r>
              <a:rPr lang="ja-JP" altLang="en-US"/>
              <a:t>この度自分のトランプカードを作成しようと思い、デザイン力のない自分の代わりにデザインをしていただける方を募集することと致しました。</a:t>
            </a:r>
            <a:endParaRPr lang="ja-JP" altLang="en-US"/>
          </a:p>
          <a:p>
            <a:pPr marL="0" indent="0">
              <a:buNone/>
            </a:pPr>
            <a:endParaRPr lang="ja-JP" altLang="en-US"/>
          </a:p>
          <a:p>
            <a:pPr marL="0" indent="0">
              <a:buNone/>
            </a:pPr>
            <a:endParaRPr lang="ja-JP" altLang="en-US"/>
          </a:p>
          <a:p>
            <a:pPr marL="0" indent="0">
              <a:buNone/>
            </a:pPr>
            <a:endParaRPr lang="ja-JP" altLang="en-US"/>
          </a:p>
          <a:p>
            <a:pPr marL="0" indent="0">
              <a:buNone/>
            </a:pPr>
            <a:endParaRPr lang="ja-JP" altLang="en-US"/>
          </a:p>
          <a:p>
            <a:pPr marL="0" indent="0">
              <a:buNone/>
            </a:pPr>
            <a:endParaRPr lang="ja-JP" altLang="en-US"/>
          </a:p>
          <a:p>
            <a:pPr marL="0" indent="0">
              <a:buNone/>
            </a:pPr>
            <a:endParaRPr lang="ja-JP" altLang="en-US"/>
          </a:p>
          <a:p>
            <a:pPr marL="0" indent="0">
              <a:buNone/>
            </a:pPr>
            <a:endParaRPr lang="ja-JP"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タイトル 1"/>
          <p:cNvSpPr>
            <a:spLocks noGrp="1"/>
          </p:cNvSpPr>
          <p:nvPr>
            <p:ph type="title"/>
          </p:nvPr>
        </p:nvSpPr>
        <p:spPr/>
        <p:txBody>
          <a:bodyPr/>
          <a:p>
            <a:r>
              <a:rPr lang="ja-JP" altLang="en-US"/>
              <a:t>当方が求める方、もの</a:t>
            </a:r>
            <a:endParaRPr lang="ja-JP" altLang="en-US"/>
          </a:p>
        </p:txBody>
      </p:sp>
      <p:sp>
        <p:nvSpPr>
          <p:cNvPr id="3" name="コンテンツプレースホルダ 2"/>
          <p:cNvSpPr>
            <a:spLocks noGrp="1"/>
          </p:cNvSpPr>
          <p:nvPr>
            <p:ph idx="1"/>
          </p:nvPr>
        </p:nvSpPr>
        <p:spPr/>
        <p:txBody>
          <a:bodyPr/>
          <a:p>
            <a:pPr marL="0" indent="0">
              <a:buNone/>
            </a:pPr>
            <a:r>
              <a:rPr lang="ja-JP" altLang="en-US">
                <a:sym typeface="+mn-ea"/>
              </a:rPr>
              <a:t>丁寧に作成いただける方</a:t>
            </a:r>
            <a:endParaRPr lang="ja-JP" altLang="en-US">
              <a:sym typeface="+mn-ea"/>
            </a:endParaRPr>
          </a:p>
          <a:p>
            <a:pPr marL="0" indent="0">
              <a:buNone/>
            </a:pPr>
            <a:r>
              <a:rPr lang="ja-JP" altLang="en-US">
                <a:sym typeface="+mn-ea"/>
              </a:rPr>
              <a:t>無制限修正</a:t>
            </a:r>
            <a:endParaRPr lang="ja-JP" altLang="en-US">
              <a:sym typeface="+mn-ea"/>
            </a:endParaRPr>
          </a:p>
          <a:p>
            <a:pPr marL="0" indent="0">
              <a:buNone/>
            </a:pPr>
            <a:r>
              <a:rPr lang="ja-JP" altLang="en-US"/>
              <a:t>著作権譲渡</a:t>
            </a:r>
            <a:endParaRPr lang="ja-JP" altLang="en-US"/>
          </a:p>
          <a:p>
            <a:pPr marL="0" indent="0">
              <a:buNone/>
            </a:pPr>
            <a:r>
              <a:rPr lang="ja-JP" altLang="en-US">
                <a:sym typeface="+mn-ea"/>
              </a:rPr>
              <a:t> Illustrator®, Photoshop®,</a:t>
            </a:r>
            <a:endParaRPr lang="ja-JP" altLang="en-US"/>
          </a:p>
          <a:p>
            <a:pPr marL="0" indent="0">
              <a:buNone/>
            </a:pPr>
            <a:r>
              <a:rPr lang="ja-JP" altLang="en-US">
                <a:sym typeface="+mn-ea"/>
              </a:rPr>
              <a:t>InDesign® or ArtPro™ のいずれかが使え、TIF, TIF LZW, DCS, EPS, 形式で納品していただける方</a:t>
            </a:r>
            <a:endParaRPr lang="ja-JP" altLang="en-US">
              <a:sym typeface="+mn-ea"/>
            </a:endParaRPr>
          </a:p>
          <a:p>
            <a:pPr marL="0" indent="0">
              <a:buNone/>
            </a:pPr>
            <a:r>
              <a:rPr lang="ja-JP" altLang="en-US">
                <a:sym typeface="+mn-ea"/>
              </a:rPr>
              <a:t>（できれば）トランプカードのデザインに精通している方</a:t>
            </a:r>
            <a:endParaRPr lang="ja-JP" altLang="en-US">
              <a:sym typeface="+mn-ea"/>
            </a:endParaRPr>
          </a:p>
          <a:p>
            <a:pPr marL="0" indent="0">
              <a:buNone/>
            </a:pPr>
            <a:endParaRPr lang="ja-JP" altLang="en-US"/>
          </a:p>
          <a:p>
            <a:endParaRPr lang="ja-JP"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タイトル 1"/>
          <p:cNvSpPr>
            <a:spLocks noGrp="1"/>
          </p:cNvSpPr>
          <p:nvPr>
            <p:ph type="title"/>
          </p:nvPr>
        </p:nvSpPr>
        <p:spPr/>
        <p:txBody>
          <a:bodyPr/>
          <a:p>
            <a:r>
              <a:rPr lang="ja-JP" altLang="en-US"/>
              <a:t>裏面デザイン</a:t>
            </a:r>
            <a:endParaRPr lang="ja-JP" altLang="en-US"/>
          </a:p>
        </p:txBody>
      </p:sp>
      <p:pic>
        <p:nvPicPr>
          <p:cNvPr id="4" name="コンテンツプレースホルダ 3" descr="55826-alt1_1024x1024"/>
          <p:cNvPicPr>
            <a:picLocks noChangeAspect="1"/>
          </p:cNvPicPr>
          <p:nvPr>
            <p:ph sz="half" idx="1"/>
          </p:nvPr>
        </p:nvPicPr>
        <p:blipFill>
          <a:blip r:embed="rId1"/>
          <a:stretch>
            <a:fillRect/>
          </a:stretch>
        </p:blipFill>
        <p:spPr>
          <a:xfrm>
            <a:off x="1000125" y="1792605"/>
            <a:ext cx="3901440" cy="2194560"/>
          </a:xfrm>
          <a:prstGeom prst="rect">
            <a:avLst/>
          </a:prstGeom>
        </p:spPr>
      </p:pic>
      <p:pic>
        <p:nvPicPr>
          <p:cNvPr id="5" name="コンテンツプレースホルダ 4" descr="56912-alt2_1024x1024"/>
          <p:cNvPicPr>
            <a:picLocks noChangeAspect="1"/>
          </p:cNvPicPr>
          <p:nvPr>
            <p:ph sz="half" idx="2"/>
          </p:nvPr>
        </p:nvPicPr>
        <p:blipFill>
          <a:blip r:embed="rId2"/>
          <a:stretch>
            <a:fillRect/>
          </a:stretch>
        </p:blipFill>
        <p:spPr>
          <a:xfrm>
            <a:off x="4901565" y="1792605"/>
            <a:ext cx="3902710" cy="2194560"/>
          </a:xfrm>
          <a:prstGeom prst="rect">
            <a:avLst/>
          </a:prstGeom>
        </p:spPr>
      </p:pic>
      <p:pic>
        <p:nvPicPr>
          <p:cNvPr id="9" name="図形 8" descr="61924-alt3_1024x1024"/>
          <p:cNvPicPr>
            <a:picLocks noChangeAspect="1"/>
          </p:cNvPicPr>
          <p:nvPr/>
        </p:nvPicPr>
        <p:blipFill>
          <a:blip r:embed="rId3"/>
          <a:stretch>
            <a:fillRect/>
          </a:stretch>
        </p:blipFill>
        <p:spPr>
          <a:xfrm>
            <a:off x="4901565" y="3987165"/>
            <a:ext cx="3903345" cy="2194560"/>
          </a:xfrm>
          <a:prstGeom prst="rect">
            <a:avLst/>
          </a:prstGeom>
        </p:spPr>
      </p:pic>
      <p:pic>
        <p:nvPicPr>
          <p:cNvPr id="3" name="図形 2" descr="64645-alt1_1024x1024"/>
          <p:cNvPicPr>
            <a:picLocks noChangeAspect="1"/>
          </p:cNvPicPr>
          <p:nvPr/>
        </p:nvPicPr>
        <p:blipFill>
          <a:blip r:embed="rId4"/>
          <a:stretch>
            <a:fillRect/>
          </a:stretch>
        </p:blipFill>
        <p:spPr>
          <a:xfrm>
            <a:off x="1000125" y="3987165"/>
            <a:ext cx="3903345" cy="21945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タイトル 1"/>
          <p:cNvSpPr>
            <a:spLocks noGrp="1"/>
          </p:cNvSpPr>
          <p:nvPr>
            <p:ph type="title"/>
          </p:nvPr>
        </p:nvSpPr>
        <p:spPr/>
        <p:txBody>
          <a:bodyPr/>
          <a:p>
            <a:r>
              <a:rPr lang="ja-JP" altLang="en-US"/>
              <a:t>裏面デザインについて</a:t>
            </a:r>
            <a:endParaRPr lang="ja-JP" altLang="en-US"/>
          </a:p>
        </p:txBody>
      </p:sp>
      <p:sp>
        <p:nvSpPr>
          <p:cNvPr id="3" name="コンテンツプレースホルダ 2"/>
          <p:cNvSpPr>
            <a:spLocks noGrp="1"/>
          </p:cNvSpPr>
          <p:nvPr>
            <p:ph idx="1"/>
          </p:nvPr>
        </p:nvSpPr>
        <p:spPr/>
        <p:txBody>
          <a:bodyPr>
            <a:normAutofit fontScale="90000"/>
          </a:bodyPr>
          <a:p>
            <a:r>
              <a:rPr lang="ja-JP" altLang="en-US"/>
              <a:t>上下、左右対称</a:t>
            </a:r>
            <a:endParaRPr lang="ja-JP" altLang="en-US"/>
          </a:p>
          <a:p>
            <a:r>
              <a:rPr lang="ja-JP" altLang="en-US"/>
              <a:t>基本的には白地に単色で描かれているもの、べた塗に白で描かれているものでも可</a:t>
            </a:r>
            <a:endParaRPr lang="ja-JP" altLang="en-US"/>
          </a:p>
          <a:p>
            <a:r>
              <a:rPr lang="ja-JP" altLang="en-US"/>
              <a:t>桜、紅葉、神道（鳥居）日本の文化を象徴するもの</a:t>
            </a:r>
            <a:r>
              <a:rPr lang="ja-JP" altLang="en-US"/>
              <a:t>が入っているもの</a:t>
            </a:r>
            <a:endParaRPr lang="ja-JP" altLang="en-US"/>
          </a:p>
          <a:p>
            <a:r>
              <a:rPr lang="ja-JP" altLang="en-US"/>
              <a:t>カードのサイズは2.625" x 3.625"であり、上スライドのように最低 .1875の余白があること、</a:t>
            </a:r>
            <a:r>
              <a:rPr lang="en-US" altLang="ja-JP"/>
              <a:t>(</a:t>
            </a:r>
            <a:r>
              <a:rPr lang="ja-JP" altLang="en-US"/>
              <a:t>余白に関してはデザイン完成後</a:t>
            </a:r>
            <a:r>
              <a:rPr lang="en-US" altLang="ja-JP"/>
              <a:t>)</a:t>
            </a:r>
            <a:endParaRPr lang="en-US" altLang="ja-JP"/>
          </a:p>
          <a:p>
            <a:r>
              <a:rPr lang="ja-JP" altLang="en-US"/>
              <a:t>英語表記ですが、こちらのサイトに詳しく書かれています</a:t>
            </a:r>
            <a:r>
              <a:rPr lang="en-US" altLang="ja-JP"/>
              <a:t>https://bicyclecards.com/wp-content/uploads/2015/06/2017-USPC-Custom-Catalog.compressed.pdf</a:t>
            </a:r>
            <a:endParaRPr lang="en-US" altLang="ja-JP"/>
          </a:p>
          <a:p>
            <a:endParaRPr lang="ja-JP"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タイトル 1"/>
          <p:cNvSpPr>
            <a:spLocks noGrp="1"/>
          </p:cNvSpPr>
          <p:nvPr>
            <p:ph type="title"/>
          </p:nvPr>
        </p:nvSpPr>
        <p:spPr>
          <a:xfrm>
            <a:off x="609600" y="588328"/>
            <a:ext cx="10972800" cy="1143000"/>
          </a:xfrm>
        </p:spPr>
        <p:txBody>
          <a:bodyPr>
            <a:normAutofit fontScale="90000"/>
          </a:bodyPr>
          <a:p>
            <a:r>
              <a:rPr lang="ja-JP" altLang="en-US">
                <a:sym typeface="+mn-ea"/>
              </a:rPr>
              <a:t>♠の</a:t>
            </a:r>
            <a:r>
              <a:rPr lang="en-US" altLang="ja-JP">
                <a:sym typeface="+mn-ea"/>
              </a:rPr>
              <a:t>A</a:t>
            </a:r>
            <a:r>
              <a:rPr lang="ja-JP" altLang="en-US">
                <a:sym typeface="+mn-ea"/>
              </a:rPr>
              <a:t>、ジョーカー、絵札のデザインについて</a:t>
            </a:r>
            <a:br>
              <a:rPr lang="ja-JP" altLang="en-US"/>
            </a:br>
            <a:endParaRPr lang="ja-JP" altLang="en-US"/>
          </a:p>
        </p:txBody>
      </p:sp>
      <p:sp>
        <p:nvSpPr>
          <p:cNvPr id="3" name="コンテンツプレースホルダ 2"/>
          <p:cNvSpPr>
            <a:spLocks noGrp="1"/>
          </p:cNvSpPr>
          <p:nvPr>
            <p:ph sz="half" idx="1"/>
          </p:nvPr>
        </p:nvSpPr>
        <p:spPr/>
        <p:txBody>
          <a:bodyPr/>
          <a:p>
            <a:r>
              <a:rPr lang="ja-JP" altLang="en-US"/>
              <a:t>右の写真のように裏面の色、コンセプトに合わせた♠の形、色のデザイン</a:t>
            </a:r>
            <a:endParaRPr lang="ja-JP" altLang="en-US"/>
          </a:p>
          <a:p>
            <a:r>
              <a:rPr lang="ja-JP" altLang="en-US"/>
              <a:t>ジョーカーも同様</a:t>
            </a:r>
            <a:endParaRPr lang="ja-JP" altLang="en-US"/>
          </a:p>
          <a:p>
            <a:r>
              <a:rPr lang="ja-JP" altLang="en-US"/>
              <a:t>また、絵札に関しても裏面デザインによっては色合いを変更していただく可能性がございます。（追加料金有</a:t>
            </a:r>
            <a:r>
              <a:rPr lang="ja-JP" altLang="en-US"/>
              <a:t>）</a:t>
            </a:r>
            <a:endParaRPr lang="ja-JP" altLang="en-US"/>
          </a:p>
        </p:txBody>
      </p:sp>
      <p:pic>
        <p:nvPicPr>
          <p:cNvPr id="6" name="コンテンツプレースホルダ 5" descr="65199-alt4_1024x1024"/>
          <p:cNvPicPr>
            <a:picLocks noChangeAspect="1"/>
          </p:cNvPicPr>
          <p:nvPr>
            <p:ph sz="half" idx="2"/>
          </p:nvPr>
        </p:nvPicPr>
        <p:blipFill>
          <a:blip r:embed="rId1"/>
          <a:stretch>
            <a:fillRect/>
          </a:stretch>
        </p:blipFill>
        <p:spPr>
          <a:xfrm>
            <a:off x="7277100" y="1631315"/>
            <a:ext cx="3495675" cy="1965325"/>
          </a:xfrm>
          <a:prstGeom prst="rect">
            <a:avLst/>
          </a:prstGeom>
        </p:spPr>
      </p:pic>
      <p:pic>
        <p:nvPicPr>
          <p:cNvPr id="7" name="図形 6" descr="65199-alt5_1024x1024"/>
          <p:cNvPicPr>
            <a:picLocks noChangeAspect="1"/>
          </p:cNvPicPr>
          <p:nvPr/>
        </p:nvPicPr>
        <p:blipFill>
          <a:blip r:embed="rId2"/>
          <a:stretch>
            <a:fillRect/>
          </a:stretch>
        </p:blipFill>
        <p:spPr>
          <a:xfrm>
            <a:off x="7277100" y="3596640"/>
            <a:ext cx="3493135" cy="1964055"/>
          </a:xfrm>
          <a:prstGeom prst="rect">
            <a:avLst/>
          </a:prstGeom>
        </p:spPr>
      </p:pic>
    </p:spTree>
  </p:cSld>
  <p:clrMapOvr>
    <a:masterClrMapping/>
  </p:clrMapOvr>
</p:sld>
</file>

<file path=ppt/theme/theme1.xml><?xml version="1.0" encoding="utf-8"?>
<a:theme xmlns:a="http://schemas.openxmlformats.org/drawingml/2006/main" name="封筒">
  <a:themeElements>
    <a:clrScheme name="">
      <a:dk1>
        <a:srgbClr val="000000"/>
      </a:dk1>
      <a:lt1>
        <a:srgbClr val="F7F7FF"/>
      </a:lt1>
      <a:dk2>
        <a:srgbClr val="000000"/>
      </a:dk2>
      <a:lt2>
        <a:srgbClr val="808080"/>
      </a:lt2>
      <a:accent1>
        <a:srgbClr val="7DB6EF"/>
      </a:accent1>
      <a:accent2>
        <a:srgbClr val="C0504D"/>
      </a:accent2>
      <a:accent3>
        <a:srgbClr val="FAFAFF"/>
      </a:accent3>
      <a:accent4>
        <a:srgbClr val="000000"/>
      </a:accent4>
      <a:accent5>
        <a:srgbClr val="C0D7F5"/>
      </a:accent5>
      <a:accent6>
        <a:srgbClr val="AC4744"/>
      </a:accent6>
      <a:hlink>
        <a:srgbClr val="0066CC"/>
      </a:hlink>
      <a:folHlink>
        <a:srgbClr val="800080"/>
      </a:folHlink>
    </a:clrScheme>
    <a:fontScheme nam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7F7FF"/>
        </a:lt1>
        <a:dk2>
          <a:srgbClr val="000000"/>
        </a:dk2>
        <a:lt2>
          <a:srgbClr val="808080"/>
        </a:lt2>
        <a:accent1>
          <a:srgbClr val="7DB6EF"/>
        </a:accent1>
        <a:accent2>
          <a:srgbClr val="C0504D"/>
        </a:accent2>
        <a:accent3>
          <a:srgbClr val="FAFAFF"/>
        </a:accent3>
        <a:accent4>
          <a:srgbClr val="000000"/>
        </a:accent4>
        <a:accent5>
          <a:srgbClr val="C0D7F5"/>
        </a:accent5>
        <a:accent6>
          <a:srgbClr val="AC4744"/>
        </a:accent6>
        <a:hlink>
          <a:srgbClr val="0066CC"/>
        </a:hlink>
        <a:folHlink>
          <a:srgbClr val="80008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631</Words>
  <Application>WPS Presentation</Application>
  <PresentationFormat>宽屏</PresentationFormat>
  <Paragraphs>40</Paragraphs>
  <Slides>5</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5</vt:i4>
      </vt:variant>
    </vt:vector>
  </HeadingPairs>
  <TitlesOfParts>
    <vt:vector size="16" baseType="lpstr">
      <vt:lpstr>Arial</vt:lpstr>
      <vt:lpstr>ＭＳ Ｐゴシック</vt:lpstr>
      <vt:lpstr>Wingdings</vt:lpstr>
      <vt:lpstr>Calibri Light</vt:lpstr>
      <vt:lpstr>Calibri</vt:lpstr>
      <vt:lpstr>Microsoft YaHei</vt:lpstr>
      <vt:lpstr>ＭＳ Ｐゴシック</vt:lpstr>
      <vt:lpstr>Arial Unicode MS</vt:lpstr>
      <vt:lpstr>Times New Roman</vt:lpstr>
      <vt:lpstr>SimSun</vt:lpstr>
      <vt:lpstr>封筒</vt:lpstr>
      <vt:lpstr>はじめに</vt:lpstr>
      <vt:lpstr>当方が求める方、もの</vt:lpstr>
      <vt:lpstr>裏面デザイン</vt:lpstr>
      <vt:lpstr>裏面デザインについて</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高野悟</dc:creator>
  <cp:lastModifiedBy>高野悟</cp:lastModifiedBy>
  <cp:revision>3</cp:revision>
  <dcterms:created xsi:type="dcterms:W3CDTF">2020-09-17T14:50:00Z</dcterms:created>
  <dcterms:modified xsi:type="dcterms:W3CDTF">2020-09-18T07:45:14Z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1041-10.8.2.6704</vt:lpwstr>
  </property>
</Properties>
</file>