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350" r:id="rId1"/>
  </p:sldMasterIdLst>
  <p:notesMasterIdLst>
    <p:notesMasterId r:id="rId39"/>
  </p:notesMasterIdLst>
  <p:sldIdLst>
    <p:sldId id="273" r:id="rId2"/>
    <p:sldId id="913" r:id="rId3"/>
    <p:sldId id="991" r:id="rId4"/>
    <p:sldId id="999" r:id="rId5"/>
    <p:sldId id="1001" r:id="rId6"/>
    <p:sldId id="1002" r:id="rId7"/>
    <p:sldId id="1003" r:id="rId8"/>
    <p:sldId id="1004" r:id="rId9"/>
    <p:sldId id="1005" r:id="rId10"/>
    <p:sldId id="1006" r:id="rId11"/>
    <p:sldId id="1007" r:id="rId12"/>
    <p:sldId id="1008" r:id="rId13"/>
    <p:sldId id="1009" r:id="rId14"/>
    <p:sldId id="1010" r:id="rId15"/>
    <p:sldId id="1011" r:id="rId16"/>
    <p:sldId id="1012" r:id="rId17"/>
    <p:sldId id="1013" r:id="rId18"/>
    <p:sldId id="1014" r:id="rId19"/>
    <p:sldId id="1015" r:id="rId20"/>
    <p:sldId id="1016" r:id="rId21"/>
    <p:sldId id="1017" r:id="rId22"/>
    <p:sldId id="1018" r:id="rId23"/>
    <p:sldId id="1019" r:id="rId24"/>
    <p:sldId id="1021" r:id="rId25"/>
    <p:sldId id="1022" r:id="rId26"/>
    <p:sldId id="1023" r:id="rId27"/>
    <p:sldId id="1024" r:id="rId28"/>
    <p:sldId id="1026" r:id="rId29"/>
    <p:sldId id="1025" r:id="rId30"/>
    <p:sldId id="1027" r:id="rId31"/>
    <p:sldId id="1028" r:id="rId32"/>
    <p:sldId id="1029" r:id="rId33"/>
    <p:sldId id="1030" r:id="rId34"/>
    <p:sldId id="1031" r:id="rId35"/>
    <p:sldId id="1032" r:id="rId36"/>
    <p:sldId id="1033" r:id="rId37"/>
    <p:sldId id="1034" r:id="rId3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625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>
            <a:extLst>
              <a:ext uri="{FF2B5EF4-FFF2-40B4-BE49-F238E27FC236}">
                <a16:creationId xmlns:a16="http://schemas.microsoft.com/office/drawing/2014/main" id="{D17F7F16-C95C-4563-987A-BC6EAF3ED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SzPct val="100000"/>
              <a:buFont typeface="Times New Roman" pitchFamily="18" charset="0"/>
              <a:buNone/>
              <a:defRPr/>
            </a:pPr>
            <a:endParaRPr lang="ja-JP" altLang="en-US">
              <a:latin typeface="Arial" charset="0"/>
              <a:ea typeface="宋体" charset="-122"/>
            </a:endParaRPr>
          </a:p>
        </p:txBody>
      </p:sp>
      <p:sp>
        <p:nvSpPr>
          <p:cNvPr id="30723" name="AutoShape 3">
            <a:extLst>
              <a:ext uri="{FF2B5EF4-FFF2-40B4-BE49-F238E27FC236}">
                <a16:creationId xmlns:a16="http://schemas.microsoft.com/office/drawing/2014/main" id="{B89430EE-AFE5-4528-A8EC-4005A365F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SzPct val="100000"/>
              <a:buFont typeface="Times New Roman" pitchFamily="18" charset="0"/>
              <a:buNone/>
              <a:defRPr/>
            </a:pPr>
            <a:endParaRPr lang="ja-JP" altLang="en-US">
              <a:latin typeface="Arial" charset="0"/>
              <a:ea typeface="宋体" charset="-122"/>
            </a:endParaRPr>
          </a:p>
        </p:txBody>
      </p:sp>
      <p:sp>
        <p:nvSpPr>
          <p:cNvPr id="30724" name="AutoShape 4">
            <a:extLst>
              <a:ext uri="{FF2B5EF4-FFF2-40B4-BE49-F238E27FC236}">
                <a16:creationId xmlns:a16="http://schemas.microsoft.com/office/drawing/2014/main" id="{AA4A083E-C546-43C9-8837-6032A2D8C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SzPct val="100000"/>
              <a:buFont typeface="Times New Roman" pitchFamily="18" charset="0"/>
              <a:buNone/>
              <a:defRPr/>
            </a:pPr>
            <a:endParaRPr lang="ja-JP" altLang="en-US">
              <a:latin typeface="Arial" charset="0"/>
              <a:ea typeface="宋体" charset="-122"/>
            </a:endParaRPr>
          </a:p>
        </p:txBody>
      </p:sp>
      <p:sp>
        <p:nvSpPr>
          <p:cNvPr id="30725" name="AutoShape 5">
            <a:extLst>
              <a:ext uri="{FF2B5EF4-FFF2-40B4-BE49-F238E27FC236}">
                <a16:creationId xmlns:a16="http://schemas.microsoft.com/office/drawing/2014/main" id="{EFA15F7E-CFA3-4BE5-AFE7-7D2D985D8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SzPct val="100000"/>
              <a:buFont typeface="Times New Roman" pitchFamily="18" charset="0"/>
              <a:buNone/>
              <a:defRPr/>
            </a:pPr>
            <a:endParaRPr lang="ja-JP" altLang="en-US">
              <a:latin typeface="Arial" charset="0"/>
              <a:ea typeface="宋体" charset="-122"/>
            </a:endParaRPr>
          </a:p>
        </p:txBody>
      </p:sp>
      <p:sp>
        <p:nvSpPr>
          <p:cNvPr id="30726" name="AutoShape 6">
            <a:extLst>
              <a:ext uri="{FF2B5EF4-FFF2-40B4-BE49-F238E27FC236}">
                <a16:creationId xmlns:a16="http://schemas.microsoft.com/office/drawing/2014/main" id="{C036E542-0B09-41A6-8503-0B08D1CC0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SzPct val="100000"/>
              <a:buFont typeface="Times New Roman" pitchFamily="18" charset="0"/>
              <a:buNone/>
              <a:defRPr/>
            </a:pPr>
            <a:endParaRPr lang="ja-JP" altLang="en-US">
              <a:latin typeface="Arial" charset="0"/>
              <a:ea typeface="宋体" charset="-122"/>
            </a:endParaRPr>
          </a:p>
        </p:txBody>
      </p:sp>
      <p:sp>
        <p:nvSpPr>
          <p:cNvPr id="30727" name="AutoShape 7">
            <a:extLst>
              <a:ext uri="{FF2B5EF4-FFF2-40B4-BE49-F238E27FC236}">
                <a16:creationId xmlns:a16="http://schemas.microsoft.com/office/drawing/2014/main" id="{85A9B678-75D4-4A49-A9ED-D93472F92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SzPct val="100000"/>
              <a:buFont typeface="Times New Roman" pitchFamily="18" charset="0"/>
              <a:buNone/>
              <a:defRPr/>
            </a:pPr>
            <a:endParaRPr lang="ja-JP" altLang="en-US">
              <a:latin typeface="Arial" charset="0"/>
              <a:ea typeface="宋体" charset="-122"/>
            </a:endParaRPr>
          </a:p>
        </p:txBody>
      </p:sp>
      <p:sp>
        <p:nvSpPr>
          <p:cNvPr id="30728" name="Rectangle 8">
            <a:extLst>
              <a:ext uri="{FF2B5EF4-FFF2-40B4-BE49-F238E27FC236}">
                <a16:creationId xmlns:a16="http://schemas.microsoft.com/office/drawing/2014/main" id="{E90E924C-F541-4D52-A881-8FC9712145A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144625" y="-11733213"/>
            <a:ext cx="16556038" cy="1241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F48C7BAD-6D3E-4C44-8C18-E66F161B6E4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zh-CN" alt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-14144625" y="-11733213"/>
            <a:ext cx="16556038" cy="12417426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みんなの日本語、</a:t>
            </a:r>
            <a:r>
              <a:rPr kumimoji="1" lang="en-US" altLang="ja-JP" dirty="0"/>
              <a:t>11</a:t>
            </a:r>
            <a:r>
              <a:rPr kumimoji="1" lang="ja-JP" altLang="en-US" dirty="0"/>
              <a:t>課の新出語彙です。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B305C5-585E-4459-98E6-E0FAD15562E6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52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86EC67-4760-4001-91B9-BF16F680C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61B9626-8074-47AF-A3D5-128FA4BB2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3C84D4-8A6B-4EB2-B281-7C51EBAD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0F68EF-742A-4DFA-9D8C-E98C66BEE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ACA592-3C15-4522-AA1D-8122AA4B0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74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7A2AF5-4E84-4FF1-A65B-9DFE36EA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D3F5E30-D85A-4244-9A3A-2BBDB6FCE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642E1F-3CFA-4BAE-AC4E-8BD33B5FB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E8F4BA-3426-42B4-8D9F-71430EE5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FD505B-15AD-4801-899F-D8C070F3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10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41F4C67-9F9D-475F-91F6-BD742EE644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D4D993-31D4-46EF-82DA-51E0C5922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E472FA-BECB-44AB-9317-19DC70ECE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337F85-6232-4312-922C-6BF7C42DB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F5F1D4-D10F-49C2-B32C-E84D496F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68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8AA07-DAF1-4707-9663-43BE3869F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83350B-5E51-48D8-978D-530B382B8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75AECC-C673-413F-AF5F-F0AD7738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FD7F4F-ADFA-4CFF-A207-278B757F7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B3DAFE-7713-46A5-AEEA-13A4030FD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43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770281-CBBD-4167-BFA5-90DAD103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F2F0059-FE1B-4998-91F6-6FCE18BA5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97A3AA-7354-4935-B9CD-E1D83C14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6ACF92-84EE-4E98-8E6D-7EF475CC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86925E-5E34-417E-914C-67E77F39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93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51C6FD-8DB9-4E6B-B0CB-C33C525B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E6DE92-7D92-44A0-8327-9EA81D27C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121911-1DEE-4E82-98F2-C2A3F15FE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03A5ED-2C99-4DE0-8070-3A9921464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78F3B00-E752-46C4-AB2F-63B965D6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116EF7-8F6F-46C6-955C-7542AAC9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57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E49499-7750-462F-BF1C-00D2B4656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1F0A42-3CCD-4ED6-A040-732DF3081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4BA052-1EDA-4BAC-9DCF-FC84D228F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8557A3C-188D-4143-A9E6-334043709A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542491B-15C3-4898-8C2D-26E9D7F31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9DE5F33-D33A-4AAE-B6C7-55BA0C756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824D741-A60E-4EB0-8C59-15448BAB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46F1C49-0473-453B-8232-A304661B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66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920106-8DC7-4A21-843B-826D59D97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49D1DD8-B655-46C7-92C3-BD0BCC0DA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3155FA-CAF5-4CB0-87F9-84EFA4DBC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FFC5DD8-3915-47D2-9F0D-D9004E21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63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600E759-D915-4C13-A43D-5AB4D8EA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F1337A8-F7C7-4B02-8F63-82224287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727CB3-352C-42E0-B452-AF81D920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177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52626F-F0C2-45B1-BB71-96B8BC8C4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6AD4B7-9419-4FE8-B32E-81941C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9253BD-3ECD-4F9E-89C1-0622B6842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888731-43ED-4BA9-BC10-77304D813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8FEC3B0-A2F8-485A-BFF7-00DD96FAE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F88E45-6EE9-4883-85B4-F09FD4905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00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2BC795-595A-470B-8BC1-EF3DC7401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8F1DE74-788F-477B-AA50-360D7E570F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DE31304-D0DB-449E-81F4-B86C59ABA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467F18-AD8A-4D4E-9C01-928E450FF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161F-ECED-4922-A5F6-017E7040A7B6}" type="datetimeFigureOut">
              <a:rPr kumimoji="1" lang="ja-JP" altLang="en-US" smtClean="0"/>
              <a:t>2021/1/18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6346028-E2E3-42B2-853F-1D5077F9F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012A80-C6E1-41B4-929D-64AAA066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2DEC-D43C-4FBC-9A2A-B6FF72E1F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829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5873E54-9C4F-4ECC-8B2C-24BB91320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370457B-A0F4-43AF-88A2-3E5D71089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A48E2C-DFAB-4D04-8667-ECC22019B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C411161F-ECED-4922-A5F6-017E7040A7B6}" type="datetimeFigureOut">
              <a:rPr lang="ja-JP" altLang="en-US" smtClean="0"/>
              <a:pPr/>
              <a:t>2021/1/18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5C2000-4633-4221-B55A-D8455BFD4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05C41C-F2CD-4547-8EE2-EBA6B8863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50CB2DEC-D43C-4FBC-9A2A-B6FF72E1FD3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517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53" r:id="rId3"/>
    <p:sldLayoutId id="2147484354" r:id="rId4"/>
    <p:sldLayoutId id="2147484355" r:id="rId5"/>
    <p:sldLayoutId id="2147484356" r:id="rId6"/>
    <p:sldLayoutId id="2147484357" r:id="rId7"/>
    <p:sldLayoutId id="2147484358" r:id="rId8"/>
    <p:sldLayoutId id="2147484359" r:id="rId9"/>
    <p:sldLayoutId id="2147484360" r:id="rId10"/>
    <p:sldLayoutId id="21474843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en-US" sz="1350" dirty="0">
              <a:solidFill>
                <a:prstClr val="white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0377" y="1672803"/>
            <a:ext cx="6143625" cy="4327948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57205" y="2623641"/>
            <a:ext cx="5681351" cy="1790700"/>
          </a:xfrm>
        </p:spPr>
        <p:txBody>
          <a:bodyPr>
            <a:normAutofit/>
          </a:bodyPr>
          <a:lstStyle/>
          <a:p>
            <a:r>
              <a:rPr lang="ja-JP" altLang="en-US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みんなのにほんご</a:t>
            </a:r>
            <a:r>
              <a:rPr lang="en-US" altLang="ja-JP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Ⅰ</a:t>
            </a:r>
            <a:br>
              <a:rPr lang="en-US" altLang="ja-JP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b="1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８課②</a:t>
            </a:r>
            <a:endParaRPr lang="ko-KR" altLang="en-US" b="1" dirty="0">
              <a:solidFill>
                <a:srgbClr val="FFFFFF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277878" y="4505128"/>
            <a:ext cx="2822514" cy="997082"/>
          </a:xfrm>
        </p:spPr>
        <p:txBody>
          <a:bodyPr>
            <a:normAutofit/>
          </a:bodyPr>
          <a:lstStyle/>
          <a:p>
            <a:pPr algn="r"/>
            <a:endParaRPr lang="ko-KR" altLang="en-US" sz="4050" dirty="0">
              <a:solidFill>
                <a:srgbClr val="FFFFFF"/>
              </a:solidFill>
            </a:endParaRPr>
          </a:p>
        </p:txBody>
      </p: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681" y="995202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9263" y="857253"/>
            <a:ext cx="1709807" cy="950839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en-US" sz="1350" dirty="0">
              <a:solidFill>
                <a:prstClr val="black"/>
              </a:solidFill>
              <a:latin typeface="ＭＳ Ｐゴシック" panose="020B0600070205080204" pitchFamily="50" charset="-128"/>
              <a:ea typeface="+mn-ea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857251"/>
            <a:ext cx="851300" cy="35849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en-US" sz="1350" dirty="0">
              <a:solidFill>
                <a:prstClr val="white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786" y="1243426"/>
            <a:ext cx="1795013" cy="174631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069555"/>
            <a:ext cx="889838" cy="1328738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en-US" sz="1350" dirty="0">
              <a:solidFill>
                <a:prstClr val="black"/>
              </a:solidFill>
              <a:latin typeface="ＭＳ Ｐゴシック" panose="020B0600070205080204" pitchFamily="50" charset="-128"/>
              <a:ea typeface="+mn-ea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154765" y="4009823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en-US" sz="1350" dirty="0">
              <a:solidFill>
                <a:prstClr val="black"/>
              </a:solidFill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420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べんり（な）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1473D1-5C73-49B1-A769-90EFC8A9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775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400" b="1" dirty="0"/>
              <a:t>すてき</a:t>
            </a:r>
            <a:r>
              <a:rPr kumimoji="1" lang="ja-JP" altLang="en-US" sz="4400" b="1" dirty="0"/>
              <a:t>（な）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1473D1-5C73-49B1-A769-90EFC8A9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1869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おおきい　⇔　ちいさい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AE27ED2-F290-41F7-A9E4-7D5D300CA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389987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400" b="1" dirty="0"/>
              <a:t>あたらしい　</a:t>
            </a:r>
            <a:r>
              <a:rPr kumimoji="1" lang="ja-JP" altLang="en-US" sz="4400" b="1" dirty="0"/>
              <a:t>⇔　ふるい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5D828ED9-4ABC-42A0-80B5-BB5A14F73F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833274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400" b="1" dirty="0"/>
              <a:t>いい　</a:t>
            </a:r>
            <a:r>
              <a:rPr kumimoji="1" lang="ja-JP" altLang="en-US" sz="4400" b="1" dirty="0"/>
              <a:t>⇔　わるい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21ECFA9E-01E3-4780-A939-67F5FF71D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3751916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400" b="1" dirty="0"/>
              <a:t>あつい　</a:t>
            </a:r>
            <a:r>
              <a:rPr kumimoji="1" lang="ja-JP" altLang="en-US" sz="4400" b="1" dirty="0"/>
              <a:t>⇔　さむい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3459532A-945E-41A7-9CEC-D75942E8C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984783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4400" b="1" dirty="0"/>
              <a:t>あつい　⇔　つめたい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96E26E2-F448-4E68-BBB2-88E2666430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370120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400" b="1" dirty="0"/>
              <a:t>むずかしい　</a:t>
            </a:r>
            <a:r>
              <a:rPr kumimoji="1" lang="ja-JP" altLang="en-US" sz="4400" b="1" dirty="0"/>
              <a:t>⇔　やさしい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D20895B-552F-450A-97C1-303E793AEC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731508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400" b="1" dirty="0"/>
              <a:t>たかい　⇔　やすい</a:t>
            </a:r>
            <a:endParaRPr kumimoji="1" lang="ja-JP" altLang="en-US" sz="4400" b="1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F425FA7-5CA4-4CF8-BA6E-CF862997D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4253638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4400" b="1" dirty="0"/>
              <a:t>たかい　⇔　ひくい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AB16B782-6804-40F5-8EFA-972A06332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103264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8AED97-5E4E-4570-A261-3DE5C84FB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あたらしい　ことば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A88E323-AB14-4FC5-AABA-2191C6986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631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4400" b="1" dirty="0"/>
              <a:t>おもしろい　⇔　つまらない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A048F141-D27E-4DA1-A48A-D403CE560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3154701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4400" b="1" dirty="0"/>
              <a:t>おいしい　⇔　まずい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E92FCF7-6996-4ACE-80F4-D6288C1C3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4063113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いそがしい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9514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たのしい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6925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AC805F5E-6F88-48B4-B200-C11EB8C72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180603"/>
            <a:ext cx="6180844" cy="4351338"/>
          </a:xfrm>
        </p:spPr>
      </p:pic>
      <p:sp>
        <p:nvSpPr>
          <p:cNvPr id="7" name="タイトル 6">
            <a:extLst>
              <a:ext uri="{FF2B5EF4-FFF2-40B4-BE49-F238E27FC236}">
                <a16:creationId xmlns:a16="http://schemas.microsoft.com/office/drawing/2014/main" id="{9B912EF3-5230-4687-9E68-8979F259C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482" y="1628800"/>
            <a:ext cx="1351062" cy="1325563"/>
          </a:xfrm>
        </p:spPr>
        <p:txBody>
          <a:bodyPr/>
          <a:lstStyle/>
          <a:p>
            <a:r>
              <a:rPr lang="ja-JP" altLang="en-US" dirty="0"/>
              <a:t>しろい</a:t>
            </a:r>
          </a:p>
        </p:txBody>
      </p:sp>
      <p:sp>
        <p:nvSpPr>
          <p:cNvPr id="8" name="タイトル 6">
            <a:extLst>
              <a:ext uri="{FF2B5EF4-FFF2-40B4-BE49-F238E27FC236}">
                <a16:creationId xmlns:a16="http://schemas.microsoft.com/office/drawing/2014/main" id="{DBB9A21E-B7F1-4E42-A273-BB0D7123EDF4}"/>
              </a:ext>
            </a:extLst>
          </p:cNvPr>
          <p:cNvSpPr txBox="1">
            <a:spLocks/>
          </p:cNvSpPr>
          <p:nvPr/>
        </p:nvSpPr>
        <p:spPr>
          <a:xfrm>
            <a:off x="654482" y="3903638"/>
            <a:ext cx="13510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/>
              <a:t>くろい</a:t>
            </a:r>
          </a:p>
        </p:txBody>
      </p:sp>
      <p:sp>
        <p:nvSpPr>
          <p:cNvPr id="9" name="タイトル 6">
            <a:extLst>
              <a:ext uri="{FF2B5EF4-FFF2-40B4-BE49-F238E27FC236}">
                <a16:creationId xmlns:a16="http://schemas.microsoft.com/office/drawing/2014/main" id="{41D493A6-E4A0-4A04-8EA8-9F0B7713824F}"/>
              </a:ext>
            </a:extLst>
          </p:cNvPr>
          <p:cNvSpPr txBox="1">
            <a:spLocks/>
          </p:cNvSpPr>
          <p:nvPr/>
        </p:nvSpPr>
        <p:spPr>
          <a:xfrm>
            <a:off x="6986890" y="1690691"/>
            <a:ext cx="18335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/>
              <a:t>あかい</a:t>
            </a:r>
          </a:p>
        </p:txBody>
      </p:sp>
      <p:sp>
        <p:nvSpPr>
          <p:cNvPr id="10" name="タイトル 6">
            <a:extLst>
              <a:ext uri="{FF2B5EF4-FFF2-40B4-BE49-F238E27FC236}">
                <a16:creationId xmlns:a16="http://schemas.microsoft.com/office/drawing/2014/main" id="{FB98C8F0-B93A-420F-A5C9-03FE793CCF76}"/>
              </a:ext>
            </a:extLst>
          </p:cNvPr>
          <p:cNvSpPr txBox="1">
            <a:spLocks/>
          </p:cNvSpPr>
          <p:nvPr/>
        </p:nvSpPr>
        <p:spPr>
          <a:xfrm>
            <a:off x="7092280" y="3831729"/>
            <a:ext cx="18335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/>
              <a:t>あおい</a:t>
            </a:r>
          </a:p>
        </p:txBody>
      </p:sp>
    </p:spTree>
    <p:extLst>
      <p:ext uri="{BB962C8B-B14F-4D97-AF65-F5344CB8AC3E}">
        <p14:creationId xmlns:p14="http://schemas.microsoft.com/office/powerpoint/2010/main" val="2683410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さくら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3014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400" b="1" dirty="0"/>
              <a:t>やま</a:t>
            </a:r>
            <a:endParaRPr kumimoji="1" lang="ja-JP" altLang="en-US" sz="4400" b="1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9904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まち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6113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たべもの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D725239-DA77-4CE7-B0F4-1AD9DE11A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875941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ところ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482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ハンサム（な）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1473D1-5C73-49B1-A769-90EFC8A9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4821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りょう（寮）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8822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レストラン</a:t>
            </a: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3A42BD29-67A9-4EF6-BE95-A2A234703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018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せいかつ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6426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しごと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83418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おげんきですか？　そうですね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857C35-8F50-4F8B-9657-DFDCCE4F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※</a:t>
            </a:r>
            <a:r>
              <a:rPr lang="ja-JP" altLang="en-US" dirty="0"/>
              <a:t>　二人があいさつしているみたいな絵</a:t>
            </a:r>
          </a:p>
        </p:txBody>
      </p:sp>
    </p:spTree>
    <p:extLst>
      <p:ext uri="{BB962C8B-B14F-4D97-AF65-F5344CB8AC3E}">
        <p14:creationId xmlns:p14="http://schemas.microsoft.com/office/powerpoint/2010/main" val="2492661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もういっぱい　いかがですか？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38995913-297B-40A7-BBC9-EAB37C43C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494234"/>
            <a:ext cx="6180844" cy="4351338"/>
          </a:xfr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49D98330-DFC5-4BB2-863D-120893A04174}"/>
              </a:ext>
            </a:extLst>
          </p:cNvPr>
          <p:cNvSpPr txBox="1">
            <a:spLocks/>
          </p:cNvSpPr>
          <p:nvPr/>
        </p:nvSpPr>
        <p:spPr>
          <a:xfrm>
            <a:off x="1043608" y="564911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ja-JP" altLang="en-US" sz="4400" b="1" dirty="0"/>
              <a:t>いいえ、けっこうです</a:t>
            </a:r>
          </a:p>
        </p:txBody>
      </p:sp>
    </p:spTree>
    <p:extLst>
      <p:ext uri="{BB962C8B-B14F-4D97-AF65-F5344CB8AC3E}">
        <p14:creationId xmlns:p14="http://schemas.microsoft.com/office/powerpoint/2010/main" val="20379197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もう　８じ　ですね</a:t>
            </a:r>
            <a:br>
              <a:rPr kumimoji="1" lang="en-US" altLang="ja-JP" sz="4400" b="1" dirty="0"/>
            </a:br>
            <a:r>
              <a:rPr kumimoji="1" lang="ja-JP" altLang="en-US" sz="4400" b="1" dirty="0"/>
              <a:t>そろそろ　しつれい　します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317885A0-AB12-4FDA-B03D-9FBAC1A9D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479268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また　いらっしゃって　ください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5DFDF4E9-C6B0-4A4A-B4D8-D45C27E43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132556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400" b="1" dirty="0"/>
              <a:t>きれい</a:t>
            </a:r>
            <a:r>
              <a:rPr kumimoji="1" lang="ja-JP" altLang="en-US" sz="4400" b="1" dirty="0"/>
              <a:t>（な）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1473D1-5C73-49B1-A769-90EFC8A9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1175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しずか（な）　⇔　にぎやかな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9DBBF11-D800-4B17-BD6D-670A9CFE0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118274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ゆうめい（な）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EDBC2C3-C070-4C27-B212-36502E4EF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19037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400" b="1" dirty="0"/>
              <a:t>しんせつ</a:t>
            </a:r>
            <a:r>
              <a:rPr kumimoji="1" lang="ja-JP" altLang="en-US" sz="4400" b="1" dirty="0"/>
              <a:t>（な）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321FB76-34D4-47BF-91D0-47885EEFD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139795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400" b="1" dirty="0"/>
              <a:t>げんき</a:t>
            </a:r>
            <a:r>
              <a:rPr kumimoji="1" lang="ja-JP" altLang="en-US" sz="4400" b="1" dirty="0"/>
              <a:t>（な）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1473D1-5C73-49B1-A769-90EFC8A9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2981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45BDE-EFD3-4163-8D40-94A3F7E5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400" b="1" dirty="0"/>
              <a:t>いそがしい　⇔　ひま（な）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A81A2DD3-9A1A-4EA5-A1FD-149AD5A86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78" y="1825625"/>
            <a:ext cx="6180844" cy="4351338"/>
          </a:xfrm>
        </p:spPr>
      </p:pic>
    </p:spTree>
    <p:extLst>
      <p:ext uri="{BB962C8B-B14F-4D97-AF65-F5344CB8AC3E}">
        <p14:creationId xmlns:p14="http://schemas.microsoft.com/office/powerpoint/2010/main" val="2242159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</TotalTime>
  <Pages>0</Pages>
  <Words>148</Words>
  <Characters>0</Characters>
  <Application>Microsoft Office PowerPoint</Application>
  <DocSecurity>0</DocSecurity>
  <PresentationFormat>画面に合わせる (4:3)</PresentationFormat>
  <Lines>0</Lines>
  <Paragraphs>44</Paragraphs>
  <Slides>37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3" baseType="lpstr">
      <vt:lpstr>ＭＳ Ｐゴシック</vt:lpstr>
      <vt:lpstr>游ゴシック</vt:lpstr>
      <vt:lpstr>Arial</vt:lpstr>
      <vt:lpstr>Calibri</vt:lpstr>
      <vt:lpstr>Times New Roman</vt:lpstr>
      <vt:lpstr>Office テーマ</vt:lpstr>
      <vt:lpstr>みんなのにほんごⅠ ８課②</vt:lpstr>
      <vt:lpstr>あたらしい　ことば</vt:lpstr>
      <vt:lpstr>ハンサム（な）</vt:lpstr>
      <vt:lpstr>きれい（な）</vt:lpstr>
      <vt:lpstr>しずか（な）　⇔　にぎやかな</vt:lpstr>
      <vt:lpstr>ゆうめい（な）</vt:lpstr>
      <vt:lpstr>しんせつ（な）</vt:lpstr>
      <vt:lpstr>げんき（な）</vt:lpstr>
      <vt:lpstr>いそがしい　⇔　ひま（な）</vt:lpstr>
      <vt:lpstr>べんり（な）</vt:lpstr>
      <vt:lpstr>すてき（な）</vt:lpstr>
      <vt:lpstr>おおきい　⇔　ちいさい</vt:lpstr>
      <vt:lpstr>あたらしい　⇔　ふるい</vt:lpstr>
      <vt:lpstr>いい　⇔　わるい</vt:lpstr>
      <vt:lpstr>あつい　⇔　さむい</vt:lpstr>
      <vt:lpstr>あつい　⇔　つめたい</vt:lpstr>
      <vt:lpstr>むずかしい　⇔　やさしい</vt:lpstr>
      <vt:lpstr>たかい　⇔　やすい</vt:lpstr>
      <vt:lpstr>たかい　⇔　ひくい</vt:lpstr>
      <vt:lpstr>おもしろい　⇔　つまらない</vt:lpstr>
      <vt:lpstr>おいしい　⇔　まずい</vt:lpstr>
      <vt:lpstr>いそがしい</vt:lpstr>
      <vt:lpstr>たのしい</vt:lpstr>
      <vt:lpstr>しろい</vt:lpstr>
      <vt:lpstr>さくら</vt:lpstr>
      <vt:lpstr>やま</vt:lpstr>
      <vt:lpstr>まち</vt:lpstr>
      <vt:lpstr>たべもの</vt:lpstr>
      <vt:lpstr>ところ</vt:lpstr>
      <vt:lpstr>りょう（寮）</vt:lpstr>
      <vt:lpstr>レストラン</vt:lpstr>
      <vt:lpstr>せいかつ</vt:lpstr>
      <vt:lpstr>しごと</vt:lpstr>
      <vt:lpstr>おげんきですか？　そうですね</vt:lpstr>
      <vt:lpstr>もういっぱい　いかがですか？</vt:lpstr>
      <vt:lpstr>もう　８じ　ですね そろそろ　しつれい　します</vt:lpstr>
      <vt:lpstr>また　いらっしゃって　ください</vt:lpstr>
    </vt:vector>
  </TitlesOfParts>
  <Manager/>
  <Company>山东日照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/>
  <dc:creator>PC-200908271548</dc:creator>
  <cp:keywords/>
  <dc:description/>
  <cp:lastModifiedBy>user</cp:lastModifiedBy>
  <cp:revision>133</cp:revision>
  <dcterms:created xsi:type="dcterms:W3CDTF">2010-03-21T12:41:25Z</dcterms:created>
  <dcterms:modified xsi:type="dcterms:W3CDTF">2021-01-18T06:31:00Z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2052-9.1.0.4855</vt:lpwstr>
  </property>
</Properties>
</file>