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102" d="100"/>
          <a:sy n="102" d="100"/>
        </p:scale>
        <p:origin x="1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9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6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18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79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2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79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4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76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80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55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741AB-CBF6-6040-9045-489E23964D3D}" type="datetimeFigureOut">
              <a:rPr kumimoji="1" lang="ja-JP" altLang="en-US" smtClean="0"/>
              <a:t>2022/9/19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17990-5AB7-5445-A735-A21D18F44D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91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BA3FBC-6015-191C-9B80-303405F55FB4}"/>
              </a:ext>
            </a:extLst>
          </p:cNvPr>
          <p:cNvSpPr txBox="1"/>
          <p:nvPr/>
        </p:nvSpPr>
        <p:spPr>
          <a:xfrm>
            <a:off x="263047" y="475989"/>
            <a:ext cx="27181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イラスト化してほしい</a:t>
            </a:r>
            <a:endParaRPr kumimoji="1" lang="en-US" altLang="ja-JP" dirty="0"/>
          </a:p>
          <a:p>
            <a:pPr algn="ctr"/>
            <a:r>
              <a:rPr kumimoji="1" lang="ja-JP" altLang="en-US"/>
              <a:t>男性の写真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sz="1400"/>
              <a:t>・画像は別途単品添付</a:t>
            </a:r>
            <a:endParaRPr kumimoji="1" lang="en-US" altLang="ja-JP" sz="1400" dirty="0"/>
          </a:p>
          <a:p>
            <a:r>
              <a:rPr kumimoji="1" lang="ja-JP" altLang="en-US" sz="1400"/>
              <a:t>・右手で</a:t>
            </a:r>
            <a:r>
              <a:rPr kumimoji="1" lang="en-US" altLang="ja-JP" sz="1400" dirty="0"/>
              <a:t>☝️</a:t>
            </a:r>
            <a:r>
              <a:rPr kumimoji="1" lang="ja-JP" altLang="en-US" sz="1400"/>
              <a:t>を作ってほしい</a:t>
            </a:r>
            <a:endParaRPr kumimoji="1" lang="en-US" altLang="ja-JP" sz="1400" dirty="0"/>
          </a:p>
          <a:p>
            <a:r>
              <a:rPr kumimoji="1" lang="ja-JP" altLang="en-US" sz="1400"/>
              <a:t>・胸上で、白衣と聴診器も反映お願いしたい</a:t>
            </a:r>
            <a:endParaRPr kumimoji="1" lang="en-US" altLang="ja-JP" sz="1400" dirty="0"/>
          </a:p>
          <a:p>
            <a:r>
              <a:rPr kumimoji="1" lang="ja-JP" altLang="en-US" sz="1400"/>
              <a:t>・白衣の中に来ている服は</a:t>
            </a:r>
            <a:r>
              <a:rPr kumimoji="1" lang="en-US" altLang="ja-JP" sz="1400" dirty="0"/>
              <a:t>1</a:t>
            </a:r>
            <a:r>
              <a:rPr kumimoji="1" lang="ja-JP" altLang="en-US" sz="1400"/>
              <a:t>色＆１枚で</a:t>
            </a:r>
            <a:r>
              <a:rPr kumimoji="1" lang="en-US" altLang="ja-JP" sz="1400" dirty="0"/>
              <a:t>OK</a:t>
            </a:r>
          </a:p>
          <a:p>
            <a:r>
              <a:rPr kumimoji="1" lang="ja-JP" altLang="en-US" sz="1400"/>
              <a:t>・ある程度写実的に、写実的すぎない優しいタッチで</a:t>
            </a:r>
            <a:endParaRPr kumimoji="1" lang="en-US" altLang="ja-JP" sz="1400" dirty="0"/>
          </a:p>
          <a:p>
            <a:r>
              <a:rPr kumimoji="1" lang="ja-JP" altLang="en-US" sz="1400"/>
              <a:t>・タッチの参考　　　　　　→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79215E-C99C-A664-3370-2AAA648BD816}"/>
              </a:ext>
            </a:extLst>
          </p:cNvPr>
          <p:cNvSpPr txBox="1"/>
          <p:nvPr/>
        </p:nvSpPr>
        <p:spPr>
          <a:xfrm>
            <a:off x="3495024" y="504978"/>
            <a:ext cx="2718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参考にしてほしい男性のイラストの元写真</a:t>
            </a:r>
            <a:endParaRPr kumimoji="1"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2F4546-8C3C-746C-7E02-69BB4B315A4B}"/>
              </a:ext>
            </a:extLst>
          </p:cNvPr>
          <p:cNvSpPr txBox="1"/>
          <p:nvPr/>
        </p:nvSpPr>
        <p:spPr>
          <a:xfrm>
            <a:off x="6425852" y="1292552"/>
            <a:ext cx="2718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参考にしてほしい男性のイラスト</a:t>
            </a:r>
            <a:endParaRPr kumimoji="1" lang="en-US" altLang="ja-JP" dirty="0"/>
          </a:p>
        </p:txBody>
      </p:sp>
      <p:pic>
        <p:nvPicPr>
          <p:cNvPr id="10" name="図 9" descr="屋内, 横たわる, 男, 茶色 が含まれている画像&#10;&#10;自動的に生成された説明">
            <a:extLst>
              <a:ext uri="{FF2B5EF4-FFF2-40B4-BE49-F238E27FC236}">
                <a16:creationId xmlns:a16="http://schemas.microsoft.com/office/drawing/2014/main" id="{2D41EDFE-2977-5530-8B7D-0F591A3F9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4934" y="3729189"/>
            <a:ext cx="3343310" cy="250748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E5DB7ED-6736-E04B-2FA2-8B62370B08F7}"/>
              </a:ext>
            </a:extLst>
          </p:cNvPr>
          <p:cNvSpPr txBox="1"/>
          <p:nvPr/>
        </p:nvSpPr>
        <p:spPr>
          <a:xfrm>
            <a:off x="3212925" y="60489"/>
            <a:ext cx="566802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ja-JP" altLang="en-US" b="1"/>
              <a:t>参考にしてほしい</a:t>
            </a:r>
            <a:r>
              <a:rPr kumimoji="1" lang="ja-JP" altLang="en-US"/>
              <a:t>男性</a:t>
            </a:r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D88EA32-21C2-2274-FCB7-7E7FE18948DD}"/>
              </a:ext>
            </a:extLst>
          </p:cNvPr>
          <p:cNvSpPr txBox="1"/>
          <p:nvPr/>
        </p:nvSpPr>
        <p:spPr>
          <a:xfrm>
            <a:off x="67327" y="60489"/>
            <a:ext cx="296240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1" lang="ja-JP" altLang="en-US" b="1"/>
              <a:t>イラスト化してほしい</a:t>
            </a:r>
            <a:r>
              <a:rPr kumimoji="1" lang="ja-JP" altLang="en-US"/>
              <a:t>男性</a:t>
            </a:r>
            <a:endParaRPr lang="ja-JP" altLang="en-US"/>
          </a:p>
        </p:txBody>
      </p:sp>
      <p:pic>
        <p:nvPicPr>
          <p:cNvPr id="16" name="図 15" descr="人の顔の絵&#10;&#10;中程度の精度で自動的に生成された説明">
            <a:extLst>
              <a:ext uri="{FF2B5EF4-FFF2-40B4-BE49-F238E27FC236}">
                <a16:creationId xmlns:a16="http://schemas.microsoft.com/office/drawing/2014/main" id="{375038B5-5D50-E375-2B5D-92AB258B7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851" y="2466583"/>
            <a:ext cx="2617418" cy="2617418"/>
          </a:xfrm>
          <a:prstGeom prst="rect">
            <a:avLst/>
          </a:prstGeom>
        </p:spPr>
      </p:pic>
      <p:pic>
        <p:nvPicPr>
          <p:cNvPr id="1026" name="Picture 2" descr="岩手県立中央病院 望月院長に学ぶ窮地からのV字回復「Yes, we can」｜医療情報｜べーリンガープラス">
            <a:extLst>
              <a:ext uri="{FF2B5EF4-FFF2-40B4-BE49-F238E27FC236}">
                <a16:creationId xmlns:a16="http://schemas.microsoft.com/office/drawing/2014/main" id="{0415B318-40C8-ED2F-1B01-C32E01E24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6" t="-1" r="25230" b="30684"/>
          <a:stretch/>
        </p:blipFill>
        <p:spPr bwMode="auto">
          <a:xfrm>
            <a:off x="3545389" y="1151309"/>
            <a:ext cx="2617418" cy="243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一般社団法人日本病院会 役員名簿">
            <a:extLst>
              <a:ext uri="{FF2B5EF4-FFF2-40B4-BE49-F238E27FC236}">
                <a16:creationId xmlns:a16="http://schemas.microsoft.com/office/drawing/2014/main" id="{F8634BB3-7690-9AE0-32F0-D1781DB73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409" y="3775292"/>
            <a:ext cx="2134295" cy="284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右矢印 16">
            <a:extLst>
              <a:ext uri="{FF2B5EF4-FFF2-40B4-BE49-F238E27FC236}">
                <a16:creationId xmlns:a16="http://schemas.microsoft.com/office/drawing/2014/main" id="{FE3FAF8D-1075-F2C1-4F4A-A535FC1D3501}"/>
              </a:ext>
            </a:extLst>
          </p:cNvPr>
          <p:cNvSpPr/>
          <p:nvPr/>
        </p:nvSpPr>
        <p:spPr>
          <a:xfrm>
            <a:off x="6250748" y="2956142"/>
            <a:ext cx="525833" cy="225468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60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85</Words>
  <Application>Microsoft Macintosh PowerPoint</Application>
  <PresentationFormat>画面に合わせる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Kanematsu Chieko</dc:creator>
  <cp:lastModifiedBy>Kanematsu Chieko</cp:lastModifiedBy>
  <cp:revision>1</cp:revision>
  <dcterms:created xsi:type="dcterms:W3CDTF">2022-09-18T18:10:56Z</dcterms:created>
  <dcterms:modified xsi:type="dcterms:W3CDTF">2022-09-18T18:21:35Z</dcterms:modified>
</cp:coreProperties>
</file>