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0" r:id="rId3"/>
    <p:sldId id="259" r:id="rId4"/>
    <p:sldId id="261" r:id="rId5"/>
    <p:sldId id="262" r:id="rId6"/>
    <p:sldId id="277" r:id="rId7"/>
    <p:sldId id="267" r:id="rId8"/>
    <p:sldId id="263" r:id="rId9"/>
    <p:sldId id="264" r:id="rId10"/>
    <p:sldId id="265" r:id="rId11"/>
    <p:sldId id="268" r:id="rId12"/>
    <p:sldId id="266" r:id="rId13"/>
    <p:sldId id="27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0"/>
  </p:normalViewPr>
  <p:slideViewPr>
    <p:cSldViewPr snapToGrid="0">
      <p:cViewPr varScale="1">
        <p:scale>
          <a:sx n="90" d="100"/>
          <a:sy n="90" d="100"/>
        </p:scale>
        <p:origin x="232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1CD3DD-ADD0-A208-F447-6D03DBD7D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8908398-F1D1-D2BA-E8D4-28636CF38E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C778E22-21E1-D952-5D47-C49238E45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7F07-58BA-D84F-87BA-239DF2AFA65C}" type="datetimeFigureOut">
              <a:rPr kumimoji="1" lang="ja-JP" altLang="en-US" smtClean="0"/>
              <a:t>2024/7/23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D1841D7-0EED-F378-1DCF-292950FCF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A29287B-6DAB-0D04-73D0-880579BF1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E194-9C51-1144-A1F0-FAFBCF5E66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5987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14BF3F-9036-6D14-69FF-987DF0B7D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31D91FC-B10A-90E8-1448-857F0D1C32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4AC25D1-37D7-8678-E0D7-381BF6A7A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7F07-58BA-D84F-87BA-239DF2AFA65C}" type="datetimeFigureOut">
              <a:rPr kumimoji="1" lang="ja-JP" altLang="en-US" smtClean="0"/>
              <a:t>2024/7/23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CC6F266-BAA1-B87F-D7AB-268870CE6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7FD7C3A-7370-4579-D5B4-6384B01E9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E194-9C51-1144-A1F0-FAFBCF5E66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893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9E31E15E-9469-8BFE-929F-3E384B8550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06037B3-1BAB-1FDB-D993-9AFECCA45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B8DAA55-B9B7-AA3A-25BF-B384D0C6C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7F07-58BA-D84F-87BA-239DF2AFA65C}" type="datetimeFigureOut">
              <a:rPr kumimoji="1" lang="ja-JP" altLang="en-US" smtClean="0"/>
              <a:t>2024/7/23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A853920-373C-60B2-B769-1151B7E80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A6A20D9-2AEB-E06E-D76C-ACB83E13C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E194-9C51-1144-A1F0-FAFBCF5E66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702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5BF2AC-7648-CD63-9E13-6F814E92B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44AC6E8-5D64-977D-BCC4-D17B553BD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CFA4AC7-2E80-F727-EFDD-05F8161B5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7F07-58BA-D84F-87BA-239DF2AFA65C}" type="datetimeFigureOut">
              <a:rPr kumimoji="1" lang="ja-JP" altLang="en-US" smtClean="0"/>
              <a:t>2024/7/23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C772C10-0C9D-3125-C5E9-CCB1E9F90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87A3B0F-34EC-0D04-31CA-3B8FD649B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E194-9C51-1144-A1F0-FAFBCF5E66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001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CD4393-3D7F-0DA8-0C78-990E175EB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DF4380D-96ED-2462-69D7-5CA727782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7983FB9-3A2D-F239-3AFB-3D2A08A66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7F07-58BA-D84F-87BA-239DF2AFA65C}" type="datetimeFigureOut">
              <a:rPr kumimoji="1" lang="ja-JP" altLang="en-US" smtClean="0"/>
              <a:t>2024/7/23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B879292-E2F7-14A8-C407-F4E641306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6E33664-877A-F70F-DD9E-CB3F65004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E194-9C51-1144-A1F0-FAFBCF5E66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4908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EACDC7-2838-45C6-A707-393D3493C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8D526C2-0418-082D-419F-49B08E3C27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906BAD9-F9EA-9FAA-F099-1ABD828E8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0A2A09C-1032-0193-43D7-08F8EC66C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7F07-58BA-D84F-87BA-239DF2AFA65C}" type="datetimeFigureOut">
              <a:rPr kumimoji="1" lang="ja-JP" altLang="en-US" smtClean="0"/>
              <a:t>2024/7/23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D74BA6F-71EA-F831-E3A7-4C1475FDA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B7213A6-9F04-0E07-18F8-CBDB3D66E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E194-9C51-1144-A1F0-FAFBCF5E66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8481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1E488B-00ED-144A-37DB-10F30DDC0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619C313-802F-996C-4EF7-9E60F45C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513E7EB-90BC-A2A1-AE8F-070C67C2F7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DDFBDA5-1898-E32B-5F4B-1B36383075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DA1B504-2819-08CE-8C2B-6C3DF56D32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D7A853B-4E03-5401-3C55-C9D43C68C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7F07-58BA-D84F-87BA-239DF2AFA65C}" type="datetimeFigureOut">
              <a:rPr kumimoji="1" lang="ja-JP" altLang="en-US" smtClean="0"/>
              <a:t>2024/7/23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66065C3-D3F5-6C35-0BD8-E44F57460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6E838AB-2BEB-F146-587E-989FF8E4C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E194-9C51-1144-A1F0-FAFBCF5E66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765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F9FA74-E8D3-276E-990C-03B18CFA0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3B44887-1CEB-7CC4-2305-EA1ED5419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7F07-58BA-D84F-87BA-239DF2AFA65C}" type="datetimeFigureOut">
              <a:rPr kumimoji="1" lang="ja-JP" altLang="en-US" smtClean="0"/>
              <a:t>2024/7/23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BE9FEDA-9B38-75E2-70E3-40FFCCB14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BA9BC21-4DA8-0A7F-6552-B9A23F069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E194-9C51-1144-A1F0-FAFBCF5E66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2504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BA2F8A54-5D63-3ABC-C161-47CB97B64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7F07-58BA-D84F-87BA-239DF2AFA65C}" type="datetimeFigureOut">
              <a:rPr kumimoji="1" lang="ja-JP" altLang="en-US" smtClean="0"/>
              <a:t>2024/7/23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C40D420-A2ED-4A6C-C8D6-96904259E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F8C8806-8807-045F-F4EF-BEABDB304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E194-9C51-1144-A1F0-FAFBCF5E66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8033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3C40AC-A106-B584-0C09-70AFC88B9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16EE7EF-28F4-086D-2A22-159C2BA13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830F104-739A-8B48-8516-7DE387BC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F9502AC-CCD3-04C9-EBCC-9116EE0A5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7F07-58BA-D84F-87BA-239DF2AFA65C}" type="datetimeFigureOut">
              <a:rPr kumimoji="1" lang="ja-JP" altLang="en-US" smtClean="0"/>
              <a:t>2024/7/23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60977BB-6E4B-7F55-DF39-BA774567D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168C27F-8639-D00A-DA17-1905F7B04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E194-9C51-1144-A1F0-FAFBCF5E66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33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A3670B-5E6E-12CC-651B-5A0063EDB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CDF9EC0-1B28-BD62-3950-68A7502E05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35FF2D2-6C73-74A1-EB16-AF6AB14E70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7118111-2C56-A81C-A67B-A894B47CB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7F07-58BA-D84F-87BA-239DF2AFA65C}" type="datetimeFigureOut">
              <a:rPr kumimoji="1" lang="ja-JP" altLang="en-US" smtClean="0"/>
              <a:t>2024/7/23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C62EB8F-2098-4CB3-7DB0-033EF7E64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D8E6C9B-5134-17BF-AAB0-979F953A3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E194-9C51-1144-A1F0-FAFBCF5E66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6047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3813D04-5A08-99E0-47D5-CC20B5331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EF7E6BF-FC14-F010-5068-3C7F7AEE4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C94E586-EC24-7D5D-707C-9BAC4ED54C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097F07-58BA-D84F-87BA-239DF2AFA65C}" type="datetimeFigureOut">
              <a:rPr kumimoji="1" lang="ja-JP" altLang="en-US" smtClean="0"/>
              <a:t>2024/7/23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D4CF13A-5808-D728-3733-0B77565CE4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75BF361-C36D-D124-5CF8-00B92F728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1BE194-9C51-1144-A1F0-FAFBCF5E66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775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771648-8B73-875E-F3CB-B3BFE3FBB6E7}"/>
              </a:ext>
            </a:extLst>
          </p:cNvPr>
          <p:cNvSpPr txBox="1"/>
          <p:nvPr/>
        </p:nvSpPr>
        <p:spPr>
          <a:xfrm>
            <a:off x="507546" y="494619"/>
            <a:ext cx="1126462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🟢</a:t>
            </a:r>
            <a:r>
              <a:rPr kumimoji="1" lang="ja-JP" altLang="en-US"/>
              <a:t>シーンごとに制作いただきたいものの簡単なイメージを載せていますが、</a:t>
            </a:r>
            <a:endParaRPr kumimoji="1" lang="en-US" altLang="ja-JP" dirty="0"/>
          </a:p>
          <a:p>
            <a:r>
              <a:rPr lang="ja-JP" altLang="en-US"/>
              <a:t>　・レイアウト</a:t>
            </a:r>
            <a:endParaRPr lang="en-US" altLang="ja-JP" dirty="0"/>
          </a:p>
          <a:p>
            <a:r>
              <a:rPr kumimoji="1" lang="ja-JP" altLang="en-US"/>
              <a:t>　・フォント</a:t>
            </a:r>
            <a:endParaRPr kumimoji="1" lang="en-US" altLang="ja-JP" dirty="0"/>
          </a:p>
          <a:p>
            <a:r>
              <a:rPr kumimoji="1" lang="ja-JP" altLang="en-US"/>
              <a:t>　・アニメーション</a:t>
            </a:r>
            <a:endParaRPr kumimoji="1" lang="en-US" altLang="ja-JP" dirty="0"/>
          </a:p>
          <a:p>
            <a:r>
              <a:rPr lang="ja-JP" altLang="en-US"/>
              <a:t>　など、添付の動画を参考にして自由にデザインしていただきたいです。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/>
              <a:t>🟢ターゲットは子持ち世代以上の主婦であり、特にシニア世代に売れています。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/>
              <a:t>🟢「横幅</a:t>
            </a:r>
            <a:r>
              <a:rPr lang="en-US" altLang="ja-JP" dirty="0"/>
              <a:t>1080x</a:t>
            </a:r>
            <a:r>
              <a:rPr lang="ja-JP" altLang="en-US"/>
              <a:t>縦幅</a:t>
            </a:r>
            <a:r>
              <a:rPr lang="en-US" altLang="ja-JP" dirty="0"/>
              <a:t>1600-1800</a:t>
            </a:r>
            <a:r>
              <a:rPr lang="ja-JP" altLang="en-US"/>
              <a:t>ぐらい」のデフォルトサイズではない縦長で制作いただきたいです。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/>
              <a:t>🟢全てのシーンの切り替え時に、トランジションを設定してください。ただし、激しいものはターゲットの</a:t>
            </a:r>
            <a:endParaRPr lang="en-US" altLang="ja-JP" dirty="0"/>
          </a:p>
          <a:p>
            <a:r>
              <a:rPr lang="ja-JP" altLang="en-US"/>
              <a:t>　世代も考慮し、ご遠慮ください。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/>
              <a:t>🟢全てのシーンが</a:t>
            </a:r>
            <a:r>
              <a:rPr lang="en-US" altLang="ja-JP" dirty="0"/>
              <a:t>5</a:t>
            </a:r>
            <a:r>
              <a:rPr lang="ja-JP" altLang="en-US"/>
              <a:t>秒程度で切り替わるようにしたいです。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42550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9EDC551-8E5B-69C0-59A2-D3B4FC8E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6390"/>
            <a:ext cx="6155988" cy="1182927"/>
          </a:xfrm>
        </p:spPr>
        <p:txBody>
          <a:bodyPr anchor="b">
            <a:normAutofit/>
          </a:bodyPr>
          <a:lstStyle/>
          <a:p>
            <a:r>
              <a:rPr kumimoji="1" lang="ja-JP" altLang="en-US" sz="5600"/>
              <a:t>シーン</a:t>
            </a:r>
            <a:r>
              <a:rPr lang="en-US" altLang="ja-JP" sz="5600" dirty="0"/>
              <a:t>④</a:t>
            </a:r>
            <a:endParaRPr kumimoji="1" lang="ja-JP" altLang="en-US" sz="56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A43A76-81F3-F8C0-5EA1-0FF6DBADD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6" y="2829330"/>
            <a:ext cx="6190412" cy="33444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・質問がありそうな人のイラストと、質問文を置く</a:t>
            </a:r>
            <a:endParaRPr lang="en-US" altLang="ja-JP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・イラストは主婦っぽい人が望ましいです</a:t>
            </a:r>
            <a:endParaRPr lang="en-US" altLang="ja-JP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・テキストはこのままで</a:t>
            </a:r>
            <a:r>
              <a:rPr lang="en-US" altLang="ja-JP" sz="2000" dirty="0">
                <a:solidFill>
                  <a:schemeClr val="tx1">
                    <a:alpha val="80000"/>
                  </a:schemeClr>
                </a:solidFill>
              </a:rPr>
              <a:t>OK</a:t>
            </a: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です</a:t>
            </a:r>
            <a:endParaRPr lang="en-US" altLang="ja-JP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endParaRPr kumimoji="1" lang="ja-JP" altLang="en-US" sz="200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" name="図 5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F927FF7C-83D3-4A02-3764-D63F91934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159" y="2126143"/>
            <a:ext cx="4680119" cy="317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73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D42FFE-6EE0-0E7A-0A4E-75A11E551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シーン</a:t>
            </a:r>
            <a:r>
              <a:rPr kumimoji="1" lang="en-US" altLang="ja-JP" dirty="0"/>
              <a:t>④</a:t>
            </a:r>
            <a:r>
              <a:rPr kumimoji="1" lang="ja-JP" altLang="en-US"/>
              <a:t>参考動画</a:t>
            </a:r>
          </a:p>
        </p:txBody>
      </p:sp>
      <p:pic>
        <p:nvPicPr>
          <p:cNvPr id="3" name="質問シーン_E6130D2C-2D1E-4929-8D07-AA99400FBB7E.mp4">
            <a:hlinkClick r:id="" action="ppaction://media"/>
            <a:extLst>
              <a:ext uri="{FF2B5EF4-FFF2-40B4-BE49-F238E27FC236}">
                <a16:creationId xmlns:a16="http://schemas.microsoft.com/office/drawing/2014/main" id="{57A6509E-D050-ED9A-DB40-3DE39B892D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2550" y="1511300"/>
            <a:ext cx="3105150" cy="517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7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9EDC551-8E5B-69C0-59A2-D3B4FC8E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6390"/>
            <a:ext cx="6155988" cy="1182927"/>
          </a:xfrm>
        </p:spPr>
        <p:txBody>
          <a:bodyPr anchor="b">
            <a:normAutofit/>
          </a:bodyPr>
          <a:lstStyle/>
          <a:p>
            <a:r>
              <a:rPr kumimoji="1" lang="ja-JP" altLang="en-US" sz="5600"/>
              <a:t>シーン</a:t>
            </a:r>
            <a:r>
              <a:rPr kumimoji="1" lang="en-US" altLang="ja-JP" sz="5600" dirty="0"/>
              <a:t>⑤</a:t>
            </a:r>
            <a:endParaRPr kumimoji="1" lang="ja-JP" altLang="en-US" sz="56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A43A76-81F3-F8C0-5EA1-0FF6DBADD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6" y="2829330"/>
            <a:ext cx="6190412" cy="3344459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・シーン</a:t>
            </a:r>
            <a:r>
              <a:rPr lang="en-US" altLang="ja-JP" sz="2000" dirty="0">
                <a:solidFill>
                  <a:schemeClr val="tx1">
                    <a:alpha val="80000"/>
                  </a:schemeClr>
                </a:solidFill>
              </a:rPr>
              <a:t>④</a:t>
            </a: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に回答する形</a:t>
            </a:r>
            <a:endParaRPr lang="en-US" altLang="ja-JP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・冒頭にシンプルな回答テキストを設置</a:t>
            </a:r>
            <a:endParaRPr lang="en-US" altLang="ja-JP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・♪など、雰囲気に合わせて付け加えていただいても</a:t>
            </a:r>
            <a:r>
              <a:rPr lang="en-US" altLang="ja-JP" sz="2000" dirty="0">
                <a:solidFill>
                  <a:schemeClr val="tx1">
                    <a:alpha val="80000"/>
                  </a:schemeClr>
                </a:solidFill>
              </a:rPr>
              <a:t>OK</a:t>
            </a: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です</a:t>
            </a:r>
            <a:endParaRPr lang="en-US" altLang="ja-JP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・写真を用いて置き場所の例を示す</a:t>
            </a:r>
            <a:endParaRPr lang="en-US" altLang="ja-JP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・例は、並べていただいても、動画形式で切り替わっていくものにしていただいても</a:t>
            </a:r>
            <a:r>
              <a:rPr lang="en-US" altLang="ja-JP" sz="2000" dirty="0">
                <a:solidFill>
                  <a:schemeClr val="tx1">
                    <a:alpha val="80000"/>
                  </a:schemeClr>
                </a:solidFill>
              </a:rPr>
              <a:t>OK</a:t>
            </a: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です</a:t>
            </a:r>
            <a:endParaRPr lang="en-US" altLang="ja-JP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・それぞれの例に、補足のテキストをつけてください（そのままの文面で</a:t>
            </a:r>
            <a:r>
              <a:rPr lang="en-US" altLang="ja-JP" sz="2000" dirty="0">
                <a:solidFill>
                  <a:schemeClr val="tx1">
                    <a:alpha val="80000"/>
                  </a:schemeClr>
                </a:solidFill>
              </a:rPr>
              <a:t>OK</a:t>
            </a: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です）</a:t>
            </a:r>
            <a:endParaRPr lang="en-US" altLang="ja-JP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・レイアウトはお任せします！！</a:t>
            </a:r>
            <a:endParaRPr lang="en-US" altLang="ja-JP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endParaRPr kumimoji="1" lang="ja-JP" altLang="en-US" sz="200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0C9C1B89-3A9A-095A-BDBE-A15D4236E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3073" y="834460"/>
            <a:ext cx="3435493" cy="53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08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D42FFE-6EE0-0E7A-0A4E-75A11E551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シーン</a:t>
            </a:r>
            <a:r>
              <a:rPr kumimoji="1" lang="en-US" altLang="ja-JP" dirty="0"/>
              <a:t>⑤</a:t>
            </a:r>
            <a:r>
              <a:rPr kumimoji="1" lang="ja-JP" altLang="en-US"/>
              <a:t>参考動画</a:t>
            </a:r>
          </a:p>
        </p:txBody>
      </p:sp>
      <p:pic>
        <p:nvPicPr>
          <p:cNvPr id="3" name="回答シーン_0993303C-C7C8-4D32-9414-8124CBB0020B.mp4">
            <a:hlinkClick r:id="" action="ppaction://media"/>
            <a:extLst>
              <a:ext uri="{FF2B5EF4-FFF2-40B4-BE49-F238E27FC236}">
                <a16:creationId xmlns:a16="http://schemas.microsoft.com/office/drawing/2014/main" id="{1265302D-E72D-9482-2D83-2C79A0A640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5513" y="1463675"/>
            <a:ext cx="301752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0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9EDC551-8E5B-69C0-59A2-D3B4FC8E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6390"/>
            <a:ext cx="6155988" cy="1182927"/>
          </a:xfrm>
        </p:spPr>
        <p:txBody>
          <a:bodyPr anchor="b">
            <a:normAutofit/>
          </a:bodyPr>
          <a:lstStyle/>
          <a:p>
            <a:r>
              <a:rPr kumimoji="1" lang="ja-JP" altLang="en-US" sz="5600"/>
              <a:t>シーン</a:t>
            </a:r>
            <a:r>
              <a:rPr lang="en-US" altLang="ja-JP" sz="5600" dirty="0"/>
              <a:t>⑥</a:t>
            </a:r>
            <a:endParaRPr kumimoji="1" lang="ja-JP" altLang="en-US" sz="56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A43A76-81F3-F8C0-5EA1-0FF6DBADD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6" y="2829330"/>
            <a:ext cx="6190412" cy="33444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・シーン</a:t>
            </a:r>
            <a:r>
              <a:rPr lang="en-US" altLang="ja-JP" sz="2000" dirty="0">
                <a:solidFill>
                  <a:schemeClr val="tx1">
                    <a:alpha val="80000"/>
                  </a:schemeClr>
                </a:solidFill>
              </a:rPr>
              <a:t>④</a:t>
            </a: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と同じイラスト、形式で</a:t>
            </a:r>
            <a:r>
              <a:rPr lang="en-US" altLang="ja-JP" sz="2000" dirty="0">
                <a:solidFill>
                  <a:schemeClr val="tx1">
                    <a:alpha val="80000"/>
                  </a:schemeClr>
                </a:solidFill>
              </a:rPr>
              <a:t>OK</a:t>
            </a: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です</a:t>
            </a:r>
            <a:endParaRPr lang="en-US" altLang="ja-JP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kumimoji="1" lang="ja-JP" altLang="en-US" sz="2000">
                <a:solidFill>
                  <a:schemeClr val="tx1">
                    <a:alpha val="80000"/>
                  </a:schemeClr>
                </a:solidFill>
              </a:rPr>
              <a:t>・テキストのみ右の画像を参照してください</a:t>
            </a:r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図 7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A9953E79-31DC-21D7-EEE9-EA30C06A6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937" y="1851632"/>
            <a:ext cx="4208314" cy="342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51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9EDC551-8E5B-69C0-59A2-D3B4FC8E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6390"/>
            <a:ext cx="6155988" cy="1182927"/>
          </a:xfrm>
        </p:spPr>
        <p:txBody>
          <a:bodyPr anchor="b">
            <a:normAutofit/>
          </a:bodyPr>
          <a:lstStyle/>
          <a:p>
            <a:r>
              <a:rPr kumimoji="1" lang="ja-JP" altLang="en-US" sz="5600"/>
              <a:t>シーン</a:t>
            </a:r>
            <a:r>
              <a:rPr kumimoji="1" lang="en-US" altLang="ja-JP" sz="5600" dirty="0"/>
              <a:t>⑦</a:t>
            </a:r>
            <a:endParaRPr kumimoji="1" lang="ja-JP" altLang="en-US" sz="56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A43A76-81F3-F8C0-5EA1-0FF6DBADD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6" y="2829330"/>
            <a:ext cx="6190412" cy="33444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・シーン</a:t>
            </a:r>
            <a:r>
              <a:rPr lang="en-US" altLang="ja-JP" sz="2000" dirty="0">
                <a:solidFill>
                  <a:schemeClr val="tx1">
                    <a:alpha val="80000"/>
                  </a:schemeClr>
                </a:solidFill>
              </a:rPr>
              <a:t>⑥</a:t>
            </a: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に回答する形</a:t>
            </a:r>
            <a:endParaRPr lang="en-US" altLang="ja-JP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kumimoji="1" lang="ja-JP" altLang="en-US" sz="2000">
                <a:solidFill>
                  <a:schemeClr val="tx1">
                    <a:alpha val="80000"/>
                  </a:schemeClr>
                </a:solidFill>
              </a:rPr>
              <a:t>・</a:t>
            </a: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右のグラフの</a:t>
            </a:r>
            <a:r>
              <a:rPr lang="en-US" altLang="ja-JP" sz="2000" dirty="0">
                <a:solidFill>
                  <a:schemeClr val="tx1">
                    <a:alpha val="80000"/>
                  </a:schemeClr>
                </a:solidFill>
              </a:rPr>
              <a:t>GIF</a:t>
            </a: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があるのでそちらをお使いください</a:t>
            </a:r>
            <a:endParaRPr lang="en-US" altLang="ja-JP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kumimoji="1" lang="ja-JP" altLang="en-US" sz="2000">
                <a:solidFill>
                  <a:schemeClr val="tx1">
                    <a:alpha val="80000"/>
                  </a:schemeClr>
                </a:solidFill>
              </a:rPr>
              <a:t>・タイトルテキストはそのままお使いください</a:t>
            </a:r>
            <a:endParaRPr kumimoji="1" lang="en-US" altLang="ja-JP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・フォントやアニメーションはお任せします</a:t>
            </a:r>
            <a:endParaRPr lang="en-US" altLang="ja-JP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・</a:t>
            </a:r>
            <a:r>
              <a:rPr kumimoji="1" lang="ja-JP" altLang="en-US" sz="2000">
                <a:solidFill>
                  <a:schemeClr val="tx1">
                    <a:alpha val="80000"/>
                  </a:schemeClr>
                </a:solidFill>
              </a:rPr>
              <a:t>シーンが物足りない場合は「とってもお得♪」など無難なコメントをどこかに配置したり、装飾をつけたりしていただけると助かります</a:t>
            </a:r>
            <a:endParaRPr kumimoji="1" lang="en-US" altLang="ja-JP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endParaRPr kumimoji="1" lang="ja-JP" altLang="en-US" sz="200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図 4" descr="グラフ&#10;&#10;自動的に生成された説明">
            <a:extLst>
              <a:ext uri="{FF2B5EF4-FFF2-40B4-BE49-F238E27FC236}">
                <a16:creationId xmlns:a16="http://schemas.microsoft.com/office/drawing/2014/main" id="{5605577C-414F-79E1-A896-2EFD49794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881" y="1306166"/>
            <a:ext cx="4574971" cy="424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39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D42FFE-6EE0-0E7A-0A4E-75A11E551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シーン</a:t>
            </a:r>
            <a:r>
              <a:rPr lang="en-US" altLang="ja-JP" dirty="0"/>
              <a:t>⑦</a:t>
            </a:r>
            <a:r>
              <a:rPr kumimoji="1" lang="ja-JP" altLang="en-US"/>
              <a:t>参考動画</a:t>
            </a:r>
          </a:p>
        </p:txBody>
      </p:sp>
      <p:pic>
        <p:nvPicPr>
          <p:cNvPr id="4" name="0723_60468DEB-AF22-4911-BA25-C71B85F2909F.mp4">
            <a:hlinkClick r:id="" action="ppaction://media"/>
            <a:extLst>
              <a:ext uri="{FF2B5EF4-FFF2-40B4-BE49-F238E27FC236}">
                <a16:creationId xmlns:a16="http://schemas.microsoft.com/office/drawing/2014/main" id="{F7252361-DDF8-FA4E-641C-290E7ED152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9712" y="1557338"/>
            <a:ext cx="3180397" cy="530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7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9EDC551-8E5B-69C0-59A2-D3B4FC8E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6390"/>
            <a:ext cx="6155988" cy="1182927"/>
          </a:xfrm>
        </p:spPr>
        <p:txBody>
          <a:bodyPr anchor="b">
            <a:normAutofit/>
          </a:bodyPr>
          <a:lstStyle/>
          <a:p>
            <a:r>
              <a:rPr kumimoji="1" lang="ja-JP" altLang="en-US" sz="5600"/>
              <a:t>シーン</a:t>
            </a:r>
            <a:r>
              <a:rPr kumimoji="1" lang="en-US" altLang="ja-JP" sz="5600" dirty="0"/>
              <a:t>⑧</a:t>
            </a:r>
            <a:endParaRPr kumimoji="1" lang="ja-JP" altLang="en-US" sz="56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A43A76-81F3-F8C0-5EA1-0FF6DBADD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6" y="2829330"/>
            <a:ext cx="6190412" cy="33444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・シーン</a:t>
            </a:r>
            <a:r>
              <a:rPr lang="en-US" altLang="ja-JP" sz="2000" dirty="0">
                <a:solidFill>
                  <a:schemeClr val="tx1">
                    <a:alpha val="80000"/>
                  </a:schemeClr>
                </a:solidFill>
              </a:rPr>
              <a:t>④</a:t>
            </a: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と同じイラスト、形式で</a:t>
            </a:r>
            <a:r>
              <a:rPr lang="en-US" altLang="ja-JP" sz="2000" dirty="0">
                <a:solidFill>
                  <a:schemeClr val="tx1">
                    <a:alpha val="80000"/>
                  </a:schemeClr>
                </a:solidFill>
              </a:rPr>
              <a:t>OK</a:t>
            </a: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です</a:t>
            </a:r>
            <a:endParaRPr lang="en-US" altLang="ja-JP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kumimoji="1" lang="ja-JP" altLang="en-US" sz="2000">
                <a:solidFill>
                  <a:schemeClr val="tx1">
                    <a:alpha val="80000"/>
                  </a:schemeClr>
                </a:solidFill>
              </a:rPr>
              <a:t>・テキストのみ右の画像を参照してください</a:t>
            </a:r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図 4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58358C2E-08F5-9433-E956-9B5786937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5772" y="1852503"/>
            <a:ext cx="4533138" cy="395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57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9EDC551-8E5B-69C0-59A2-D3B4FC8E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6390"/>
            <a:ext cx="6155988" cy="1182927"/>
          </a:xfrm>
        </p:spPr>
        <p:txBody>
          <a:bodyPr anchor="b">
            <a:normAutofit/>
          </a:bodyPr>
          <a:lstStyle/>
          <a:p>
            <a:r>
              <a:rPr kumimoji="1" lang="ja-JP" altLang="en-US" sz="5600"/>
              <a:t>シーン</a:t>
            </a:r>
            <a:r>
              <a:rPr lang="en-US" altLang="ja-JP" sz="5600" dirty="0"/>
              <a:t>⑨</a:t>
            </a:r>
            <a:endParaRPr kumimoji="1" lang="ja-JP" altLang="en-US" sz="56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A43A76-81F3-F8C0-5EA1-0FF6DBADD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6" y="2829330"/>
            <a:ext cx="6190412" cy="33444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・シーン</a:t>
            </a:r>
            <a:r>
              <a:rPr lang="en-US" altLang="ja-JP" sz="2000" dirty="0">
                <a:solidFill>
                  <a:schemeClr val="tx1">
                    <a:alpha val="80000"/>
                  </a:schemeClr>
                </a:solidFill>
              </a:rPr>
              <a:t>⑧</a:t>
            </a: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に回答する形</a:t>
            </a:r>
            <a:endParaRPr lang="en-US" altLang="ja-JP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kumimoji="1" lang="ja-JP" altLang="en-US" sz="2000">
                <a:solidFill>
                  <a:schemeClr val="tx1">
                    <a:alpha val="80000"/>
                  </a:schemeClr>
                </a:solidFill>
              </a:rPr>
              <a:t>・すやすや眠っている赤ちゃんの画像などを使い、静音性が高いことを示す</a:t>
            </a:r>
            <a:endParaRPr kumimoji="1" lang="en-US" altLang="ja-JP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・回答テキストはそのままで</a:t>
            </a:r>
            <a:r>
              <a:rPr lang="en-US" altLang="ja-JP" sz="2000" dirty="0">
                <a:solidFill>
                  <a:schemeClr val="tx1">
                    <a:alpha val="80000"/>
                  </a:schemeClr>
                </a:solidFill>
              </a:rPr>
              <a:t>OK</a:t>
            </a: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です（フォントやアニメーションなどはお任せします）</a:t>
            </a:r>
            <a:endParaRPr lang="en-US" altLang="ja-JP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・回答が読みやすければ、レイアウトや装飾なども自由にしていただいて</a:t>
            </a:r>
            <a:r>
              <a:rPr lang="en-US" altLang="ja-JP" sz="2000" dirty="0">
                <a:solidFill>
                  <a:schemeClr val="tx1">
                    <a:alpha val="80000"/>
                  </a:schemeClr>
                </a:solidFill>
              </a:rPr>
              <a:t>OK</a:t>
            </a: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です</a:t>
            </a:r>
            <a:endParaRPr lang="en-US" altLang="ja-JP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" name="図 5" descr="歯をむき出している赤ちゃん&#10;&#10;中程度の精度で自動的に生成された説明">
            <a:extLst>
              <a:ext uri="{FF2B5EF4-FFF2-40B4-BE49-F238E27FC236}">
                <a16:creationId xmlns:a16="http://schemas.microsoft.com/office/drawing/2014/main" id="{53958BA3-D51F-A235-30B1-335454F5F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932" y="1334378"/>
            <a:ext cx="4824937" cy="483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30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D42FFE-6EE0-0E7A-0A4E-75A11E551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シーン</a:t>
            </a:r>
            <a:r>
              <a:rPr kumimoji="1" lang="en-US" altLang="ja-JP" dirty="0"/>
              <a:t>⑨</a:t>
            </a:r>
            <a:r>
              <a:rPr kumimoji="1" lang="ja-JP" altLang="en-US"/>
              <a:t>参考動画</a:t>
            </a:r>
          </a:p>
        </p:txBody>
      </p:sp>
      <p:pic>
        <p:nvPicPr>
          <p:cNvPr id="4" name="0723_60468DEB-AF22-4911-BA25-C71B85F2909F.mp4">
            <a:hlinkClick r:id="" action="ppaction://media"/>
            <a:extLst>
              <a:ext uri="{FF2B5EF4-FFF2-40B4-BE49-F238E27FC236}">
                <a16:creationId xmlns:a16="http://schemas.microsoft.com/office/drawing/2014/main" id="{F7252361-DDF8-FA4E-641C-290E7ED152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9712" y="1557338"/>
            <a:ext cx="3180397" cy="530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9EDC551-8E5B-69C0-59A2-D3B4FC8E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6390"/>
            <a:ext cx="6155988" cy="1182927"/>
          </a:xfrm>
        </p:spPr>
        <p:txBody>
          <a:bodyPr anchor="b">
            <a:normAutofit/>
          </a:bodyPr>
          <a:lstStyle/>
          <a:p>
            <a:r>
              <a:rPr kumimoji="1" lang="ja-JP" altLang="en-US" sz="5600"/>
              <a:t>シーン</a:t>
            </a:r>
            <a:r>
              <a:rPr kumimoji="1" lang="en-US" altLang="ja-JP" sz="5600"/>
              <a:t>①</a:t>
            </a:r>
            <a:endParaRPr kumimoji="1" lang="ja-JP" altLang="en-US" sz="56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A43A76-81F3-F8C0-5EA1-0FF6DBADD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6" y="2829330"/>
            <a:ext cx="6190412" cy="3344459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・実績バッジを見せる</a:t>
            </a:r>
            <a:endParaRPr lang="en-US" altLang="ja-JP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kumimoji="1" lang="ja-JP" altLang="en-US" sz="2000">
                <a:solidFill>
                  <a:schemeClr val="tx1">
                    <a:alpha val="80000"/>
                  </a:schemeClr>
                </a:solidFill>
              </a:rPr>
              <a:t>・乾燥機本体を見せる</a:t>
            </a:r>
            <a:endParaRPr kumimoji="1" lang="en-US" altLang="ja-JP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・タイトルに「もう干さない、ラクふわ生活。」「小型衣類乾燥機」</a:t>
            </a:r>
            <a:endParaRPr lang="en-US" altLang="ja-JP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・画像やレイアウト、フォント、アニメーションなど右の画像（例）に縛られず、お任せでシーンを制作いただきたいです</a:t>
            </a:r>
            <a:endParaRPr lang="en-US" altLang="ja-JP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kumimoji="1" lang="ja-JP" altLang="en-US" sz="2000">
                <a:solidFill>
                  <a:schemeClr val="tx1">
                    <a:alpha val="80000"/>
                  </a:schemeClr>
                </a:solidFill>
              </a:rPr>
              <a:t>・画像は右のようなもの背景込みのものだけでなく、背景切り抜き素材の用意がございます。参考動画を確認の上、必要な物をご教示ください。</a:t>
            </a:r>
          </a:p>
        </p:txBody>
      </p:sp>
      <p:pic>
        <p:nvPicPr>
          <p:cNvPr id="5" name="図 4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067961A0-085B-6350-C76B-D8738E1CE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0783" y="776941"/>
            <a:ext cx="3028879" cy="5583190"/>
          </a:xfrm>
          <a:prstGeom prst="rect">
            <a:avLst/>
          </a:prstGeom>
        </p:spPr>
      </p:pic>
      <p:sp>
        <p:nvSpPr>
          <p:cNvPr id="14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65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9EDC551-8E5B-69C0-59A2-D3B4FC8E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6390"/>
            <a:ext cx="6155988" cy="1182927"/>
          </a:xfrm>
        </p:spPr>
        <p:txBody>
          <a:bodyPr anchor="b">
            <a:normAutofit/>
          </a:bodyPr>
          <a:lstStyle/>
          <a:p>
            <a:r>
              <a:rPr kumimoji="1" lang="ja-JP" altLang="en-US" sz="5600"/>
              <a:t>シーン</a:t>
            </a:r>
            <a:r>
              <a:rPr kumimoji="1" lang="en-US" altLang="ja-JP" sz="5600" dirty="0"/>
              <a:t>⑩</a:t>
            </a:r>
            <a:endParaRPr kumimoji="1" lang="ja-JP" altLang="en-US" sz="56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A43A76-81F3-F8C0-5EA1-0FF6DBADD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6" y="2829330"/>
            <a:ext cx="6190412" cy="33444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・シーン</a:t>
            </a:r>
            <a:r>
              <a:rPr lang="en-US" altLang="ja-JP" sz="2000" dirty="0">
                <a:solidFill>
                  <a:schemeClr val="tx1">
                    <a:alpha val="80000"/>
                  </a:schemeClr>
                </a:solidFill>
              </a:rPr>
              <a:t>③</a:t>
            </a: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で使用した笑顔の人物を背景に、価格（割引情報など）を示す</a:t>
            </a:r>
            <a:endParaRPr lang="en-US" altLang="ja-JP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・続きを読みたくなるように、下部におしゃれな矢印などを設置いただきたいです</a:t>
            </a:r>
            <a:endParaRPr lang="en-US" altLang="ja-JP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図 7" descr="白いシャツを着ている女性&#10;&#10;自動的に生成された説明">
            <a:extLst>
              <a:ext uri="{FF2B5EF4-FFF2-40B4-BE49-F238E27FC236}">
                <a16:creationId xmlns:a16="http://schemas.microsoft.com/office/drawing/2014/main" id="{94E3D83B-EE8F-D58C-B568-55F5A59E4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954" y="335820"/>
            <a:ext cx="3645126" cy="4186100"/>
          </a:xfrm>
          <a:prstGeom prst="rect">
            <a:avLst/>
          </a:prstGeom>
        </p:spPr>
      </p:pic>
      <p:pic>
        <p:nvPicPr>
          <p:cNvPr id="5" name="図 4" descr="絵が描かれたスピーカー&#10;&#10;中程度の精度で自動的に生成された説明">
            <a:extLst>
              <a:ext uri="{FF2B5EF4-FFF2-40B4-BE49-F238E27FC236}">
                <a16:creationId xmlns:a16="http://schemas.microsoft.com/office/drawing/2014/main" id="{04D9163D-822E-84FB-FD76-84D8B9F19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150" y="2930051"/>
            <a:ext cx="3412732" cy="2582607"/>
          </a:xfrm>
          <a:prstGeom prst="rect">
            <a:avLst/>
          </a:prstGeom>
        </p:spPr>
      </p:pic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90269F4F-D8D4-D3EC-D238-D40010462F02}"/>
              </a:ext>
            </a:extLst>
          </p:cNvPr>
          <p:cNvCxnSpPr/>
          <p:nvPr/>
        </p:nvCxnSpPr>
        <p:spPr>
          <a:xfrm>
            <a:off x="9868516" y="5757863"/>
            <a:ext cx="0" cy="571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06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D42FFE-6EE0-0E7A-0A4E-75A11E551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シーン</a:t>
            </a:r>
            <a:r>
              <a:rPr lang="en-US" altLang="ja-JP" dirty="0"/>
              <a:t>⑩</a:t>
            </a:r>
            <a:r>
              <a:rPr kumimoji="1" lang="ja-JP" altLang="en-US"/>
              <a:t>参考動画</a:t>
            </a:r>
          </a:p>
        </p:txBody>
      </p:sp>
      <p:pic>
        <p:nvPicPr>
          <p:cNvPr id="3" name="価格シーン_F82DB1DA-46BA-4861-B229-804680958953.mp4">
            <a:hlinkClick r:id="" action="ppaction://media"/>
            <a:extLst>
              <a:ext uri="{FF2B5EF4-FFF2-40B4-BE49-F238E27FC236}">
                <a16:creationId xmlns:a16="http://schemas.microsoft.com/office/drawing/2014/main" id="{ABAFA3E5-1573-2184-8049-77133C3C26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5412" y="1262065"/>
            <a:ext cx="3319463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D42FFE-6EE0-0E7A-0A4E-75A11E551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シーン</a:t>
            </a:r>
            <a:r>
              <a:rPr kumimoji="1" lang="en-US" altLang="ja-JP" dirty="0"/>
              <a:t>①</a:t>
            </a:r>
            <a:r>
              <a:rPr kumimoji="1" lang="ja-JP" altLang="en-US"/>
              <a:t>参考動画</a:t>
            </a:r>
          </a:p>
        </p:txBody>
      </p:sp>
      <p:pic>
        <p:nvPicPr>
          <p:cNvPr id="4" name="letro_article_img06.mp4">
            <a:hlinkClick r:id="" action="ppaction://media"/>
            <a:extLst>
              <a:ext uri="{FF2B5EF4-FFF2-40B4-BE49-F238E27FC236}">
                <a16:creationId xmlns:a16="http://schemas.microsoft.com/office/drawing/2014/main" id="{9DCDA7B0-2B32-B55C-5A71-56E1D5B5CA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9813" y="1476376"/>
            <a:ext cx="3432175" cy="5153632"/>
          </a:xfrm>
          <a:prstGeom prst="rect">
            <a:avLst/>
          </a:prstGeom>
        </p:spPr>
      </p:pic>
      <p:pic>
        <p:nvPicPr>
          <p:cNvPr id="5" name="シーン１_A23E9503-6D20-4FFC-8088-92102D7F5115.mp4">
            <a:hlinkClick r:id="" action="ppaction://media"/>
            <a:extLst>
              <a:ext uri="{FF2B5EF4-FFF2-40B4-BE49-F238E27FC236}">
                <a16:creationId xmlns:a16="http://schemas.microsoft.com/office/drawing/2014/main" id="{EC8036FE-7689-3EBE-17D1-708E5584DAB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74106" y="1476376"/>
            <a:ext cx="3092179" cy="515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7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9EDC551-8E5B-69C0-59A2-D3B4FC8E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6390"/>
            <a:ext cx="6155988" cy="1182927"/>
          </a:xfrm>
        </p:spPr>
        <p:txBody>
          <a:bodyPr anchor="b">
            <a:normAutofit/>
          </a:bodyPr>
          <a:lstStyle/>
          <a:p>
            <a:r>
              <a:rPr kumimoji="1" lang="ja-JP" altLang="en-US" sz="5600"/>
              <a:t>シーン</a:t>
            </a:r>
            <a:r>
              <a:rPr lang="en-US" altLang="ja-JP" sz="5600" dirty="0"/>
              <a:t>②</a:t>
            </a:r>
            <a:r>
              <a:rPr lang="ja-JP" altLang="en-US" sz="5600"/>
              <a:t>前半</a:t>
            </a:r>
            <a:endParaRPr kumimoji="1" lang="ja-JP" altLang="en-US" sz="56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A43A76-81F3-F8C0-5EA1-0FF6DBADD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6" y="2829330"/>
            <a:ext cx="6190412" cy="33444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・乾燥機を買うことで得られる恩恵をビフォアフ形式で見せる</a:t>
            </a:r>
            <a:endParaRPr lang="en-US" altLang="ja-JP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・月額料金の見せ方は、もっとスリムにできると嬉しいです</a:t>
            </a:r>
            <a:endParaRPr lang="en-US" altLang="ja-JP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・下のスペースにイラストを追加し、感情の変化を表現できると嬉しいです</a:t>
            </a:r>
            <a:endParaRPr lang="en-US" altLang="ja-JP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endParaRPr kumimoji="1" lang="ja-JP" altLang="en-US" sz="200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5" name="図 14" descr="テキスト, 手紙&#10;&#10;自動的に生成された説明">
            <a:extLst>
              <a:ext uri="{FF2B5EF4-FFF2-40B4-BE49-F238E27FC236}">
                <a16:creationId xmlns:a16="http://schemas.microsoft.com/office/drawing/2014/main" id="{903F615F-CEEF-1CAA-CDC9-4BAD28453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388" y="1336390"/>
            <a:ext cx="4008561" cy="488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67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D42FFE-6EE0-0E7A-0A4E-75A11E551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シーン</a:t>
            </a:r>
            <a:r>
              <a:rPr lang="en-US" altLang="ja-JP" dirty="0"/>
              <a:t>②</a:t>
            </a:r>
            <a:r>
              <a:rPr lang="ja-JP" altLang="en-US"/>
              <a:t>前半</a:t>
            </a:r>
            <a:r>
              <a:rPr kumimoji="1" lang="ja-JP" altLang="en-US"/>
              <a:t>参考動画</a:t>
            </a:r>
          </a:p>
        </p:txBody>
      </p:sp>
      <p:pic>
        <p:nvPicPr>
          <p:cNvPr id="3" name="シーン②_A3352AAF-818A-4DE3-A6CC-67ADF27B6F74.mp4">
            <a:hlinkClick r:id="" action="ppaction://media"/>
            <a:extLst>
              <a:ext uri="{FF2B5EF4-FFF2-40B4-BE49-F238E27FC236}">
                <a16:creationId xmlns:a16="http://schemas.microsoft.com/office/drawing/2014/main" id="{7E74305F-8226-EB54-AAB6-208A2F70B5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500187"/>
            <a:ext cx="2923223" cy="487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0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9EDC551-8E5B-69C0-59A2-D3B4FC8E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6390"/>
            <a:ext cx="6155988" cy="1182927"/>
          </a:xfrm>
        </p:spPr>
        <p:txBody>
          <a:bodyPr anchor="b">
            <a:normAutofit/>
          </a:bodyPr>
          <a:lstStyle/>
          <a:p>
            <a:r>
              <a:rPr kumimoji="1" lang="ja-JP" altLang="en-US" sz="5600"/>
              <a:t>シーン</a:t>
            </a:r>
            <a:r>
              <a:rPr lang="en-US" altLang="ja-JP" sz="5600" dirty="0"/>
              <a:t>②</a:t>
            </a:r>
            <a:r>
              <a:rPr lang="ja-JP" altLang="en-US" sz="5600"/>
              <a:t>後半</a:t>
            </a:r>
            <a:endParaRPr kumimoji="1" lang="ja-JP" altLang="en-US" sz="56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A43A76-81F3-F8C0-5EA1-0FF6DBADD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6" y="2829330"/>
            <a:ext cx="6190412" cy="33444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・簡単な使用方法（ワンボタンで操作完了）と、それだけでタオルがふわふわになることを示す</a:t>
            </a:r>
            <a:endParaRPr lang="en-US" altLang="ja-JP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・タイトルテキストはそのままで</a:t>
            </a:r>
            <a:r>
              <a:rPr lang="en-US" altLang="ja-JP" sz="2000" dirty="0">
                <a:solidFill>
                  <a:schemeClr val="tx1">
                    <a:alpha val="80000"/>
                  </a:schemeClr>
                </a:solidFill>
              </a:rPr>
              <a:t>OK</a:t>
            </a: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です。（ふわふわに♪など雰囲気に合わせて調整</a:t>
            </a:r>
            <a:r>
              <a:rPr lang="en-US" altLang="ja-JP" sz="2000" dirty="0">
                <a:solidFill>
                  <a:schemeClr val="tx1">
                    <a:alpha val="80000"/>
                  </a:schemeClr>
                </a:solidFill>
              </a:rPr>
              <a:t>OK</a:t>
            </a: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）</a:t>
            </a:r>
            <a:endParaRPr lang="en-US" altLang="ja-JP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・全体的にアニメーションなどをつけてください</a:t>
            </a:r>
            <a:endParaRPr lang="en-US" altLang="ja-JP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・シーンが物足りない場合は、無難な補足コメントなどを追加いただいても</a:t>
            </a:r>
            <a:r>
              <a:rPr lang="en-US" altLang="ja-JP" sz="2000" dirty="0">
                <a:solidFill>
                  <a:schemeClr val="tx1">
                    <a:alpha val="80000"/>
                  </a:schemeClr>
                </a:solidFill>
              </a:rPr>
              <a:t>OK</a:t>
            </a: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です</a:t>
            </a:r>
            <a:endParaRPr lang="en-US" altLang="ja-JP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endParaRPr kumimoji="1" lang="ja-JP" altLang="en-US" sz="200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図 4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5935A685-51D2-0F0D-7B42-23BE23D08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8179" y="1050014"/>
            <a:ext cx="4249829" cy="556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25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D42FFE-6EE0-0E7A-0A4E-75A11E551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シーン</a:t>
            </a:r>
            <a:r>
              <a:rPr lang="en-US" altLang="ja-JP" dirty="0"/>
              <a:t>②</a:t>
            </a:r>
            <a:r>
              <a:rPr lang="ja-JP" altLang="en-US"/>
              <a:t>後半</a:t>
            </a:r>
            <a:r>
              <a:rPr kumimoji="1" lang="ja-JP" altLang="en-US"/>
              <a:t>参考動画</a:t>
            </a:r>
          </a:p>
        </p:txBody>
      </p:sp>
      <p:pic>
        <p:nvPicPr>
          <p:cNvPr id="3" name="回答シーン_0993303C-C7C8-4D32-9414-8124CBB0020B.mp4">
            <a:hlinkClick r:id="" action="ppaction://media"/>
            <a:extLst>
              <a:ext uri="{FF2B5EF4-FFF2-40B4-BE49-F238E27FC236}">
                <a16:creationId xmlns:a16="http://schemas.microsoft.com/office/drawing/2014/main" id="{1265302D-E72D-9482-2D83-2C79A0A640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5513" y="1463675"/>
            <a:ext cx="301752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3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9EDC551-8E5B-69C0-59A2-D3B4FC8E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6390"/>
            <a:ext cx="6155988" cy="1182927"/>
          </a:xfrm>
        </p:spPr>
        <p:txBody>
          <a:bodyPr anchor="b">
            <a:normAutofit/>
          </a:bodyPr>
          <a:lstStyle/>
          <a:p>
            <a:r>
              <a:rPr kumimoji="1" lang="ja-JP" altLang="en-US" sz="5600"/>
              <a:t>シーン</a:t>
            </a:r>
            <a:r>
              <a:rPr kumimoji="1" lang="en-US" altLang="ja-JP" sz="5600" dirty="0"/>
              <a:t>③</a:t>
            </a:r>
            <a:endParaRPr kumimoji="1" lang="ja-JP" altLang="en-US" sz="56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A43A76-81F3-F8C0-5EA1-0FF6DBADD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6" y="2829330"/>
            <a:ext cx="6190412" cy="33444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・笑顔の人物（</a:t>
            </a:r>
            <a:r>
              <a:rPr lang="en-US" altLang="ja-JP" sz="2000" dirty="0">
                <a:solidFill>
                  <a:schemeClr val="tx1">
                    <a:alpha val="80000"/>
                  </a:schemeClr>
                </a:solidFill>
              </a:rPr>
              <a:t>30</a:t>
            </a: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代以上に見える主婦）の画像と、キャッチコピー</a:t>
            </a:r>
            <a:endParaRPr lang="en-US" altLang="ja-JP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・キャッチコピー「もう干さない、ラクふわ生活。」</a:t>
            </a:r>
            <a:endParaRPr lang="en-US" altLang="ja-JP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・コピーの位置</a:t>
            </a:r>
            <a:r>
              <a:rPr lang="en-US" altLang="ja-JP" sz="2000" dirty="0">
                <a:solidFill>
                  <a:schemeClr val="tx1">
                    <a:alpha val="80000"/>
                  </a:schemeClr>
                </a:solidFill>
              </a:rPr>
              <a:t>/</a:t>
            </a: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フォント、テキストの背景追加はお任せします！</a:t>
            </a:r>
            <a:endParaRPr lang="en-US" altLang="ja-JP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2000">
                <a:solidFill>
                  <a:schemeClr val="tx1">
                    <a:alpha val="80000"/>
                  </a:schemeClr>
                </a:solidFill>
              </a:rPr>
              <a:t>・エフェクトや装飾などで、（家事からの）解放感を演出できると嬉しいです</a:t>
            </a:r>
            <a:endParaRPr lang="en-US" altLang="ja-JP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endParaRPr kumimoji="1" lang="ja-JP" altLang="en-US" sz="200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図 4" descr="白いシャツを着ている女性&#10;&#10;自動的に生成された説明">
            <a:extLst>
              <a:ext uri="{FF2B5EF4-FFF2-40B4-BE49-F238E27FC236}">
                <a16:creationId xmlns:a16="http://schemas.microsoft.com/office/drawing/2014/main" id="{01CEAFED-40B1-C51D-F837-32C11DA60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494" y="972378"/>
            <a:ext cx="4529229" cy="520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24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D42FFE-6EE0-0E7A-0A4E-75A11E551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シーン</a:t>
            </a:r>
            <a:r>
              <a:rPr kumimoji="1" lang="en-US" altLang="ja-JP" dirty="0"/>
              <a:t>③</a:t>
            </a:r>
            <a:r>
              <a:rPr kumimoji="1" lang="ja-JP" altLang="en-US"/>
              <a:t>参考動画</a:t>
            </a:r>
          </a:p>
        </p:txBody>
      </p:sp>
      <p:pic>
        <p:nvPicPr>
          <p:cNvPr id="4" name="シーン③_2214C948-66ED-4005-89FB-803CBCB6C514.mp4">
            <a:hlinkClick r:id="" action="ppaction://media"/>
            <a:extLst>
              <a:ext uri="{FF2B5EF4-FFF2-40B4-BE49-F238E27FC236}">
                <a16:creationId xmlns:a16="http://schemas.microsoft.com/office/drawing/2014/main" id="{160231B2-4035-CF7B-2E00-4A695E04AF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1113" y="1385888"/>
            <a:ext cx="3148012" cy="524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6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776</Words>
  <Application>Microsoft Macintosh PowerPoint</Application>
  <PresentationFormat>ワイド画面</PresentationFormat>
  <Paragraphs>75</Paragraphs>
  <Slides>21</Slides>
  <Notes>0</Notes>
  <HiddenSlides>0</HiddenSlides>
  <MMClips>10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5" baseType="lpstr">
      <vt:lpstr>游ゴシック</vt:lpstr>
      <vt:lpstr>游ゴシック Light</vt:lpstr>
      <vt:lpstr>Arial</vt:lpstr>
      <vt:lpstr>Office テーマ</vt:lpstr>
      <vt:lpstr>PowerPoint プレゼンテーション</vt:lpstr>
      <vt:lpstr>シーン①</vt:lpstr>
      <vt:lpstr>シーン①参考動画</vt:lpstr>
      <vt:lpstr>シーン②前半</vt:lpstr>
      <vt:lpstr>シーン②前半参考動画</vt:lpstr>
      <vt:lpstr>シーン②後半</vt:lpstr>
      <vt:lpstr>シーン②後半参考動画</vt:lpstr>
      <vt:lpstr>シーン③</vt:lpstr>
      <vt:lpstr>シーン③参考動画</vt:lpstr>
      <vt:lpstr>シーン④</vt:lpstr>
      <vt:lpstr>シーン④参考動画</vt:lpstr>
      <vt:lpstr>シーン⑤</vt:lpstr>
      <vt:lpstr>シーン⑤参考動画</vt:lpstr>
      <vt:lpstr>シーン⑥</vt:lpstr>
      <vt:lpstr>シーン⑦</vt:lpstr>
      <vt:lpstr>シーン⑦参考動画</vt:lpstr>
      <vt:lpstr>シーン⑧</vt:lpstr>
      <vt:lpstr>シーン⑨</vt:lpstr>
      <vt:lpstr>シーン⑨参考動画</vt:lpstr>
      <vt:lpstr>シーン⑩</vt:lpstr>
      <vt:lpstr>シーン⑩参考動画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 K</dc:creator>
  <cp:lastModifiedBy>R K</cp:lastModifiedBy>
  <cp:revision>2</cp:revision>
  <dcterms:created xsi:type="dcterms:W3CDTF">2024-07-23T07:49:01Z</dcterms:created>
  <dcterms:modified xsi:type="dcterms:W3CDTF">2024-07-23T10:54:21Z</dcterms:modified>
</cp:coreProperties>
</file>