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24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175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7915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3656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989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9962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645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147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0545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685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4975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67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76BEB-3A54-4DE6-A18D-FF98DA8996DE}" type="datetimeFigureOut">
              <a:rPr kumimoji="1" lang="ja-JP" altLang="en-US" smtClean="0"/>
              <a:t>2022/9/13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74BCA-4DC6-43AC-9991-A1264E4C85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959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0376"/>
            <a:ext cx="4991301" cy="180485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243" y="2548398"/>
            <a:ext cx="5323786" cy="226091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0628" y="4809316"/>
            <a:ext cx="5508171" cy="186979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50628" y="6679106"/>
            <a:ext cx="5493658" cy="2917288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508000" y="275771"/>
            <a:ext cx="13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イメージです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896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2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アカウント</dc:creator>
  <cp:lastModifiedBy>Microsoft アカウント</cp:lastModifiedBy>
  <cp:revision>2</cp:revision>
  <dcterms:created xsi:type="dcterms:W3CDTF">2022-09-13T05:32:07Z</dcterms:created>
  <dcterms:modified xsi:type="dcterms:W3CDTF">2022-09-13T05:53:27Z</dcterms:modified>
</cp:coreProperties>
</file>