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68" r:id="rId3"/>
    <p:sldId id="267" r:id="rId4"/>
    <p:sldId id="259" r:id="rId5"/>
    <p:sldId id="264" r:id="rId6"/>
    <p:sldId id="270" r:id="rId7"/>
    <p:sldId id="269" r:id="rId8"/>
    <p:sldId id="273" r:id="rId9"/>
    <p:sldId id="274" r:id="rId10"/>
    <p:sldId id="275" r:id="rId11"/>
    <p:sldId id="272" r:id="rId1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CC"/>
    <a:srgbClr val="000099"/>
    <a:srgbClr val="000066"/>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EBB3D-C131-4C34-B6AB-5846D2FEC710}" type="doc">
      <dgm:prSet loTypeId="urn:microsoft.com/office/officeart/2005/8/layout/chevron2" loCatId="process" qsTypeId="urn:microsoft.com/office/officeart/2005/8/quickstyle/3d3" qsCatId="3D" csTypeId="urn:microsoft.com/office/officeart/2005/8/colors/accent1_2" csCatId="accent1" phldr="1"/>
      <dgm:spPr/>
      <dgm:t>
        <a:bodyPr/>
        <a:lstStyle/>
        <a:p>
          <a:endParaRPr kumimoji="1" lang="ja-JP" altLang="en-US"/>
        </a:p>
      </dgm:t>
    </dgm:pt>
    <dgm:pt modelId="{9D65F236-04B4-485F-BBE0-65F0A0E04A50}">
      <dgm:prSet phldrT="[テキスト]"/>
      <dgm:spPr/>
      <dgm:t>
        <a:bodyPr/>
        <a:lstStyle/>
        <a:p>
          <a:r>
            <a:rPr lang="en-US" altLang="ja-JP" b="1" dirty="0">
              <a:latin typeface="Meiryo UI" panose="020B0604030504040204" pitchFamily="50" charset="-128"/>
              <a:ea typeface="Meiryo UI" panose="020B0604030504040204" pitchFamily="50" charset="-128"/>
            </a:rPr>
            <a:t>STEP1</a:t>
          </a:r>
          <a:endParaRPr kumimoji="1" lang="ja-JP" altLang="en-US" b="1" dirty="0">
            <a:latin typeface="Meiryo UI" panose="020B0604030504040204" pitchFamily="50" charset="-128"/>
            <a:ea typeface="Meiryo UI" panose="020B0604030504040204" pitchFamily="50" charset="-128"/>
          </a:endParaRPr>
        </a:p>
      </dgm:t>
    </dgm:pt>
    <dgm:pt modelId="{AB53684E-2317-4D55-B23E-D95D8CAA7297}" type="parTrans" cxnId="{FA37FAE4-C19B-4FF1-BDDB-6ADA35D84947}">
      <dgm:prSet/>
      <dgm:spPr/>
      <dgm:t>
        <a:bodyPr/>
        <a:lstStyle/>
        <a:p>
          <a:endParaRPr kumimoji="1" lang="ja-JP" altLang="en-US">
            <a:latin typeface="Meiryo UI" panose="020B0604030504040204" pitchFamily="50" charset="-128"/>
            <a:ea typeface="Meiryo UI" panose="020B0604030504040204" pitchFamily="50" charset="-128"/>
          </a:endParaRPr>
        </a:p>
      </dgm:t>
    </dgm:pt>
    <dgm:pt modelId="{5B3EE8E8-0D6E-4484-BB68-58AB2EDB8612}" type="sibTrans" cxnId="{FA37FAE4-C19B-4FF1-BDDB-6ADA35D84947}">
      <dgm:prSet/>
      <dgm:spPr/>
      <dgm:t>
        <a:bodyPr/>
        <a:lstStyle/>
        <a:p>
          <a:endParaRPr kumimoji="1" lang="ja-JP" altLang="en-US">
            <a:latin typeface="Meiryo UI" panose="020B0604030504040204" pitchFamily="50" charset="-128"/>
            <a:ea typeface="Meiryo UI" panose="020B0604030504040204" pitchFamily="50" charset="-128"/>
          </a:endParaRPr>
        </a:p>
      </dgm:t>
    </dgm:pt>
    <dgm:pt modelId="{ADC73D58-B73F-443C-8DFE-FBE8395FDAED}">
      <dgm:prSet phldrT="[テキスト]" custT="1"/>
      <dgm:spPr/>
      <dgm:t>
        <a:bodyPr/>
        <a:lstStyle/>
        <a:p>
          <a:pPr>
            <a:buClrTx/>
            <a:buSzTx/>
            <a:buFontTx/>
            <a:buNone/>
          </a:pPr>
          <a:r>
            <a:rPr lang="ja-JP" altLang="en-US" sz="1400" u="sng" dirty="0">
              <a:latin typeface="Meiryo UI" panose="020B0604030504040204" pitchFamily="50" charset="-128"/>
              <a:ea typeface="Meiryo UI" panose="020B0604030504040204" pitchFamily="50" charset="-128"/>
            </a:rPr>
            <a:t>■端末の引取り</a:t>
          </a:r>
          <a:endParaRPr kumimoji="1" lang="ja-JP" altLang="en-US" sz="1400" u="sng" dirty="0">
            <a:latin typeface="Meiryo UI" panose="020B0604030504040204" pitchFamily="50" charset="-128"/>
            <a:ea typeface="Meiryo UI" panose="020B0604030504040204" pitchFamily="50" charset="-128"/>
          </a:endParaRPr>
        </a:p>
      </dgm:t>
    </dgm:pt>
    <dgm:pt modelId="{1A4E3A52-7512-46AF-AF92-035B41700469}" type="parTrans" cxnId="{7678F000-591A-4823-B312-096D56726428}">
      <dgm:prSet/>
      <dgm:spPr/>
      <dgm:t>
        <a:bodyPr/>
        <a:lstStyle/>
        <a:p>
          <a:endParaRPr kumimoji="1" lang="ja-JP" altLang="en-US">
            <a:latin typeface="Meiryo UI" panose="020B0604030504040204" pitchFamily="50" charset="-128"/>
            <a:ea typeface="Meiryo UI" panose="020B0604030504040204" pitchFamily="50" charset="-128"/>
          </a:endParaRPr>
        </a:p>
      </dgm:t>
    </dgm:pt>
    <dgm:pt modelId="{0EB745AE-554D-4F94-9B52-CFB4CC271C86}" type="sibTrans" cxnId="{7678F000-591A-4823-B312-096D56726428}">
      <dgm:prSet/>
      <dgm:spPr/>
      <dgm:t>
        <a:bodyPr/>
        <a:lstStyle/>
        <a:p>
          <a:endParaRPr kumimoji="1" lang="ja-JP" altLang="en-US">
            <a:latin typeface="Meiryo UI" panose="020B0604030504040204" pitchFamily="50" charset="-128"/>
            <a:ea typeface="Meiryo UI" panose="020B0604030504040204" pitchFamily="50" charset="-128"/>
          </a:endParaRPr>
        </a:p>
      </dgm:t>
    </dgm:pt>
    <dgm:pt modelId="{A55EB545-6669-4EFE-971F-265E782FE3D6}">
      <dgm:prSet phldrT="[テキスト]"/>
      <dgm:spPr/>
      <dgm:t>
        <a:bodyPr/>
        <a:lstStyle/>
        <a:p>
          <a:r>
            <a:rPr lang="en-US" altLang="ja-JP" b="1" dirty="0">
              <a:latin typeface="Meiryo UI" panose="020B0604030504040204" pitchFamily="50" charset="-128"/>
              <a:ea typeface="Meiryo UI" panose="020B0604030504040204" pitchFamily="50" charset="-128"/>
            </a:rPr>
            <a:t>STEP2</a:t>
          </a:r>
          <a:endParaRPr kumimoji="1" lang="ja-JP" altLang="en-US" b="1" dirty="0">
            <a:latin typeface="Meiryo UI" panose="020B0604030504040204" pitchFamily="50" charset="-128"/>
            <a:ea typeface="Meiryo UI" panose="020B0604030504040204" pitchFamily="50" charset="-128"/>
          </a:endParaRPr>
        </a:p>
      </dgm:t>
    </dgm:pt>
    <dgm:pt modelId="{D148C017-E37C-4DF8-829B-6C4893988484}" type="parTrans" cxnId="{8B794E4A-7711-4CDA-998A-AACE716ED164}">
      <dgm:prSet/>
      <dgm:spPr/>
      <dgm:t>
        <a:bodyPr/>
        <a:lstStyle/>
        <a:p>
          <a:endParaRPr kumimoji="1" lang="ja-JP" altLang="en-US">
            <a:latin typeface="Meiryo UI" panose="020B0604030504040204" pitchFamily="50" charset="-128"/>
            <a:ea typeface="Meiryo UI" panose="020B0604030504040204" pitchFamily="50" charset="-128"/>
          </a:endParaRPr>
        </a:p>
      </dgm:t>
    </dgm:pt>
    <dgm:pt modelId="{B476D770-5F3C-4266-BA1C-8F94FB59224F}" type="sibTrans" cxnId="{8B794E4A-7711-4CDA-998A-AACE716ED164}">
      <dgm:prSet/>
      <dgm:spPr/>
      <dgm:t>
        <a:bodyPr/>
        <a:lstStyle/>
        <a:p>
          <a:endParaRPr kumimoji="1" lang="ja-JP" altLang="en-US">
            <a:latin typeface="Meiryo UI" panose="020B0604030504040204" pitchFamily="50" charset="-128"/>
            <a:ea typeface="Meiryo UI" panose="020B0604030504040204" pitchFamily="50" charset="-128"/>
          </a:endParaRPr>
        </a:p>
      </dgm:t>
    </dgm:pt>
    <dgm:pt modelId="{18D94794-7F39-411F-A5B7-A9DDA0022FD0}">
      <dgm:prSet phldrT="[テキスト]" custT="1"/>
      <dgm:spPr/>
      <dgm:t>
        <a:bodyPr/>
        <a:lstStyle/>
        <a:p>
          <a:pPr>
            <a:buFontTx/>
            <a:buNone/>
          </a:pPr>
          <a:r>
            <a:rPr lang="ja-JP" altLang="en-US" sz="1400" u="sng" dirty="0">
              <a:latin typeface="Meiryo UI" panose="020B0604030504040204" pitchFamily="50" charset="-128"/>
              <a:ea typeface="Meiryo UI" panose="020B0604030504040204" pitchFamily="50" charset="-128"/>
            </a:rPr>
            <a:t>■状態チェック</a:t>
          </a:r>
          <a:endParaRPr kumimoji="1" lang="ja-JP" altLang="en-US" sz="1400" dirty="0">
            <a:latin typeface="Meiryo UI" panose="020B0604030504040204" pitchFamily="50" charset="-128"/>
            <a:ea typeface="Meiryo UI" panose="020B0604030504040204" pitchFamily="50" charset="-128"/>
          </a:endParaRPr>
        </a:p>
      </dgm:t>
    </dgm:pt>
    <dgm:pt modelId="{151BFBCF-2E8E-4BA3-BFD1-0B2E4127FA17}" type="parTrans" cxnId="{C0574909-BE0B-4829-B86D-33C7117DF6E8}">
      <dgm:prSet/>
      <dgm:spPr/>
      <dgm:t>
        <a:bodyPr/>
        <a:lstStyle/>
        <a:p>
          <a:endParaRPr kumimoji="1" lang="ja-JP" altLang="en-US">
            <a:latin typeface="Meiryo UI" panose="020B0604030504040204" pitchFamily="50" charset="-128"/>
            <a:ea typeface="Meiryo UI" panose="020B0604030504040204" pitchFamily="50" charset="-128"/>
          </a:endParaRPr>
        </a:p>
      </dgm:t>
    </dgm:pt>
    <dgm:pt modelId="{8BC75EA0-C7B4-4009-8517-B6393041716B}" type="sibTrans" cxnId="{C0574909-BE0B-4829-B86D-33C7117DF6E8}">
      <dgm:prSet/>
      <dgm:spPr/>
      <dgm:t>
        <a:bodyPr/>
        <a:lstStyle/>
        <a:p>
          <a:endParaRPr kumimoji="1" lang="ja-JP" altLang="en-US">
            <a:latin typeface="Meiryo UI" panose="020B0604030504040204" pitchFamily="50" charset="-128"/>
            <a:ea typeface="Meiryo UI" panose="020B0604030504040204" pitchFamily="50" charset="-128"/>
          </a:endParaRPr>
        </a:p>
      </dgm:t>
    </dgm:pt>
    <dgm:pt modelId="{73EA5F95-CBA7-47BB-ABDB-6378AF68D902}">
      <dgm:prSet phldrT="[テキスト]"/>
      <dgm:spPr/>
      <dgm:t>
        <a:bodyPr/>
        <a:lstStyle/>
        <a:p>
          <a:r>
            <a:rPr lang="en-US" altLang="ja-JP" b="1" dirty="0">
              <a:latin typeface="Meiryo UI" panose="020B0604030504040204" pitchFamily="50" charset="-128"/>
              <a:ea typeface="Meiryo UI" panose="020B0604030504040204" pitchFamily="50" charset="-128"/>
            </a:rPr>
            <a:t>STEP3</a:t>
          </a:r>
          <a:endParaRPr kumimoji="1" lang="ja-JP" altLang="en-US" b="1" dirty="0">
            <a:latin typeface="Meiryo UI" panose="020B0604030504040204" pitchFamily="50" charset="-128"/>
            <a:ea typeface="Meiryo UI" panose="020B0604030504040204" pitchFamily="50" charset="-128"/>
          </a:endParaRPr>
        </a:p>
      </dgm:t>
    </dgm:pt>
    <dgm:pt modelId="{41433F46-7B70-463D-B455-77B85A1B1E7D}" type="parTrans" cxnId="{55FB98B4-33BC-4252-8CF0-BD0B52B2EE9D}">
      <dgm:prSet/>
      <dgm:spPr/>
      <dgm:t>
        <a:bodyPr/>
        <a:lstStyle/>
        <a:p>
          <a:endParaRPr kumimoji="1" lang="ja-JP" altLang="en-US">
            <a:latin typeface="Meiryo UI" panose="020B0604030504040204" pitchFamily="50" charset="-128"/>
            <a:ea typeface="Meiryo UI" panose="020B0604030504040204" pitchFamily="50" charset="-128"/>
          </a:endParaRPr>
        </a:p>
      </dgm:t>
    </dgm:pt>
    <dgm:pt modelId="{E06FEE65-D9E5-4D38-A462-15417B035240}" type="sibTrans" cxnId="{55FB98B4-33BC-4252-8CF0-BD0B52B2EE9D}">
      <dgm:prSet/>
      <dgm:spPr/>
      <dgm:t>
        <a:bodyPr/>
        <a:lstStyle/>
        <a:p>
          <a:endParaRPr kumimoji="1" lang="ja-JP" altLang="en-US">
            <a:latin typeface="Meiryo UI" panose="020B0604030504040204" pitchFamily="50" charset="-128"/>
            <a:ea typeface="Meiryo UI" panose="020B0604030504040204" pitchFamily="50" charset="-128"/>
          </a:endParaRPr>
        </a:p>
      </dgm:t>
    </dgm:pt>
    <dgm:pt modelId="{5E53D085-90BD-420A-A887-E5040177ACB0}">
      <dgm:prSet phldrT="[テキスト]" custT="1"/>
      <dgm:spPr/>
      <dgm:t>
        <a:bodyPr tIns="0" bIns="0"/>
        <a:lstStyle/>
        <a:p>
          <a:pPr>
            <a:buFontTx/>
            <a:buNone/>
          </a:pPr>
          <a:r>
            <a:rPr kumimoji="1" lang="ja-JP" altLang="en-US" sz="1400" u="sng" dirty="0">
              <a:latin typeface="Meiryo UI" panose="020B0604030504040204" pitchFamily="50" charset="-128"/>
              <a:ea typeface="Meiryo UI" panose="020B0604030504040204" pitchFamily="50" charset="-128"/>
            </a:rPr>
            <a:t>■データ削除</a:t>
          </a:r>
        </a:p>
      </dgm:t>
    </dgm:pt>
    <dgm:pt modelId="{8C184F96-2A5E-4471-BC26-E261198E8C30}" type="parTrans" cxnId="{55604A6D-1C8E-4DBF-8DB3-775C8320BE9A}">
      <dgm:prSet/>
      <dgm:spPr/>
      <dgm:t>
        <a:bodyPr/>
        <a:lstStyle/>
        <a:p>
          <a:endParaRPr kumimoji="1" lang="ja-JP" altLang="en-US">
            <a:latin typeface="Meiryo UI" panose="020B0604030504040204" pitchFamily="50" charset="-128"/>
            <a:ea typeface="Meiryo UI" panose="020B0604030504040204" pitchFamily="50" charset="-128"/>
          </a:endParaRPr>
        </a:p>
      </dgm:t>
    </dgm:pt>
    <dgm:pt modelId="{BA8AF326-DC95-4CA6-B70F-F45DAF249930}" type="sibTrans" cxnId="{55604A6D-1C8E-4DBF-8DB3-775C8320BE9A}">
      <dgm:prSet/>
      <dgm:spPr/>
      <dgm:t>
        <a:bodyPr/>
        <a:lstStyle/>
        <a:p>
          <a:endParaRPr kumimoji="1" lang="ja-JP" altLang="en-US">
            <a:latin typeface="Meiryo UI" panose="020B0604030504040204" pitchFamily="50" charset="-128"/>
            <a:ea typeface="Meiryo UI" panose="020B0604030504040204" pitchFamily="50" charset="-128"/>
          </a:endParaRPr>
        </a:p>
      </dgm:t>
    </dgm:pt>
    <dgm:pt modelId="{D891EC83-5C1D-4C8B-9F76-12D8D434C84D}">
      <dgm:prSet phldrT="[テキスト]"/>
      <dgm:spPr/>
      <dgm:t>
        <a:bodyPr/>
        <a:lstStyle/>
        <a:p>
          <a:r>
            <a:rPr lang="en-US" altLang="ja-JP" b="1" dirty="0">
              <a:latin typeface="Meiryo UI" panose="020B0604030504040204" pitchFamily="50" charset="-128"/>
              <a:ea typeface="Meiryo UI" panose="020B0604030504040204" pitchFamily="50" charset="-128"/>
            </a:rPr>
            <a:t>STEP4</a:t>
          </a:r>
          <a:endParaRPr kumimoji="1" lang="ja-JP" altLang="en-US" b="1" dirty="0">
            <a:latin typeface="Meiryo UI" panose="020B0604030504040204" pitchFamily="50" charset="-128"/>
            <a:ea typeface="Meiryo UI" panose="020B0604030504040204" pitchFamily="50" charset="-128"/>
          </a:endParaRPr>
        </a:p>
      </dgm:t>
    </dgm:pt>
    <dgm:pt modelId="{473F4CC3-673A-4C38-BB06-82D4E322FB04}" type="parTrans" cxnId="{6919AB4D-9ECA-4909-BEFD-68AB88FFB1AC}">
      <dgm:prSet/>
      <dgm:spPr/>
      <dgm:t>
        <a:bodyPr/>
        <a:lstStyle/>
        <a:p>
          <a:endParaRPr kumimoji="1" lang="ja-JP" altLang="en-US">
            <a:latin typeface="Meiryo UI" panose="020B0604030504040204" pitchFamily="50" charset="-128"/>
            <a:ea typeface="Meiryo UI" panose="020B0604030504040204" pitchFamily="50" charset="-128"/>
          </a:endParaRPr>
        </a:p>
      </dgm:t>
    </dgm:pt>
    <dgm:pt modelId="{82A908D9-9B3C-4DA9-870C-8379C006B6E8}" type="sibTrans" cxnId="{6919AB4D-9ECA-4909-BEFD-68AB88FFB1AC}">
      <dgm:prSet/>
      <dgm:spPr/>
      <dgm:t>
        <a:bodyPr/>
        <a:lstStyle/>
        <a:p>
          <a:endParaRPr kumimoji="1" lang="ja-JP" altLang="en-US">
            <a:latin typeface="Meiryo UI" panose="020B0604030504040204" pitchFamily="50" charset="-128"/>
            <a:ea typeface="Meiryo UI" panose="020B0604030504040204" pitchFamily="50" charset="-128"/>
          </a:endParaRPr>
        </a:p>
      </dgm:t>
    </dgm:pt>
    <dgm:pt modelId="{00F41E12-3964-4179-8048-9E75D0E7A936}">
      <dgm:prSet phldrT="[テキスト]"/>
      <dgm:spPr/>
      <dgm:t>
        <a:bodyPr/>
        <a:lstStyle/>
        <a:p>
          <a:r>
            <a:rPr lang="en-US" altLang="ja-JP" b="1" dirty="0">
              <a:latin typeface="Meiryo UI" panose="020B0604030504040204" pitchFamily="50" charset="-128"/>
              <a:ea typeface="Meiryo UI" panose="020B0604030504040204" pitchFamily="50" charset="-128"/>
            </a:rPr>
            <a:t>STEP5</a:t>
          </a:r>
          <a:endParaRPr kumimoji="1" lang="ja-JP" altLang="en-US" b="1" dirty="0">
            <a:latin typeface="Meiryo UI" panose="020B0604030504040204" pitchFamily="50" charset="-128"/>
            <a:ea typeface="Meiryo UI" panose="020B0604030504040204" pitchFamily="50" charset="-128"/>
          </a:endParaRPr>
        </a:p>
      </dgm:t>
    </dgm:pt>
    <dgm:pt modelId="{74891688-B03F-4954-B928-6C797B9C58F9}" type="parTrans" cxnId="{9891038D-D76B-434F-AB24-2900C7C93D31}">
      <dgm:prSet/>
      <dgm:spPr/>
      <dgm:t>
        <a:bodyPr/>
        <a:lstStyle/>
        <a:p>
          <a:endParaRPr kumimoji="1" lang="ja-JP" altLang="en-US">
            <a:latin typeface="Meiryo UI" panose="020B0604030504040204" pitchFamily="50" charset="-128"/>
            <a:ea typeface="Meiryo UI" panose="020B0604030504040204" pitchFamily="50" charset="-128"/>
          </a:endParaRPr>
        </a:p>
      </dgm:t>
    </dgm:pt>
    <dgm:pt modelId="{F791C22F-4048-461D-8A32-7247E8C96CD9}" type="sibTrans" cxnId="{9891038D-D76B-434F-AB24-2900C7C93D31}">
      <dgm:prSet/>
      <dgm:spPr/>
      <dgm:t>
        <a:bodyPr/>
        <a:lstStyle/>
        <a:p>
          <a:endParaRPr kumimoji="1" lang="ja-JP" altLang="en-US">
            <a:latin typeface="Meiryo UI" panose="020B0604030504040204" pitchFamily="50" charset="-128"/>
            <a:ea typeface="Meiryo UI" panose="020B0604030504040204" pitchFamily="50" charset="-128"/>
          </a:endParaRPr>
        </a:p>
      </dgm:t>
    </dgm:pt>
    <dgm:pt modelId="{97F4D8D2-7AE6-411B-A020-446BF53B6365}">
      <dgm:prSet phldrT="[テキスト]" custT="1"/>
      <dgm:spPr/>
      <dgm:t>
        <a:bodyPr/>
        <a:lstStyle/>
        <a:p>
          <a:pPr>
            <a:buClrTx/>
            <a:buSzTx/>
            <a:buFontTx/>
            <a:buNone/>
          </a:pPr>
          <a:r>
            <a:rPr kumimoji="0" lang="ja-JP" altLang="en-US" sz="10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お客様の拠点まで端末の引取りにお伺いいたします。</a:t>
          </a:r>
          <a:endParaRPr kumimoji="1" lang="ja-JP" altLang="en-US" sz="1000" dirty="0">
            <a:latin typeface="Meiryo UI" panose="020B0604030504040204" pitchFamily="50" charset="-128"/>
            <a:ea typeface="Meiryo UI" panose="020B0604030504040204" pitchFamily="50" charset="-128"/>
          </a:endParaRPr>
        </a:p>
      </dgm:t>
    </dgm:pt>
    <dgm:pt modelId="{67FB3878-199A-49BD-A3C8-D70CA10B4F36}" type="parTrans" cxnId="{C6806B47-792E-4C94-BB27-8FB80DCF1DBA}">
      <dgm:prSet/>
      <dgm:spPr/>
      <dgm:t>
        <a:bodyPr/>
        <a:lstStyle/>
        <a:p>
          <a:endParaRPr kumimoji="1" lang="ja-JP" altLang="en-US"/>
        </a:p>
      </dgm:t>
    </dgm:pt>
    <dgm:pt modelId="{B36DB735-ACC1-4CAF-83CD-AF591175DE95}" type="sibTrans" cxnId="{C6806B47-792E-4C94-BB27-8FB80DCF1DBA}">
      <dgm:prSet/>
      <dgm:spPr/>
      <dgm:t>
        <a:bodyPr/>
        <a:lstStyle/>
        <a:p>
          <a:endParaRPr kumimoji="1" lang="ja-JP" altLang="en-US"/>
        </a:p>
      </dgm:t>
    </dgm:pt>
    <dgm:pt modelId="{C633FCD7-274D-4A1E-ADD0-65354E9AB8D0}">
      <dgm:prSet custT="1"/>
      <dgm:spPr/>
      <dgm:t>
        <a:bodyPr/>
        <a:lstStyle/>
        <a:p>
          <a:pPr>
            <a:buClrTx/>
            <a:buSzTx/>
            <a:buFontTx/>
            <a:buNone/>
          </a:pP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郵送対応をご希望の場合　着払いにて承る事も可能です。</a:t>
          </a:r>
          <a:endParaRPr kumimoji="0" lang="ja-JP" altLang="en-US" sz="1000" b="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dgm:t>
    </dgm:pt>
    <dgm:pt modelId="{F609C13D-1666-48D5-9A6E-7B60A86A7410}" type="parTrans" cxnId="{1DBD7CB5-674B-4E4B-BD18-BB34D1DDF0F2}">
      <dgm:prSet/>
      <dgm:spPr/>
      <dgm:t>
        <a:bodyPr/>
        <a:lstStyle/>
        <a:p>
          <a:endParaRPr kumimoji="1" lang="ja-JP" altLang="en-US"/>
        </a:p>
      </dgm:t>
    </dgm:pt>
    <dgm:pt modelId="{D0F88045-F76F-405A-9D9C-904467CA89EE}" type="sibTrans" cxnId="{1DBD7CB5-674B-4E4B-BD18-BB34D1DDF0F2}">
      <dgm:prSet/>
      <dgm:spPr/>
      <dgm:t>
        <a:bodyPr/>
        <a:lstStyle/>
        <a:p>
          <a:endParaRPr kumimoji="1" lang="ja-JP" altLang="en-US"/>
        </a:p>
      </dgm:t>
    </dgm:pt>
    <dgm:pt modelId="{C556FD5B-E373-416A-BAD1-A0F2482612FE}">
      <dgm:prSet phldrT="[テキスト]" custT="1"/>
      <dgm:spPr/>
      <dgm:t>
        <a:bodyPr/>
        <a:lstStyle/>
        <a:p>
          <a:pPr>
            <a:buFontTx/>
            <a:buNone/>
          </a:pPr>
          <a:r>
            <a:rPr lang="ja-JP" altLang="en-US" sz="1200" dirty="0">
              <a:latin typeface="Meiryo UI" panose="020B0604030504040204" pitchFamily="50" charset="-128"/>
              <a:ea typeface="Meiryo UI" panose="020B0604030504040204" pitchFamily="50" charset="-128"/>
            </a:rPr>
            <a:t>回収した端末の外装、および動作にチェックを行います。</a:t>
          </a:r>
          <a:endParaRPr kumimoji="1" lang="ja-JP" altLang="en-US" sz="1200" dirty="0">
            <a:latin typeface="Meiryo UI" panose="020B0604030504040204" pitchFamily="50" charset="-128"/>
            <a:ea typeface="Meiryo UI" panose="020B0604030504040204" pitchFamily="50" charset="-128"/>
          </a:endParaRPr>
        </a:p>
      </dgm:t>
    </dgm:pt>
    <dgm:pt modelId="{1114E075-69DD-434D-A550-16781FF66AD8}" type="parTrans" cxnId="{A1898C91-EE18-4DE1-9050-9936BF65429A}">
      <dgm:prSet/>
      <dgm:spPr/>
      <dgm:t>
        <a:bodyPr/>
        <a:lstStyle/>
        <a:p>
          <a:endParaRPr kumimoji="1" lang="ja-JP" altLang="en-US"/>
        </a:p>
      </dgm:t>
    </dgm:pt>
    <dgm:pt modelId="{95CC0E1C-9C54-4443-AA7B-9AC6114B44C9}" type="sibTrans" cxnId="{A1898C91-EE18-4DE1-9050-9936BF65429A}">
      <dgm:prSet/>
      <dgm:spPr/>
      <dgm:t>
        <a:bodyPr/>
        <a:lstStyle/>
        <a:p>
          <a:endParaRPr kumimoji="1" lang="ja-JP" altLang="en-US"/>
        </a:p>
      </dgm:t>
    </dgm:pt>
    <dgm:pt modelId="{2783E7B4-5B01-43FA-914F-2C7A63E87B14}">
      <dgm:prSet phldrT="[テキスト]" custT="1"/>
      <dgm:spPr/>
      <dgm:t>
        <a:bodyPr tIns="0" bIns="0"/>
        <a:lstStyle/>
        <a:p>
          <a:pPr>
            <a:buClrTx/>
            <a:buSzTx/>
            <a:buFontTx/>
            <a:buNone/>
          </a:pPr>
          <a:r>
            <a:rPr lang="ja-JP" altLang="en-US" sz="1000" dirty="0">
              <a:latin typeface="Meiryo UI" panose="020B0604030504040204" pitchFamily="50" charset="-128"/>
              <a:ea typeface="Meiryo UI" panose="020B0604030504040204" pitchFamily="50" charset="-128"/>
            </a:rPr>
            <a:t>端末内に残されたデータをソフト面で処理、物理的な破壊により完全に削除します。</a:t>
          </a:r>
          <a:r>
            <a:rPr lang="en-US" altLang="ja-JP" sz="1000" b="0" i="0" dirty="0">
              <a:solidFill>
                <a:srgbClr val="000000"/>
              </a:solidFill>
              <a:effectLst/>
              <a:latin typeface="Meiryo UI" panose="020B0604030504040204" pitchFamily="50" charset="-128"/>
              <a:ea typeface="Meiryo UI" panose="020B0604030504040204" pitchFamily="50" charset="-128"/>
            </a:rPr>
            <a:t> </a:t>
          </a:r>
          <a:r>
            <a:rPr lang="en-US" altLang="ja-JP" sz="1000" b="0" i="0" dirty="0" err="1">
              <a:solidFill>
                <a:srgbClr val="000000"/>
              </a:solidFill>
              <a:effectLst/>
              <a:latin typeface="Meiryo UI" panose="020B0604030504040204" pitchFamily="50" charset="-128"/>
              <a:ea typeface="Meiryo UI" panose="020B0604030504040204" pitchFamily="50" charset="-128"/>
            </a:rPr>
            <a:t>blancco</a:t>
          </a:r>
          <a:r>
            <a:rPr lang="ja-JP" altLang="en-US" sz="1000" b="0" i="0" dirty="0">
              <a:solidFill>
                <a:srgbClr val="000000"/>
              </a:solidFill>
              <a:effectLst/>
              <a:latin typeface="Meiryo UI" panose="020B0604030504040204" pitchFamily="50" charset="-128"/>
              <a:ea typeface="Meiryo UI" panose="020B0604030504040204" pitchFamily="50" charset="-128"/>
            </a:rPr>
            <a:t>社</a:t>
          </a:r>
          <a:r>
            <a:rPr lang="en-US" altLang="ja-JP" sz="1000" b="0" i="0" dirty="0">
              <a:solidFill>
                <a:srgbClr val="000000"/>
              </a:solidFill>
              <a:effectLst/>
              <a:latin typeface="Meiryo UI" panose="020B0604030504040204" pitchFamily="50" charset="-128"/>
              <a:ea typeface="Meiryo UI" panose="020B0604030504040204" pitchFamily="50" charset="-128"/>
            </a:rPr>
            <a:t>(ISO-15408)</a:t>
          </a:r>
          <a:endParaRPr kumimoji="1" lang="ja-JP" altLang="en-US" sz="1000" dirty="0">
            <a:latin typeface="Meiryo UI" panose="020B0604030504040204" pitchFamily="50" charset="-128"/>
            <a:ea typeface="Meiryo UI" panose="020B0604030504040204" pitchFamily="50" charset="-128"/>
          </a:endParaRPr>
        </a:p>
      </dgm:t>
    </dgm:pt>
    <dgm:pt modelId="{E9844FF3-3BC3-40D7-A696-3ED9DBF02F1F}" type="parTrans" cxnId="{D18FD81B-C639-4DAB-9287-89BD900026B3}">
      <dgm:prSet/>
      <dgm:spPr/>
      <dgm:t>
        <a:bodyPr/>
        <a:lstStyle/>
        <a:p>
          <a:endParaRPr kumimoji="1" lang="ja-JP" altLang="en-US"/>
        </a:p>
      </dgm:t>
    </dgm:pt>
    <dgm:pt modelId="{43F66B88-8378-4B44-9584-2CAED65B31C7}" type="sibTrans" cxnId="{D18FD81B-C639-4DAB-9287-89BD900026B3}">
      <dgm:prSet/>
      <dgm:spPr/>
      <dgm:t>
        <a:bodyPr/>
        <a:lstStyle/>
        <a:p>
          <a:endParaRPr kumimoji="1" lang="ja-JP" altLang="en-US"/>
        </a:p>
      </dgm:t>
    </dgm:pt>
    <dgm:pt modelId="{6BA0FAFD-944C-4D9C-9877-2A4712747B0B}">
      <dgm:prSet custT="1"/>
      <dgm:spPr/>
      <dgm:t>
        <a:bodyPr tIns="72000"/>
        <a:lstStyle/>
        <a:p>
          <a:pPr>
            <a:buFontTx/>
            <a:buNone/>
          </a:pPr>
          <a:r>
            <a:rPr kumimoji="1" lang="ja-JP" altLang="en-US"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査定額のご案内・売却益のお支払い</a:t>
          </a:r>
          <a:endParaRPr kumimoji="1" lang="ja-JP" altLang="en-US" sz="1400" u="sng" dirty="0">
            <a:latin typeface="Meiryo UI" panose="020B0604030504040204" pitchFamily="50" charset="-128"/>
            <a:ea typeface="Meiryo UI" panose="020B0604030504040204" pitchFamily="50" charset="-128"/>
          </a:endParaRPr>
        </a:p>
      </dgm:t>
    </dgm:pt>
    <dgm:pt modelId="{2B604152-5FDB-4D74-8F25-1FB2C1F9877A}" type="parTrans" cxnId="{A8FFB6DB-CA9E-4510-A416-C60F2FEBB96C}">
      <dgm:prSet/>
      <dgm:spPr/>
      <dgm:t>
        <a:bodyPr/>
        <a:lstStyle/>
        <a:p>
          <a:endParaRPr kumimoji="1" lang="ja-JP" altLang="en-US"/>
        </a:p>
      </dgm:t>
    </dgm:pt>
    <dgm:pt modelId="{4869A6C1-6AAC-44CC-990A-3747F3376277}" type="sibTrans" cxnId="{A8FFB6DB-CA9E-4510-A416-C60F2FEBB96C}">
      <dgm:prSet/>
      <dgm:spPr/>
      <dgm:t>
        <a:bodyPr/>
        <a:lstStyle/>
        <a:p>
          <a:endParaRPr kumimoji="1" lang="ja-JP" altLang="en-US"/>
        </a:p>
      </dgm:t>
    </dgm:pt>
    <dgm:pt modelId="{D7CC3882-ADE9-4C52-927A-3B529AF1494F}">
      <dgm:prSet/>
      <dgm:spPr/>
      <dgm:t>
        <a:bodyPr tIns="72000"/>
        <a:lstStyle/>
        <a:p>
          <a:pPr>
            <a:buFontTx/>
            <a:buNone/>
          </a:pPr>
          <a:endParaRPr kumimoji="1" lang="ja-JP" altLang="en-US" sz="900" dirty="0"/>
        </a:p>
      </dgm:t>
    </dgm:pt>
    <dgm:pt modelId="{24BEB7C5-9B52-49F2-A75B-DDCA6D641645}" type="parTrans" cxnId="{43FD3FF2-D05E-4518-A76A-45D501791B00}">
      <dgm:prSet/>
      <dgm:spPr/>
      <dgm:t>
        <a:bodyPr/>
        <a:lstStyle/>
        <a:p>
          <a:endParaRPr kumimoji="1" lang="ja-JP" altLang="en-US"/>
        </a:p>
      </dgm:t>
    </dgm:pt>
    <dgm:pt modelId="{57E203BA-2DE4-429A-963D-F5372A205362}" type="sibTrans" cxnId="{43FD3FF2-D05E-4518-A76A-45D501791B00}">
      <dgm:prSet/>
      <dgm:spPr/>
      <dgm:t>
        <a:bodyPr/>
        <a:lstStyle/>
        <a:p>
          <a:endParaRPr kumimoji="1" lang="ja-JP" altLang="en-US"/>
        </a:p>
      </dgm:t>
    </dgm:pt>
    <dgm:pt modelId="{206F7020-5E72-48B0-B579-7334BECB1C88}">
      <dgm:prSet custT="1"/>
      <dgm:spPr/>
      <dgm:t>
        <a:bodyPr tIns="72000"/>
        <a:lstStyle/>
        <a:p>
          <a:pPr>
            <a:buClrTx/>
            <a:buSzTx/>
            <a:buFontTx/>
            <a:buNone/>
          </a:pPr>
          <a:r>
            <a:rPr lang="ja-JP" altLang="en-US" sz="1200" dirty="0">
              <a:latin typeface="Meiryo UI" panose="020B0604030504040204" pitchFamily="50" charset="-128"/>
              <a:ea typeface="Meiryo UI" panose="020B0604030504040204" pitchFamily="50" charset="-128"/>
            </a:rPr>
            <a:t>査定結果をご提示し、回収した端末の売却による利益をお支払いします。</a:t>
          </a:r>
          <a:endParaRPr kumimoji="1" lang="ja-JP" altLang="en-US" sz="1200" dirty="0">
            <a:latin typeface="Meiryo UI" panose="020B0604030504040204" pitchFamily="50" charset="-128"/>
            <a:ea typeface="Meiryo UI" panose="020B0604030504040204" pitchFamily="50" charset="-128"/>
          </a:endParaRPr>
        </a:p>
      </dgm:t>
    </dgm:pt>
    <dgm:pt modelId="{25BC7718-96F4-4D2F-9480-81A9E4CA8A75}" type="parTrans" cxnId="{96407FF0-77C1-48F2-8AD4-7B8B466FC9A1}">
      <dgm:prSet/>
      <dgm:spPr/>
      <dgm:t>
        <a:bodyPr/>
        <a:lstStyle/>
        <a:p>
          <a:endParaRPr kumimoji="1" lang="ja-JP" altLang="en-US"/>
        </a:p>
      </dgm:t>
    </dgm:pt>
    <dgm:pt modelId="{6C864744-DA30-47B2-979C-788215E89954}" type="sibTrans" cxnId="{96407FF0-77C1-48F2-8AD4-7B8B466FC9A1}">
      <dgm:prSet/>
      <dgm:spPr/>
      <dgm:t>
        <a:bodyPr/>
        <a:lstStyle/>
        <a:p>
          <a:endParaRPr kumimoji="1" lang="ja-JP" altLang="en-US"/>
        </a:p>
      </dgm:t>
    </dgm:pt>
    <dgm:pt modelId="{31C42742-273C-4CE7-BABC-DB4C4B9DA635}">
      <dgm:prSet custT="1"/>
      <dgm:spPr/>
      <dgm:t>
        <a:bodyPr tIns="144000" bIns="0"/>
        <a:lstStyle/>
        <a:p>
          <a:pPr>
            <a:lnSpc>
              <a:spcPts val="1080"/>
            </a:lnSpc>
            <a:buFontTx/>
            <a:buNone/>
          </a:pPr>
          <a:r>
            <a:rPr kumimoji="1" lang="ja-JP" altLang="en-US"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リユース</a:t>
          </a:r>
          <a:r>
            <a:rPr lang="en-US" altLang="ja-JP" sz="1400" u="sng" dirty="0">
              <a:latin typeface="Meiryo UI" panose="020B0604030504040204" pitchFamily="50" charset="-128"/>
              <a:ea typeface="Meiryo UI" panose="020B0604030504040204" pitchFamily="50" charset="-128"/>
            </a:rPr>
            <a:t>/</a:t>
          </a:r>
          <a:r>
            <a:rPr lang="ja-JP" altLang="en-US" sz="1400" u="sng" dirty="0">
              <a:latin typeface="Meiryo UI" panose="020B0604030504040204" pitchFamily="50" charset="-128"/>
              <a:ea typeface="Meiryo UI" panose="020B0604030504040204" pitchFamily="50" charset="-128"/>
            </a:rPr>
            <a:t>リサイクル</a:t>
          </a:r>
          <a:endParaRPr kumimoji="1" lang="ja-JP" altLang="en-US" sz="1400" u="sng" dirty="0">
            <a:latin typeface="Meiryo UI" panose="020B0604030504040204" pitchFamily="50" charset="-128"/>
            <a:ea typeface="Meiryo UI" panose="020B0604030504040204" pitchFamily="50" charset="-128"/>
          </a:endParaRPr>
        </a:p>
      </dgm:t>
    </dgm:pt>
    <dgm:pt modelId="{84A30567-3A5E-4EDF-8880-102FB50BCBB1}" type="parTrans" cxnId="{5F56499A-78CC-4CCE-B276-308A73FAC267}">
      <dgm:prSet/>
      <dgm:spPr/>
      <dgm:t>
        <a:bodyPr/>
        <a:lstStyle/>
        <a:p>
          <a:endParaRPr kumimoji="1" lang="ja-JP" altLang="en-US"/>
        </a:p>
      </dgm:t>
    </dgm:pt>
    <dgm:pt modelId="{0B3F470C-132C-4ED5-AEE1-C0ED33E306C4}" type="sibTrans" cxnId="{5F56499A-78CC-4CCE-B276-308A73FAC267}">
      <dgm:prSet/>
      <dgm:spPr/>
      <dgm:t>
        <a:bodyPr/>
        <a:lstStyle/>
        <a:p>
          <a:endParaRPr kumimoji="1" lang="ja-JP" altLang="en-US"/>
        </a:p>
      </dgm:t>
    </dgm:pt>
    <dgm:pt modelId="{25C04CD6-EA4E-41C6-8283-B46B072FE278}">
      <dgm:prSet/>
      <dgm:spPr/>
      <dgm:t>
        <a:bodyPr tIns="144000" bIns="0"/>
        <a:lstStyle/>
        <a:p>
          <a:pPr>
            <a:lnSpc>
              <a:spcPct val="90000"/>
            </a:lnSpc>
            <a:buFontTx/>
            <a:buNone/>
          </a:pPr>
          <a:endParaRPr kumimoji="1" lang="ja-JP" altLang="en-US" sz="900" dirty="0"/>
        </a:p>
      </dgm:t>
    </dgm:pt>
    <dgm:pt modelId="{E46C8F31-32F2-4143-B4B5-54818E09BD7C}" type="parTrans" cxnId="{CB8E8832-2490-4838-848D-0081C0DAC35E}">
      <dgm:prSet/>
      <dgm:spPr/>
      <dgm:t>
        <a:bodyPr/>
        <a:lstStyle/>
        <a:p>
          <a:endParaRPr kumimoji="1" lang="ja-JP" altLang="en-US"/>
        </a:p>
      </dgm:t>
    </dgm:pt>
    <dgm:pt modelId="{82758751-E3A1-43C5-895B-555929DF4A98}" type="sibTrans" cxnId="{CB8E8832-2490-4838-848D-0081C0DAC35E}">
      <dgm:prSet/>
      <dgm:spPr/>
      <dgm:t>
        <a:bodyPr/>
        <a:lstStyle/>
        <a:p>
          <a:endParaRPr kumimoji="1" lang="ja-JP" altLang="en-US"/>
        </a:p>
      </dgm:t>
    </dgm:pt>
    <dgm:pt modelId="{E0F63ABA-B9DC-434D-9C1B-9A1B1FB5CDA7}">
      <dgm:prSet custT="1"/>
      <dgm:spPr/>
      <dgm:t>
        <a:bodyPr tIns="144000" bIns="0"/>
        <a:lstStyle/>
        <a:p>
          <a:pPr>
            <a:lnSpc>
              <a:spcPts val="1080"/>
            </a:lnSpc>
            <a:buClrTx/>
            <a:buSzTx/>
            <a:buFontTx/>
            <a:buNone/>
          </a:pPr>
          <a:r>
            <a:rPr lang="ja-JP" altLang="en-US" sz="1000" dirty="0">
              <a:latin typeface="Meiryo UI" panose="020B0604030504040204" pitchFamily="50" charset="-128"/>
              <a:ea typeface="Meiryo UI" panose="020B0604030504040204" pitchFamily="50" charset="-128"/>
            </a:rPr>
            <a:t>端末のリユース、環境に配慮した方法で端末に利用されているプラスチックや金属を素材レベルで</a:t>
          </a:r>
          <a:endParaRPr kumimoji="1" lang="ja-JP" altLang="en-US" sz="1000" dirty="0">
            <a:latin typeface="Meiryo UI" panose="020B0604030504040204" pitchFamily="50" charset="-128"/>
            <a:ea typeface="Meiryo UI" panose="020B0604030504040204" pitchFamily="50" charset="-128"/>
          </a:endParaRPr>
        </a:p>
      </dgm:t>
    </dgm:pt>
    <dgm:pt modelId="{9D0D5571-4250-4D15-8911-EBE983060DF4}" type="parTrans" cxnId="{55EE7CF4-1462-4E47-9A24-5077A56D54FD}">
      <dgm:prSet/>
      <dgm:spPr/>
      <dgm:t>
        <a:bodyPr/>
        <a:lstStyle/>
        <a:p>
          <a:endParaRPr kumimoji="1" lang="ja-JP" altLang="en-US"/>
        </a:p>
      </dgm:t>
    </dgm:pt>
    <dgm:pt modelId="{C0893024-D0F4-46C1-904A-6B3E840C4D23}" type="sibTrans" cxnId="{55EE7CF4-1462-4E47-9A24-5077A56D54FD}">
      <dgm:prSet/>
      <dgm:spPr/>
      <dgm:t>
        <a:bodyPr/>
        <a:lstStyle/>
        <a:p>
          <a:endParaRPr kumimoji="1" lang="ja-JP" altLang="en-US"/>
        </a:p>
      </dgm:t>
    </dgm:pt>
    <dgm:pt modelId="{66047DE9-A98A-48BA-AD23-E1BDB1B435E8}">
      <dgm:prSet custT="1"/>
      <dgm:spPr/>
      <dgm:t>
        <a:bodyPr tIns="144000" bIns="0"/>
        <a:lstStyle/>
        <a:p>
          <a:pPr>
            <a:lnSpc>
              <a:spcPts val="1080"/>
            </a:lnSpc>
            <a:buClrTx/>
            <a:buSzTx/>
            <a:buFontTx/>
            <a:buNone/>
          </a:pPr>
          <a:r>
            <a:rPr lang="ja-JP" altLang="en-US" sz="1000" dirty="0">
              <a:latin typeface="Meiryo UI" panose="020B0604030504040204" pitchFamily="50" charset="-128"/>
              <a:ea typeface="Meiryo UI" panose="020B0604030504040204" pitchFamily="50" charset="-128"/>
            </a:rPr>
            <a:t>リサイクルします。</a:t>
          </a:r>
          <a:endParaRPr kumimoji="1" lang="ja-JP" altLang="en-US" sz="1000" dirty="0">
            <a:latin typeface="Meiryo UI" panose="020B0604030504040204" pitchFamily="50" charset="-128"/>
            <a:ea typeface="Meiryo UI" panose="020B0604030504040204" pitchFamily="50" charset="-128"/>
          </a:endParaRPr>
        </a:p>
      </dgm:t>
    </dgm:pt>
    <dgm:pt modelId="{77C56AA1-6ED7-47BA-AF88-380454C8D41F}" type="parTrans" cxnId="{01D15597-7CCA-4B0D-A5D8-BA8DDB904882}">
      <dgm:prSet/>
      <dgm:spPr/>
      <dgm:t>
        <a:bodyPr/>
        <a:lstStyle/>
        <a:p>
          <a:endParaRPr kumimoji="1" lang="ja-JP" altLang="en-US"/>
        </a:p>
      </dgm:t>
    </dgm:pt>
    <dgm:pt modelId="{329F6DF1-E41C-4E71-A265-8AAC6CDC7022}" type="sibTrans" cxnId="{01D15597-7CCA-4B0D-A5D8-BA8DDB904882}">
      <dgm:prSet/>
      <dgm:spPr/>
      <dgm:t>
        <a:bodyPr/>
        <a:lstStyle/>
        <a:p>
          <a:endParaRPr kumimoji="1" lang="ja-JP" altLang="en-US"/>
        </a:p>
      </dgm:t>
    </dgm:pt>
    <dgm:pt modelId="{BDFF30E7-7E11-4AF4-B2AB-2F18E635AE02}" type="pres">
      <dgm:prSet presAssocID="{8F1EBB3D-C131-4C34-B6AB-5846D2FEC710}" presName="linearFlow" presStyleCnt="0">
        <dgm:presLayoutVars>
          <dgm:dir/>
          <dgm:animLvl val="lvl"/>
          <dgm:resizeHandles val="exact"/>
        </dgm:presLayoutVars>
      </dgm:prSet>
      <dgm:spPr/>
      <dgm:t>
        <a:bodyPr/>
        <a:lstStyle/>
        <a:p>
          <a:endParaRPr kumimoji="1" lang="ja-JP" altLang="en-US"/>
        </a:p>
      </dgm:t>
    </dgm:pt>
    <dgm:pt modelId="{7F3D4237-6953-4BFE-9056-A1EC9FE2A75E}" type="pres">
      <dgm:prSet presAssocID="{9D65F236-04B4-485F-BBE0-65F0A0E04A50}" presName="composite" presStyleCnt="0"/>
      <dgm:spPr/>
    </dgm:pt>
    <dgm:pt modelId="{9148C61F-F966-4A19-B514-17CE07813497}" type="pres">
      <dgm:prSet presAssocID="{9D65F236-04B4-485F-BBE0-65F0A0E04A50}" presName="parentText" presStyleLbl="alignNode1" presStyleIdx="0" presStyleCnt="5">
        <dgm:presLayoutVars>
          <dgm:chMax val="1"/>
          <dgm:bulletEnabled val="1"/>
        </dgm:presLayoutVars>
      </dgm:prSet>
      <dgm:spPr/>
      <dgm:t>
        <a:bodyPr/>
        <a:lstStyle/>
        <a:p>
          <a:endParaRPr kumimoji="1" lang="ja-JP" altLang="en-US"/>
        </a:p>
      </dgm:t>
    </dgm:pt>
    <dgm:pt modelId="{4C0B91C1-1C4D-4114-835B-7FF2D6DC35F9}" type="pres">
      <dgm:prSet presAssocID="{9D65F236-04B4-485F-BBE0-65F0A0E04A50}" presName="descendantText" presStyleLbl="alignAcc1" presStyleIdx="0" presStyleCnt="5" custScaleY="108278">
        <dgm:presLayoutVars>
          <dgm:bulletEnabled val="1"/>
        </dgm:presLayoutVars>
      </dgm:prSet>
      <dgm:spPr/>
      <dgm:t>
        <a:bodyPr/>
        <a:lstStyle/>
        <a:p>
          <a:endParaRPr kumimoji="1" lang="ja-JP" altLang="en-US"/>
        </a:p>
      </dgm:t>
    </dgm:pt>
    <dgm:pt modelId="{A6D7A0F3-30AF-465C-8B87-2C950E3B0377}" type="pres">
      <dgm:prSet presAssocID="{5B3EE8E8-0D6E-4484-BB68-58AB2EDB8612}" presName="sp" presStyleCnt="0"/>
      <dgm:spPr/>
    </dgm:pt>
    <dgm:pt modelId="{7F36A1A9-03EE-475C-A3F5-3BF259497BE2}" type="pres">
      <dgm:prSet presAssocID="{A55EB545-6669-4EFE-971F-265E782FE3D6}" presName="composite" presStyleCnt="0"/>
      <dgm:spPr/>
    </dgm:pt>
    <dgm:pt modelId="{3A2B7476-FC44-4C4E-BAFF-4056714383D3}" type="pres">
      <dgm:prSet presAssocID="{A55EB545-6669-4EFE-971F-265E782FE3D6}" presName="parentText" presStyleLbl="alignNode1" presStyleIdx="1" presStyleCnt="5">
        <dgm:presLayoutVars>
          <dgm:chMax val="1"/>
          <dgm:bulletEnabled val="1"/>
        </dgm:presLayoutVars>
      </dgm:prSet>
      <dgm:spPr/>
      <dgm:t>
        <a:bodyPr/>
        <a:lstStyle/>
        <a:p>
          <a:endParaRPr kumimoji="1" lang="ja-JP" altLang="en-US"/>
        </a:p>
      </dgm:t>
    </dgm:pt>
    <dgm:pt modelId="{BDB16B5F-8D31-4618-9188-725066F736C2}" type="pres">
      <dgm:prSet presAssocID="{A55EB545-6669-4EFE-971F-265E782FE3D6}" presName="descendantText" presStyleLbl="alignAcc1" presStyleIdx="1" presStyleCnt="5">
        <dgm:presLayoutVars>
          <dgm:bulletEnabled val="1"/>
        </dgm:presLayoutVars>
      </dgm:prSet>
      <dgm:spPr/>
      <dgm:t>
        <a:bodyPr/>
        <a:lstStyle/>
        <a:p>
          <a:endParaRPr kumimoji="1" lang="ja-JP" altLang="en-US"/>
        </a:p>
      </dgm:t>
    </dgm:pt>
    <dgm:pt modelId="{FD8F660C-7353-470C-B409-39639D8F15B5}" type="pres">
      <dgm:prSet presAssocID="{B476D770-5F3C-4266-BA1C-8F94FB59224F}" presName="sp" presStyleCnt="0"/>
      <dgm:spPr/>
    </dgm:pt>
    <dgm:pt modelId="{4966E57B-861C-491A-A35C-7DF7808F09F8}" type="pres">
      <dgm:prSet presAssocID="{73EA5F95-CBA7-47BB-ABDB-6378AF68D902}" presName="composite" presStyleCnt="0"/>
      <dgm:spPr/>
    </dgm:pt>
    <dgm:pt modelId="{D2D03846-8215-497B-9F25-E4E8F3B36E75}" type="pres">
      <dgm:prSet presAssocID="{73EA5F95-CBA7-47BB-ABDB-6378AF68D902}" presName="parentText" presStyleLbl="alignNode1" presStyleIdx="2" presStyleCnt="5">
        <dgm:presLayoutVars>
          <dgm:chMax val="1"/>
          <dgm:bulletEnabled val="1"/>
        </dgm:presLayoutVars>
      </dgm:prSet>
      <dgm:spPr/>
      <dgm:t>
        <a:bodyPr/>
        <a:lstStyle/>
        <a:p>
          <a:endParaRPr kumimoji="1" lang="ja-JP" altLang="en-US"/>
        </a:p>
      </dgm:t>
    </dgm:pt>
    <dgm:pt modelId="{57B9F1F7-556D-4F75-B76D-46525F6FAF05}" type="pres">
      <dgm:prSet presAssocID="{73EA5F95-CBA7-47BB-ABDB-6378AF68D902}" presName="descendantText" presStyleLbl="alignAcc1" presStyleIdx="2" presStyleCnt="5">
        <dgm:presLayoutVars>
          <dgm:bulletEnabled val="1"/>
        </dgm:presLayoutVars>
      </dgm:prSet>
      <dgm:spPr/>
      <dgm:t>
        <a:bodyPr/>
        <a:lstStyle/>
        <a:p>
          <a:endParaRPr kumimoji="1" lang="ja-JP" altLang="en-US"/>
        </a:p>
      </dgm:t>
    </dgm:pt>
    <dgm:pt modelId="{756FEACB-3418-4DBE-AC5C-54E25C75F4FE}" type="pres">
      <dgm:prSet presAssocID="{E06FEE65-D9E5-4D38-A462-15417B035240}" presName="sp" presStyleCnt="0"/>
      <dgm:spPr/>
    </dgm:pt>
    <dgm:pt modelId="{B8937B42-5D42-404C-B509-E5C4F118F192}" type="pres">
      <dgm:prSet presAssocID="{D891EC83-5C1D-4C8B-9F76-12D8D434C84D}" presName="composite" presStyleCnt="0"/>
      <dgm:spPr/>
    </dgm:pt>
    <dgm:pt modelId="{244ADC72-E02E-40C1-A758-578E1E179FE1}" type="pres">
      <dgm:prSet presAssocID="{D891EC83-5C1D-4C8B-9F76-12D8D434C84D}" presName="parentText" presStyleLbl="alignNode1" presStyleIdx="3" presStyleCnt="5">
        <dgm:presLayoutVars>
          <dgm:chMax val="1"/>
          <dgm:bulletEnabled val="1"/>
        </dgm:presLayoutVars>
      </dgm:prSet>
      <dgm:spPr/>
      <dgm:t>
        <a:bodyPr/>
        <a:lstStyle/>
        <a:p>
          <a:endParaRPr kumimoji="1" lang="ja-JP" altLang="en-US"/>
        </a:p>
      </dgm:t>
    </dgm:pt>
    <dgm:pt modelId="{E4C9EC4A-E0A4-4EB3-9F30-E69A72C6ECF6}" type="pres">
      <dgm:prSet presAssocID="{D891EC83-5C1D-4C8B-9F76-12D8D434C84D}" presName="descendantText" presStyleLbl="alignAcc1" presStyleIdx="3" presStyleCnt="5">
        <dgm:presLayoutVars>
          <dgm:bulletEnabled val="1"/>
        </dgm:presLayoutVars>
      </dgm:prSet>
      <dgm:spPr/>
      <dgm:t>
        <a:bodyPr/>
        <a:lstStyle/>
        <a:p>
          <a:endParaRPr kumimoji="1" lang="ja-JP" altLang="en-US"/>
        </a:p>
      </dgm:t>
    </dgm:pt>
    <dgm:pt modelId="{3824AE16-BA13-4EA3-B9E0-80890455D5FB}" type="pres">
      <dgm:prSet presAssocID="{82A908D9-9B3C-4DA9-870C-8379C006B6E8}" presName="sp" presStyleCnt="0"/>
      <dgm:spPr/>
    </dgm:pt>
    <dgm:pt modelId="{13FDC7CA-03E1-457F-8402-9F45DEE11AFC}" type="pres">
      <dgm:prSet presAssocID="{00F41E12-3964-4179-8048-9E75D0E7A936}" presName="composite" presStyleCnt="0"/>
      <dgm:spPr/>
    </dgm:pt>
    <dgm:pt modelId="{AFC6DAE5-8DEF-4E0B-9DBF-7DE1C11C0FED}" type="pres">
      <dgm:prSet presAssocID="{00F41E12-3964-4179-8048-9E75D0E7A936}" presName="parentText" presStyleLbl="alignNode1" presStyleIdx="4" presStyleCnt="5">
        <dgm:presLayoutVars>
          <dgm:chMax val="1"/>
          <dgm:bulletEnabled val="1"/>
        </dgm:presLayoutVars>
      </dgm:prSet>
      <dgm:spPr/>
      <dgm:t>
        <a:bodyPr/>
        <a:lstStyle/>
        <a:p>
          <a:endParaRPr kumimoji="1" lang="ja-JP" altLang="en-US"/>
        </a:p>
      </dgm:t>
    </dgm:pt>
    <dgm:pt modelId="{10DE66F6-280C-4884-8C47-0B7140506470}" type="pres">
      <dgm:prSet presAssocID="{00F41E12-3964-4179-8048-9E75D0E7A936}" presName="descendantText" presStyleLbl="alignAcc1" presStyleIdx="4" presStyleCnt="5">
        <dgm:presLayoutVars>
          <dgm:bulletEnabled val="1"/>
        </dgm:presLayoutVars>
      </dgm:prSet>
      <dgm:spPr/>
      <dgm:t>
        <a:bodyPr/>
        <a:lstStyle/>
        <a:p>
          <a:endParaRPr kumimoji="1" lang="ja-JP" altLang="en-US"/>
        </a:p>
      </dgm:t>
    </dgm:pt>
  </dgm:ptLst>
  <dgm:cxnLst>
    <dgm:cxn modelId="{55EE7CF4-1462-4E47-9A24-5077A56D54FD}" srcId="{00F41E12-3964-4179-8048-9E75D0E7A936}" destId="{E0F63ABA-B9DC-434D-9C1B-9A1B1FB5CDA7}" srcOrd="1" destOrd="0" parTransId="{9D0D5571-4250-4D15-8911-EBE983060DF4}" sibTransId="{C0893024-D0F4-46C1-904A-6B3E840C4D23}"/>
    <dgm:cxn modelId="{41E1D63D-6B6C-4D4D-A4F7-08735259ED62}" type="presOf" srcId="{6BA0FAFD-944C-4D9C-9877-2A4712747B0B}" destId="{E4C9EC4A-E0A4-4EB3-9F30-E69A72C6ECF6}" srcOrd="0" destOrd="0" presId="urn:microsoft.com/office/officeart/2005/8/layout/chevron2"/>
    <dgm:cxn modelId="{9891038D-D76B-434F-AB24-2900C7C93D31}" srcId="{8F1EBB3D-C131-4C34-B6AB-5846D2FEC710}" destId="{00F41E12-3964-4179-8048-9E75D0E7A936}" srcOrd="4" destOrd="0" parTransId="{74891688-B03F-4954-B928-6C797B9C58F9}" sibTransId="{F791C22F-4048-461D-8A32-7247E8C96CD9}"/>
    <dgm:cxn modelId="{A1898C91-EE18-4DE1-9050-9936BF65429A}" srcId="{A55EB545-6669-4EFE-971F-265E782FE3D6}" destId="{C556FD5B-E373-416A-BAD1-A0F2482612FE}" srcOrd="1" destOrd="0" parTransId="{1114E075-69DD-434D-A550-16781FF66AD8}" sibTransId="{95CC0E1C-9C54-4443-AA7B-9AC6114B44C9}"/>
    <dgm:cxn modelId="{A42E0F53-2580-4844-A5E1-84AC2BC598C9}" type="presOf" srcId="{00F41E12-3964-4179-8048-9E75D0E7A936}" destId="{AFC6DAE5-8DEF-4E0B-9DBF-7DE1C11C0FED}" srcOrd="0" destOrd="0" presId="urn:microsoft.com/office/officeart/2005/8/layout/chevron2"/>
    <dgm:cxn modelId="{D90A558E-2D1A-444B-9702-5B0438A696B2}" type="presOf" srcId="{ADC73D58-B73F-443C-8DFE-FBE8395FDAED}" destId="{4C0B91C1-1C4D-4114-835B-7FF2D6DC35F9}" srcOrd="0" destOrd="0" presId="urn:microsoft.com/office/officeart/2005/8/layout/chevron2"/>
    <dgm:cxn modelId="{FA37FAE4-C19B-4FF1-BDDB-6ADA35D84947}" srcId="{8F1EBB3D-C131-4C34-B6AB-5846D2FEC710}" destId="{9D65F236-04B4-485F-BBE0-65F0A0E04A50}" srcOrd="0" destOrd="0" parTransId="{AB53684E-2317-4D55-B23E-D95D8CAA7297}" sibTransId="{5B3EE8E8-0D6E-4484-BB68-58AB2EDB8612}"/>
    <dgm:cxn modelId="{EC915C27-9FC1-4C9C-8291-CBB69B13DCCA}" type="presOf" srcId="{2783E7B4-5B01-43FA-914F-2C7A63E87B14}" destId="{57B9F1F7-556D-4F75-B76D-46525F6FAF05}" srcOrd="0" destOrd="1" presId="urn:microsoft.com/office/officeart/2005/8/layout/chevron2"/>
    <dgm:cxn modelId="{01D15597-7CCA-4B0D-A5D8-BA8DDB904882}" srcId="{00F41E12-3964-4179-8048-9E75D0E7A936}" destId="{66047DE9-A98A-48BA-AD23-E1BDB1B435E8}" srcOrd="2" destOrd="0" parTransId="{77C56AA1-6ED7-47BA-AF88-380454C8D41F}" sibTransId="{329F6DF1-E41C-4E71-A265-8AAC6CDC7022}"/>
    <dgm:cxn modelId="{90C7DF0E-4B02-42B7-9FCB-C1F7F815F6BE}" type="presOf" srcId="{8F1EBB3D-C131-4C34-B6AB-5846D2FEC710}" destId="{BDFF30E7-7E11-4AF4-B2AB-2F18E635AE02}" srcOrd="0" destOrd="0" presId="urn:microsoft.com/office/officeart/2005/8/layout/chevron2"/>
    <dgm:cxn modelId="{A8FFB6DB-CA9E-4510-A416-C60F2FEBB96C}" srcId="{D891EC83-5C1D-4C8B-9F76-12D8D434C84D}" destId="{6BA0FAFD-944C-4D9C-9877-2A4712747B0B}" srcOrd="0" destOrd="0" parTransId="{2B604152-5FDB-4D74-8F25-1FB2C1F9877A}" sibTransId="{4869A6C1-6AAC-44CC-990A-3747F3376277}"/>
    <dgm:cxn modelId="{1DBD7CB5-674B-4E4B-BD18-BB34D1DDF0F2}" srcId="{9D65F236-04B4-485F-BBE0-65F0A0E04A50}" destId="{C633FCD7-274D-4A1E-ADD0-65354E9AB8D0}" srcOrd="2" destOrd="0" parTransId="{F609C13D-1666-48D5-9A6E-7B60A86A7410}" sibTransId="{D0F88045-F76F-405A-9D9C-904467CA89EE}"/>
    <dgm:cxn modelId="{239171A0-433C-4585-8D2C-6744E4345F29}" type="presOf" srcId="{D891EC83-5C1D-4C8B-9F76-12D8D434C84D}" destId="{244ADC72-E02E-40C1-A758-578E1E179FE1}" srcOrd="0" destOrd="0" presId="urn:microsoft.com/office/officeart/2005/8/layout/chevron2"/>
    <dgm:cxn modelId="{C1568AB5-EECE-439D-AB02-3F32F6E54963}" type="presOf" srcId="{5E53D085-90BD-420A-A887-E5040177ACB0}" destId="{57B9F1F7-556D-4F75-B76D-46525F6FAF05}" srcOrd="0" destOrd="0" presId="urn:microsoft.com/office/officeart/2005/8/layout/chevron2"/>
    <dgm:cxn modelId="{1A6D337B-E7ED-4ADF-A0A4-F00436F07EAD}" type="presOf" srcId="{73EA5F95-CBA7-47BB-ABDB-6378AF68D902}" destId="{D2D03846-8215-497B-9F25-E4E8F3B36E75}" srcOrd="0" destOrd="0" presId="urn:microsoft.com/office/officeart/2005/8/layout/chevron2"/>
    <dgm:cxn modelId="{6919AB4D-9ECA-4909-BEFD-68AB88FFB1AC}" srcId="{8F1EBB3D-C131-4C34-B6AB-5846D2FEC710}" destId="{D891EC83-5C1D-4C8B-9F76-12D8D434C84D}" srcOrd="3" destOrd="0" parTransId="{473F4CC3-673A-4C38-BB06-82D4E322FB04}" sibTransId="{82A908D9-9B3C-4DA9-870C-8379C006B6E8}"/>
    <dgm:cxn modelId="{876FB806-AC03-444B-98D3-B5A08FFE06EA}" type="presOf" srcId="{206F7020-5E72-48B0-B579-7334BECB1C88}" destId="{E4C9EC4A-E0A4-4EB3-9F30-E69A72C6ECF6}" srcOrd="0" destOrd="1" presId="urn:microsoft.com/office/officeart/2005/8/layout/chevron2"/>
    <dgm:cxn modelId="{DA482237-7184-400B-B28F-A9BB1F4817CE}" type="presOf" srcId="{25C04CD6-EA4E-41C6-8283-B46B072FE278}" destId="{10DE66F6-280C-4884-8C47-0B7140506470}" srcOrd="0" destOrd="3" presId="urn:microsoft.com/office/officeart/2005/8/layout/chevron2"/>
    <dgm:cxn modelId="{8A11C7B3-2054-4AD6-802E-988364A3D002}" type="presOf" srcId="{18D94794-7F39-411F-A5B7-A9DDA0022FD0}" destId="{BDB16B5F-8D31-4618-9188-725066F736C2}" srcOrd="0" destOrd="0" presId="urn:microsoft.com/office/officeart/2005/8/layout/chevron2"/>
    <dgm:cxn modelId="{96407FF0-77C1-48F2-8AD4-7B8B466FC9A1}" srcId="{D891EC83-5C1D-4C8B-9F76-12D8D434C84D}" destId="{206F7020-5E72-48B0-B579-7334BECB1C88}" srcOrd="1" destOrd="0" parTransId="{25BC7718-96F4-4D2F-9480-81A9E4CA8A75}" sibTransId="{6C864744-DA30-47B2-979C-788215E89954}"/>
    <dgm:cxn modelId="{5F56499A-78CC-4CCE-B276-308A73FAC267}" srcId="{00F41E12-3964-4179-8048-9E75D0E7A936}" destId="{31C42742-273C-4CE7-BABC-DB4C4B9DA635}" srcOrd="0" destOrd="0" parTransId="{84A30567-3A5E-4EDF-8880-102FB50BCBB1}" sibTransId="{0B3F470C-132C-4ED5-AEE1-C0ED33E306C4}"/>
    <dgm:cxn modelId="{38CA87FF-1538-4213-9614-D4D0147E8B25}" type="presOf" srcId="{A55EB545-6669-4EFE-971F-265E782FE3D6}" destId="{3A2B7476-FC44-4C4E-BAFF-4056714383D3}" srcOrd="0" destOrd="0" presId="urn:microsoft.com/office/officeart/2005/8/layout/chevron2"/>
    <dgm:cxn modelId="{55FB98B4-33BC-4252-8CF0-BD0B52B2EE9D}" srcId="{8F1EBB3D-C131-4C34-B6AB-5846D2FEC710}" destId="{73EA5F95-CBA7-47BB-ABDB-6378AF68D902}" srcOrd="2" destOrd="0" parTransId="{41433F46-7B70-463D-B455-77B85A1B1E7D}" sibTransId="{E06FEE65-D9E5-4D38-A462-15417B035240}"/>
    <dgm:cxn modelId="{7C0CABEA-F75A-4772-9352-3CD90DE834BF}" type="presOf" srcId="{D7CC3882-ADE9-4C52-927A-3B529AF1494F}" destId="{E4C9EC4A-E0A4-4EB3-9F30-E69A72C6ECF6}" srcOrd="0" destOrd="2" presId="urn:microsoft.com/office/officeart/2005/8/layout/chevron2"/>
    <dgm:cxn modelId="{6BEC4B40-5235-4C72-85C1-F017630088EA}" type="presOf" srcId="{66047DE9-A98A-48BA-AD23-E1BDB1B435E8}" destId="{10DE66F6-280C-4884-8C47-0B7140506470}" srcOrd="0" destOrd="2" presId="urn:microsoft.com/office/officeart/2005/8/layout/chevron2"/>
    <dgm:cxn modelId="{C151434B-73CD-4E9C-A8AD-739ECDA75F65}" type="presOf" srcId="{31C42742-273C-4CE7-BABC-DB4C4B9DA635}" destId="{10DE66F6-280C-4884-8C47-0B7140506470}" srcOrd="0" destOrd="0" presId="urn:microsoft.com/office/officeart/2005/8/layout/chevron2"/>
    <dgm:cxn modelId="{81900DF0-770B-43E4-B9F2-114C791C494D}" type="presOf" srcId="{C633FCD7-274D-4A1E-ADD0-65354E9AB8D0}" destId="{4C0B91C1-1C4D-4114-835B-7FF2D6DC35F9}" srcOrd="0" destOrd="2" presId="urn:microsoft.com/office/officeart/2005/8/layout/chevron2"/>
    <dgm:cxn modelId="{AFD9CBBE-C96A-40CC-9ADE-111213DDB49D}" type="presOf" srcId="{E0F63ABA-B9DC-434D-9C1B-9A1B1FB5CDA7}" destId="{10DE66F6-280C-4884-8C47-0B7140506470}" srcOrd="0" destOrd="1" presId="urn:microsoft.com/office/officeart/2005/8/layout/chevron2"/>
    <dgm:cxn modelId="{7678F000-591A-4823-B312-096D56726428}" srcId="{9D65F236-04B4-485F-BBE0-65F0A0E04A50}" destId="{ADC73D58-B73F-443C-8DFE-FBE8395FDAED}" srcOrd="0" destOrd="0" parTransId="{1A4E3A52-7512-46AF-AF92-035B41700469}" sibTransId="{0EB745AE-554D-4F94-9B52-CFB4CC271C86}"/>
    <dgm:cxn modelId="{55604A6D-1C8E-4DBF-8DB3-775C8320BE9A}" srcId="{73EA5F95-CBA7-47BB-ABDB-6378AF68D902}" destId="{5E53D085-90BD-420A-A887-E5040177ACB0}" srcOrd="0" destOrd="0" parTransId="{8C184F96-2A5E-4471-BC26-E261198E8C30}" sibTransId="{BA8AF326-DC95-4CA6-B70F-F45DAF249930}"/>
    <dgm:cxn modelId="{C0574909-BE0B-4829-B86D-33C7117DF6E8}" srcId="{A55EB545-6669-4EFE-971F-265E782FE3D6}" destId="{18D94794-7F39-411F-A5B7-A9DDA0022FD0}" srcOrd="0" destOrd="0" parTransId="{151BFBCF-2E8E-4BA3-BFD1-0B2E4127FA17}" sibTransId="{8BC75EA0-C7B4-4009-8517-B6393041716B}"/>
    <dgm:cxn modelId="{4096B192-50C0-4D7B-BA2D-BDFC5E71282D}" type="presOf" srcId="{97F4D8D2-7AE6-411B-A020-446BF53B6365}" destId="{4C0B91C1-1C4D-4114-835B-7FF2D6DC35F9}" srcOrd="0" destOrd="1" presId="urn:microsoft.com/office/officeart/2005/8/layout/chevron2"/>
    <dgm:cxn modelId="{CB8E8832-2490-4838-848D-0081C0DAC35E}" srcId="{00F41E12-3964-4179-8048-9E75D0E7A936}" destId="{25C04CD6-EA4E-41C6-8283-B46B072FE278}" srcOrd="3" destOrd="0" parTransId="{E46C8F31-32F2-4143-B4B5-54818E09BD7C}" sibTransId="{82758751-E3A1-43C5-895B-555929DF4A98}"/>
    <dgm:cxn modelId="{8B794E4A-7711-4CDA-998A-AACE716ED164}" srcId="{8F1EBB3D-C131-4C34-B6AB-5846D2FEC710}" destId="{A55EB545-6669-4EFE-971F-265E782FE3D6}" srcOrd="1" destOrd="0" parTransId="{D148C017-E37C-4DF8-829B-6C4893988484}" sibTransId="{B476D770-5F3C-4266-BA1C-8F94FB59224F}"/>
    <dgm:cxn modelId="{EB43661B-D9AE-4AEA-B76F-C5F4A74ABB7B}" type="presOf" srcId="{9D65F236-04B4-485F-BBE0-65F0A0E04A50}" destId="{9148C61F-F966-4A19-B514-17CE07813497}" srcOrd="0" destOrd="0" presId="urn:microsoft.com/office/officeart/2005/8/layout/chevron2"/>
    <dgm:cxn modelId="{C6806B47-792E-4C94-BB27-8FB80DCF1DBA}" srcId="{9D65F236-04B4-485F-BBE0-65F0A0E04A50}" destId="{97F4D8D2-7AE6-411B-A020-446BF53B6365}" srcOrd="1" destOrd="0" parTransId="{67FB3878-199A-49BD-A3C8-D70CA10B4F36}" sibTransId="{B36DB735-ACC1-4CAF-83CD-AF591175DE95}"/>
    <dgm:cxn modelId="{B9E1888B-A193-42FC-91EB-B15EA2C05606}" type="presOf" srcId="{C556FD5B-E373-416A-BAD1-A0F2482612FE}" destId="{BDB16B5F-8D31-4618-9188-725066F736C2}" srcOrd="0" destOrd="1" presId="urn:microsoft.com/office/officeart/2005/8/layout/chevron2"/>
    <dgm:cxn modelId="{D18FD81B-C639-4DAB-9287-89BD900026B3}" srcId="{73EA5F95-CBA7-47BB-ABDB-6378AF68D902}" destId="{2783E7B4-5B01-43FA-914F-2C7A63E87B14}" srcOrd="1" destOrd="0" parTransId="{E9844FF3-3BC3-40D7-A696-3ED9DBF02F1F}" sibTransId="{43F66B88-8378-4B44-9584-2CAED65B31C7}"/>
    <dgm:cxn modelId="{43FD3FF2-D05E-4518-A76A-45D501791B00}" srcId="{D891EC83-5C1D-4C8B-9F76-12D8D434C84D}" destId="{D7CC3882-ADE9-4C52-927A-3B529AF1494F}" srcOrd="2" destOrd="0" parTransId="{24BEB7C5-9B52-49F2-A75B-DDCA6D641645}" sibTransId="{57E203BA-2DE4-429A-963D-F5372A205362}"/>
    <dgm:cxn modelId="{C7E3ED16-EE78-488D-8C35-D42950C34E27}" type="presParOf" srcId="{BDFF30E7-7E11-4AF4-B2AB-2F18E635AE02}" destId="{7F3D4237-6953-4BFE-9056-A1EC9FE2A75E}" srcOrd="0" destOrd="0" presId="urn:microsoft.com/office/officeart/2005/8/layout/chevron2"/>
    <dgm:cxn modelId="{C12AD27A-7036-4B64-B3B5-538AA15BA44B}" type="presParOf" srcId="{7F3D4237-6953-4BFE-9056-A1EC9FE2A75E}" destId="{9148C61F-F966-4A19-B514-17CE07813497}" srcOrd="0" destOrd="0" presId="urn:microsoft.com/office/officeart/2005/8/layout/chevron2"/>
    <dgm:cxn modelId="{63F4DE81-D84E-4566-B74D-38EF803E763D}" type="presParOf" srcId="{7F3D4237-6953-4BFE-9056-A1EC9FE2A75E}" destId="{4C0B91C1-1C4D-4114-835B-7FF2D6DC35F9}" srcOrd="1" destOrd="0" presId="urn:microsoft.com/office/officeart/2005/8/layout/chevron2"/>
    <dgm:cxn modelId="{82647034-556B-477C-A2A2-3D6BE95588DC}" type="presParOf" srcId="{BDFF30E7-7E11-4AF4-B2AB-2F18E635AE02}" destId="{A6D7A0F3-30AF-465C-8B87-2C950E3B0377}" srcOrd="1" destOrd="0" presId="urn:microsoft.com/office/officeart/2005/8/layout/chevron2"/>
    <dgm:cxn modelId="{177E575B-F437-4BAA-A6FA-5448BA6AAB1A}" type="presParOf" srcId="{BDFF30E7-7E11-4AF4-B2AB-2F18E635AE02}" destId="{7F36A1A9-03EE-475C-A3F5-3BF259497BE2}" srcOrd="2" destOrd="0" presId="urn:microsoft.com/office/officeart/2005/8/layout/chevron2"/>
    <dgm:cxn modelId="{7B82D1FE-5BF6-4CDE-8D19-83283B79BE73}" type="presParOf" srcId="{7F36A1A9-03EE-475C-A3F5-3BF259497BE2}" destId="{3A2B7476-FC44-4C4E-BAFF-4056714383D3}" srcOrd="0" destOrd="0" presId="urn:microsoft.com/office/officeart/2005/8/layout/chevron2"/>
    <dgm:cxn modelId="{CD677121-5FB1-4F8E-A122-2F8A6DF92B8E}" type="presParOf" srcId="{7F36A1A9-03EE-475C-A3F5-3BF259497BE2}" destId="{BDB16B5F-8D31-4618-9188-725066F736C2}" srcOrd="1" destOrd="0" presId="urn:microsoft.com/office/officeart/2005/8/layout/chevron2"/>
    <dgm:cxn modelId="{8579AF12-FB1E-4973-8B36-0B311A6DF8E7}" type="presParOf" srcId="{BDFF30E7-7E11-4AF4-B2AB-2F18E635AE02}" destId="{FD8F660C-7353-470C-B409-39639D8F15B5}" srcOrd="3" destOrd="0" presId="urn:microsoft.com/office/officeart/2005/8/layout/chevron2"/>
    <dgm:cxn modelId="{AA22C2B8-DE61-42C9-B54F-7260CA898CA6}" type="presParOf" srcId="{BDFF30E7-7E11-4AF4-B2AB-2F18E635AE02}" destId="{4966E57B-861C-491A-A35C-7DF7808F09F8}" srcOrd="4" destOrd="0" presId="urn:microsoft.com/office/officeart/2005/8/layout/chevron2"/>
    <dgm:cxn modelId="{939D6B1D-16AF-4220-88C1-4EF015FF2DD4}" type="presParOf" srcId="{4966E57B-861C-491A-A35C-7DF7808F09F8}" destId="{D2D03846-8215-497B-9F25-E4E8F3B36E75}" srcOrd="0" destOrd="0" presId="urn:microsoft.com/office/officeart/2005/8/layout/chevron2"/>
    <dgm:cxn modelId="{CD737745-FE9A-423C-865C-D3B5270284F2}" type="presParOf" srcId="{4966E57B-861C-491A-A35C-7DF7808F09F8}" destId="{57B9F1F7-556D-4F75-B76D-46525F6FAF05}" srcOrd="1" destOrd="0" presId="urn:microsoft.com/office/officeart/2005/8/layout/chevron2"/>
    <dgm:cxn modelId="{0C12EA90-756F-4DF2-B403-7CB5C6004687}" type="presParOf" srcId="{BDFF30E7-7E11-4AF4-B2AB-2F18E635AE02}" destId="{756FEACB-3418-4DBE-AC5C-54E25C75F4FE}" srcOrd="5" destOrd="0" presId="urn:microsoft.com/office/officeart/2005/8/layout/chevron2"/>
    <dgm:cxn modelId="{A2A4789E-31C5-4338-B6F9-1E39840F945B}" type="presParOf" srcId="{BDFF30E7-7E11-4AF4-B2AB-2F18E635AE02}" destId="{B8937B42-5D42-404C-B509-E5C4F118F192}" srcOrd="6" destOrd="0" presId="urn:microsoft.com/office/officeart/2005/8/layout/chevron2"/>
    <dgm:cxn modelId="{637A6A12-B63A-4573-82EB-16975F662FC4}" type="presParOf" srcId="{B8937B42-5D42-404C-B509-E5C4F118F192}" destId="{244ADC72-E02E-40C1-A758-578E1E179FE1}" srcOrd="0" destOrd="0" presId="urn:microsoft.com/office/officeart/2005/8/layout/chevron2"/>
    <dgm:cxn modelId="{EC5DF909-54E9-4C33-ACCA-786B0529515B}" type="presParOf" srcId="{B8937B42-5D42-404C-B509-E5C4F118F192}" destId="{E4C9EC4A-E0A4-4EB3-9F30-E69A72C6ECF6}" srcOrd="1" destOrd="0" presId="urn:microsoft.com/office/officeart/2005/8/layout/chevron2"/>
    <dgm:cxn modelId="{64CA3BD4-F5A9-427B-B70C-B9D28D3A5791}" type="presParOf" srcId="{BDFF30E7-7E11-4AF4-B2AB-2F18E635AE02}" destId="{3824AE16-BA13-4EA3-B9E0-80890455D5FB}" srcOrd="7" destOrd="0" presId="urn:microsoft.com/office/officeart/2005/8/layout/chevron2"/>
    <dgm:cxn modelId="{DA30E93F-CE2C-4365-86FF-1663D02A83BD}" type="presParOf" srcId="{BDFF30E7-7E11-4AF4-B2AB-2F18E635AE02}" destId="{13FDC7CA-03E1-457F-8402-9F45DEE11AFC}" srcOrd="8" destOrd="0" presId="urn:microsoft.com/office/officeart/2005/8/layout/chevron2"/>
    <dgm:cxn modelId="{F3580C6A-D50A-4A07-9A0A-D1016D427D23}" type="presParOf" srcId="{13FDC7CA-03E1-457F-8402-9F45DEE11AFC}" destId="{AFC6DAE5-8DEF-4E0B-9DBF-7DE1C11C0FED}" srcOrd="0" destOrd="0" presId="urn:microsoft.com/office/officeart/2005/8/layout/chevron2"/>
    <dgm:cxn modelId="{5B2C46AA-1FD6-45EF-8BE2-492458D5508E}" type="presParOf" srcId="{13FDC7CA-03E1-457F-8402-9F45DEE11AFC}" destId="{10DE66F6-280C-4884-8C47-0B714050647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48C61F-F966-4A19-B514-17CE07813497}">
      <dsp:nvSpPr>
        <dsp:cNvPr id="0" name=""/>
        <dsp:cNvSpPr/>
      </dsp:nvSpPr>
      <dsp:spPr>
        <a:xfrm rot="5400000">
          <a:off x="-158528" y="192566"/>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STEP1</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403938"/>
        <a:ext cx="739799" cy="317056"/>
      </dsp:txXfrm>
    </dsp:sp>
    <dsp:sp modelId="{4C0B91C1-1C4D-4114-835B-7FF2D6DC35F9}">
      <dsp:nvSpPr>
        <dsp:cNvPr id="0" name=""/>
        <dsp:cNvSpPr/>
      </dsp:nvSpPr>
      <dsp:spPr>
        <a:xfrm rot="5400000">
          <a:off x="2924884" y="-2179480"/>
          <a:ext cx="743822"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ClrTx/>
            <a:buSzTx/>
            <a:buFontTx/>
            <a:buChar char="••"/>
          </a:pPr>
          <a:r>
            <a:rPr lang="ja-JP" altLang="en-US" sz="1400" u="sng" kern="1200" dirty="0">
              <a:latin typeface="Meiryo UI" panose="020B0604030504040204" pitchFamily="50" charset="-128"/>
              <a:ea typeface="Meiryo UI" panose="020B0604030504040204" pitchFamily="50" charset="-128"/>
            </a:rPr>
            <a:t>■端末の引取り</a:t>
          </a:r>
          <a:endParaRPr kumimoji="1" lang="ja-JP" altLang="en-US" sz="1400" u="sng" kern="1200" dirty="0">
            <a:latin typeface="Meiryo UI" panose="020B0604030504040204" pitchFamily="50" charset="-128"/>
            <a:ea typeface="Meiryo UI" panose="020B0604030504040204" pitchFamily="50" charset="-128"/>
          </a:endParaRPr>
        </a:p>
        <a:p>
          <a:pPr marL="57150" lvl="1" indent="-57150" algn="l" defTabSz="444500">
            <a:lnSpc>
              <a:spcPct val="90000"/>
            </a:lnSpc>
            <a:spcBef>
              <a:spcPct val="0"/>
            </a:spcBef>
            <a:spcAft>
              <a:spcPct val="15000"/>
            </a:spcAft>
            <a:buClrTx/>
            <a:buSzTx/>
            <a:buFontTx/>
            <a:buChar char="••"/>
          </a:pPr>
          <a:r>
            <a:rPr kumimoji="0" lang="ja-JP" altLang="en-US" sz="1000" b="0" i="0" u="none" strike="noStrike" kern="1200"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お客様の拠点まで端末の引取りにお伺いいたします。</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44500">
            <a:lnSpc>
              <a:spcPct val="90000"/>
            </a:lnSpc>
            <a:spcBef>
              <a:spcPct val="0"/>
            </a:spcBef>
            <a:spcAft>
              <a:spcPct val="15000"/>
            </a:spcAft>
            <a:buClrTx/>
            <a:buSzTx/>
            <a:buFontTx/>
            <a:buChar char="••"/>
          </a:pPr>
          <a:r>
            <a:rPr lang="en-US" altLang="ja-JP" sz="1000" kern="1200" dirty="0">
              <a:latin typeface="Meiryo UI" panose="020B0604030504040204" pitchFamily="50" charset="-128"/>
              <a:ea typeface="Meiryo UI" panose="020B0604030504040204" pitchFamily="50" charset="-128"/>
            </a:rPr>
            <a:t>※</a:t>
          </a:r>
          <a:r>
            <a:rPr lang="ja-JP" altLang="en-US" sz="1000" kern="1200" dirty="0">
              <a:latin typeface="Meiryo UI" panose="020B0604030504040204" pitchFamily="50" charset="-128"/>
              <a:ea typeface="Meiryo UI" panose="020B0604030504040204" pitchFamily="50" charset="-128"/>
            </a:rPr>
            <a:t>郵送対応をご希望の場合　着払いにて承る事も可能です。</a:t>
          </a:r>
          <a:endParaRPr kumimoji="0" lang="ja-JP" altLang="en-US" sz="1000" b="0" i="0" u="none" strike="noStrike" kern="1200"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dsp:txBody>
      <dsp:txXfrm rot="-5400000">
        <a:off x="739799" y="41915"/>
        <a:ext cx="5077683" cy="671202"/>
      </dsp:txXfrm>
    </dsp:sp>
    <dsp:sp modelId="{3A2B7476-FC44-4C4E-BAFF-4056714383D3}">
      <dsp:nvSpPr>
        <dsp:cNvPr id="0" name=""/>
        <dsp:cNvSpPr/>
      </dsp:nvSpPr>
      <dsp:spPr>
        <a:xfrm rot="5400000">
          <a:off x="-158528" y="1132879"/>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STEP2</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1344251"/>
        <a:ext cx="739799" cy="317056"/>
      </dsp:txXfrm>
    </dsp:sp>
    <dsp:sp modelId="{BDB16B5F-8D31-4618-9188-725066F736C2}">
      <dsp:nvSpPr>
        <dsp:cNvPr id="0" name=""/>
        <dsp:cNvSpPr/>
      </dsp:nvSpPr>
      <dsp:spPr>
        <a:xfrm rot="5400000">
          <a:off x="2953317" y="-1239168"/>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8890" rIns="8890" bIns="8890" numCol="1" spcCol="1270" anchor="ctr" anchorCtr="0">
          <a:noAutofit/>
        </a:bodyPr>
        <a:lstStyle/>
        <a:p>
          <a:pPr marL="114300" lvl="1" indent="-114300" algn="l" defTabSz="622300">
            <a:lnSpc>
              <a:spcPct val="90000"/>
            </a:lnSpc>
            <a:spcBef>
              <a:spcPct val="0"/>
            </a:spcBef>
            <a:spcAft>
              <a:spcPct val="15000"/>
            </a:spcAft>
            <a:buFontTx/>
            <a:buChar char="••"/>
          </a:pPr>
          <a:r>
            <a:rPr lang="ja-JP" altLang="en-US" sz="1400" u="sng" kern="1200" dirty="0">
              <a:latin typeface="Meiryo UI" panose="020B0604030504040204" pitchFamily="50" charset="-128"/>
              <a:ea typeface="Meiryo UI" panose="020B0604030504040204" pitchFamily="50" charset="-128"/>
            </a:rPr>
            <a:t>■状態チェック</a:t>
          </a:r>
          <a:endParaRPr kumimoji="1" lang="ja-JP" altLang="en-US" sz="1400" kern="1200" dirty="0">
            <a:latin typeface="Meiryo UI" panose="020B0604030504040204" pitchFamily="50" charset="-128"/>
            <a:ea typeface="Meiryo UI" panose="020B0604030504040204" pitchFamily="50" charset="-128"/>
          </a:endParaRPr>
        </a:p>
        <a:p>
          <a:pPr marL="114300" lvl="1" indent="-114300" algn="l" defTabSz="533400">
            <a:lnSpc>
              <a:spcPct val="90000"/>
            </a:lnSpc>
            <a:spcBef>
              <a:spcPct val="0"/>
            </a:spcBef>
            <a:spcAft>
              <a:spcPct val="15000"/>
            </a:spcAft>
            <a:buFontTx/>
            <a:buChar char="••"/>
          </a:pPr>
          <a:r>
            <a:rPr lang="ja-JP" altLang="en-US" sz="1200" kern="1200" dirty="0">
              <a:latin typeface="Meiryo UI" panose="020B0604030504040204" pitchFamily="50" charset="-128"/>
              <a:ea typeface="Meiryo UI" panose="020B0604030504040204" pitchFamily="50" charset="-128"/>
            </a:rPr>
            <a:t>回収した端末の外装、および動作にチェックを行います。</a:t>
          </a:r>
          <a:endParaRPr kumimoji="1" lang="ja-JP" altLang="en-US" sz="1200" kern="1200" dirty="0">
            <a:latin typeface="Meiryo UI" panose="020B0604030504040204" pitchFamily="50" charset="-128"/>
            <a:ea typeface="Meiryo UI" panose="020B0604030504040204" pitchFamily="50" charset="-128"/>
          </a:endParaRPr>
        </a:p>
      </dsp:txBody>
      <dsp:txXfrm rot="-5400000">
        <a:off x="739799" y="1007884"/>
        <a:ext cx="5080459" cy="619888"/>
      </dsp:txXfrm>
    </dsp:sp>
    <dsp:sp modelId="{D2D03846-8215-497B-9F25-E4E8F3B36E75}">
      <dsp:nvSpPr>
        <dsp:cNvPr id="0" name=""/>
        <dsp:cNvSpPr/>
      </dsp:nvSpPr>
      <dsp:spPr>
        <a:xfrm rot="5400000">
          <a:off x="-158528" y="2073192"/>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STEP3</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2284564"/>
        <a:ext cx="739799" cy="317056"/>
      </dsp:txXfrm>
    </dsp:sp>
    <dsp:sp modelId="{57B9F1F7-556D-4F75-B76D-46525F6FAF05}">
      <dsp:nvSpPr>
        <dsp:cNvPr id="0" name=""/>
        <dsp:cNvSpPr/>
      </dsp:nvSpPr>
      <dsp:spPr>
        <a:xfrm rot="5400000">
          <a:off x="2953317" y="-298855"/>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0" rIns="8890" bIns="0" numCol="1" spcCol="1270" anchor="ctr" anchorCtr="0">
          <a:noAutofit/>
        </a:bodyPr>
        <a:lstStyle/>
        <a:p>
          <a:pPr marL="114300" lvl="1" indent="-114300" algn="l" defTabSz="622300">
            <a:lnSpc>
              <a:spcPct val="9000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■データ削除</a:t>
          </a:r>
        </a:p>
        <a:p>
          <a:pPr marL="57150" lvl="1" indent="-57150" algn="l" defTabSz="444500">
            <a:lnSpc>
              <a:spcPct val="9000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端末内に残されたデータをソフト面で処理、物理的な破壊により完全に削除します。</a:t>
          </a:r>
          <a:r>
            <a:rPr lang="en-US" altLang="ja-JP" sz="1000" b="0" i="0" kern="1200" dirty="0">
              <a:solidFill>
                <a:srgbClr val="000000"/>
              </a:solidFill>
              <a:effectLst/>
              <a:latin typeface="Meiryo UI" panose="020B0604030504040204" pitchFamily="50" charset="-128"/>
              <a:ea typeface="Meiryo UI" panose="020B0604030504040204" pitchFamily="50" charset="-128"/>
            </a:rPr>
            <a:t> </a:t>
          </a:r>
          <a:r>
            <a:rPr lang="en-US" altLang="ja-JP" sz="1000" b="0" i="0" kern="1200" dirty="0" err="1">
              <a:solidFill>
                <a:srgbClr val="000000"/>
              </a:solidFill>
              <a:effectLst/>
              <a:latin typeface="Meiryo UI" panose="020B0604030504040204" pitchFamily="50" charset="-128"/>
              <a:ea typeface="Meiryo UI" panose="020B0604030504040204" pitchFamily="50" charset="-128"/>
            </a:rPr>
            <a:t>blancco</a:t>
          </a:r>
          <a:r>
            <a:rPr lang="ja-JP" altLang="en-US" sz="1000" b="0" i="0" kern="1200" dirty="0">
              <a:solidFill>
                <a:srgbClr val="000000"/>
              </a:solidFill>
              <a:effectLst/>
              <a:latin typeface="Meiryo UI" panose="020B0604030504040204" pitchFamily="50" charset="-128"/>
              <a:ea typeface="Meiryo UI" panose="020B0604030504040204" pitchFamily="50" charset="-128"/>
            </a:rPr>
            <a:t>社</a:t>
          </a:r>
          <a:r>
            <a:rPr lang="en-US" altLang="ja-JP" sz="1000" b="0" i="0" kern="1200" dirty="0">
              <a:solidFill>
                <a:srgbClr val="000000"/>
              </a:solidFill>
              <a:effectLst/>
              <a:latin typeface="Meiryo UI" panose="020B0604030504040204" pitchFamily="50" charset="-128"/>
              <a:ea typeface="Meiryo UI" panose="020B0604030504040204" pitchFamily="50" charset="-128"/>
            </a:rPr>
            <a:t>(ISO-15408)</a:t>
          </a:r>
          <a:endParaRPr kumimoji="1" lang="ja-JP" altLang="en-US" sz="1000" kern="1200" dirty="0">
            <a:latin typeface="Meiryo UI" panose="020B0604030504040204" pitchFamily="50" charset="-128"/>
            <a:ea typeface="Meiryo UI" panose="020B0604030504040204" pitchFamily="50" charset="-128"/>
          </a:endParaRPr>
        </a:p>
      </dsp:txBody>
      <dsp:txXfrm rot="-5400000">
        <a:off x="739799" y="1948197"/>
        <a:ext cx="5080459" cy="619888"/>
      </dsp:txXfrm>
    </dsp:sp>
    <dsp:sp modelId="{244ADC72-E02E-40C1-A758-578E1E179FE1}">
      <dsp:nvSpPr>
        <dsp:cNvPr id="0" name=""/>
        <dsp:cNvSpPr/>
      </dsp:nvSpPr>
      <dsp:spPr>
        <a:xfrm rot="5400000">
          <a:off x="-158528" y="3013504"/>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STEP4</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3224876"/>
        <a:ext cx="739799" cy="317056"/>
      </dsp:txXfrm>
    </dsp:sp>
    <dsp:sp modelId="{E4C9EC4A-E0A4-4EB3-9F30-E69A72C6ECF6}">
      <dsp:nvSpPr>
        <dsp:cNvPr id="0" name=""/>
        <dsp:cNvSpPr/>
      </dsp:nvSpPr>
      <dsp:spPr>
        <a:xfrm rot="5400000">
          <a:off x="2953317" y="641457"/>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72000" rIns="8890" bIns="8890" numCol="1" spcCol="1270" anchor="ctr" anchorCtr="0">
          <a:noAutofit/>
        </a:bodyPr>
        <a:lstStyle/>
        <a:p>
          <a:pPr marL="114300" lvl="1" indent="-114300" algn="l" defTabSz="622300">
            <a:lnSpc>
              <a:spcPct val="9000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査定額のご案内・売却益のお支払い</a:t>
          </a:r>
          <a:endParaRPr kumimoji="1" lang="ja-JP" altLang="en-US" sz="1400" u="sng" kern="1200" dirty="0">
            <a:latin typeface="Meiryo UI" panose="020B0604030504040204" pitchFamily="50" charset="-128"/>
            <a:ea typeface="Meiryo UI" panose="020B0604030504040204" pitchFamily="50" charset="-128"/>
          </a:endParaRPr>
        </a:p>
        <a:p>
          <a:pPr marL="114300" lvl="1" indent="-114300" algn="l" defTabSz="533400">
            <a:lnSpc>
              <a:spcPct val="90000"/>
            </a:lnSpc>
            <a:spcBef>
              <a:spcPct val="0"/>
            </a:spcBef>
            <a:spcAft>
              <a:spcPct val="15000"/>
            </a:spcAft>
            <a:buClrTx/>
            <a:buSzTx/>
            <a:buFontTx/>
            <a:buChar char="••"/>
          </a:pPr>
          <a:r>
            <a:rPr lang="ja-JP" altLang="en-US" sz="1200" kern="1200" dirty="0">
              <a:latin typeface="Meiryo UI" panose="020B0604030504040204" pitchFamily="50" charset="-128"/>
              <a:ea typeface="Meiryo UI" panose="020B0604030504040204" pitchFamily="50" charset="-128"/>
            </a:rPr>
            <a:t>査定結果をご提示し、回収した端末の売却による利益をお支払いします。</a:t>
          </a:r>
          <a:endParaRPr kumimoji="1" lang="ja-JP" altLang="en-US" sz="1200" kern="1200" dirty="0">
            <a:latin typeface="Meiryo UI" panose="020B0604030504040204" pitchFamily="50" charset="-128"/>
            <a:ea typeface="Meiryo UI" panose="020B0604030504040204" pitchFamily="50" charset="-128"/>
          </a:endParaRPr>
        </a:p>
        <a:p>
          <a:pPr marL="57150" lvl="1" indent="-57150" algn="l" defTabSz="400050">
            <a:lnSpc>
              <a:spcPct val="90000"/>
            </a:lnSpc>
            <a:spcBef>
              <a:spcPct val="0"/>
            </a:spcBef>
            <a:spcAft>
              <a:spcPct val="15000"/>
            </a:spcAft>
            <a:buFontTx/>
            <a:buChar char="••"/>
          </a:pPr>
          <a:endParaRPr kumimoji="1" lang="ja-JP" altLang="en-US" sz="900" kern="1200" dirty="0"/>
        </a:p>
      </dsp:txBody>
      <dsp:txXfrm rot="-5400000">
        <a:off x="739799" y="2888509"/>
        <a:ext cx="5080459" cy="619888"/>
      </dsp:txXfrm>
    </dsp:sp>
    <dsp:sp modelId="{AFC6DAE5-8DEF-4E0B-9DBF-7DE1C11C0FED}">
      <dsp:nvSpPr>
        <dsp:cNvPr id="0" name=""/>
        <dsp:cNvSpPr/>
      </dsp:nvSpPr>
      <dsp:spPr>
        <a:xfrm rot="5400000">
          <a:off x="-158528" y="3953817"/>
          <a:ext cx="1056855" cy="739799"/>
        </a:xfrm>
        <a:prstGeom prst="chevron">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altLang="ja-JP" sz="1500" b="1" kern="1200" dirty="0">
              <a:latin typeface="Meiryo UI" panose="020B0604030504040204" pitchFamily="50" charset="-128"/>
              <a:ea typeface="Meiryo UI" panose="020B0604030504040204" pitchFamily="50" charset="-128"/>
            </a:rPr>
            <a:t>STEP5</a:t>
          </a:r>
          <a:endParaRPr kumimoji="1" lang="ja-JP" altLang="en-US" sz="1500" b="1" kern="1200" dirty="0">
            <a:latin typeface="Meiryo UI" panose="020B0604030504040204" pitchFamily="50" charset="-128"/>
            <a:ea typeface="Meiryo UI" panose="020B0604030504040204" pitchFamily="50" charset="-128"/>
          </a:endParaRPr>
        </a:p>
      </dsp:txBody>
      <dsp:txXfrm rot="-5400000">
        <a:off x="1" y="4165189"/>
        <a:ext cx="739799" cy="317056"/>
      </dsp:txXfrm>
    </dsp:sp>
    <dsp:sp modelId="{10DE66F6-280C-4884-8C47-0B7140506470}">
      <dsp:nvSpPr>
        <dsp:cNvPr id="0" name=""/>
        <dsp:cNvSpPr/>
      </dsp:nvSpPr>
      <dsp:spPr>
        <a:xfrm rot="5400000">
          <a:off x="2953317" y="1581770"/>
          <a:ext cx="686956" cy="5113993"/>
        </a:xfrm>
        <a:prstGeom prst="round2SameRect">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568" tIns="144000" rIns="8890" bIns="0" numCol="1" spcCol="1270" anchor="ctr" anchorCtr="0">
          <a:noAutofit/>
        </a:bodyPr>
        <a:lstStyle/>
        <a:p>
          <a:pPr marL="114300" lvl="1" indent="-114300" algn="l" defTabSz="622300">
            <a:lnSpc>
              <a:spcPts val="1080"/>
            </a:lnSpc>
            <a:spcBef>
              <a:spcPct val="0"/>
            </a:spcBef>
            <a:spcAft>
              <a:spcPct val="15000"/>
            </a:spcAft>
            <a:buFontTx/>
            <a:buChar char="••"/>
          </a:pPr>
          <a:r>
            <a:rPr kumimoji="1" lang="ja-JP" altLang="en-US"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リユース</a:t>
          </a:r>
          <a:r>
            <a:rPr lang="en-US" altLang="ja-JP" sz="1400" u="sng" kern="1200" dirty="0">
              <a:latin typeface="Meiryo UI" panose="020B0604030504040204" pitchFamily="50" charset="-128"/>
              <a:ea typeface="Meiryo UI" panose="020B0604030504040204" pitchFamily="50" charset="-128"/>
            </a:rPr>
            <a:t>/</a:t>
          </a:r>
          <a:r>
            <a:rPr lang="ja-JP" altLang="en-US" sz="1400" u="sng" kern="1200" dirty="0">
              <a:latin typeface="Meiryo UI" panose="020B0604030504040204" pitchFamily="50" charset="-128"/>
              <a:ea typeface="Meiryo UI" panose="020B0604030504040204" pitchFamily="50" charset="-128"/>
            </a:rPr>
            <a:t>リサイクル</a:t>
          </a:r>
          <a:endParaRPr kumimoji="1" lang="ja-JP" altLang="en-US" sz="1400" u="sng" kern="1200" dirty="0">
            <a:latin typeface="Meiryo UI" panose="020B0604030504040204" pitchFamily="50" charset="-128"/>
            <a:ea typeface="Meiryo UI" panose="020B0604030504040204" pitchFamily="50" charset="-128"/>
          </a:endParaRPr>
        </a:p>
        <a:p>
          <a:pPr marL="57150" lvl="1" indent="-57150" algn="l" defTabSz="444500">
            <a:lnSpc>
              <a:spcPts val="108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端末のリユース、環境に配慮した方法で端末に利用されているプラスチックや金属を素材レベルで</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44500">
            <a:lnSpc>
              <a:spcPts val="1080"/>
            </a:lnSpc>
            <a:spcBef>
              <a:spcPct val="0"/>
            </a:spcBef>
            <a:spcAft>
              <a:spcPct val="15000"/>
            </a:spcAft>
            <a:buClrTx/>
            <a:buSzTx/>
            <a:buFontTx/>
            <a:buChar char="••"/>
          </a:pPr>
          <a:r>
            <a:rPr lang="ja-JP" altLang="en-US" sz="1000" kern="1200" dirty="0">
              <a:latin typeface="Meiryo UI" panose="020B0604030504040204" pitchFamily="50" charset="-128"/>
              <a:ea typeface="Meiryo UI" panose="020B0604030504040204" pitchFamily="50" charset="-128"/>
            </a:rPr>
            <a:t>リサイクルします。</a:t>
          </a:r>
          <a:endParaRPr kumimoji="1" lang="ja-JP" altLang="en-US" sz="1000" kern="1200" dirty="0">
            <a:latin typeface="Meiryo UI" panose="020B0604030504040204" pitchFamily="50" charset="-128"/>
            <a:ea typeface="Meiryo UI" panose="020B0604030504040204" pitchFamily="50" charset="-128"/>
          </a:endParaRPr>
        </a:p>
        <a:p>
          <a:pPr marL="57150" lvl="1" indent="-57150" algn="l" defTabSz="400050">
            <a:lnSpc>
              <a:spcPct val="90000"/>
            </a:lnSpc>
            <a:spcBef>
              <a:spcPct val="0"/>
            </a:spcBef>
            <a:spcAft>
              <a:spcPct val="15000"/>
            </a:spcAft>
            <a:buFontTx/>
            <a:buChar char="••"/>
          </a:pPr>
          <a:endParaRPr kumimoji="1" lang="ja-JP" altLang="en-US" sz="900" kern="1200" dirty="0"/>
        </a:p>
      </dsp:txBody>
      <dsp:txXfrm rot="-5400000">
        <a:off x="739799" y="3828822"/>
        <a:ext cx="5080459" cy="61988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10" name="Shape 1110"/>
          <p:cNvSpPr>
            <a:spLocks noGrp="1" noRot="1" noChangeAspect="1"/>
          </p:cNvSpPr>
          <p:nvPr>
            <p:ph type="sldImg"/>
          </p:nvPr>
        </p:nvSpPr>
        <p:spPr>
          <a:xfrm>
            <a:off x="1143000" y="685800"/>
            <a:ext cx="4572000" cy="3429000"/>
          </a:xfrm>
          <a:prstGeom prst="rect">
            <a:avLst/>
          </a:prstGeom>
        </p:spPr>
        <p:txBody>
          <a:bodyPr/>
          <a:lstStyle/>
          <a:p>
            <a:endParaRPr/>
          </a:p>
        </p:txBody>
      </p:sp>
      <p:sp>
        <p:nvSpPr>
          <p:cNvPr id="1111" name="Shape 1111"/>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91206961"/>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フッター プレースホルダー 3"/>
          <p:cNvSpPr>
            <a:spLocks noGrp="1"/>
          </p:cNvSpPr>
          <p:nvPr>
            <p:ph type="ftr" sz="quarter" idx="10"/>
          </p:nvPr>
        </p:nvSpPr>
        <p:spPr>
          <a:xfrm>
            <a:off x="6" y="9428587"/>
            <a:ext cx="2945659" cy="496332"/>
          </a:xfrm>
          <a:prstGeom prst="rect">
            <a:avLst/>
          </a:prstGeom>
        </p:spPr>
        <p:txBody>
          <a:bodyPr/>
          <a:lstStyle/>
          <a:p>
            <a:r>
              <a:rPr kumimoji="1" lang="en-US" altLang="ja-JP"/>
              <a:t>Copyright © 2014.J.C.O.S,Inc.All Rights Reserved.</a:t>
            </a:r>
            <a:endParaRPr kumimoji="1" lang="ja-JP" altLang="en-US"/>
          </a:p>
        </p:txBody>
      </p:sp>
      <p:sp>
        <p:nvSpPr>
          <p:cNvPr id="5" name="スライド番号プレースホルダー 4"/>
          <p:cNvSpPr>
            <a:spLocks noGrp="1"/>
          </p:cNvSpPr>
          <p:nvPr>
            <p:ph type="sldNum" sz="quarter" idx="11"/>
          </p:nvPr>
        </p:nvSpPr>
        <p:spPr>
          <a:xfrm>
            <a:off x="3850447" y="9428587"/>
            <a:ext cx="2945659" cy="496332"/>
          </a:xfrm>
          <a:prstGeom prst="rect">
            <a:avLst/>
          </a:prstGeom>
        </p:spPr>
        <p:txBody>
          <a:bodyPr/>
          <a:lstStyle/>
          <a:p>
            <a:fld id="{8295AD99-FAEC-4642-B93E-8C808579F94E}" type="slidenum">
              <a:rPr kumimoji="1" lang="ja-JP" altLang="en-US" smtClean="0"/>
              <a:t>2</a:t>
            </a:fld>
            <a:endParaRPr kumimoji="1" lang="ja-JP" altLang="en-US"/>
          </a:p>
        </p:txBody>
      </p:sp>
    </p:spTree>
    <p:extLst>
      <p:ext uri="{BB962C8B-B14F-4D97-AF65-F5344CB8AC3E}">
        <p14:creationId xmlns:p14="http://schemas.microsoft.com/office/powerpoint/2010/main" val="33198432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2493510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15" name="タイトルテキスト"/>
          <p:cNvSpPr txBox="1">
            <a:spLocks noGrp="1"/>
          </p:cNvSpPr>
          <p:nvPr>
            <p:ph type="title"/>
          </p:nvPr>
        </p:nvSpPr>
        <p:spPr>
          <a:xfrm>
            <a:off x="685800" y="2130425"/>
            <a:ext cx="7772400" cy="1470025"/>
          </a:xfrm>
          <a:prstGeom prst="rect">
            <a:avLst/>
          </a:prstGeom>
        </p:spPr>
        <p:txBody>
          <a:bodyPr anchor="t">
            <a:normAutofit/>
          </a:bodyPr>
          <a:lstStyle/>
          <a:p>
            <a:r>
              <a:t>タイトルテキスト</a:t>
            </a:r>
          </a:p>
        </p:txBody>
      </p:sp>
      <p:sp>
        <p:nvSpPr>
          <p:cNvPr id="16"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rPr dirty="0"/>
              <a:t>本文レベル1</a:t>
            </a:r>
          </a:p>
          <a:p>
            <a:pPr lvl="1"/>
            <a:r>
              <a:rPr dirty="0"/>
              <a:t>本文レベル2</a:t>
            </a:r>
          </a:p>
          <a:p>
            <a:pPr lvl="2"/>
            <a:r>
              <a:rPr dirty="0"/>
              <a:t>本文レベル3</a:t>
            </a:r>
          </a:p>
          <a:p>
            <a:pPr lvl="3"/>
            <a:r>
              <a:rPr dirty="0"/>
              <a:t>本文レベル4</a:t>
            </a:r>
          </a:p>
          <a:p>
            <a:pPr lvl="4"/>
            <a:r>
              <a:rPr dirty="0"/>
              <a:t>本文レベル5</a:t>
            </a:r>
          </a:p>
        </p:txBody>
      </p:sp>
      <p:sp>
        <p:nvSpPr>
          <p:cNvPr id="17"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pic>
        <p:nvPicPr>
          <p:cNvPr id="5" name="図 4">
            <a:extLst>
              <a:ext uri="{FF2B5EF4-FFF2-40B4-BE49-F238E27FC236}">
                <a16:creationId xmlns:a16="http://schemas.microsoft.com/office/drawing/2014/main" xmlns="" id="{6CB421B6-C19B-46A8-8CE5-8E38EB5AC92D}"/>
              </a:ext>
            </a:extLst>
          </p:cNvPr>
          <p:cNvPicPr>
            <a:picLocks noChangeAspect="1"/>
          </p:cNvPicPr>
          <p:nvPr userDrawn="1"/>
        </p:nvPicPr>
        <p:blipFill rotWithShape="1">
          <a:blip r:embed="rId2"/>
          <a:srcRect l="12102" t="12162" r="30106" b="11097"/>
          <a:stretch/>
        </p:blipFill>
        <p:spPr>
          <a:xfrm>
            <a:off x="0" y="-15225"/>
            <a:ext cx="9144000" cy="6866225"/>
          </a:xfrm>
          <a:prstGeom prst="rect">
            <a:avLst/>
          </a:prstGeom>
        </p:spPr>
      </p:pic>
      <p:pic>
        <p:nvPicPr>
          <p:cNvPr id="6" name="図 5">
            <a:extLst>
              <a:ext uri="{FF2B5EF4-FFF2-40B4-BE49-F238E27FC236}">
                <a16:creationId xmlns:a16="http://schemas.microsoft.com/office/drawing/2014/main" xmlns="" id="{FEA425D5-4580-4088-B5D4-C5F50AF1D63F}"/>
              </a:ext>
            </a:extLst>
          </p:cNvPr>
          <p:cNvPicPr>
            <a:picLocks noChangeAspect="1"/>
          </p:cNvPicPr>
          <p:nvPr userDrawn="1"/>
        </p:nvPicPr>
        <p:blipFill>
          <a:blip r:embed="rId3"/>
          <a:stretch>
            <a:fillRect/>
          </a:stretch>
        </p:blipFill>
        <p:spPr>
          <a:xfrm>
            <a:off x="0" y="-26050"/>
            <a:ext cx="977900" cy="977900"/>
          </a:xfrm>
          <a:prstGeom prst="rect">
            <a:avLst/>
          </a:prstGeom>
        </p:spPr>
      </p:pic>
      <p:pic>
        <p:nvPicPr>
          <p:cNvPr id="7" name="図 6">
            <a:extLst>
              <a:ext uri="{FF2B5EF4-FFF2-40B4-BE49-F238E27FC236}">
                <a16:creationId xmlns:a16="http://schemas.microsoft.com/office/drawing/2014/main" xmlns="" id="{206DC99E-5B86-4C97-A651-147D460449AF}"/>
              </a:ext>
            </a:extLst>
          </p:cNvPr>
          <p:cNvPicPr>
            <a:picLocks noChangeAspect="1"/>
          </p:cNvPicPr>
          <p:nvPr userDrawn="1"/>
        </p:nvPicPr>
        <p:blipFill>
          <a:blip r:embed="rId4"/>
          <a:stretch>
            <a:fillRect/>
          </a:stretch>
        </p:blipFill>
        <p:spPr>
          <a:xfrm>
            <a:off x="8407400" y="6115700"/>
            <a:ext cx="736600" cy="736600"/>
          </a:xfrm>
          <a:prstGeom prst="rect">
            <a:avLst/>
          </a:prstGeom>
        </p:spPr>
      </p:pic>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タイトル付きの図">
    <p:spTree>
      <p:nvGrpSpPr>
        <p:cNvPr id="1" name=""/>
        <p:cNvGrpSpPr/>
        <p:nvPr/>
      </p:nvGrpSpPr>
      <p:grpSpPr>
        <a:xfrm>
          <a:off x="0" y="0"/>
          <a:ext cx="0" cy="0"/>
          <a:chOff x="0" y="0"/>
          <a:chExt cx="0" cy="0"/>
        </a:xfrm>
      </p:grpSpPr>
      <p:sp>
        <p:nvSpPr>
          <p:cNvPr id="9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9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9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9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904"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05"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0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913"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914"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91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92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2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2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931"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932"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93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94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41"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4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949"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50"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951"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95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95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9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97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75"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976"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97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984"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985"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986"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98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タイトルと&#10;縦書きテキスト">
    <p:spTree>
      <p:nvGrpSpPr>
        <p:cNvPr id="1" name=""/>
        <p:cNvGrpSpPr/>
        <p:nvPr/>
      </p:nvGrpSpPr>
      <p:grpSpPr>
        <a:xfrm>
          <a:off x="0" y="0"/>
          <a:ext cx="0" cy="0"/>
          <a:chOff x="0" y="0"/>
          <a:chExt cx="0" cy="0"/>
        </a:xfrm>
      </p:grpSpPr>
      <p:sp>
        <p:nvSpPr>
          <p:cNvPr id="103"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10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5"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99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99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99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003"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004"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00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012" name="タイトルテキスト"/>
          <p:cNvSpPr txBox="1">
            <a:spLocks noGrp="1"/>
          </p:cNvSpPr>
          <p:nvPr>
            <p:ph type="title"/>
          </p:nvPr>
        </p:nvSpPr>
        <p:spPr>
          <a:xfrm>
            <a:off x="685800" y="2130425"/>
            <a:ext cx="7772400" cy="1470025"/>
          </a:xfrm>
          <a:prstGeom prst="rect">
            <a:avLst/>
          </a:prstGeom>
        </p:spPr>
        <p:txBody>
          <a:bodyPr>
            <a:normAutofit/>
          </a:bodyPr>
          <a:lstStyle/>
          <a:p>
            <a:r>
              <a:t>タイトルテキスト</a:t>
            </a:r>
          </a:p>
        </p:txBody>
      </p:sp>
      <p:sp>
        <p:nvSpPr>
          <p:cNvPr id="1013" name="本文レベル1…"/>
          <p:cNvSpPr txBox="1">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1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021"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2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23"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03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103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032"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039"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104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04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4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05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1051"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058"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59"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06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07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107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7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107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縦書きタイトルと&#10;縦書きテキスト">
    <p:spTree>
      <p:nvGrpSpPr>
        <p:cNvPr id="1" name=""/>
        <p:cNvGrpSpPr/>
        <p:nvPr/>
      </p:nvGrpSpPr>
      <p:grpSpPr>
        <a:xfrm>
          <a:off x="0" y="0"/>
          <a:ext cx="0" cy="0"/>
          <a:chOff x="0" y="0"/>
          <a:chExt cx="0" cy="0"/>
        </a:xfrm>
      </p:grpSpPr>
      <p:sp>
        <p:nvSpPr>
          <p:cNvPr id="112" name="タイトルテキスト"/>
          <p:cNvSpPr txBox="1">
            <a:spLocks noGrp="1"/>
          </p:cNvSpPr>
          <p:nvPr>
            <p:ph type="title"/>
          </p:nvPr>
        </p:nvSpPr>
        <p:spPr>
          <a:xfrm>
            <a:off x="6629400" y="274638"/>
            <a:ext cx="2057400" cy="5851526"/>
          </a:xfrm>
          <a:prstGeom prst="rect">
            <a:avLst/>
          </a:prstGeom>
        </p:spPr>
        <p:txBody>
          <a:bodyPr anchor="t">
            <a:normAutofit/>
          </a:bodyPr>
          <a:lstStyle/>
          <a:p>
            <a:r>
              <a:t>タイトルテキスト</a:t>
            </a:r>
          </a:p>
        </p:txBody>
      </p:sp>
      <p:sp>
        <p:nvSpPr>
          <p:cNvPr id="11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4"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083" name="タイトルテキスト"/>
          <p:cNvSpPr txBox="1">
            <a:spLocks noGrp="1"/>
          </p:cNvSpPr>
          <p:nvPr>
            <p:ph type="title"/>
          </p:nvPr>
        </p:nvSpPr>
        <p:spPr>
          <a:xfrm>
            <a:off x="1792288" y="4800600"/>
            <a:ext cx="5486401" cy="566738"/>
          </a:xfrm>
          <a:prstGeom prst="rect">
            <a:avLst/>
          </a:prstGeom>
        </p:spPr>
        <p:txBody>
          <a:bodyPr anchor="b">
            <a:normAutofit/>
          </a:bodyPr>
          <a:lstStyle>
            <a:lvl1pPr algn="l">
              <a:defRPr sz="2000" b="1"/>
            </a:lvl1pPr>
          </a:lstStyle>
          <a:p>
            <a:r>
              <a:t>タイトルテキスト</a:t>
            </a:r>
          </a:p>
        </p:txBody>
      </p:sp>
      <p:sp>
        <p:nvSpPr>
          <p:cNvPr id="1084" name="図プレースホルダー 2"/>
          <p:cNvSpPr>
            <a:spLocks noGrp="1"/>
          </p:cNvSpPr>
          <p:nvPr>
            <p:ph type="pic" sz="half" idx="13"/>
          </p:nvPr>
        </p:nvSpPr>
        <p:spPr>
          <a:xfrm>
            <a:off x="1792288" y="612775"/>
            <a:ext cx="5486401" cy="4114800"/>
          </a:xfrm>
          <a:prstGeom prst="rect">
            <a:avLst/>
          </a:prstGeom>
        </p:spPr>
        <p:txBody>
          <a:bodyPr lIns="91439" rIns="91439">
            <a:noAutofit/>
          </a:bodyPr>
          <a:lstStyle/>
          <a:p>
            <a:endParaRPr/>
          </a:p>
        </p:txBody>
      </p:sp>
      <p:sp>
        <p:nvSpPr>
          <p:cNvPr id="1085" name="本文レベル1…"/>
          <p:cNvSpPr txBox="1">
            <a:spLocks noGrp="1"/>
          </p:cNvSpPr>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本文レベル1</a:t>
            </a:r>
          </a:p>
          <a:p>
            <a:pPr lvl="1"/>
            <a:r>
              <a:t>本文レベル2</a:t>
            </a:r>
          </a:p>
          <a:p>
            <a:pPr lvl="2"/>
            <a:r>
              <a:t>本文レベル3</a:t>
            </a:r>
          </a:p>
          <a:p>
            <a:pPr lvl="3"/>
            <a:r>
              <a:t>本文レベル4</a:t>
            </a:r>
          </a:p>
          <a:p>
            <a:pPr lvl="4"/>
            <a:r>
              <a:t>本文レベル5</a:t>
            </a:r>
          </a:p>
        </p:txBody>
      </p:sp>
      <p:sp>
        <p:nvSpPr>
          <p:cNvPr id="1086"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1093" name="タイトルテキスト"/>
          <p:cNvSpPr txBox="1">
            <a:spLocks noGrp="1"/>
          </p:cNvSpPr>
          <p:nvPr>
            <p:ph type="title"/>
          </p:nvPr>
        </p:nvSpPr>
        <p:spPr>
          <a:xfrm>
            <a:off x="457200" y="274638"/>
            <a:ext cx="8229600" cy="1143001"/>
          </a:xfrm>
          <a:prstGeom prst="rect">
            <a:avLst/>
          </a:prstGeom>
        </p:spPr>
        <p:txBody>
          <a:bodyPr>
            <a:normAutofit/>
          </a:bodyPr>
          <a:lstStyle/>
          <a:p>
            <a:r>
              <a:t>タイトルテキスト</a:t>
            </a:r>
          </a:p>
        </p:txBody>
      </p:sp>
      <p:sp>
        <p:nvSpPr>
          <p:cNvPr id="1094"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095"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1102" name="タイトルテキスト"/>
          <p:cNvSpPr txBox="1">
            <a:spLocks noGrp="1"/>
          </p:cNvSpPr>
          <p:nvPr>
            <p:ph type="title"/>
          </p:nvPr>
        </p:nvSpPr>
        <p:spPr>
          <a:xfrm>
            <a:off x="6629400" y="274638"/>
            <a:ext cx="2057400" cy="5851526"/>
          </a:xfrm>
          <a:prstGeom prst="rect">
            <a:avLst/>
          </a:prstGeom>
        </p:spPr>
        <p:txBody>
          <a:bodyPr>
            <a:normAutofit/>
          </a:bodyPr>
          <a:lstStyle/>
          <a:p>
            <a:r>
              <a:t>タイトルテキスト</a:t>
            </a:r>
          </a:p>
        </p:txBody>
      </p:sp>
      <p:sp>
        <p:nvSpPr>
          <p:cNvPr id="1103" name="本文レベル1…"/>
          <p:cNvSpPr txBox="1">
            <a:spLocks noGrp="1"/>
          </p:cNvSpPr>
          <p:nvPr>
            <p:ph type="body" idx="1"/>
          </p:nvPr>
        </p:nvSpPr>
        <p:spPr>
          <a:xfrm>
            <a:off x="457200" y="274638"/>
            <a:ext cx="6019800" cy="5851526"/>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1104" name="スライド番号"/>
          <p:cNvSpPr txBox="1">
            <a:spLocks noGrp="1"/>
          </p:cNvSpPr>
          <p:nvPr>
            <p:ph type="sldNum" sz="quarter" idx="2"/>
          </p:nvPr>
        </p:nvSpPr>
        <p:spPr>
          <a:xfrm>
            <a:off x="842281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121"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122"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12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13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3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3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139"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140"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14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14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49"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15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157"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58"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159"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16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16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1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17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ユーザー設定レイアウト">
    <p:spTree>
      <p:nvGrpSpPr>
        <p:cNvPr id="1" name=""/>
        <p:cNvGrpSpPr/>
        <p:nvPr/>
      </p:nvGrpSpPr>
      <p:grpSpPr>
        <a:xfrm>
          <a:off x="0" y="0"/>
          <a:ext cx="0" cy="0"/>
          <a:chOff x="0" y="0"/>
          <a:chExt cx="0" cy="0"/>
        </a:xfrm>
      </p:grpSpPr>
      <p:sp>
        <p:nvSpPr>
          <p:cNvPr id="24" name="スライド番号"/>
          <p:cNvSpPr txBox="1">
            <a:spLocks noGrp="1"/>
          </p:cNvSpPr>
          <p:nvPr>
            <p:ph type="sldNum" sz="quarter" idx="2"/>
          </p:nvPr>
        </p:nvSpPr>
        <p:spPr>
          <a:xfrm>
            <a:off x="8617407" y="6636330"/>
            <a:ext cx="275073" cy="276999"/>
          </a:xfrm>
          <a:prstGeom prst="rect">
            <a:avLst/>
          </a:prstGeom>
        </p:spPr>
        <p:txBody>
          <a:bodyPr/>
          <a:lstStyle>
            <a:lvl1pPr>
              <a:defRPr>
                <a:solidFill>
                  <a:schemeClr val="tx1"/>
                </a:solidFill>
              </a:defRPr>
            </a:lvl1pPr>
          </a:lstStyle>
          <a:p>
            <a:fld id="{86CB4B4D-7CA3-9044-876B-883B54F8677D}" type="slidenum">
              <a:rPr lang="en-US" altLang="ja-JP" smtClean="0"/>
              <a:pPr/>
              <a:t>‹#›</a:t>
            </a:fld>
            <a:endParaRPr lang="ja-JP" altLang="en-US" dirty="0"/>
          </a:p>
        </p:txBody>
      </p:sp>
      <p:pic>
        <p:nvPicPr>
          <p:cNvPr id="3" name="図 2">
            <a:extLst>
              <a:ext uri="{FF2B5EF4-FFF2-40B4-BE49-F238E27FC236}">
                <a16:creationId xmlns:a16="http://schemas.microsoft.com/office/drawing/2014/main" xmlns="" id="{74552C0B-BF1A-4EC5-8528-DDD3DF850933}"/>
              </a:ext>
            </a:extLst>
          </p:cNvPr>
          <p:cNvPicPr>
            <a:picLocks noChangeAspect="1"/>
          </p:cNvPicPr>
          <p:nvPr userDrawn="1"/>
        </p:nvPicPr>
        <p:blipFill rotWithShape="1">
          <a:blip r:embed="rId2"/>
          <a:srcRect l="39431" r="18293"/>
          <a:stretch/>
        </p:blipFill>
        <p:spPr>
          <a:xfrm>
            <a:off x="0" y="-6537"/>
            <a:ext cx="990600" cy="6864537"/>
          </a:xfrm>
          <a:prstGeom prst="rect">
            <a:avLst/>
          </a:prstGeom>
        </p:spPr>
      </p:pic>
      <p:sp>
        <p:nvSpPr>
          <p:cNvPr id="2" name="正方形/長方形 1">
            <a:extLst>
              <a:ext uri="{FF2B5EF4-FFF2-40B4-BE49-F238E27FC236}">
                <a16:creationId xmlns:a16="http://schemas.microsoft.com/office/drawing/2014/main" xmlns="" id="{475ABCD7-F554-4A03-8911-C07BF1D9BF61}"/>
              </a:ext>
            </a:extLst>
          </p:cNvPr>
          <p:cNvSpPr/>
          <p:nvPr userDrawn="1"/>
        </p:nvSpPr>
        <p:spPr>
          <a:xfrm>
            <a:off x="9525" y="0"/>
            <a:ext cx="990600" cy="6858000"/>
          </a:xfrm>
          <a:prstGeom prst="rect">
            <a:avLst/>
          </a:prstGeom>
          <a:solidFill>
            <a:srgbClr val="00B0F0">
              <a:alpha val="4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pic>
        <p:nvPicPr>
          <p:cNvPr id="6" name="図 5" descr="図 5">
            <a:extLst>
              <a:ext uri="{FF2B5EF4-FFF2-40B4-BE49-F238E27FC236}">
                <a16:creationId xmlns:a16="http://schemas.microsoft.com/office/drawing/2014/main" xmlns="" id="{F092C35C-B00B-4DEF-B181-2174A0C692B2}"/>
              </a:ext>
            </a:extLst>
          </p:cNvPr>
          <p:cNvPicPr>
            <a:picLocks noChangeAspect="1"/>
          </p:cNvPicPr>
          <p:nvPr userDrawn="1"/>
        </p:nvPicPr>
        <p:blipFill>
          <a:blip r:embed="rId3"/>
          <a:stretch>
            <a:fillRect/>
          </a:stretch>
        </p:blipFill>
        <p:spPr>
          <a:xfrm>
            <a:off x="8478995" y="115129"/>
            <a:ext cx="541268" cy="558542"/>
          </a:xfrm>
          <a:prstGeom prst="rect">
            <a:avLst/>
          </a:prstGeom>
          <a:ln w="12700">
            <a:miter lim="400000"/>
          </a:ln>
        </p:spPr>
      </p:pic>
      <p:sp>
        <p:nvSpPr>
          <p:cNvPr id="7" name="Rectangle 18">
            <a:extLst>
              <a:ext uri="{FF2B5EF4-FFF2-40B4-BE49-F238E27FC236}">
                <a16:creationId xmlns:a16="http://schemas.microsoft.com/office/drawing/2014/main" xmlns="" id="{B9B67E07-ABFF-4F8D-AC4C-1D422BA5262F}"/>
              </a:ext>
            </a:extLst>
          </p:cNvPr>
          <p:cNvSpPr>
            <a:spLocks noChangeArrowheads="1"/>
          </p:cNvSpPr>
          <p:nvPr userDrawn="1"/>
        </p:nvSpPr>
        <p:spPr bwMode="auto">
          <a:xfrm>
            <a:off x="987796" y="753469"/>
            <a:ext cx="7092000" cy="36000"/>
          </a:xfrm>
          <a:prstGeom prst="rect">
            <a:avLst/>
          </a:prstGeom>
          <a:solidFill>
            <a:srgbClr val="0070C0"/>
          </a:solidFill>
          <a:ln>
            <a:noFill/>
          </a:ln>
          <a:effectLst/>
          <a:scene3d>
            <a:camera prst="orthographicFront"/>
            <a:lightRig rig="threePt" dir="t"/>
          </a:scene3d>
          <a:sp3d>
            <a:bevelT/>
          </a:sp3d>
        </p:spPr>
        <p:txBody>
          <a:bodyPr wrap="square" anchor="ctr">
            <a:sp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5pPr>
            <a:lvl6pPr marL="22860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6pPr>
            <a:lvl7pPr marL="27432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7pPr>
            <a:lvl8pPr marL="32004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8pPr>
            <a:lvl9pPr marL="36576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9pPr>
          </a:lstStyle>
          <a:p>
            <a:pPr algn="ctr">
              <a:defRPr/>
            </a:pPr>
            <a:endParaRPr lang="ja-JP" altLang="en-US">
              <a:ea typeface="Meiryo UI" panose="020B0604030504040204" pitchFamily="50" charset="-128"/>
              <a:cs typeface="Meiryo UI" panose="020B0604030504040204" pitchFamily="50" charset="-128"/>
            </a:endParaRPr>
          </a:p>
        </p:txBody>
      </p:sp>
      <p:sp>
        <p:nvSpPr>
          <p:cNvPr id="8" name="Rectangle 19">
            <a:extLst>
              <a:ext uri="{FF2B5EF4-FFF2-40B4-BE49-F238E27FC236}">
                <a16:creationId xmlns:a16="http://schemas.microsoft.com/office/drawing/2014/main" xmlns="" id="{CDFD1F21-609A-488D-A373-D9B7B766883F}"/>
              </a:ext>
            </a:extLst>
          </p:cNvPr>
          <p:cNvSpPr>
            <a:spLocks noChangeArrowheads="1"/>
          </p:cNvSpPr>
          <p:nvPr userDrawn="1"/>
        </p:nvSpPr>
        <p:spPr bwMode="auto">
          <a:xfrm>
            <a:off x="2294475" y="837517"/>
            <a:ext cx="6840000" cy="36000"/>
          </a:xfrm>
          <a:prstGeom prst="rect">
            <a:avLst/>
          </a:prstGeom>
          <a:solidFill>
            <a:srgbClr val="0070C0"/>
          </a:solidFill>
          <a:ln>
            <a:noFill/>
          </a:ln>
          <a:effectLst/>
          <a:scene3d>
            <a:camera prst="orthographicFront"/>
            <a:lightRig rig="threePt" dir="t"/>
          </a:scene3d>
          <a:sp3d>
            <a:bevelT/>
          </a:sp3d>
        </p:spPr>
        <p:txBody>
          <a:bodyPr wrap="square" anchor="ctr">
            <a:sp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HGP明朝E" panose="02020900000000000000" pitchFamily="18" charset="-128"/>
                <a:cs typeface="+mn-cs"/>
              </a:defRPr>
            </a:lvl5pPr>
            <a:lvl6pPr marL="22860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6pPr>
            <a:lvl7pPr marL="27432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7pPr>
            <a:lvl8pPr marL="32004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8pPr>
            <a:lvl9pPr marL="3657600" algn="l" defTabSz="914400" rtl="0" eaLnBrk="1" latinLnBrk="0" hangingPunct="1">
              <a:defRPr kumimoji="1" kern="1200">
                <a:solidFill>
                  <a:schemeClr val="tx1"/>
                </a:solidFill>
                <a:latin typeface="Arial" panose="020B0604020202020204" pitchFamily="34" charset="0"/>
                <a:ea typeface="HGP明朝E" panose="02020900000000000000" pitchFamily="18" charset="-128"/>
                <a:cs typeface="+mn-cs"/>
              </a:defRPr>
            </a:lvl9pPr>
          </a:lstStyle>
          <a:p>
            <a:pPr algn="ctr">
              <a:defRPr/>
            </a:pPr>
            <a:endParaRPr lang="ja-JP" altLang="en-US">
              <a:ea typeface="Meiryo UI" panose="020B0604030504040204" pitchFamily="50" charset="-128"/>
              <a:cs typeface="Meiryo UI" panose="020B0604030504040204" pitchFamily="50" charset="-128"/>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18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83"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184"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18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192"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193"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194"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19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20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03"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0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211"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12"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1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220"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221"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22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22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3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3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238"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239"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24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24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48"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24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256"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57"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258"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25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26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26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タイトルとコンテンツ">
    <p:spTree>
      <p:nvGrpSpPr>
        <p:cNvPr id="1" name=""/>
        <p:cNvGrpSpPr/>
        <p:nvPr/>
      </p:nvGrpSpPr>
      <p:grpSpPr>
        <a:xfrm>
          <a:off x="0" y="0"/>
          <a:ext cx="0" cy="0"/>
          <a:chOff x="0" y="0"/>
          <a:chExt cx="0" cy="0"/>
        </a:xfrm>
      </p:grpSpPr>
      <p:sp>
        <p:nvSpPr>
          <p:cNvPr id="31"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32" name="本文レベル1…"/>
          <p:cNvSpPr txBox="1">
            <a:spLocks noGrp="1"/>
          </p:cNvSpPr>
          <p:nvPr>
            <p:ph type="body" idx="1"/>
          </p:nvPr>
        </p:nvSpPr>
        <p:spPr>
          <a:xfrm>
            <a:off x="457200" y="1600200"/>
            <a:ext cx="8229600" cy="452596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33"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27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28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82"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283"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28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291"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292"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293"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29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30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02"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0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310"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11"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1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319"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320"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32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32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2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3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337"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338"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33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34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47"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34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355"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56"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357"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35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セクション見出し">
    <p:spTree>
      <p:nvGrpSpPr>
        <p:cNvPr id="1" name=""/>
        <p:cNvGrpSpPr/>
        <p:nvPr/>
      </p:nvGrpSpPr>
      <p:grpSpPr>
        <a:xfrm>
          <a:off x="0" y="0"/>
          <a:ext cx="0" cy="0"/>
          <a:chOff x="0" y="0"/>
          <a:chExt cx="0" cy="0"/>
        </a:xfrm>
      </p:grpSpPr>
      <p:sp>
        <p:nvSpPr>
          <p:cNvPr id="40" name="タイトルテキスト"/>
          <p:cNvSpPr txBox="1">
            <a:spLocks noGrp="1"/>
          </p:cNvSpPr>
          <p:nvPr>
            <p:ph type="title"/>
          </p:nvPr>
        </p:nvSpPr>
        <p:spPr>
          <a:xfrm>
            <a:off x="722312" y="4406900"/>
            <a:ext cx="7772401" cy="1362075"/>
          </a:xfrm>
          <a:prstGeom prst="rect">
            <a:avLst/>
          </a:prstGeom>
        </p:spPr>
        <p:txBody>
          <a:bodyPr anchor="t">
            <a:normAutofit/>
          </a:bodyPr>
          <a:lstStyle>
            <a:lvl1pPr algn="l">
              <a:defRPr sz="4000" b="1" cap="all"/>
            </a:lvl1pPr>
          </a:lstStyle>
          <a:p>
            <a:r>
              <a:t>タイトルテキスト</a:t>
            </a:r>
          </a:p>
        </p:txBody>
      </p:sp>
      <p:sp>
        <p:nvSpPr>
          <p:cNvPr id="41" name="本文レベル1…"/>
          <p:cNvSpPr txBox="1">
            <a:spLocks noGrp="1"/>
          </p:cNvSpPr>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2"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36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36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37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38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81"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382"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38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390"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391"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392"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39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0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01"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0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409"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10"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1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418"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419"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42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42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2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2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436"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437"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43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44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46"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44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2 つのコンテンツ">
    <p:spTree>
      <p:nvGrpSpPr>
        <p:cNvPr id="1" name=""/>
        <p:cNvGrpSpPr/>
        <p:nvPr/>
      </p:nvGrpSpPr>
      <p:grpSpPr>
        <a:xfrm>
          <a:off x="0" y="0"/>
          <a:ext cx="0" cy="0"/>
          <a:chOff x="0" y="0"/>
          <a:chExt cx="0" cy="0"/>
        </a:xfrm>
      </p:grpSpPr>
      <p:sp>
        <p:nvSpPr>
          <p:cNvPr id="49"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0" name="本文レベル1…"/>
          <p:cNvSpPr txBox="1">
            <a:spLocks noGrp="1"/>
          </p:cNvSpPr>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本文レベル1</a:t>
            </a:r>
          </a:p>
          <a:p>
            <a:pPr lvl="1"/>
            <a:r>
              <a:t>本文レベル2</a:t>
            </a:r>
          </a:p>
          <a:p>
            <a:pPr lvl="2"/>
            <a:r>
              <a:t>本文レベル3</a:t>
            </a:r>
          </a:p>
          <a:p>
            <a:pPr lvl="3"/>
            <a:r>
              <a:t>本文レベル4</a:t>
            </a:r>
          </a:p>
          <a:p>
            <a:pPr lvl="4"/>
            <a:r>
              <a:t>本文レベル5</a:t>
            </a:r>
          </a:p>
        </p:txBody>
      </p:sp>
      <p:sp>
        <p:nvSpPr>
          <p:cNvPr id="5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454"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55"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456"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45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46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46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47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47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80"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481"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48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489"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490"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491"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49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499"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0"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0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508"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09"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1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517"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518"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51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52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2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2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535"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536"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53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比較">
    <p:spTree>
      <p:nvGrpSpPr>
        <p:cNvPr id="1" name=""/>
        <p:cNvGrpSpPr/>
        <p:nvPr/>
      </p:nvGrpSpPr>
      <p:grpSpPr>
        <a:xfrm>
          <a:off x="0" y="0"/>
          <a:ext cx="0" cy="0"/>
          <a:chOff x="0" y="0"/>
          <a:chExt cx="0" cy="0"/>
        </a:xfrm>
      </p:grpSpPr>
      <p:sp>
        <p:nvSpPr>
          <p:cNvPr id="5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59" name="本文レベル1…"/>
          <p:cNvSpPr txBox="1">
            <a:spLocks noGrp="1"/>
          </p:cNvSpPr>
          <p:nvPr>
            <p:ph type="body" sz="quarter" idx="1"/>
          </p:nvPr>
        </p:nvSpPr>
        <p:spPr>
          <a:xfrm>
            <a:off x="457200" y="1535112"/>
            <a:ext cx="4040188"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0" name="テキスト プレースホルダー 4"/>
          <p:cNvSpPr>
            <a:spLocks noGrp="1"/>
          </p:cNvSpPr>
          <p:nvPr>
            <p:ph type="body" sz="quarter" idx="13"/>
          </p:nvPr>
        </p:nvSpPr>
        <p:spPr>
          <a:xfrm>
            <a:off x="4645025" y="1535112"/>
            <a:ext cx="4041775" cy="639763"/>
          </a:xfrm>
          <a:prstGeom prst="rect">
            <a:avLst/>
          </a:prstGeom>
        </p:spPr>
        <p:txBody>
          <a:bodyPr anchor="b"/>
          <a:lstStyle/>
          <a:p>
            <a:pPr marL="0" indent="0">
              <a:spcBef>
                <a:spcPts val="500"/>
              </a:spcBef>
              <a:buSzTx/>
              <a:buFontTx/>
              <a:buNone/>
              <a:defRPr sz="2400" b="1"/>
            </a:pPr>
            <a:endParaRPr/>
          </a:p>
        </p:txBody>
      </p:sp>
      <p:sp>
        <p:nvSpPr>
          <p:cNvPr id="61"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54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45"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54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553"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54"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555"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55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56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6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57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57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79"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580"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58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588"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589"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590"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59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598"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599"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607"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08"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0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616"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617"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61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62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2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2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タイトルのみ">
    <p:spTree>
      <p:nvGrpSpPr>
        <p:cNvPr id="1" name=""/>
        <p:cNvGrpSpPr/>
        <p:nvPr/>
      </p:nvGrpSpPr>
      <p:grpSpPr>
        <a:xfrm>
          <a:off x="0" y="0"/>
          <a:ext cx="0" cy="0"/>
          <a:chOff x="0" y="0"/>
          <a:chExt cx="0" cy="0"/>
        </a:xfrm>
      </p:grpSpPr>
      <p:sp>
        <p:nvSpPr>
          <p:cNvPr id="68" name="タイトルテキスト"/>
          <p:cNvSpPr txBox="1">
            <a:spLocks noGrp="1"/>
          </p:cNvSpPr>
          <p:nvPr>
            <p:ph type="title"/>
          </p:nvPr>
        </p:nvSpPr>
        <p:spPr>
          <a:xfrm>
            <a:off x="457200" y="274638"/>
            <a:ext cx="8229600" cy="1143001"/>
          </a:xfrm>
          <a:prstGeom prst="rect">
            <a:avLst/>
          </a:prstGeom>
        </p:spPr>
        <p:txBody>
          <a:bodyPr anchor="t">
            <a:normAutofit/>
          </a:bodyPr>
          <a:lstStyle/>
          <a:p>
            <a:r>
              <a:t>タイトルテキスト</a:t>
            </a:r>
          </a:p>
        </p:txBody>
      </p:sp>
      <p:sp>
        <p:nvSpPr>
          <p:cNvPr id="69"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634"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635"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63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64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44"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4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652"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53"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654"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65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66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6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67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67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78"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679"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68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687"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688"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689"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690"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697"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698"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69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706"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07"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0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715"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716"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71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白紙">
    <p:spTree>
      <p:nvGrpSpPr>
        <p:cNvPr id="1" name=""/>
        <p:cNvGrpSpPr/>
        <p:nvPr/>
      </p:nvGrpSpPr>
      <p:grpSpPr>
        <a:xfrm>
          <a:off x="0" y="0"/>
          <a:ext cx="0" cy="0"/>
          <a:chOff x="0" y="0"/>
          <a:chExt cx="0" cy="0"/>
        </a:xfrm>
      </p:grpSpPr>
      <p:sp>
        <p:nvSpPr>
          <p:cNvPr id="7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724"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25"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2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733"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734"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73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742"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43"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4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751"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52"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753"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75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76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62"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76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77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77"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778"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77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786"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787"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788"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789"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796"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797"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79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x">
  <p:cSld name="縦書きタイトルと&#10;縦書きテキスト">
    <p:spTree>
      <p:nvGrpSpPr>
        <p:cNvPr id="1" name=""/>
        <p:cNvGrpSpPr/>
        <p:nvPr/>
      </p:nvGrpSpPr>
      <p:grpSpPr>
        <a:xfrm>
          <a:off x="0" y="0"/>
          <a:ext cx="0" cy="0"/>
          <a:chOff x="0" y="0"/>
          <a:chExt cx="0" cy="0"/>
        </a:xfrm>
      </p:grpSpPr>
      <p:sp>
        <p:nvSpPr>
          <p:cNvPr id="805" name="タイトルテキスト"/>
          <p:cNvSpPr txBox="1">
            <a:spLocks noGrp="1"/>
          </p:cNvSpPr>
          <p:nvPr>
            <p:ph type="title"/>
          </p:nvPr>
        </p:nvSpPr>
        <p:spPr>
          <a:xfrm>
            <a:off x="6543675" y="365125"/>
            <a:ext cx="1971675" cy="5811838"/>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06" name="本文レベル1…"/>
          <p:cNvSpPr txBox="1">
            <a:spLocks noGrp="1"/>
          </p:cNvSpPr>
          <p:nvPr>
            <p:ph type="body" idx="1"/>
          </p:nvPr>
        </p:nvSpPr>
        <p:spPr>
          <a:xfrm>
            <a:off x="628650" y="365125"/>
            <a:ext cx="5762625" cy="58118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0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タイトル付きの&#10;コンテンツ">
    <p:spTree>
      <p:nvGrpSpPr>
        <p:cNvPr id="1" name=""/>
        <p:cNvGrpSpPr/>
        <p:nvPr/>
      </p:nvGrpSpPr>
      <p:grpSpPr>
        <a:xfrm>
          <a:off x="0" y="0"/>
          <a:ext cx="0" cy="0"/>
          <a:chOff x="0" y="0"/>
          <a:chExt cx="0" cy="0"/>
        </a:xfrm>
      </p:grpSpPr>
      <p:sp>
        <p:nvSpPr>
          <p:cNvPr id="83" name="タイトルテキスト"/>
          <p:cNvSpPr txBox="1">
            <a:spLocks noGrp="1"/>
          </p:cNvSpPr>
          <p:nvPr>
            <p:ph type="title"/>
          </p:nvPr>
        </p:nvSpPr>
        <p:spPr>
          <a:xfrm>
            <a:off x="457200" y="273050"/>
            <a:ext cx="3008314" cy="1162050"/>
          </a:xfrm>
          <a:prstGeom prst="rect">
            <a:avLst/>
          </a:prstGeom>
        </p:spPr>
        <p:txBody>
          <a:bodyPr anchor="b">
            <a:normAutofit/>
          </a:bodyPr>
          <a:lstStyle>
            <a:lvl1pPr algn="l">
              <a:defRPr sz="2000" b="1"/>
            </a:lvl1pPr>
          </a:lstStyle>
          <a:p>
            <a:r>
              <a:t>タイトルテキスト</a:t>
            </a:r>
          </a:p>
        </p:txBody>
      </p:sp>
      <p:sp>
        <p:nvSpPr>
          <p:cNvPr id="84" name="本文レベル1…"/>
          <p:cNvSpPr txBox="1">
            <a:spLocks noGrp="1"/>
          </p:cNvSpPr>
          <p:nvPr>
            <p:ph type="body" idx="1"/>
          </p:nvPr>
        </p:nvSpPr>
        <p:spPr>
          <a:xfrm>
            <a:off x="3575050" y="273050"/>
            <a:ext cx="5111750" cy="5853113"/>
          </a:xfrm>
          <a:prstGeom prst="rect">
            <a:avLst/>
          </a:prstGeom>
        </p:spPr>
        <p:txBody>
          <a:bodyPr/>
          <a:lstStyle/>
          <a:p>
            <a:r>
              <a:t>本文レベル1</a:t>
            </a:r>
          </a:p>
          <a:p>
            <a:pPr lvl="1"/>
            <a:r>
              <a:t>本文レベル2</a:t>
            </a:r>
          </a:p>
          <a:p>
            <a:pPr lvl="2"/>
            <a:r>
              <a:t>本文レベル3</a:t>
            </a:r>
          </a:p>
          <a:p>
            <a:pPr lvl="3"/>
            <a:r>
              <a:t>本文レベル4</a:t>
            </a:r>
          </a:p>
          <a:p>
            <a:pPr lvl="4"/>
            <a:r>
              <a:t>本文レベル5</a:t>
            </a:r>
          </a:p>
        </p:txBody>
      </p:sp>
      <p:sp>
        <p:nvSpPr>
          <p:cNvPr id="85" name="テキスト プレースホルダー 3"/>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86" name="スライド番号"/>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tx">
  <p:cSld name="タイトル スライド">
    <p:spTree>
      <p:nvGrpSpPr>
        <p:cNvPr id="1" name=""/>
        <p:cNvGrpSpPr/>
        <p:nvPr/>
      </p:nvGrpSpPr>
      <p:grpSpPr>
        <a:xfrm>
          <a:off x="0" y="0"/>
          <a:ext cx="0" cy="0"/>
          <a:chOff x="0" y="0"/>
          <a:chExt cx="0" cy="0"/>
        </a:xfrm>
      </p:grpSpPr>
      <p:sp>
        <p:nvSpPr>
          <p:cNvPr id="814" name="タイトルテキスト"/>
          <p:cNvSpPr txBox="1">
            <a:spLocks noGrp="1"/>
          </p:cNvSpPr>
          <p:nvPr>
            <p:ph type="title"/>
          </p:nvPr>
        </p:nvSpPr>
        <p:spPr>
          <a:xfrm>
            <a:off x="1143000" y="1122362"/>
            <a:ext cx="6858000" cy="2387601"/>
          </a:xfrm>
          <a:prstGeom prst="rect">
            <a:avLst/>
          </a:prstGeom>
        </p:spPr>
        <p:txBody>
          <a:bodyPr anchor="b">
            <a:normAutofit/>
          </a:bodyPr>
          <a:lstStyle>
            <a:lvl1pPr>
              <a:lnSpc>
                <a:spcPct val="90000"/>
              </a:lnSpc>
              <a:defRPr sz="6000">
                <a:latin typeface="Calibri Light"/>
                <a:ea typeface="Calibri Light"/>
                <a:cs typeface="Calibri Light"/>
                <a:sym typeface="Calibri Light"/>
              </a:defRPr>
            </a:lvl1pPr>
          </a:lstStyle>
          <a:p>
            <a:r>
              <a:t>タイトルテキスト</a:t>
            </a:r>
          </a:p>
        </p:txBody>
      </p:sp>
      <p:sp>
        <p:nvSpPr>
          <p:cNvPr id="815" name="本文レベル1…"/>
          <p:cNvSpPr txBox="1">
            <a:spLocks noGrp="1"/>
          </p:cNvSpPr>
          <p:nvPr>
            <p:ph type="body" sz="quarter" idx="1"/>
          </p:nvPr>
        </p:nvSpPr>
        <p:spPr>
          <a:xfrm>
            <a:off x="1143000" y="3602037"/>
            <a:ext cx="6858000" cy="1655763"/>
          </a:xfrm>
          <a:prstGeom prst="rect">
            <a:avLst/>
          </a:prstGeom>
        </p:spPr>
        <p:txBody>
          <a:bodyPr/>
          <a:lstStyle>
            <a:lvl1pPr marL="0" indent="0" algn="ctr">
              <a:lnSpc>
                <a:spcPct val="90000"/>
              </a:lnSpc>
              <a:spcBef>
                <a:spcPts val="1000"/>
              </a:spcBef>
              <a:buSzTx/>
              <a:buFontTx/>
              <a:buNone/>
              <a:defRPr sz="2400"/>
            </a:lvl1pPr>
            <a:lvl2pPr marL="0" indent="457200" algn="ctr">
              <a:lnSpc>
                <a:spcPct val="90000"/>
              </a:lnSpc>
              <a:spcBef>
                <a:spcPts val="1000"/>
              </a:spcBef>
              <a:buSzTx/>
              <a:buFontTx/>
              <a:buNone/>
              <a:defRPr sz="2400"/>
            </a:lvl2pPr>
            <a:lvl3pPr marL="0" indent="914400" algn="ctr">
              <a:lnSpc>
                <a:spcPct val="90000"/>
              </a:lnSpc>
              <a:spcBef>
                <a:spcPts val="1000"/>
              </a:spcBef>
              <a:buSzTx/>
              <a:buFontTx/>
              <a:buNone/>
              <a:defRPr sz="2400"/>
            </a:lvl3pPr>
            <a:lvl4pPr marL="0" indent="1371600" algn="ctr">
              <a:lnSpc>
                <a:spcPct val="90000"/>
              </a:lnSpc>
              <a:spcBef>
                <a:spcPts val="1000"/>
              </a:spcBef>
              <a:buSzTx/>
              <a:buFontTx/>
              <a:buNone/>
              <a:defRPr sz="2400"/>
            </a:lvl4pPr>
            <a:lvl5pPr marL="0" indent="1828800" algn="ctr">
              <a:lnSpc>
                <a:spcPct val="90000"/>
              </a:lnSpc>
              <a:spcBef>
                <a:spcPts val="1000"/>
              </a:spcBef>
              <a:buSzTx/>
              <a:buFontTx/>
              <a:buNone/>
              <a:defRPr sz="2400"/>
            </a:lvl5pPr>
          </a:lstStyle>
          <a:p>
            <a:r>
              <a:t>本文レベル1</a:t>
            </a:r>
          </a:p>
          <a:p>
            <a:pPr lvl="1"/>
            <a:r>
              <a:t>本文レベル2</a:t>
            </a:r>
          </a:p>
          <a:p>
            <a:pPr lvl="2"/>
            <a:r>
              <a:t>本文レベル3</a:t>
            </a:r>
          </a:p>
          <a:p>
            <a:pPr lvl="3"/>
            <a:r>
              <a:t>本文レベル4</a:t>
            </a:r>
          </a:p>
          <a:p>
            <a:pPr lvl="4"/>
            <a:r>
              <a:t>本文レベル5</a:t>
            </a:r>
          </a:p>
        </p:txBody>
      </p:sp>
      <p:sp>
        <p:nvSpPr>
          <p:cNvPr id="816"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tx">
  <p:cSld name="タイトルとコンテンツ">
    <p:spTree>
      <p:nvGrpSpPr>
        <p:cNvPr id="1" name=""/>
        <p:cNvGrpSpPr/>
        <p:nvPr/>
      </p:nvGrpSpPr>
      <p:grpSpPr>
        <a:xfrm>
          <a:off x="0" y="0"/>
          <a:ext cx="0" cy="0"/>
          <a:chOff x="0" y="0"/>
          <a:chExt cx="0" cy="0"/>
        </a:xfrm>
      </p:grpSpPr>
      <p:sp>
        <p:nvSpPr>
          <p:cNvPr id="823"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24"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25"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x">
  <p:cSld name="セクション見出し">
    <p:spTree>
      <p:nvGrpSpPr>
        <p:cNvPr id="1" name=""/>
        <p:cNvGrpSpPr/>
        <p:nvPr/>
      </p:nvGrpSpPr>
      <p:grpSpPr>
        <a:xfrm>
          <a:off x="0" y="0"/>
          <a:ext cx="0" cy="0"/>
          <a:chOff x="0" y="0"/>
          <a:chExt cx="0" cy="0"/>
        </a:xfrm>
      </p:grpSpPr>
      <p:sp>
        <p:nvSpPr>
          <p:cNvPr id="832" name="タイトルテキスト"/>
          <p:cNvSpPr txBox="1">
            <a:spLocks noGrp="1"/>
          </p:cNvSpPr>
          <p:nvPr>
            <p:ph type="title"/>
          </p:nvPr>
        </p:nvSpPr>
        <p:spPr>
          <a:xfrm>
            <a:off x="623887" y="1709738"/>
            <a:ext cx="7886701" cy="2852737"/>
          </a:xfrm>
          <a:prstGeom prst="rect">
            <a:avLst/>
          </a:prstGeom>
        </p:spPr>
        <p:txBody>
          <a:bodyPr anchor="b">
            <a:normAutofit/>
          </a:bodyPr>
          <a:lstStyle>
            <a:lvl1pPr algn="l">
              <a:lnSpc>
                <a:spcPct val="90000"/>
              </a:lnSpc>
              <a:defRPr sz="6000">
                <a:latin typeface="Calibri Light"/>
                <a:ea typeface="Calibri Light"/>
                <a:cs typeface="Calibri Light"/>
                <a:sym typeface="Calibri Light"/>
              </a:defRPr>
            </a:lvl1pPr>
          </a:lstStyle>
          <a:p>
            <a:r>
              <a:t>タイトルテキスト</a:t>
            </a:r>
          </a:p>
        </p:txBody>
      </p:sp>
      <p:sp>
        <p:nvSpPr>
          <p:cNvPr id="833" name="本文レベル1…"/>
          <p:cNvSpPr txBox="1">
            <a:spLocks noGrp="1"/>
          </p:cNvSpPr>
          <p:nvPr>
            <p:ph type="body" sz="quarter" idx="1"/>
          </p:nvPr>
        </p:nvSpPr>
        <p:spPr>
          <a:xfrm>
            <a:off x="623887" y="4589462"/>
            <a:ext cx="7886701" cy="1500188"/>
          </a:xfrm>
          <a:prstGeom prst="rect">
            <a:avLst/>
          </a:prstGeom>
        </p:spPr>
        <p:txBody>
          <a:bodyPr/>
          <a:lstStyle>
            <a:lvl1pPr marL="0" indent="0">
              <a:lnSpc>
                <a:spcPct val="90000"/>
              </a:lnSpc>
              <a:spcBef>
                <a:spcPts val="1000"/>
              </a:spcBef>
              <a:buSzTx/>
              <a:buFontTx/>
              <a:buNone/>
              <a:defRPr sz="2400">
                <a:solidFill>
                  <a:srgbClr val="888888"/>
                </a:solidFill>
              </a:defRPr>
            </a:lvl1pPr>
            <a:lvl2pPr marL="0" indent="457200">
              <a:lnSpc>
                <a:spcPct val="90000"/>
              </a:lnSpc>
              <a:spcBef>
                <a:spcPts val="1000"/>
              </a:spcBef>
              <a:buSzTx/>
              <a:buFontTx/>
              <a:buNone/>
              <a:defRPr sz="2400">
                <a:solidFill>
                  <a:srgbClr val="888888"/>
                </a:solidFill>
              </a:defRPr>
            </a:lvl2pPr>
            <a:lvl3pPr marL="0" indent="914400">
              <a:lnSpc>
                <a:spcPct val="90000"/>
              </a:lnSpc>
              <a:spcBef>
                <a:spcPts val="1000"/>
              </a:spcBef>
              <a:buSzTx/>
              <a:buFontTx/>
              <a:buNone/>
              <a:defRPr sz="2400">
                <a:solidFill>
                  <a:srgbClr val="888888"/>
                </a:solidFill>
              </a:defRPr>
            </a:lvl3pPr>
            <a:lvl4pPr marL="0" indent="1371600">
              <a:lnSpc>
                <a:spcPct val="90000"/>
              </a:lnSpc>
              <a:spcBef>
                <a:spcPts val="1000"/>
              </a:spcBef>
              <a:buSzTx/>
              <a:buFontTx/>
              <a:buNone/>
              <a:defRPr sz="2400">
                <a:solidFill>
                  <a:srgbClr val="888888"/>
                </a:solidFill>
              </a:defRPr>
            </a:lvl4pPr>
            <a:lvl5pPr marL="0" indent="1828800">
              <a:lnSpc>
                <a:spcPct val="90000"/>
              </a:lnSpc>
              <a:spcBef>
                <a:spcPts val="1000"/>
              </a:spcBef>
              <a:buSzTx/>
              <a:buFontTx/>
              <a:buNone/>
              <a:defRPr sz="2400">
                <a:solidFill>
                  <a:srgbClr val="888888"/>
                </a:solidFill>
              </a:defRPr>
            </a:lvl5pPr>
          </a:lstStyle>
          <a:p>
            <a:r>
              <a:t>本文レベル1</a:t>
            </a:r>
          </a:p>
          <a:p>
            <a:pPr lvl="1"/>
            <a:r>
              <a:t>本文レベル2</a:t>
            </a:r>
          </a:p>
          <a:p>
            <a:pPr lvl="2"/>
            <a:r>
              <a:t>本文レベル3</a:t>
            </a:r>
          </a:p>
          <a:p>
            <a:pPr lvl="3"/>
            <a:r>
              <a:t>本文レベル4</a:t>
            </a:r>
          </a:p>
          <a:p>
            <a:pPr lvl="4"/>
            <a:r>
              <a:t>本文レベル5</a:t>
            </a:r>
          </a:p>
        </p:txBody>
      </p:sp>
      <p:sp>
        <p:nvSpPr>
          <p:cNvPr id="834"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x">
  <p:cSld name="2 つのコンテンツ">
    <p:spTree>
      <p:nvGrpSpPr>
        <p:cNvPr id="1" name=""/>
        <p:cNvGrpSpPr/>
        <p:nvPr/>
      </p:nvGrpSpPr>
      <p:grpSpPr>
        <a:xfrm>
          <a:off x="0" y="0"/>
          <a:ext cx="0" cy="0"/>
          <a:chOff x="0" y="0"/>
          <a:chExt cx="0" cy="0"/>
        </a:xfrm>
      </p:grpSpPr>
      <p:sp>
        <p:nvSpPr>
          <p:cNvPr id="841"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42" name="本文レベル1…"/>
          <p:cNvSpPr txBox="1">
            <a:spLocks noGrp="1"/>
          </p:cNvSpPr>
          <p:nvPr>
            <p:ph type="body" sz="half" idx="1"/>
          </p:nvPr>
        </p:nvSpPr>
        <p:spPr>
          <a:xfrm>
            <a:off x="628650" y="1825625"/>
            <a:ext cx="386715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4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x">
  <p:cSld name="比較">
    <p:spTree>
      <p:nvGrpSpPr>
        <p:cNvPr id="1" name=""/>
        <p:cNvGrpSpPr/>
        <p:nvPr/>
      </p:nvGrpSpPr>
      <p:grpSpPr>
        <a:xfrm>
          <a:off x="0" y="0"/>
          <a:ext cx="0" cy="0"/>
          <a:chOff x="0" y="0"/>
          <a:chExt cx="0" cy="0"/>
        </a:xfrm>
      </p:grpSpPr>
      <p:sp>
        <p:nvSpPr>
          <p:cNvPr id="850" name="タイトルテキスト"/>
          <p:cNvSpPr txBox="1">
            <a:spLocks noGrp="1"/>
          </p:cNvSpPr>
          <p:nvPr>
            <p:ph type="title"/>
          </p:nvPr>
        </p:nvSpPr>
        <p:spPr>
          <a:xfrm>
            <a:off x="630237" y="365125"/>
            <a:ext cx="7886701"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51" name="本文レベル1…"/>
          <p:cNvSpPr txBox="1">
            <a:spLocks noGrp="1"/>
          </p:cNvSpPr>
          <p:nvPr>
            <p:ph type="body" sz="quarter" idx="1"/>
          </p:nvPr>
        </p:nvSpPr>
        <p:spPr>
          <a:xfrm>
            <a:off x="630237" y="1681163"/>
            <a:ext cx="3868739" cy="823913"/>
          </a:xfrm>
          <a:prstGeom prst="rect">
            <a:avLst/>
          </a:prstGeom>
        </p:spPr>
        <p:txBody>
          <a:bodyPr anchor="b"/>
          <a:lstStyle>
            <a:lvl1pPr marL="0" indent="0">
              <a:lnSpc>
                <a:spcPct val="90000"/>
              </a:lnSpc>
              <a:spcBef>
                <a:spcPts val="1000"/>
              </a:spcBef>
              <a:buSzTx/>
              <a:buFontTx/>
              <a:buNone/>
              <a:defRPr sz="2400" b="1"/>
            </a:lvl1pPr>
            <a:lvl2pPr marL="0" indent="457200">
              <a:lnSpc>
                <a:spcPct val="90000"/>
              </a:lnSpc>
              <a:spcBef>
                <a:spcPts val="1000"/>
              </a:spcBef>
              <a:buSzTx/>
              <a:buFontTx/>
              <a:buNone/>
              <a:defRPr sz="2400" b="1"/>
            </a:lvl2pPr>
            <a:lvl3pPr marL="0" indent="914400">
              <a:lnSpc>
                <a:spcPct val="90000"/>
              </a:lnSpc>
              <a:spcBef>
                <a:spcPts val="1000"/>
              </a:spcBef>
              <a:buSzTx/>
              <a:buFontTx/>
              <a:buNone/>
              <a:defRPr sz="2400" b="1"/>
            </a:lvl3pPr>
            <a:lvl4pPr marL="0" indent="1371600">
              <a:lnSpc>
                <a:spcPct val="90000"/>
              </a:lnSpc>
              <a:spcBef>
                <a:spcPts val="1000"/>
              </a:spcBef>
              <a:buSzTx/>
              <a:buFontTx/>
              <a:buNone/>
              <a:defRPr sz="2400" b="1"/>
            </a:lvl4pPr>
            <a:lvl5pPr marL="0" indent="1828800">
              <a:lnSpc>
                <a:spcPct val="90000"/>
              </a:lnSpc>
              <a:spcBef>
                <a:spcPts val="1000"/>
              </a:spcBef>
              <a:buSzTx/>
              <a:buFontTx/>
              <a:buNone/>
              <a:defRPr sz="2400" b="1"/>
            </a:lvl5pPr>
          </a:lstStyle>
          <a:p>
            <a:r>
              <a:t>本文レベル1</a:t>
            </a:r>
          </a:p>
          <a:p>
            <a:pPr lvl="1"/>
            <a:r>
              <a:t>本文レベル2</a:t>
            </a:r>
          </a:p>
          <a:p>
            <a:pPr lvl="2"/>
            <a:r>
              <a:t>本文レベル3</a:t>
            </a:r>
          </a:p>
          <a:p>
            <a:pPr lvl="3"/>
            <a:r>
              <a:t>本文レベル4</a:t>
            </a:r>
          </a:p>
          <a:p>
            <a:pPr lvl="4"/>
            <a:r>
              <a:t>本文レベル5</a:t>
            </a:r>
          </a:p>
        </p:txBody>
      </p:sp>
      <p:sp>
        <p:nvSpPr>
          <p:cNvPr id="852" name="テキスト プレースホルダー 4"/>
          <p:cNvSpPr>
            <a:spLocks noGrp="1"/>
          </p:cNvSpPr>
          <p:nvPr>
            <p:ph type="body" sz="quarter" idx="13"/>
          </p:nvPr>
        </p:nvSpPr>
        <p:spPr>
          <a:xfrm>
            <a:off x="4629150" y="1681163"/>
            <a:ext cx="3887788" cy="823913"/>
          </a:xfrm>
          <a:prstGeom prst="rect">
            <a:avLst/>
          </a:prstGeom>
        </p:spPr>
        <p:txBody>
          <a:bodyPr anchor="b"/>
          <a:lstStyle/>
          <a:p>
            <a:pPr marL="0" indent="0">
              <a:lnSpc>
                <a:spcPct val="90000"/>
              </a:lnSpc>
              <a:spcBef>
                <a:spcPts val="1000"/>
              </a:spcBef>
              <a:buSzTx/>
              <a:buFontTx/>
              <a:buNone/>
              <a:defRPr sz="2400" b="1"/>
            </a:pPr>
            <a:endParaRPr/>
          </a:p>
        </p:txBody>
      </p:sp>
      <p:sp>
        <p:nvSpPr>
          <p:cNvPr id="853"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x">
  <p:cSld name="タイトルのみ">
    <p:spTree>
      <p:nvGrpSpPr>
        <p:cNvPr id="1" name=""/>
        <p:cNvGrpSpPr/>
        <p:nvPr/>
      </p:nvGrpSpPr>
      <p:grpSpPr>
        <a:xfrm>
          <a:off x="0" y="0"/>
          <a:ext cx="0" cy="0"/>
          <a:chOff x="0" y="0"/>
          <a:chExt cx="0" cy="0"/>
        </a:xfrm>
      </p:grpSpPr>
      <p:sp>
        <p:nvSpPr>
          <p:cNvPr id="860"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61"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x">
  <p:cSld name="白紙">
    <p:spTree>
      <p:nvGrpSpPr>
        <p:cNvPr id="1" name=""/>
        <p:cNvGrpSpPr/>
        <p:nvPr/>
      </p:nvGrpSpPr>
      <p:grpSpPr>
        <a:xfrm>
          <a:off x="0" y="0"/>
          <a:ext cx="0" cy="0"/>
          <a:chOff x="0" y="0"/>
          <a:chExt cx="0" cy="0"/>
        </a:xfrm>
      </p:grpSpPr>
      <p:sp>
        <p:nvSpPr>
          <p:cNvPr id="86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tx">
  <p:cSld name="タイトル付きの&#10;コンテンツ">
    <p:spTree>
      <p:nvGrpSpPr>
        <p:cNvPr id="1" name=""/>
        <p:cNvGrpSpPr/>
        <p:nvPr/>
      </p:nvGrpSpPr>
      <p:grpSpPr>
        <a:xfrm>
          <a:off x="0" y="0"/>
          <a:ext cx="0" cy="0"/>
          <a:chOff x="0" y="0"/>
          <a:chExt cx="0" cy="0"/>
        </a:xfrm>
      </p:grpSpPr>
      <p:sp>
        <p:nvSpPr>
          <p:cNvPr id="87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76" name="本文レベル1…"/>
          <p:cNvSpPr txBox="1">
            <a:spLocks noGrp="1"/>
          </p:cNvSpPr>
          <p:nvPr>
            <p:ph type="body" sz="half" idx="1"/>
          </p:nvPr>
        </p:nvSpPr>
        <p:spPr>
          <a:xfrm>
            <a:off x="3887787" y="987425"/>
            <a:ext cx="4629151" cy="4873625"/>
          </a:xfrm>
          <a:prstGeom prst="rect">
            <a:avLst/>
          </a:prstGeom>
        </p:spPr>
        <p:txBody>
          <a:bodyPr/>
          <a:lstStyle>
            <a:lvl1pPr marL="228600" indent="-228600">
              <a:lnSpc>
                <a:spcPct val="90000"/>
              </a:lnSpc>
              <a:spcBef>
                <a:spcPts val="1000"/>
              </a:spcBef>
            </a:lvl1pPr>
            <a:lvl2pPr marL="718457" indent="-261257">
              <a:lnSpc>
                <a:spcPct val="90000"/>
              </a:lnSpc>
              <a:spcBef>
                <a:spcPts val="1000"/>
              </a:spcBef>
              <a:buChar char="•"/>
            </a:lvl2pPr>
            <a:lvl3pPr>
              <a:lnSpc>
                <a:spcPct val="90000"/>
              </a:lnSpc>
              <a:spcBef>
                <a:spcPts val="1000"/>
              </a:spcBef>
            </a:lvl3pPr>
            <a:lvl4pPr>
              <a:lnSpc>
                <a:spcPct val="90000"/>
              </a:lnSpc>
              <a:spcBef>
                <a:spcPts val="1000"/>
              </a:spcBef>
              <a:buChar char="•"/>
            </a:lvl4pPr>
            <a:lvl5pPr>
              <a:lnSpc>
                <a:spcPct val="90000"/>
              </a:lnSpc>
              <a:spcBef>
                <a:spcPts val="1000"/>
              </a:spcBef>
              <a:buChar char="•"/>
            </a:lvl5pPr>
          </a:lstStyle>
          <a:p>
            <a:r>
              <a:t>本文レベル1</a:t>
            </a:r>
          </a:p>
          <a:p>
            <a:pPr lvl="1"/>
            <a:r>
              <a:t>本文レベル2</a:t>
            </a:r>
          </a:p>
          <a:p>
            <a:pPr lvl="2"/>
            <a:r>
              <a:t>本文レベル3</a:t>
            </a:r>
          </a:p>
          <a:p>
            <a:pPr lvl="3"/>
            <a:r>
              <a:t>本文レベル4</a:t>
            </a:r>
          </a:p>
          <a:p>
            <a:pPr lvl="4"/>
            <a:r>
              <a:t>本文レベル5</a:t>
            </a:r>
          </a:p>
        </p:txBody>
      </p:sp>
      <p:sp>
        <p:nvSpPr>
          <p:cNvPr id="877" name="テキスト プレースホルダー 3"/>
          <p:cNvSpPr>
            <a:spLocks noGrp="1"/>
          </p:cNvSpPr>
          <p:nvPr>
            <p:ph type="body" sz="quarter" idx="13"/>
          </p:nvPr>
        </p:nvSpPr>
        <p:spPr>
          <a:xfrm>
            <a:off x="630237" y="2057400"/>
            <a:ext cx="2949576" cy="3811588"/>
          </a:xfrm>
          <a:prstGeom prst="rect">
            <a:avLst/>
          </a:prstGeom>
        </p:spPr>
        <p:txBody>
          <a:bodyPr/>
          <a:lstStyle/>
          <a:p>
            <a:pPr marL="0" indent="0">
              <a:lnSpc>
                <a:spcPct val="90000"/>
              </a:lnSpc>
              <a:spcBef>
                <a:spcPts val="1000"/>
              </a:spcBef>
              <a:buSzTx/>
              <a:buFontTx/>
              <a:buNone/>
              <a:defRPr sz="1600"/>
            </a:pPr>
            <a:endParaRPr/>
          </a:p>
        </p:txBody>
      </p:sp>
      <p:sp>
        <p:nvSpPr>
          <p:cNvPr id="87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type="tx">
  <p:cSld name="タイトル付きの図">
    <p:spTree>
      <p:nvGrpSpPr>
        <p:cNvPr id="1" name=""/>
        <p:cNvGrpSpPr/>
        <p:nvPr/>
      </p:nvGrpSpPr>
      <p:grpSpPr>
        <a:xfrm>
          <a:off x="0" y="0"/>
          <a:ext cx="0" cy="0"/>
          <a:chOff x="0" y="0"/>
          <a:chExt cx="0" cy="0"/>
        </a:xfrm>
      </p:grpSpPr>
      <p:sp>
        <p:nvSpPr>
          <p:cNvPr id="885" name="タイトルテキスト"/>
          <p:cNvSpPr txBox="1">
            <a:spLocks noGrp="1"/>
          </p:cNvSpPr>
          <p:nvPr>
            <p:ph type="title"/>
          </p:nvPr>
        </p:nvSpPr>
        <p:spPr>
          <a:xfrm>
            <a:off x="630237" y="457200"/>
            <a:ext cx="2949576" cy="1600200"/>
          </a:xfrm>
          <a:prstGeom prst="rect">
            <a:avLst/>
          </a:prstGeom>
        </p:spPr>
        <p:txBody>
          <a:bodyPr anchor="b">
            <a:normAutofit/>
          </a:bodyPr>
          <a:lstStyle>
            <a:lvl1pPr algn="l">
              <a:lnSpc>
                <a:spcPct val="90000"/>
              </a:lnSpc>
              <a:defRPr sz="3200">
                <a:latin typeface="Calibri Light"/>
                <a:ea typeface="Calibri Light"/>
                <a:cs typeface="Calibri Light"/>
                <a:sym typeface="Calibri Light"/>
              </a:defRPr>
            </a:lvl1pPr>
          </a:lstStyle>
          <a:p>
            <a:r>
              <a:t>タイトルテキスト</a:t>
            </a:r>
          </a:p>
        </p:txBody>
      </p:sp>
      <p:sp>
        <p:nvSpPr>
          <p:cNvPr id="886" name="図プレースホルダー 2"/>
          <p:cNvSpPr>
            <a:spLocks noGrp="1"/>
          </p:cNvSpPr>
          <p:nvPr>
            <p:ph type="pic" sz="half" idx="13"/>
          </p:nvPr>
        </p:nvSpPr>
        <p:spPr>
          <a:xfrm>
            <a:off x="3887787" y="987425"/>
            <a:ext cx="4629151" cy="4873625"/>
          </a:xfrm>
          <a:prstGeom prst="rect">
            <a:avLst/>
          </a:prstGeom>
        </p:spPr>
        <p:txBody>
          <a:bodyPr lIns="91439" rIns="91439">
            <a:noAutofit/>
          </a:bodyPr>
          <a:lstStyle/>
          <a:p>
            <a:endParaRPr/>
          </a:p>
        </p:txBody>
      </p:sp>
      <p:sp>
        <p:nvSpPr>
          <p:cNvPr id="887" name="本文レベル1…"/>
          <p:cNvSpPr txBox="1">
            <a:spLocks noGrp="1"/>
          </p:cNvSpPr>
          <p:nvPr>
            <p:ph type="body" sz="quarter" idx="1"/>
          </p:nvPr>
        </p:nvSpPr>
        <p:spPr>
          <a:xfrm>
            <a:off x="630237" y="2057400"/>
            <a:ext cx="2949576" cy="3811588"/>
          </a:xfrm>
          <a:prstGeom prst="rect">
            <a:avLst/>
          </a:prstGeom>
        </p:spPr>
        <p:txBody>
          <a:bodyPr/>
          <a:lstStyle>
            <a:lvl1pPr marL="0" indent="0">
              <a:lnSpc>
                <a:spcPct val="90000"/>
              </a:lnSpc>
              <a:spcBef>
                <a:spcPts val="1000"/>
              </a:spcBef>
              <a:buSzTx/>
              <a:buFontTx/>
              <a:buNone/>
              <a:defRPr sz="1600"/>
            </a:lvl1pPr>
            <a:lvl2pPr marL="0" indent="457200">
              <a:lnSpc>
                <a:spcPct val="90000"/>
              </a:lnSpc>
              <a:spcBef>
                <a:spcPts val="1000"/>
              </a:spcBef>
              <a:buSzTx/>
              <a:buFontTx/>
              <a:buNone/>
              <a:defRPr sz="1600"/>
            </a:lvl2pPr>
            <a:lvl3pPr marL="0" indent="914400">
              <a:lnSpc>
                <a:spcPct val="90000"/>
              </a:lnSpc>
              <a:spcBef>
                <a:spcPts val="1000"/>
              </a:spcBef>
              <a:buSzTx/>
              <a:buFontTx/>
              <a:buNone/>
              <a:defRPr sz="1600"/>
            </a:lvl3pPr>
            <a:lvl4pPr marL="0" indent="1371600">
              <a:lnSpc>
                <a:spcPct val="90000"/>
              </a:lnSpc>
              <a:spcBef>
                <a:spcPts val="1000"/>
              </a:spcBef>
              <a:buSzTx/>
              <a:buFontTx/>
              <a:buNone/>
              <a:defRPr sz="1600"/>
            </a:lvl4pPr>
            <a:lvl5pPr marL="0" indent="1828800">
              <a:lnSpc>
                <a:spcPct val="90000"/>
              </a:lnSpc>
              <a:spcBef>
                <a:spcPts val="1000"/>
              </a:spcBef>
              <a:buSzTx/>
              <a:buFontTx/>
              <a:buNone/>
              <a:defRPr sz="1600"/>
            </a:lvl5pPr>
          </a:lstStyle>
          <a:p>
            <a:r>
              <a:t>本文レベル1</a:t>
            </a:r>
          </a:p>
          <a:p>
            <a:pPr lvl="1"/>
            <a:r>
              <a:t>本文レベル2</a:t>
            </a:r>
          </a:p>
          <a:p>
            <a:pPr lvl="2"/>
            <a:r>
              <a:t>本文レベル3</a:t>
            </a:r>
          </a:p>
          <a:p>
            <a:pPr lvl="3"/>
            <a:r>
              <a:t>本文レベル4</a:t>
            </a:r>
          </a:p>
          <a:p>
            <a:pPr lvl="4"/>
            <a:r>
              <a:t>本文レベル5</a:t>
            </a:r>
          </a:p>
        </p:txBody>
      </p:sp>
      <p:sp>
        <p:nvSpPr>
          <p:cNvPr id="888"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type="tx">
  <p:cSld name="タイトルと&#10;縦書きテキスト">
    <p:spTree>
      <p:nvGrpSpPr>
        <p:cNvPr id="1" name=""/>
        <p:cNvGrpSpPr/>
        <p:nvPr/>
      </p:nvGrpSpPr>
      <p:grpSpPr>
        <a:xfrm>
          <a:off x="0" y="0"/>
          <a:ext cx="0" cy="0"/>
          <a:chOff x="0" y="0"/>
          <a:chExt cx="0" cy="0"/>
        </a:xfrm>
      </p:grpSpPr>
      <p:sp>
        <p:nvSpPr>
          <p:cNvPr id="895" name="タイトルテキスト"/>
          <p:cNvSpPr txBox="1">
            <a:spLocks noGrp="1"/>
          </p:cNvSpPr>
          <p:nvPr>
            <p:ph type="title"/>
          </p:nvPr>
        </p:nvSpPr>
        <p:spPr>
          <a:xfrm>
            <a:off x="628650" y="365125"/>
            <a:ext cx="7886700" cy="1325563"/>
          </a:xfrm>
          <a:prstGeom prst="rect">
            <a:avLst/>
          </a:prstGeom>
        </p:spPr>
        <p:txBody>
          <a:bodyPr>
            <a:normAutofit/>
          </a:bodyPr>
          <a:lstStyle>
            <a:lvl1pPr algn="l">
              <a:lnSpc>
                <a:spcPct val="90000"/>
              </a:lnSpc>
              <a:defRPr>
                <a:latin typeface="Calibri Light"/>
                <a:ea typeface="Calibri Light"/>
                <a:cs typeface="Calibri Light"/>
                <a:sym typeface="Calibri Light"/>
              </a:defRPr>
            </a:lvl1pPr>
          </a:lstStyle>
          <a:p>
            <a:r>
              <a:t>タイトルテキスト</a:t>
            </a:r>
          </a:p>
        </p:txBody>
      </p:sp>
      <p:sp>
        <p:nvSpPr>
          <p:cNvPr id="896" name="本文レベル1…"/>
          <p:cNvSpPr txBox="1">
            <a:spLocks noGrp="1"/>
          </p:cNvSpPr>
          <p:nvPr>
            <p:ph type="body" idx="1"/>
          </p:nvPr>
        </p:nvSpPr>
        <p:spPr>
          <a:xfrm>
            <a:off x="628650" y="1825625"/>
            <a:ext cx="7886700" cy="4351338"/>
          </a:xfrm>
          <a:prstGeom prst="rect">
            <a:avLst/>
          </a:prstGeom>
        </p:spPr>
        <p:txBody>
          <a:bodyPr/>
          <a:lstStyle>
            <a:lvl1pPr marL="228600" indent="-228600">
              <a:lnSpc>
                <a:spcPct val="90000"/>
              </a:lnSpc>
              <a:spcBef>
                <a:spcPts val="1000"/>
              </a:spcBef>
              <a:defRPr sz="2800"/>
            </a:lvl1pPr>
            <a:lvl2pPr marL="723900" indent="-266700">
              <a:lnSpc>
                <a:spcPct val="90000"/>
              </a:lnSpc>
              <a:spcBef>
                <a:spcPts val="1000"/>
              </a:spcBef>
              <a:buChar char="•"/>
              <a:defRPr sz="2800"/>
            </a:lvl2pPr>
            <a:lvl3pPr marL="1234439" indent="-320039">
              <a:lnSpc>
                <a:spcPct val="90000"/>
              </a:lnSpc>
              <a:spcBef>
                <a:spcPts val="1000"/>
              </a:spcBef>
              <a:defRPr sz="2800"/>
            </a:lvl3pPr>
            <a:lvl4pPr marL="1727200" indent="-355600">
              <a:lnSpc>
                <a:spcPct val="90000"/>
              </a:lnSpc>
              <a:spcBef>
                <a:spcPts val="1000"/>
              </a:spcBef>
              <a:buChar char="•"/>
              <a:defRPr sz="2800"/>
            </a:lvl4pPr>
            <a:lvl5pPr marL="2184400" indent="-355600">
              <a:lnSpc>
                <a:spcPct val="90000"/>
              </a:lnSpc>
              <a:spcBef>
                <a:spcPts val="1000"/>
              </a:spcBef>
              <a:buChar char="•"/>
              <a:defRPr sz="2800"/>
            </a:lvl5pPr>
          </a:lstStyle>
          <a:p>
            <a:r>
              <a:t>本文レベル1</a:t>
            </a:r>
          </a:p>
          <a:p>
            <a:pPr lvl="1"/>
            <a:r>
              <a:t>本文レベル2</a:t>
            </a:r>
          </a:p>
          <a:p>
            <a:pPr lvl="2"/>
            <a:r>
              <a:t>本文レベル3</a:t>
            </a:r>
          </a:p>
          <a:p>
            <a:pPr lvl="3"/>
            <a:r>
              <a:t>本文レベル4</a:t>
            </a:r>
          </a:p>
          <a:p>
            <a:pPr lvl="4"/>
            <a:r>
              <a:t>本文レベル5</a:t>
            </a:r>
          </a:p>
        </p:txBody>
      </p:sp>
      <p:sp>
        <p:nvSpPr>
          <p:cNvPr id="897" name="スライド番号"/>
          <p:cNvSpPr txBox="1">
            <a:spLocks noGrp="1"/>
          </p:cNvSpPr>
          <p:nvPr>
            <p:ph type="sldNum" sz="quarter" idx="2"/>
          </p:nvPr>
        </p:nvSpPr>
        <p:spPr>
          <a:xfrm>
            <a:off x="8251368" y="6404292"/>
            <a:ext cx="263983" cy="269241"/>
          </a:xfrm>
          <a:prstGeom prst="rect">
            <a:avLst/>
          </a:prstGeom>
        </p:spPr>
        <p:txBody>
          <a:bodyPr/>
          <a:lstStyle>
            <a:lvl1pPr>
              <a:defRPr>
                <a:solidFill>
                  <a:srgbClr val="888888"/>
                </a:solidFill>
              </a:defRPr>
            </a:lvl1p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16" Type="http://schemas.openxmlformats.org/officeDocument/2006/relationships/slideLayout" Target="../slideLayouts/slideLayout11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スライド番号"/>
          <p:cNvSpPr txBox="1">
            <a:spLocks noGrp="1"/>
          </p:cNvSpPr>
          <p:nvPr>
            <p:ph type="sldNum" sz="quarter" idx="2"/>
          </p:nvPr>
        </p:nvSpPr>
        <p:spPr>
          <a:xfrm>
            <a:off x="8617407" y="6636330"/>
            <a:ext cx="275073" cy="276999"/>
          </a:xfrm>
          <a:prstGeom prst="rect">
            <a:avLst/>
          </a:prstGeom>
          <a:ln w="12700">
            <a:miter lim="400000"/>
          </a:ln>
        </p:spPr>
        <p:txBody>
          <a:bodyPr wrap="none" lIns="45719" rIns="45719" anchor="ctr">
            <a:spAutoFit/>
          </a:bodyPr>
          <a:lstStyle>
            <a:lvl1pPr algn="r">
              <a:defRPr sz="1200">
                <a:solidFill>
                  <a:schemeClr val="tx1"/>
                </a:solidFill>
              </a:defRPr>
            </a:lvl1pPr>
          </a:lstStyle>
          <a:p>
            <a:fld id="{86CB4B4D-7CA3-9044-876B-883B54F8677D}" type="slidenum">
              <a:rPr lang="en-US" altLang="ja-JP" smtClean="0"/>
              <a:pPr/>
              <a:t>‹#›</a:t>
            </a:fld>
            <a:endParaRPr lang="en-US" altLang="ja-JP"/>
          </a:p>
        </p:txBody>
      </p:sp>
      <p:sp>
        <p:nvSpPr>
          <p:cNvPr id="7" name="タイトルテキスト"/>
          <p:cNvSpPr txBox="1">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rPr dirty="0" err="1"/>
              <a:t>タイトルテキスト</a:t>
            </a:r>
            <a:endParaRPr dirty="0"/>
          </a:p>
        </p:txBody>
      </p:sp>
      <p:sp>
        <p:nvSpPr>
          <p:cNvPr id="8" name="本文レベル1…"/>
          <p:cNvSpPr txBox="1">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本文レベル1</a:t>
            </a:r>
          </a:p>
          <a:p>
            <a:pPr lvl="1"/>
            <a:r>
              <a:t>本文レベル2</a:t>
            </a:r>
          </a:p>
          <a:p>
            <a:pPr lvl="2"/>
            <a:r>
              <a:t>本文レベル3</a:t>
            </a:r>
          </a:p>
          <a:p>
            <a:pPr lvl="3"/>
            <a:r>
              <a:t>本文レベル4</a:t>
            </a:r>
          </a:p>
          <a:p>
            <a:pPr lvl="4"/>
            <a:r>
              <a:t>本文レベル5</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 id="2147483726" r:id="rId78"/>
    <p:sldLayoutId id="2147483727" r:id="rId79"/>
    <p:sldLayoutId id="2147483728" r:id="rId80"/>
    <p:sldLayoutId id="2147483729" r:id="rId81"/>
    <p:sldLayoutId id="2147483730" r:id="rId82"/>
    <p:sldLayoutId id="2147483731" r:id="rId83"/>
    <p:sldLayoutId id="2147483732" r:id="rId84"/>
    <p:sldLayoutId id="2147483733" r:id="rId85"/>
    <p:sldLayoutId id="2147483734" r:id="rId86"/>
    <p:sldLayoutId id="2147483735" r:id="rId87"/>
    <p:sldLayoutId id="2147483736" r:id="rId88"/>
    <p:sldLayoutId id="2147483737" r:id="rId89"/>
    <p:sldLayoutId id="2147483738" r:id="rId90"/>
    <p:sldLayoutId id="2147483739" r:id="rId91"/>
    <p:sldLayoutId id="2147483740" r:id="rId92"/>
    <p:sldLayoutId id="2147483741" r:id="rId93"/>
    <p:sldLayoutId id="2147483742" r:id="rId94"/>
    <p:sldLayoutId id="2147483743" r:id="rId95"/>
    <p:sldLayoutId id="2147483744" r:id="rId96"/>
    <p:sldLayoutId id="2147483745" r:id="rId97"/>
    <p:sldLayoutId id="2147483746" r:id="rId98"/>
    <p:sldLayoutId id="2147483747" r:id="rId99"/>
    <p:sldLayoutId id="2147483748" r:id="rId100"/>
    <p:sldLayoutId id="2147483749" r:id="rId101"/>
    <p:sldLayoutId id="2147483750" r:id="rId102"/>
    <p:sldLayoutId id="2147483751" r:id="rId103"/>
    <p:sldLayoutId id="2147483752" r:id="rId104"/>
    <p:sldLayoutId id="2147483753" r:id="rId105"/>
    <p:sldLayoutId id="2147483754" r:id="rId106"/>
    <p:sldLayoutId id="2147483755" r:id="rId107"/>
    <p:sldLayoutId id="2147483756" r:id="rId108"/>
    <p:sldLayoutId id="2147483757" r:id="rId109"/>
    <p:sldLayoutId id="2147483758" r:id="rId110"/>
    <p:sldLayoutId id="2147483759" r:id="rId111"/>
    <p:sldLayoutId id="2147483760" r:id="rId112"/>
    <p:sldLayoutId id="2147483761" r:id="rId113"/>
    <p:sldLayoutId id="2147483762" r:id="rId114"/>
    <p:sldLayoutId id="2147483763" r:id="rId115"/>
    <p:sldLayoutId id="2147483764" r:id="rId116"/>
    <p:sldLayoutId id="2147483765" r:id="rId117"/>
    <p:sldLayoutId id="2147483766" r:id="rId118"/>
    <p:sldLayoutId id="2147483767" r:id="rId119"/>
    <p:sldLayoutId id="2147483768" r:id="rId120"/>
    <p:sldLayoutId id="2147483769" r:id="rId121"/>
    <p:sldLayoutId id="2147483770" r:id="rId122"/>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j-lt"/>
          <a:ea typeface="+mj-ea"/>
          <a:cs typeface="+mj-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13"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20.pn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9.png"/><Relationship Id="rId5" Type="http://schemas.openxmlformats.org/officeDocument/2006/relationships/diagramQuickStyle" Target="../diagrams/quickStyle1.xml"/><Relationship Id="rId10" Type="http://schemas.openxmlformats.org/officeDocument/2006/relationships/image" Target="../media/image18.png"/><Relationship Id="rId4" Type="http://schemas.openxmlformats.org/officeDocument/2006/relationships/diagramLayout" Target="../diagrams/layout1.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5" name="図 5" descr="図 5"/>
          <p:cNvPicPr>
            <a:picLocks noChangeAspect="1"/>
          </p:cNvPicPr>
          <p:nvPr/>
        </p:nvPicPr>
        <p:blipFill>
          <a:blip r:embed="rId2"/>
          <a:stretch>
            <a:fillRect/>
          </a:stretch>
        </p:blipFill>
        <p:spPr>
          <a:xfrm>
            <a:off x="814481" y="2261244"/>
            <a:ext cx="1667004" cy="1720206"/>
          </a:xfrm>
          <a:prstGeom prst="rect">
            <a:avLst/>
          </a:prstGeom>
          <a:ln w="12700">
            <a:miter lim="400000"/>
          </a:ln>
        </p:spPr>
      </p:pic>
      <p:sp>
        <p:nvSpPr>
          <p:cNvPr id="1116" name="正方形/長方形 6"/>
          <p:cNvSpPr/>
          <p:nvPr/>
        </p:nvSpPr>
        <p:spPr>
          <a:xfrm>
            <a:off x="2110010" y="3429000"/>
            <a:ext cx="5576666" cy="515526"/>
          </a:xfrm>
          <a:prstGeom prst="rect">
            <a:avLst/>
          </a:prstGeom>
          <a:noFill/>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lnSpc>
                <a:spcPct val="150000"/>
              </a:lnSpc>
              <a:defRPr sz="2400" b="1">
                <a:solidFill>
                  <a:srgbClr val="BFBFBF"/>
                </a:solidFill>
                <a:latin typeface="メイリオ"/>
                <a:ea typeface="メイリオ"/>
                <a:cs typeface="メイリオ"/>
                <a:sym typeface="メイリオ"/>
              </a:defRPr>
            </a:lvl1pPr>
          </a:lstStyle>
          <a:p>
            <a:r>
              <a:rPr lang="ja-JP" altLang="en-US" sz="2000" b="0" dirty="0">
                <a:solidFill>
                  <a:schemeClr val="tx1"/>
                </a:solidFill>
              </a:rPr>
              <a:t>～</a:t>
            </a:r>
            <a:r>
              <a:rPr sz="2000" b="0" dirty="0" err="1">
                <a:solidFill>
                  <a:schemeClr val="tx1"/>
                </a:solidFill>
              </a:rPr>
              <a:t>法人様に価値（勝ち）あるものを</a:t>
            </a:r>
            <a:r>
              <a:rPr lang="ja-JP" altLang="en-US" sz="2000" b="0" dirty="0">
                <a:solidFill>
                  <a:schemeClr val="tx1"/>
                </a:solidFill>
              </a:rPr>
              <a:t>～</a:t>
            </a:r>
            <a:endParaRPr sz="2000" b="0" dirty="0">
              <a:solidFill>
                <a:schemeClr val="tx1"/>
              </a:solidFill>
            </a:endParaRPr>
          </a:p>
        </p:txBody>
      </p:sp>
      <p:sp>
        <p:nvSpPr>
          <p:cNvPr id="6" name="正方形/長方形 6">
            <a:extLst>
              <a:ext uri="{FF2B5EF4-FFF2-40B4-BE49-F238E27FC236}">
                <a16:creationId xmlns:a16="http://schemas.microsoft.com/office/drawing/2014/main" xmlns="" id="{D2C47C6D-84E6-4F66-BAED-8F320DB1A2CB}"/>
              </a:ext>
            </a:extLst>
          </p:cNvPr>
          <p:cNvSpPr/>
          <p:nvPr/>
        </p:nvSpPr>
        <p:spPr>
          <a:xfrm>
            <a:off x="2752853" y="2756279"/>
            <a:ext cx="4362322" cy="730136"/>
          </a:xfrm>
          <a:prstGeom prst="rect">
            <a:avLst/>
          </a:prstGeom>
          <a:noFill/>
          <a:ln w="12700">
            <a:miter lim="400000"/>
          </a:ln>
          <a:extLst>
            <a:ext uri="{C572A759-6A51-4108-AA02-DFA0A04FC94B}">
              <ma14:wrappingTextBoxFlag xmlns:ma14="http://schemas.microsoft.com/office/mac/drawingml/2011/main" xmlns="" val="1"/>
            </a:ext>
          </a:extLst>
        </p:spPr>
        <p:txBody>
          <a:bodyPr wrap="square" lIns="45719" rIns="45719">
            <a:spAutoFit/>
          </a:bodyPr>
          <a:lstStyle>
            <a:lvl1pPr algn="ctr">
              <a:lnSpc>
                <a:spcPct val="150000"/>
              </a:lnSpc>
              <a:defRPr sz="2400" b="1">
                <a:solidFill>
                  <a:srgbClr val="BFBFBF"/>
                </a:solidFill>
                <a:latin typeface="メイリオ"/>
                <a:ea typeface="メイリオ"/>
                <a:cs typeface="メイリオ"/>
                <a:sym typeface="メイリオ"/>
              </a:defRPr>
            </a:lvl1pPr>
          </a:lstStyle>
          <a:p>
            <a:pPr algn="l">
              <a:defRPr/>
            </a:pPr>
            <a:r>
              <a:rPr lang="ja-JP" altLang="en-US" sz="3200" dirty="0">
                <a:solidFill>
                  <a:schemeClr val="tx1"/>
                </a:solidFill>
                <a:latin typeface="Tahoma" panose="020B0604030504040204" pitchFamily="34" charset="0"/>
                <a:ea typeface="Meiryo UI" pitchFamily="50" charset="-128"/>
                <a:cs typeface="Tahoma" panose="020B0604030504040204" pitchFamily="34" charset="0"/>
              </a:rPr>
              <a:t>株式会社 </a:t>
            </a:r>
            <a:r>
              <a:rPr lang="en-US" altLang="ja-JP" sz="3200" dirty="0">
                <a:solidFill>
                  <a:schemeClr val="tx1"/>
                </a:solidFill>
                <a:latin typeface="Tahoma" panose="020B0604030504040204" pitchFamily="34" charset="0"/>
                <a:ea typeface="Meiryo UI" pitchFamily="50" charset="-128"/>
                <a:cs typeface="Tahoma" panose="020B0604030504040204" pitchFamily="34" charset="0"/>
              </a:rPr>
              <a:t>Give Field</a:t>
            </a:r>
            <a:endParaRPr lang="en-US" altLang="ja-JP" sz="3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7"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defRPr sz="1400">
                <a:solidFill>
                  <a:schemeClr val="accent1"/>
                </a:solidFill>
                <a:latin typeface="ヒラギノ角ゴ Pro W6"/>
                <a:ea typeface="ヒラギノ角ゴ Pro W6"/>
                <a:cs typeface="ヒラギノ角ゴ Pro W6"/>
                <a:sym typeface="ヒラギノ角ゴ Pro W6"/>
              </a:defRPr>
            </a:pPr>
            <a:r>
              <a:rPr lang="ja-JP" altLang="en-US" sz="2400" dirty="0" smtClean="0">
                <a:solidFill>
                  <a:schemeClr val="tx1"/>
                </a:solidFill>
                <a:latin typeface="Meiryo UI" panose="020B0604030504040204" pitchFamily="50" charset="-128"/>
                <a:ea typeface="Meiryo UI" panose="020B0604030504040204" pitchFamily="50" charset="-128"/>
              </a:rPr>
              <a:t>求人情報</a:t>
            </a:r>
            <a:endParaRPr lang="ja-JP" altLang="en-US" sz="2400" dirty="0">
              <a:solidFill>
                <a:schemeClr val="tx1"/>
              </a:solidFill>
              <a:latin typeface="Meiryo UI" panose="020B0604030504040204" pitchFamily="50" charset="-128"/>
              <a:ea typeface="Meiryo UI" panose="020B0604030504040204" pitchFamily="50" charset="-128"/>
            </a:endParaRPr>
          </a:p>
        </p:txBody>
      </p:sp>
      <p:sp>
        <p:nvSpPr>
          <p:cNvPr id="2" name="正方形/長方形 1"/>
          <p:cNvSpPr/>
          <p:nvPr/>
        </p:nvSpPr>
        <p:spPr>
          <a:xfrm>
            <a:off x="1233291" y="946343"/>
            <a:ext cx="7659189" cy="5693866"/>
          </a:xfrm>
          <a:prstGeom prst="rect">
            <a:avLst/>
          </a:prstGeom>
        </p:spPr>
        <p:txBody>
          <a:bodyPr wrap="square">
            <a:spAutoFit/>
          </a:bodyPr>
          <a:lstStyle/>
          <a:p>
            <a:r>
              <a:rPr lang="ja-JP" altLang="en-US" sz="1400" dirty="0"/>
              <a:t>募集要項	</a:t>
            </a:r>
          </a:p>
          <a:p>
            <a:r>
              <a:rPr lang="ja-JP" altLang="en-US" sz="1400" dirty="0"/>
              <a:t>〇コールセンター事業</a:t>
            </a:r>
          </a:p>
          <a:p>
            <a:r>
              <a:rPr lang="ja-JP" altLang="en-US" sz="1400" dirty="0"/>
              <a:t>→アウトバウンドコール、アルバイト管理、お客様情報の入力等の業務をお願い致します。</a:t>
            </a:r>
          </a:p>
          <a:p>
            <a:endParaRPr lang="ja-JP" altLang="en-US" sz="1400" dirty="0"/>
          </a:p>
          <a:p>
            <a:r>
              <a:rPr lang="ja-JP" altLang="en-US" sz="1400" dirty="0"/>
              <a:t>〇営業職</a:t>
            </a:r>
          </a:p>
          <a:p>
            <a:r>
              <a:rPr lang="ja-JP" altLang="en-US" sz="1400" dirty="0"/>
              <a:t>→お客様のオフィス環境に関する課題を的確にヒアリングし、モバイルサービスに加え、</a:t>
            </a:r>
            <a:r>
              <a:rPr lang="en-US" altLang="ja-JP" sz="1400" dirty="0"/>
              <a:t>OA</a:t>
            </a:r>
            <a:r>
              <a:rPr lang="ja-JP" altLang="en-US" sz="1400" dirty="0"/>
              <a:t>機器・</a:t>
            </a:r>
            <a:r>
              <a:rPr lang="en-US" altLang="ja-JP" sz="1400" dirty="0"/>
              <a:t>IT</a:t>
            </a:r>
            <a:r>
              <a:rPr lang="ja-JP" altLang="en-US" sz="1400" dirty="0"/>
              <a:t>インフラ・オフィス環境などをトータルに企画・提案する業務になります。</a:t>
            </a:r>
          </a:p>
          <a:p>
            <a:r>
              <a:rPr lang="ja-JP" altLang="en-US" sz="1400" dirty="0"/>
              <a:t>また、お客様のニーズに応じた商材を当社一社で「まとめて」提供することによりコスト削減や業務効率の向上を実現していきます。</a:t>
            </a:r>
          </a:p>
          <a:p>
            <a:endParaRPr lang="ja-JP" altLang="en-US" sz="1400" dirty="0"/>
          </a:p>
          <a:p>
            <a:r>
              <a:rPr lang="ja-JP" altLang="en-US" sz="1400" dirty="0"/>
              <a:t>〇</a:t>
            </a:r>
            <a:r>
              <a:rPr lang="ja-JP" altLang="en-US" sz="1400" dirty="0" smtClean="0"/>
              <a:t>事務</a:t>
            </a:r>
            <a:endParaRPr lang="ja-JP" altLang="en-US" sz="1400" dirty="0"/>
          </a:p>
          <a:p>
            <a:r>
              <a:rPr lang="ja-JP" altLang="en-US" sz="1400" dirty="0"/>
              <a:t>当社業務</a:t>
            </a:r>
            <a:r>
              <a:rPr lang="ja-JP" altLang="en-US" sz="1400" dirty="0" smtClean="0"/>
              <a:t>に関わる事務</a:t>
            </a:r>
            <a:r>
              <a:rPr lang="ja-JP" altLang="en-US" sz="1400" dirty="0"/>
              <a:t>処理全般をおこなう業務になります。</a:t>
            </a:r>
          </a:p>
          <a:p>
            <a:endParaRPr lang="ja-JP" altLang="en-US" sz="1400" dirty="0"/>
          </a:p>
          <a:p>
            <a:r>
              <a:rPr lang="ja-JP" altLang="en-US" sz="1400" dirty="0"/>
              <a:t>基本給：</a:t>
            </a:r>
            <a:r>
              <a:rPr lang="en-US" altLang="ja-JP" sz="1400" dirty="0"/>
              <a:t>220,000</a:t>
            </a:r>
            <a:r>
              <a:rPr lang="ja-JP" altLang="en-US" sz="1400" dirty="0"/>
              <a:t>円～</a:t>
            </a:r>
            <a:r>
              <a:rPr lang="en-US" altLang="ja-JP" sz="1400" dirty="0"/>
              <a:t>+</a:t>
            </a:r>
            <a:r>
              <a:rPr lang="ja-JP" altLang="en-US" sz="1400" dirty="0"/>
              <a:t>インセンティブ</a:t>
            </a:r>
          </a:p>
          <a:p>
            <a:r>
              <a:rPr lang="en-US" altLang="ja-JP" sz="1400" dirty="0"/>
              <a:t>※</a:t>
            </a:r>
            <a:r>
              <a:rPr lang="ja-JP" altLang="en-US" sz="1400" dirty="0"/>
              <a:t>経験値･能力により変動</a:t>
            </a:r>
          </a:p>
          <a:p>
            <a:r>
              <a:rPr lang="en-US" altLang="ja-JP" sz="1400" dirty="0" smtClean="0"/>
              <a:t>※</a:t>
            </a:r>
            <a:r>
              <a:rPr lang="ja-JP" altLang="en-US" sz="1400" dirty="0" smtClean="0"/>
              <a:t>営業手当あり </a:t>
            </a:r>
            <a:endParaRPr lang="en-US" altLang="ja-JP" sz="1400" dirty="0" smtClean="0"/>
          </a:p>
          <a:p>
            <a:endParaRPr lang="ja-JP" altLang="en-US" sz="1400" dirty="0"/>
          </a:p>
          <a:p>
            <a:r>
              <a:rPr lang="ja-JP" altLang="en-US" sz="1400" dirty="0"/>
              <a:t>補足</a:t>
            </a:r>
          </a:p>
          <a:p>
            <a:r>
              <a:rPr lang="ja-JP" altLang="en-US" sz="1400" dirty="0"/>
              <a:t>入社月を含む</a:t>
            </a:r>
            <a:r>
              <a:rPr lang="en-US" altLang="ja-JP" sz="1400" dirty="0"/>
              <a:t>3</a:t>
            </a:r>
            <a:r>
              <a:rPr lang="ja-JP" altLang="en-US" sz="1400" dirty="0"/>
              <a:t>ヶ月は試用期間となり、基本給は</a:t>
            </a:r>
            <a:r>
              <a:rPr lang="en-US" altLang="ja-JP" sz="1400" dirty="0" smtClean="0"/>
              <a:t>200,000</a:t>
            </a:r>
            <a:r>
              <a:rPr lang="ja-JP" altLang="en-US" sz="1400" dirty="0"/>
              <a:t>円</a:t>
            </a:r>
            <a:r>
              <a:rPr lang="en-US" altLang="ja-JP" sz="1400" dirty="0"/>
              <a:t>+</a:t>
            </a:r>
            <a:r>
              <a:rPr lang="ja-JP" altLang="en-US" sz="1400" dirty="0"/>
              <a:t>インセンティブ</a:t>
            </a:r>
          </a:p>
          <a:p>
            <a:endParaRPr lang="ja-JP" altLang="en-US" sz="1400" dirty="0"/>
          </a:p>
          <a:p>
            <a:r>
              <a:rPr lang="ja-JP" altLang="en-US" sz="1400" dirty="0"/>
              <a:t>勤務地：池袋駅　（徒歩</a:t>
            </a:r>
            <a:r>
              <a:rPr lang="en-US" altLang="ja-JP" sz="1400" dirty="0"/>
              <a:t>7</a:t>
            </a:r>
            <a:r>
              <a:rPr lang="ja-JP" altLang="en-US" sz="1400" dirty="0"/>
              <a:t>分）</a:t>
            </a:r>
          </a:p>
          <a:p>
            <a:endParaRPr lang="ja-JP" altLang="en-US" sz="1400" dirty="0"/>
          </a:p>
          <a:p>
            <a:r>
              <a:rPr lang="ja-JP" altLang="en-US" sz="1400" dirty="0"/>
              <a:t>勤務時間</a:t>
            </a:r>
            <a:r>
              <a:rPr lang="ja-JP" altLang="en-US" sz="1400" dirty="0" smtClean="0"/>
              <a:t>：</a:t>
            </a:r>
            <a:r>
              <a:rPr lang="en-US" altLang="ja-JP" sz="1400" dirty="0" smtClean="0"/>
              <a:t>9:00</a:t>
            </a:r>
            <a:r>
              <a:rPr lang="ja-JP" altLang="en-US" sz="1400" dirty="0" smtClean="0"/>
              <a:t>～</a:t>
            </a:r>
            <a:r>
              <a:rPr lang="en-US" altLang="ja-JP" sz="1400" dirty="0" smtClean="0"/>
              <a:t>18:00/10:00</a:t>
            </a:r>
            <a:r>
              <a:rPr lang="ja-JP" altLang="en-US" sz="1400" dirty="0"/>
              <a:t>～</a:t>
            </a:r>
            <a:r>
              <a:rPr lang="en-US" altLang="ja-JP" sz="1400" dirty="0"/>
              <a:t>19:00</a:t>
            </a:r>
            <a:r>
              <a:rPr lang="ja-JP" altLang="en-US" sz="1400" dirty="0"/>
              <a:t>（昼休憩</a:t>
            </a:r>
            <a:r>
              <a:rPr lang="en-US" altLang="ja-JP" sz="1400" dirty="0"/>
              <a:t>1</a:t>
            </a:r>
            <a:r>
              <a:rPr lang="ja-JP" altLang="en-US" sz="1400" dirty="0"/>
              <a:t>時間）</a:t>
            </a:r>
          </a:p>
          <a:p>
            <a:r>
              <a:rPr lang="ja-JP" altLang="en-US" sz="1400" dirty="0"/>
              <a:t>福利・待遇：社会保険完備（健康、介護、雇用、厚生年金）</a:t>
            </a:r>
          </a:p>
          <a:p>
            <a:r>
              <a:rPr lang="ja-JP" altLang="en-US" sz="1400" dirty="0"/>
              <a:t>完全週休</a:t>
            </a:r>
            <a:r>
              <a:rPr lang="en-US" altLang="ja-JP" sz="1400" dirty="0"/>
              <a:t>2</a:t>
            </a:r>
            <a:r>
              <a:rPr lang="ja-JP" altLang="en-US" sz="1400" dirty="0"/>
              <a:t>日制</a:t>
            </a:r>
          </a:p>
          <a:p>
            <a:r>
              <a:rPr lang="ja-JP" altLang="en-US" sz="1400" dirty="0"/>
              <a:t>休暇：土日祝、夏季、年末年始、</a:t>
            </a:r>
            <a:r>
              <a:rPr lang="ja-JP" altLang="en-US" sz="1400" dirty="0" smtClean="0"/>
              <a:t>慶弔、有給</a:t>
            </a:r>
          </a:p>
        </p:txBody>
      </p:sp>
    </p:spTree>
    <p:extLst>
      <p:ext uri="{BB962C8B-B14F-4D97-AF65-F5344CB8AC3E}">
        <p14:creationId xmlns:p14="http://schemas.microsoft.com/office/powerpoint/2010/main" val="1632655824"/>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2"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5" name="テキスト ボックス 4">
            <a:extLst>
              <a:ext uri="{FF2B5EF4-FFF2-40B4-BE49-F238E27FC236}">
                <a16:creationId xmlns:a16="http://schemas.microsoft.com/office/drawing/2014/main" xmlns="" id="{7DF3F374-3E7E-42FA-9EEF-A68B4B9FFB0E}"/>
              </a:ext>
            </a:extLst>
          </p:cNvPr>
          <p:cNvSpPr txBox="1"/>
          <p:nvPr/>
        </p:nvSpPr>
        <p:spPr>
          <a:xfrm>
            <a:off x="1382829" y="2346089"/>
            <a:ext cx="7417620" cy="20621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altLang="ja-JP" sz="3200" i="0" dirty="0">
                <a:solidFill>
                  <a:srgbClr val="000000"/>
                </a:solidFill>
                <a:effectLst/>
                <a:latin typeface="HGP明朝E" panose="02020900000000000000" pitchFamily="18" charset="-128"/>
                <a:ea typeface="HGP明朝E" panose="02020900000000000000" pitchFamily="18" charset="-128"/>
              </a:rPr>
              <a:t>『</a:t>
            </a:r>
            <a:r>
              <a:rPr lang="en-US" altLang="ja-JP" sz="3200" i="0" dirty="0" err="1">
                <a:solidFill>
                  <a:srgbClr val="000000"/>
                </a:solidFill>
                <a:effectLst/>
                <a:latin typeface="HGP明朝E" panose="02020900000000000000" pitchFamily="18" charset="-128"/>
                <a:ea typeface="HGP明朝E" panose="02020900000000000000" pitchFamily="18" charset="-128"/>
              </a:rPr>
              <a:t>Give</a:t>
            </a:r>
            <a:r>
              <a:rPr lang="en-US" altLang="ja-JP" sz="3200" dirty="0" err="1">
                <a:latin typeface="HGP明朝E" panose="02020900000000000000" pitchFamily="18" charset="-128"/>
                <a:ea typeface="HGP明朝E" panose="02020900000000000000" pitchFamily="18" charset="-128"/>
              </a:rPr>
              <a:t>Field</a:t>
            </a:r>
            <a:r>
              <a:rPr lang="ja-JP" altLang="en-US" sz="3200" dirty="0">
                <a:latin typeface="HGP明朝E" panose="02020900000000000000" pitchFamily="18" charset="-128"/>
                <a:ea typeface="HGP明朝E" panose="02020900000000000000" pitchFamily="18" charset="-128"/>
              </a:rPr>
              <a:t>は、</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法人様・お客様へ価値（勝ち）あるものを</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創出、提供し、よりよい社会、人が輝く</a:t>
            </a:r>
            <a:endParaRPr lang="en-US" altLang="ja-JP" sz="3200" dirty="0">
              <a:latin typeface="HGP明朝E" panose="02020900000000000000" pitchFamily="18" charset="-128"/>
              <a:ea typeface="HGP明朝E" panose="02020900000000000000" pitchFamily="18" charset="-128"/>
            </a:endParaRPr>
          </a:p>
          <a:p>
            <a:pPr algn="l"/>
            <a:r>
              <a:rPr lang="ja-JP" altLang="en-US" sz="3200" dirty="0">
                <a:latin typeface="HGP明朝E" panose="02020900000000000000" pitchFamily="18" charset="-128"/>
                <a:ea typeface="HGP明朝E" panose="02020900000000000000" pitchFamily="18" charset="-128"/>
              </a:rPr>
              <a:t>　豊かな社会に貢献し続けます。</a:t>
            </a:r>
            <a:r>
              <a:rPr lang="en-US" altLang="ja-JP" sz="3200" dirty="0">
                <a:latin typeface="HGP明朝E" panose="02020900000000000000" pitchFamily="18" charset="-128"/>
                <a:ea typeface="HGP明朝E" panose="02020900000000000000" pitchFamily="18" charset="-128"/>
              </a:rPr>
              <a:t>』</a:t>
            </a:r>
          </a:p>
        </p:txBody>
      </p:sp>
      <p:sp>
        <p:nvSpPr>
          <p:cNvPr id="6" name="テキスト ボックス 5">
            <a:extLst>
              <a:ext uri="{FF2B5EF4-FFF2-40B4-BE49-F238E27FC236}">
                <a16:creationId xmlns:a16="http://schemas.microsoft.com/office/drawing/2014/main" xmlns="" id="{96789931-DBF6-4CD7-8E42-0A8C616FD292}"/>
              </a:ext>
            </a:extLst>
          </p:cNvPr>
          <p:cNvSpPr txBox="1"/>
          <p:nvPr/>
        </p:nvSpPr>
        <p:spPr>
          <a:xfrm>
            <a:off x="2155700" y="4454761"/>
            <a:ext cx="6054850" cy="523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800" dirty="0">
                <a:solidFill>
                  <a:srgbClr val="000099"/>
                </a:solidFill>
                <a:latin typeface="HGP明朝E" panose="02020900000000000000" pitchFamily="18" charset="-128"/>
                <a:ea typeface="HGP明朝E" panose="02020900000000000000" pitchFamily="18" charset="-128"/>
              </a:rPr>
              <a:t>～笑顔の絶えない未来に向けて～</a:t>
            </a:r>
            <a:endParaRPr lang="en-US" altLang="ja-JP" sz="2800" dirty="0">
              <a:solidFill>
                <a:srgbClr val="000099"/>
              </a:solidFill>
              <a:latin typeface="HGP明朝E" panose="02020900000000000000" pitchFamily="18" charset="-128"/>
              <a:ea typeface="HGP明朝E" panose="02020900000000000000" pitchFamily="18" charset="-128"/>
            </a:endParaRPr>
          </a:p>
        </p:txBody>
      </p:sp>
    </p:spTree>
    <p:extLst>
      <p:ext uri="{BB962C8B-B14F-4D97-AF65-F5344CB8AC3E}">
        <p14:creationId xmlns:p14="http://schemas.microsoft.com/office/powerpoint/2010/main" val="353570789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8"/>
          <p:cNvSpPr>
            <a:spLocks noChangeArrowheads="1"/>
          </p:cNvSpPr>
          <p:nvPr/>
        </p:nvSpPr>
        <p:spPr bwMode="auto">
          <a:xfrm>
            <a:off x="2624238" y="1420917"/>
            <a:ext cx="4995745" cy="340735"/>
          </a:xfrm>
          <a:prstGeom prst="rect">
            <a:avLst/>
          </a:prstGeom>
          <a:noFill/>
          <a:ln w="15875" algn="ctr">
            <a:noFill/>
            <a:miter lim="800000"/>
            <a:headEnd/>
            <a:tailEnd/>
          </a:ln>
        </p:spPr>
        <p:txBody>
          <a:bodyPr wrap="square" lIns="90000" tIns="46800" rIns="90000" bIns="46800">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株式会社 </a:t>
            </a:r>
            <a:r>
              <a:rPr lang="en-US" altLang="ja-JP" sz="1600" dirty="0">
                <a:latin typeface="Meiryo UI" panose="020B0604030504040204" pitchFamily="50" charset="-128"/>
                <a:ea typeface="Meiryo UI" panose="020B0604030504040204" pitchFamily="50" charset="-128"/>
                <a:cs typeface="Tahoma" panose="020B0604030504040204" pitchFamily="34" charset="0"/>
              </a:rPr>
              <a:t>Give Field</a:t>
            </a:r>
          </a:p>
        </p:txBody>
      </p:sp>
      <p:grpSp>
        <p:nvGrpSpPr>
          <p:cNvPr id="8" name="グループ化 7">
            <a:extLst>
              <a:ext uri="{FF2B5EF4-FFF2-40B4-BE49-F238E27FC236}">
                <a16:creationId xmlns:a16="http://schemas.microsoft.com/office/drawing/2014/main" xmlns="" id="{D3627363-8234-4BCB-8EB1-1B2771FE177E}"/>
              </a:ext>
            </a:extLst>
          </p:cNvPr>
          <p:cNvGrpSpPr/>
          <p:nvPr/>
        </p:nvGrpSpPr>
        <p:grpSpPr>
          <a:xfrm>
            <a:off x="1201494" y="1430209"/>
            <a:ext cx="1380156" cy="335223"/>
            <a:chOff x="361156" y="3097457"/>
            <a:chExt cx="1219200" cy="335223"/>
          </a:xfrm>
        </p:grpSpPr>
        <p:pic>
          <p:nvPicPr>
            <p:cNvPr id="9" name="図 8">
              <a:extLst>
                <a:ext uri="{FF2B5EF4-FFF2-40B4-BE49-F238E27FC236}">
                  <a16:creationId xmlns:a16="http://schemas.microsoft.com/office/drawing/2014/main" xmlns="" id="{EBF4D79D-5751-473D-981A-7814020A6AB8}"/>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1" name="テキスト ボックス 10">
              <a:extLst>
                <a:ext uri="{FF2B5EF4-FFF2-40B4-BE49-F238E27FC236}">
                  <a16:creationId xmlns:a16="http://schemas.microsoft.com/office/drawing/2014/main" xmlns="" id="{1B56C1A5-1503-4DAC-8CA5-7E0066685AD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商号</a:t>
              </a:r>
            </a:p>
          </p:txBody>
        </p:sp>
      </p:grpSp>
      <p:grpSp>
        <p:nvGrpSpPr>
          <p:cNvPr id="14" name="グループ化 13">
            <a:extLst>
              <a:ext uri="{FF2B5EF4-FFF2-40B4-BE49-F238E27FC236}">
                <a16:creationId xmlns:a16="http://schemas.microsoft.com/office/drawing/2014/main" xmlns="" id="{40957BEA-BB96-42D1-A674-7DC215DB92A3}"/>
              </a:ext>
            </a:extLst>
          </p:cNvPr>
          <p:cNvGrpSpPr/>
          <p:nvPr/>
        </p:nvGrpSpPr>
        <p:grpSpPr>
          <a:xfrm>
            <a:off x="1213232" y="2028218"/>
            <a:ext cx="1380156" cy="335223"/>
            <a:chOff x="361156" y="3097457"/>
            <a:chExt cx="1219200" cy="335223"/>
          </a:xfrm>
        </p:grpSpPr>
        <p:pic>
          <p:nvPicPr>
            <p:cNvPr id="15" name="図 14">
              <a:extLst>
                <a:ext uri="{FF2B5EF4-FFF2-40B4-BE49-F238E27FC236}">
                  <a16:creationId xmlns:a16="http://schemas.microsoft.com/office/drawing/2014/main" xmlns="" id="{2105A40E-A2CA-4A25-9268-28B82E1B4A12}"/>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6" name="テキスト ボックス 15">
              <a:extLst>
                <a:ext uri="{FF2B5EF4-FFF2-40B4-BE49-F238E27FC236}">
                  <a16:creationId xmlns:a16="http://schemas.microsoft.com/office/drawing/2014/main" xmlns="" id="{8C78AECC-5203-4D22-8178-73EA1760286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設立</a:t>
              </a:r>
            </a:p>
          </p:txBody>
        </p:sp>
      </p:grpSp>
      <p:grpSp>
        <p:nvGrpSpPr>
          <p:cNvPr id="17" name="グループ化 16">
            <a:extLst>
              <a:ext uri="{FF2B5EF4-FFF2-40B4-BE49-F238E27FC236}">
                <a16:creationId xmlns:a16="http://schemas.microsoft.com/office/drawing/2014/main" xmlns="" id="{33B3DF04-43CF-4941-926C-B83A7927A554}"/>
              </a:ext>
            </a:extLst>
          </p:cNvPr>
          <p:cNvGrpSpPr/>
          <p:nvPr/>
        </p:nvGrpSpPr>
        <p:grpSpPr>
          <a:xfrm>
            <a:off x="1224970" y="2626227"/>
            <a:ext cx="1380156" cy="335223"/>
            <a:chOff x="361156" y="3097457"/>
            <a:chExt cx="1219200" cy="335223"/>
          </a:xfrm>
        </p:grpSpPr>
        <p:pic>
          <p:nvPicPr>
            <p:cNvPr id="18" name="図 17">
              <a:extLst>
                <a:ext uri="{FF2B5EF4-FFF2-40B4-BE49-F238E27FC236}">
                  <a16:creationId xmlns:a16="http://schemas.microsoft.com/office/drawing/2014/main" xmlns="" id="{88D3F61E-985E-4F39-B49B-35D41F889D70}"/>
                </a:ext>
              </a:extLst>
            </p:cNvPr>
            <p:cNvPicPr>
              <a:picLocks noChangeAspect="1"/>
            </p:cNvPicPr>
            <p:nvPr/>
          </p:nvPicPr>
          <p:blipFill>
            <a:blip r:embed="rId3"/>
            <a:stretch>
              <a:fillRect/>
            </a:stretch>
          </p:blipFill>
          <p:spPr>
            <a:xfrm>
              <a:off x="361156" y="3097457"/>
              <a:ext cx="1219200" cy="330200"/>
            </a:xfrm>
            <a:prstGeom prst="rect">
              <a:avLst/>
            </a:prstGeom>
          </p:spPr>
        </p:pic>
        <p:sp>
          <p:nvSpPr>
            <p:cNvPr id="19" name="テキスト ボックス 18">
              <a:extLst>
                <a:ext uri="{FF2B5EF4-FFF2-40B4-BE49-F238E27FC236}">
                  <a16:creationId xmlns:a16="http://schemas.microsoft.com/office/drawing/2014/main" xmlns="" id="{FAE5195E-228F-440C-B4EA-9271FFF59ED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所在地</a:t>
              </a:r>
            </a:p>
          </p:txBody>
        </p:sp>
      </p:grpSp>
      <p:grpSp>
        <p:nvGrpSpPr>
          <p:cNvPr id="20" name="グループ化 19">
            <a:extLst>
              <a:ext uri="{FF2B5EF4-FFF2-40B4-BE49-F238E27FC236}">
                <a16:creationId xmlns:a16="http://schemas.microsoft.com/office/drawing/2014/main" xmlns="" id="{7817F09A-424F-426A-80A6-07317BE6DBCF}"/>
              </a:ext>
            </a:extLst>
          </p:cNvPr>
          <p:cNvGrpSpPr/>
          <p:nvPr/>
        </p:nvGrpSpPr>
        <p:grpSpPr>
          <a:xfrm>
            <a:off x="1236708" y="3224236"/>
            <a:ext cx="1380156" cy="335223"/>
            <a:chOff x="361156" y="3097457"/>
            <a:chExt cx="1219200" cy="335223"/>
          </a:xfrm>
        </p:grpSpPr>
        <p:pic>
          <p:nvPicPr>
            <p:cNvPr id="21" name="図 20">
              <a:extLst>
                <a:ext uri="{FF2B5EF4-FFF2-40B4-BE49-F238E27FC236}">
                  <a16:creationId xmlns:a16="http://schemas.microsoft.com/office/drawing/2014/main" xmlns="" id="{CAB2BD65-D215-429D-A119-9CA88FD7EABA}"/>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2" name="テキスト ボックス 21">
              <a:extLst>
                <a:ext uri="{FF2B5EF4-FFF2-40B4-BE49-F238E27FC236}">
                  <a16:creationId xmlns:a16="http://schemas.microsoft.com/office/drawing/2014/main" xmlns="" id="{60743226-FAB2-4E89-A1AB-A6BD0F0EDB9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資本金</a:t>
              </a:r>
            </a:p>
          </p:txBody>
        </p:sp>
      </p:grpSp>
      <p:grpSp>
        <p:nvGrpSpPr>
          <p:cNvPr id="24" name="グループ化 23">
            <a:extLst>
              <a:ext uri="{FF2B5EF4-FFF2-40B4-BE49-F238E27FC236}">
                <a16:creationId xmlns:a16="http://schemas.microsoft.com/office/drawing/2014/main" xmlns="" id="{47E9C492-A739-4132-9296-E0031F296413}"/>
              </a:ext>
            </a:extLst>
          </p:cNvPr>
          <p:cNvGrpSpPr/>
          <p:nvPr/>
        </p:nvGrpSpPr>
        <p:grpSpPr>
          <a:xfrm>
            <a:off x="1248446" y="3822245"/>
            <a:ext cx="1380156" cy="335223"/>
            <a:chOff x="361156" y="3097457"/>
            <a:chExt cx="1219200" cy="335223"/>
          </a:xfrm>
        </p:grpSpPr>
        <p:pic>
          <p:nvPicPr>
            <p:cNvPr id="25" name="図 24">
              <a:extLst>
                <a:ext uri="{FF2B5EF4-FFF2-40B4-BE49-F238E27FC236}">
                  <a16:creationId xmlns:a16="http://schemas.microsoft.com/office/drawing/2014/main" xmlns="" id="{46A47967-3AD4-42CB-9AC5-B184EE3F5A47}"/>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6" name="テキスト ボックス 25">
              <a:extLst>
                <a:ext uri="{FF2B5EF4-FFF2-40B4-BE49-F238E27FC236}">
                  <a16:creationId xmlns:a16="http://schemas.microsoft.com/office/drawing/2014/main" xmlns="" id="{31E132A9-A08E-45B3-A980-139A014E7E98}"/>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代表者</a:t>
              </a:r>
            </a:p>
          </p:txBody>
        </p:sp>
      </p:grpSp>
      <p:grpSp>
        <p:nvGrpSpPr>
          <p:cNvPr id="27" name="グループ化 26">
            <a:extLst>
              <a:ext uri="{FF2B5EF4-FFF2-40B4-BE49-F238E27FC236}">
                <a16:creationId xmlns:a16="http://schemas.microsoft.com/office/drawing/2014/main" xmlns="" id="{770F7CD3-125A-491C-B6F0-0C6784CF84A9}"/>
              </a:ext>
            </a:extLst>
          </p:cNvPr>
          <p:cNvGrpSpPr/>
          <p:nvPr/>
        </p:nvGrpSpPr>
        <p:grpSpPr>
          <a:xfrm>
            <a:off x="1260184" y="4420254"/>
            <a:ext cx="1380156" cy="335223"/>
            <a:chOff x="361156" y="3097457"/>
            <a:chExt cx="1219200" cy="335223"/>
          </a:xfrm>
        </p:grpSpPr>
        <p:pic>
          <p:nvPicPr>
            <p:cNvPr id="28" name="図 27">
              <a:extLst>
                <a:ext uri="{FF2B5EF4-FFF2-40B4-BE49-F238E27FC236}">
                  <a16:creationId xmlns:a16="http://schemas.microsoft.com/office/drawing/2014/main" xmlns="" id="{EDA8CCA4-F079-4E00-B3CA-EBB897B1FFEB}"/>
                </a:ext>
              </a:extLst>
            </p:cNvPr>
            <p:cNvPicPr>
              <a:picLocks noChangeAspect="1"/>
            </p:cNvPicPr>
            <p:nvPr/>
          </p:nvPicPr>
          <p:blipFill>
            <a:blip r:embed="rId3"/>
            <a:stretch>
              <a:fillRect/>
            </a:stretch>
          </p:blipFill>
          <p:spPr>
            <a:xfrm>
              <a:off x="361156" y="3097457"/>
              <a:ext cx="1219200" cy="330200"/>
            </a:xfrm>
            <a:prstGeom prst="rect">
              <a:avLst/>
            </a:prstGeom>
          </p:spPr>
        </p:pic>
        <p:sp>
          <p:nvSpPr>
            <p:cNvPr id="29" name="テキスト ボックス 28">
              <a:extLst>
                <a:ext uri="{FF2B5EF4-FFF2-40B4-BE49-F238E27FC236}">
                  <a16:creationId xmlns:a16="http://schemas.microsoft.com/office/drawing/2014/main" xmlns="" id="{61CB223F-12C2-465A-9A19-046844F5432E}"/>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取引銀行</a:t>
              </a:r>
            </a:p>
          </p:txBody>
        </p:sp>
      </p:grpSp>
      <p:sp>
        <p:nvSpPr>
          <p:cNvPr id="30" name="Rectangle 38">
            <a:extLst>
              <a:ext uri="{FF2B5EF4-FFF2-40B4-BE49-F238E27FC236}">
                <a16:creationId xmlns:a16="http://schemas.microsoft.com/office/drawing/2014/main" xmlns="" id="{6E1C96CF-423C-435A-9268-BBFFF1058D0F}"/>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会社概要</a:t>
            </a:r>
            <a:endParaRPr lang="en-US" altLang="ja-JP" sz="2400" dirty="0">
              <a:latin typeface="Tahoma" panose="020B0604030504040204" pitchFamily="34" charset="0"/>
              <a:ea typeface="Meiryo UI" pitchFamily="50" charset="-128"/>
              <a:cs typeface="Tahoma" panose="020B0604030504040204" pitchFamily="34" charset="0"/>
            </a:endParaRPr>
          </a:p>
        </p:txBody>
      </p:sp>
      <p:sp>
        <p:nvSpPr>
          <p:cNvPr id="34" name="テキスト ボックス 33">
            <a:extLst>
              <a:ext uri="{FF2B5EF4-FFF2-40B4-BE49-F238E27FC236}">
                <a16:creationId xmlns:a16="http://schemas.microsoft.com/office/drawing/2014/main" xmlns="" id="{94EC66C1-779A-4360-9E8B-D7A2CCAA5F3C}"/>
              </a:ext>
            </a:extLst>
          </p:cNvPr>
          <p:cNvSpPr txBox="1"/>
          <p:nvPr/>
        </p:nvSpPr>
        <p:spPr>
          <a:xfrm>
            <a:off x="2624238" y="1997879"/>
            <a:ext cx="471805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平成</a:t>
            </a:r>
            <a:r>
              <a:rPr lang="en-US" altLang="ja-JP" sz="1600" dirty="0">
                <a:latin typeface="Meiryo UI" panose="020B0604030504040204" pitchFamily="50" charset="-128"/>
                <a:ea typeface="Meiryo UI" panose="020B0604030504040204" pitchFamily="50" charset="-128"/>
                <a:cs typeface="Tahoma" panose="020B0604030504040204" pitchFamily="34" charset="0"/>
              </a:rPr>
              <a:t>27</a:t>
            </a:r>
            <a:r>
              <a:rPr lang="ja-JP" altLang="en-US" sz="1600" dirty="0">
                <a:latin typeface="Meiryo UI" panose="020B0604030504040204" pitchFamily="50" charset="-128"/>
                <a:ea typeface="Meiryo UI" panose="020B0604030504040204" pitchFamily="50" charset="-128"/>
                <a:cs typeface="Tahoma" panose="020B0604030504040204" pitchFamily="34" charset="0"/>
              </a:rPr>
              <a:t>年</a:t>
            </a:r>
            <a:r>
              <a:rPr lang="en-US" altLang="ja-JP" sz="1600" dirty="0">
                <a:latin typeface="Meiryo UI" panose="020B0604030504040204" pitchFamily="50" charset="-128"/>
                <a:ea typeface="Meiryo UI" panose="020B0604030504040204" pitchFamily="50" charset="-128"/>
                <a:cs typeface="Tahoma" panose="020B0604030504040204" pitchFamily="34" charset="0"/>
              </a:rPr>
              <a:t>6</a:t>
            </a:r>
            <a:r>
              <a:rPr lang="ja-JP" altLang="en-US" sz="1600" dirty="0">
                <a:latin typeface="Meiryo UI" panose="020B0604030504040204" pitchFamily="50" charset="-128"/>
                <a:ea typeface="Meiryo UI" panose="020B0604030504040204" pitchFamily="50" charset="-128"/>
                <a:cs typeface="Tahoma" panose="020B0604030504040204" pitchFamily="34" charset="0"/>
              </a:rPr>
              <a:t>月</a:t>
            </a:r>
            <a:r>
              <a:rPr lang="en-US" altLang="ja-JP" sz="1600" dirty="0">
                <a:latin typeface="Meiryo UI" panose="020B0604030504040204" pitchFamily="50" charset="-128"/>
                <a:ea typeface="Meiryo UI" panose="020B0604030504040204" pitchFamily="50" charset="-128"/>
                <a:cs typeface="Tahoma" panose="020B0604030504040204" pitchFamily="34" charset="0"/>
              </a:rPr>
              <a:t>22</a:t>
            </a:r>
            <a:r>
              <a:rPr lang="ja-JP" altLang="en-US" sz="1600" dirty="0">
                <a:latin typeface="Meiryo UI" panose="020B0604030504040204" pitchFamily="50" charset="-128"/>
                <a:ea typeface="Meiryo UI" panose="020B0604030504040204" pitchFamily="50" charset="-128"/>
                <a:cs typeface="Tahoma" panose="020B0604030504040204" pitchFamily="34" charset="0"/>
              </a:rPr>
              <a:t>日</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36" name="テキスト ボックス 35">
            <a:extLst>
              <a:ext uri="{FF2B5EF4-FFF2-40B4-BE49-F238E27FC236}">
                <a16:creationId xmlns:a16="http://schemas.microsoft.com/office/drawing/2014/main" xmlns="" id="{372A2FE4-7A73-427B-830E-A15ADA8C04A7}"/>
              </a:ext>
            </a:extLst>
          </p:cNvPr>
          <p:cNvSpPr txBox="1"/>
          <p:nvPr/>
        </p:nvSpPr>
        <p:spPr>
          <a:xfrm>
            <a:off x="2624238" y="2588082"/>
            <a:ext cx="5812302"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a:t>
            </a:r>
            <a:r>
              <a:rPr lang="en-US" altLang="ja-JP" sz="1600" dirty="0">
                <a:latin typeface="Meiryo UI" panose="020B0604030504040204" pitchFamily="50" charset="-128"/>
                <a:ea typeface="Meiryo UI" panose="020B0604030504040204" pitchFamily="50" charset="-128"/>
                <a:cs typeface="Tahoma" panose="020B0604030504040204" pitchFamily="34" charset="0"/>
              </a:rPr>
              <a:t>170-0014</a:t>
            </a:r>
            <a:r>
              <a:rPr lang="ja-JP" altLang="en-US" sz="1600" dirty="0">
                <a:latin typeface="Meiryo UI" panose="020B0604030504040204" pitchFamily="50" charset="-128"/>
                <a:ea typeface="Meiryo UI" panose="020B0604030504040204" pitchFamily="50" charset="-128"/>
                <a:cs typeface="Tahoma" panose="020B0604030504040204" pitchFamily="34" charset="0"/>
              </a:rPr>
              <a:t>　</a:t>
            </a:r>
            <a:r>
              <a:rPr lang="zh-TW" altLang="en-US" sz="1600" dirty="0">
                <a:latin typeface="Meiryo UI" panose="020B0604030504040204" pitchFamily="50" charset="-128"/>
                <a:ea typeface="Meiryo UI" panose="020B0604030504040204" pitchFamily="50" charset="-128"/>
                <a:cs typeface="Tahoma" panose="020B0604030504040204" pitchFamily="34" charset="0"/>
              </a:rPr>
              <a:t>東京都</a:t>
            </a:r>
            <a:r>
              <a:rPr lang="ja-JP" altLang="en-US" sz="1600" dirty="0">
                <a:latin typeface="Meiryo UI" panose="020B0604030504040204" pitchFamily="50" charset="-128"/>
                <a:ea typeface="Meiryo UI" panose="020B0604030504040204" pitchFamily="50" charset="-128"/>
                <a:cs typeface="Tahoma" panose="020B0604030504040204" pitchFamily="34" charset="0"/>
              </a:rPr>
              <a:t>豊島区池袋</a:t>
            </a:r>
            <a:r>
              <a:rPr lang="en-US" altLang="ja-JP" sz="1600" dirty="0">
                <a:latin typeface="Meiryo UI" panose="020B0604030504040204" pitchFamily="50" charset="-128"/>
                <a:ea typeface="Meiryo UI" panose="020B0604030504040204" pitchFamily="50" charset="-128"/>
                <a:cs typeface="Tahoma" panose="020B0604030504040204" pitchFamily="34" charset="0"/>
              </a:rPr>
              <a:t>2-60-11</a:t>
            </a:r>
            <a:r>
              <a:rPr lang="ja-JP" altLang="en-US" sz="1600" dirty="0">
                <a:latin typeface="Meiryo UI" panose="020B0604030504040204" pitchFamily="50" charset="-128"/>
                <a:ea typeface="Meiryo UI" panose="020B0604030504040204" pitchFamily="50" charset="-128"/>
                <a:cs typeface="Tahoma" panose="020B0604030504040204" pitchFamily="34" charset="0"/>
              </a:rPr>
              <a:t> ともビル</a:t>
            </a:r>
            <a:r>
              <a:rPr lang="en-US" altLang="ja-JP" sz="1600" dirty="0">
                <a:latin typeface="Meiryo UI" panose="020B0604030504040204" pitchFamily="50" charset="-128"/>
                <a:ea typeface="Meiryo UI" panose="020B0604030504040204" pitchFamily="50" charset="-128"/>
                <a:cs typeface="Tahoma" panose="020B0604030504040204" pitchFamily="34" charset="0"/>
              </a:rPr>
              <a:t>11</a:t>
            </a:r>
            <a:r>
              <a:rPr lang="ja-JP" altLang="en-US" sz="1600" dirty="0">
                <a:latin typeface="Meiryo UI" panose="020B0604030504040204" pitchFamily="50" charset="-128"/>
                <a:ea typeface="Meiryo UI" panose="020B0604030504040204" pitchFamily="50" charset="-128"/>
                <a:cs typeface="Tahoma" panose="020B0604030504040204" pitchFamily="34" charset="0"/>
              </a:rPr>
              <a:t>階</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38" name="テキスト ボックス 37">
            <a:extLst>
              <a:ext uri="{FF2B5EF4-FFF2-40B4-BE49-F238E27FC236}">
                <a16:creationId xmlns:a16="http://schemas.microsoft.com/office/drawing/2014/main" xmlns="" id="{417C6638-8D8D-4143-B54C-40D79C4232CA}"/>
              </a:ext>
            </a:extLst>
          </p:cNvPr>
          <p:cNvSpPr txBox="1"/>
          <p:nvPr/>
        </p:nvSpPr>
        <p:spPr>
          <a:xfrm>
            <a:off x="2624238" y="3186551"/>
            <a:ext cx="457517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en-US" altLang="ja-JP" sz="1600" dirty="0">
                <a:latin typeface="Meiryo UI" panose="020B0604030504040204" pitchFamily="50" charset="-128"/>
                <a:ea typeface="Meiryo UI" panose="020B0604030504040204" pitchFamily="50" charset="-128"/>
                <a:cs typeface="Tahoma" panose="020B0604030504040204" pitchFamily="34" charset="0"/>
              </a:rPr>
              <a:t>5,000,000</a:t>
            </a:r>
            <a:r>
              <a:rPr lang="ja-JP" altLang="en-US" sz="1600" dirty="0">
                <a:latin typeface="Meiryo UI" panose="020B0604030504040204" pitchFamily="50" charset="-128"/>
                <a:ea typeface="Meiryo UI" panose="020B0604030504040204" pitchFamily="50" charset="-128"/>
                <a:cs typeface="Tahoma" panose="020B0604030504040204" pitchFamily="34" charset="0"/>
              </a:rPr>
              <a:t>円</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40" name="テキスト ボックス 39">
            <a:extLst>
              <a:ext uri="{FF2B5EF4-FFF2-40B4-BE49-F238E27FC236}">
                <a16:creationId xmlns:a16="http://schemas.microsoft.com/office/drawing/2014/main" xmlns="" id="{6A5F1198-B235-43EB-909F-5A513E9E47C5}"/>
              </a:ext>
            </a:extLst>
          </p:cNvPr>
          <p:cNvSpPr txBox="1"/>
          <p:nvPr/>
        </p:nvSpPr>
        <p:spPr>
          <a:xfrm>
            <a:off x="2624238" y="3790387"/>
            <a:ext cx="457517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代表取締役　岸根　幸史</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42" name="テキスト ボックス 41">
            <a:extLst>
              <a:ext uri="{FF2B5EF4-FFF2-40B4-BE49-F238E27FC236}">
                <a16:creationId xmlns:a16="http://schemas.microsoft.com/office/drawing/2014/main" xmlns="" id="{9A737FDC-F5FC-4869-8130-2433EB552E74}"/>
              </a:ext>
            </a:extLst>
          </p:cNvPr>
          <p:cNvSpPr txBox="1"/>
          <p:nvPr/>
        </p:nvSpPr>
        <p:spPr>
          <a:xfrm>
            <a:off x="2624238" y="4408528"/>
            <a:ext cx="2684545"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三井住友銀行、楽天銀行</a:t>
            </a:r>
            <a:endParaRPr lang="ja-JP" altLang="en-US" sz="1600" dirty="0">
              <a:latin typeface="Meiryo UI" panose="020B0604030504040204" pitchFamily="50" charset="-128"/>
              <a:ea typeface="Meiryo UI" panose="020B0604030504040204" pitchFamily="50" charset="-128"/>
            </a:endParaRPr>
          </a:p>
        </p:txBody>
      </p:sp>
      <p:pic>
        <p:nvPicPr>
          <p:cNvPr id="45" name="図 44">
            <a:extLst>
              <a:ext uri="{FF2B5EF4-FFF2-40B4-BE49-F238E27FC236}">
                <a16:creationId xmlns:a16="http://schemas.microsoft.com/office/drawing/2014/main" xmlns="" id="{A144FC39-EE07-401D-8338-88DDBF276987}"/>
              </a:ext>
            </a:extLst>
          </p:cNvPr>
          <p:cNvPicPr>
            <a:picLocks noChangeAspect="1"/>
          </p:cNvPicPr>
          <p:nvPr/>
        </p:nvPicPr>
        <p:blipFill rotWithShape="1">
          <a:blip r:embed="rId4"/>
          <a:srcRect l="40017" t="32366" r="27883" b="18781"/>
          <a:stretch/>
        </p:blipFill>
        <p:spPr>
          <a:xfrm>
            <a:off x="5742879" y="3274713"/>
            <a:ext cx="3203119" cy="2742119"/>
          </a:xfrm>
          <a:prstGeom prst="rect">
            <a:avLst/>
          </a:prstGeom>
          <a:ln>
            <a:solidFill>
              <a:schemeClr val="tx1"/>
            </a:solidFill>
          </a:ln>
        </p:spPr>
      </p:pic>
      <p:sp>
        <p:nvSpPr>
          <p:cNvPr id="46" name="Rectangle 38">
            <a:extLst>
              <a:ext uri="{FF2B5EF4-FFF2-40B4-BE49-F238E27FC236}">
                <a16:creationId xmlns:a16="http://schemas.microsoft.com/office/drawing/2014/main" xmlns="" id="{097051B2-088B-4A56-9825-8D3D7D6C30E2}"/>
              </a:ext>
            </a:extLst>
          </p:cNvPr>
          <p:cNvSpPr>
            <a:spLocks noChangeArrowheads="1"/>
          </p:cNvSpPr>
          <p:nvPr/>
        </p:nvSpPr>
        <p:spPr bwMode="auto">
          <a:xfrm>
            <a:off x="5471592" y="2928591"/>
            <a:ext cx="3672408" cy="309958"/>
          </a:xfrm>
          <a:prstGeom prst="rect">
            <a:avLst/>
          </a:prstGeom>
          <a:noFill/>
          <a:ln w="15875" algn="ctr">
            <a:noFill/>
            <a:miter lim="800000"/>
            <a:headEnd/>
            <a:tailEnd/>
          </a:ln>
        </p:spPr>
        <p:txBody>
          <a:bodyPr wrap="square" lIns="90000" tIns="46800" rIns="90000" bIns="46800">
            <a:spAutoFit/>
          </a:bodyPr>
          <a:lstStyle/>
          <a:p>
            <a:pPr algn="l">
              <a:defRPr/>
            </a:pPr>
            <a:r>
              <a:rPr lang="ja-JP" altLang="en-US" sz="1400" dirty="0">
                <a:solidFill>
                  <a:srgbClr val="002060"/>
                </a:solidFill>
                <a:latin typeface="Tahoma" panose="020B0604030504040204" pitchFamily="34" charset="0"/>
                <a:ea typeface="Tahoma" panose="020B0604030504040204" pitchFamily="34" charset="0"/>
                <a:cs typeface="Tahoma" panose="020B0604030504040204" pitchFamily="34" charset="0"/>
              </a:rPr>
              <a:t>◆アクセス・・・池袋駅　　西口　徒歩</a:t>
            </a:r>
            <a:r>
              <a:rPr lang="en-US" altLang="ja-JP" sz="1400" dirty="0">
                <a:solidFill>
                  <a:srgbClr val="002060"/>
                </a:solidFill>
                <a:latin typeface="Tahoma" panose="020B0604030504040204" pitchFamily="34" charset="0"/>
                <a:ea typeface="Tahoma" panose="020B0604030504040204" pitchFamily="34" charset="0"/>
                <a:cs typeface="Tahoma" panose="020B0604030504040204" pitchFamily="34" charset="0"/>
              </a:rPr>
              <a:t>6</a:t>
            </a:r>
            <a:r>
              <a:rPr lang="ja-JP" altLang="en-US" sz="1400" dirty="0">
                <a:solidFill>
                  <a:srgbClr val="002060"/>
                </a:solidFill>
                <a:latin typeface="Tahoma" panose="020B0604030504040204" pitchFamily="34" charset="0"/>
                <a:ea typeface="Tahoma" panose="020B0604030504040204" pitchFamily="34" charset="0"/>
                <a:cs typeface="Tahoma" panose="020B0604030504040204" pitchFamily="34" charset="0"/>
              </a:rPr>
              <a:t>分</a:t>
            </a:r>
            <a:endParaRPr lang="en-US" altLang="ja-JP" sz="1400" dirty="0">
              <a:solidFill>
                <a:srgbClr val="002060"/>
              </a:solidFill>
              <a:latin typeface="Tahoma" panose="020B0604030504040204" pitchFamily="34" charset="0"/>
              <a:ea typeface="Tahoma" panose="020B0604030504040204" pitchFamily="34" charset="0"/>
              <a:cs typeface="Tahoma" panose="020B0604030504040204" pitchFamily="34" charset="0"/>
            </a:endParaRPr>
          </a:p>
        </p:txBody>
      </p:sp>
      <p:grpSp>
        <p:nvGrpSpPr>
          <p:cNvPr id="47" name="グループ化 46">
            <a:extLst>
              <a:ext uri="{FF2B5EF4-FFF2-40B4-BE49-F238E27FC236}">
                <a16:creationId xmlns:a16="http://schemas.microsoft.com/office/drawing/2014/main" xmlns="" id="{5089BA2C-9F87-41C3-BCBE-2566CA1BE127}"/>
              </a:ext>
            </a:extLst>
          </p:cNvPr>
          <p:cNvGrpSpPr/>
          <p:nvPr/>
        </p:nvGrpSpPr>
        <p:grpSpPr>
          <a:xfrm>
            <a:off x="1271922" y="5018263"/>
            <a:ext cx="1380156" cy="335223"/>
            <a:chOff x="361156" y="3097457"/>
            <a:chExt cx="1219200" cy="335223"/>
          </a:xfrm>
        </p:grpSpPr>
        <p:pic>
          <p:nvPicPr>
            <p:cNvPr id="48" name="図 47">
              <a:extLst>
                <a:ext uri="{FF2B5EF4-FFF2-40B4-BE49-F238E27FC236}">
                  <a16:creationId xmlns:a16="http://schemas.microsoft.com/office/drawing/2014/main" xmlns="" id="{5DE16E87-61DA-4A5D-9DEE-BCCB05D10A63}"/>
                </a:ext>
              </a:extLst>
            </p:cNvPr>
            <p:cNvPicPr>
              <a:picLocks noChangeAspect="1"/>
            </p:cNvPicPr>
            <p:nvPr/>
          </p:nvPicPr>
          <p:blipFill>
            <a:blip r:embed="rId3"/>
            <a:stretch>
              <a:fillRect/>
            </a:stretch>
          </p:blipFill>
          <p:spPr>
            <a:xfrm>
              <a:off x="361156" y="3097457"/>
              <a:ext cx="1219200" cy="330200"/>
            </a:xfrm>
            <a:prstGeom prst="rect">
              <a:avLst/>
            </a:prstGeom>
          </p:spPr>
        </p:pic>
        <p:sp>
          <p:nvSpPr>
            <p:cNvPr id="49" name="テキスト ボックス 48">
              <a:extLst>
                <a:ext uri="{FF2B5EF4-FFF2-40B4-BE49-F238E27FC236}">
                  <a16:creationId xmlns:a16="http://schemas.microsoft.com/office/drawing/2014/main" xmlns="" id="{4248C928-EADC-4CE5-926C-115A33C95639}"/>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事業内容</a:t>
              </a:r>
            </a:p>
          </p:txBody>
        </p:sp>
      </p:grpSp>
      <p:sp>
        <p:nvSpPr>
          <p:cNvPr id="50" name="テキスト ボックス 49">
            <a:extLst>
              <a:ext uri="{FF2B5EF4-FFF2-40B4-BE49-F238E27FC236}">
                <a16:creationId xmlns:a16="http://schemas.microsoft.com/office/drawing/2014/main" xmlns="" id="{6D4630B8-84BD-4AC2-8467-FC2466A42380}"/>
              </a:ext>
            </a:extLst>
          </p:cNvPr>
          <p:cNvSpPr txBox="1"/>
          <p:nvPr/>
        </p:nvSpPr>
        <p:spPr>
          <a:xfrm>
            <a:off x="2624238" y="4966980"/>
            <a:ext cx="2913078" cy="10772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a:t>
            </a:r>
            <a:r>
              <a:rPr lang="en-US" altLang="ja-JP" sz="1600" dirty="0">
                <a:latin typeface="Meiryo UI" panose="020B0604030504040204" pitchFamily="50" charset="-128"/>
                <a:ea typeface="Meiryo UI" panose="020B0604030504040204" pitchFamily="50" charset="-128"/>
                <a:cs typeface="Tahoma" panose="020B0604030504040204" pitchFamily="34" charset="0"/>
              </a:rPr>
              <a:t>web</a:t>
            </a:r>
            <a:r>
              <a:rPr lang="ja-JP" altLang="en-US" sz="1600" dirty="0">
                <a:latin typeface="Meiryo UI" panose="020B0604030504040204" pitchFamily="50" charset="-128"/>
                <a:ea typeface="Meiryo UI" panose="020B0604030504040204" pitchFamily="50" charset="-128"/>
                <a:cs typeface="Tahoma" panose="020B0604030504040204" pitchFamily="34" charset="0"/>
              </a:rPr>
              <a:t>マーケティングプロモーション</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smtClean="0">
                <a:latin typeface="Meiryo UI" panose="020B0604030504040204" pitchFamily="50" charset="-128"/>
                <a:ea typeface="Meiryo UI" panose="020B0604030504040204" pitchFamily="50" charset="-128"/>
                <a:cs typeface="Tahoma" panose="020B0604030504040204" pitchFamily="34" charset="0"/>
              </a:rPr>
              <a:t>・コールセンター・営業代行事業</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・コスト削減事業</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600" dirty="0">
                <a:latin typeface="Meiryo UI" panose="020B0604030504040204" pitchFamily="50" charset="-128"/>
                <a:ea typeface="Meiryo UI" panose="020B0604030504040204" pitchFamily="50" charset="-128"/>
                <a:cs typeface="Tahoma" panose="020B0604030504040204" pitchFamily="34" charset="0"/>
              </a:rPr>
              <a:t>・中古携帯の買取事業</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grpSp>
        <p:nvGrpSpPr>
          <p:cNvPr id="51" name="グループ化 50">
            <a:extLst>
              <a:ext uri="{FF2B5EF4-FFF2-40B4-BE49-F238E27FC236}">
                <a16:creationId xmlns:a16="http://schemas.microsoft.com/office/drawing/2014/main" xmlns="" id="{4814A2B7-56F5-48F4-9FBA-7AF12990323B}"/>
              </a:ext>
            </a:extLst>
          </p:cNvPr>
          <p:cNvGrpSpPr/>
          <p:nvPr/>
        </p:nvGrpSpPr>
        <p:grpSpPr>
          <a:xfrm>
            <a:off x="1283658" y="6092787"/>
            <a:ext cx="1380156" cy="335223"/>
            <a:chOff x="361156" y="3097457"/>
            <a:chExt cx="1219200" cy="335223"/>
          </a:xfrm>
        </p:grpSpPr>
        <p:pic>
          <p:nvPicPr>
            <p:cNvPr id="52" name="図 51">
              <a:extLst>
                <a:ext uri="{FF2B5EF4-FFF2-40B4-BE49-F238E27FC236}">
                  <a16:creationId xmlns:a16="http://schemas.microsoft.com/office/drawing/2014/main" xmlns="" id="{E1CDC486-F91B-42AD-80C4-3376308470EC}"/>
                </a:ext>
              </a:extLst>
            </p:cNvPr>
            <p:cNvPicPr>
              <a:picLocks noChangeAspect="1"/>
            </p:cNvPicPr>
            <p:nvPr/>
          </p:nvPicPr>
          <p:blipFill>
            <a:blip r:embed="rId3"/>
            <a:stretch>
              <a:fillRect/>
            </a:stretch>
          </p:blipFill>
          <p:spPr>
            <a:xfrm>
              <a:off x="361156" y="3097457"/>
              <a:ext cx="1219200" cy="330200"/>
            </a:xfrm>
            <a:prstGeom prst="rect">
              <a:avLst/>
            </a:prstGeom>
          </p:spPr>
        </p:pic>
        <p:sp>
          <p:nvSpPr>
            <p:cNvPr id="53" name="テキスト ボックス 52">
              <a:extLst>
                <a:ext uri="{FF2B5EF4-FFF2-40B4-BE49-F238E27FC236}">
                  <a16:creationId xmlns:a16="http://schemas.microsoft.com/office/drawing/2014/main" xmlns="" id="{659CD571-9AC2-4577-B881-DDFB42EA1EC1}"/>
                </a:ext>
              </a:extLst>
            </p:cNvPr>
            <p:cNvSpPr txBox="1"/>
            <p:nvPr/>
          </p:nvSpPr>
          <p:spPr>
            <a:xfrm>
              <a:off x="565180" y="3124903"/>
              <a:ext cx="809488" cy="307777"/>
            </a:xfrm>
            <a:prstGeom prst="rect">
              <a:avLst/>
            </a:prstGeom>
            <a:noFill/>
          </p:spPr>
          <p:txBody>
            <a:bodyPr wrap="square" rtlCol="0">
              <a:spAutoFit/>
            </a:bodyPr>
            <a:lstStyle/>
            <a:p>
              <a:r>
                <a:rPr kumimoji="1" lang="ja-JP" altLang="en-US" sz="1400" b="1" dirty="0">
                  <a:solidFill>
                    <a:schemeClr val="bg1"/>
                  </a:solidFill>
                  <a:latin typeface="Meiryo" panose="020B0604030504040204" pitchFamily="34" charset="-128"/>
                  <a:ea typeface="Meiryo" panose="020B0604030504040204" pitchFamily="34" charset="-128"/>
                </a:rPr>
                <a:t>事業内容</a:t>
              </a:r>
            </a:p>
          </p:txBody>
        </p:sp>
      </p:grpSp>
      <p:sp>
        <p:nvSpPr>
          <p:cNvPr id="54" name="テキスト ボックス 53">
            <a:extLst>
              <a:ext uri="{FF2B5EF4-FFF2-40B4-BE49-F238E27FC236}">
                <a16:creationId xmlns:a16="http://schemas.microsoft.com/office/drawing/2014/main" xmlns="" id="{C294C3CB-37D6-4DF9-9373-3639896DBB7C}"/>
              </a:ext>
            </a:extLst>
          </p:cNvPr>
          <p:cNvSpPr txBox="1"/>
          <p:nvPr/>
        </p:nvSpPr>
        <p:spPr>
          <a:xfrm>
            <a:off x="2624238" y="6097759"/>
            <a:ext cx="369084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600" dirty="0">
                <a:latin typeface="Tahoma" panose="020B0604030504040204" pitchFamily="34" charset="0"/>
                <a:ea typeface="Meiryo UI" pitchFamily="50" charset="-128"/>
                <a:cs typeface="Tahoma" panose="020B0604030504040204" pitchFamily="34" charset="0"/>
              </a:rPr>
              <a:t>東京公安委員会　第</a:t>
            </a:r>
            <a:r>
              <a:rPr lang="en-US" altLang="ja-JP" sz="1600" dirty="0">
                <a:latin typeface="Tahoma" panose="020B0604030504040204" pitchFamily="34" charset="0"/>
                <a:ea typeface="Meiryo UI" pitchFamily="50" charset="-128"/>
                <a:cs typeface="Tahoma" panose="020B0604030504040204" pitchFamily="34" charset="0"/>
              </a:rPr>
              <a:t>305501507423</a:t>
            </a:r>
            <a:r>
              <a:rPr lang="ja-JP" altLang="en-US" sz="1600" dirty="0">
                <a:latin typeface="Tahoma" panose="020B0604030504040204" pitchFamily="34" charset="0"/>
                <a:ea typeface="Meiryo UI" pitchFamily="50" charset="-128"/>
                <a:cs typeface="Tahoma" panose="020B0604030504040204" pitchFamily="34" charset="0"/>
              </a:rPr>
              <a:t>　</a:t>
            </a:r>
            <a:endParaRPr lang="en-US" altLang="ja-JP" sz="1600" dirty="0">
              <a:latin typeface="Meiryo UI" panose="020B0604030504040204" pitchFamily="50" charset="-128"/>
              <a:ea typeface="Meiryo UI" panose="020B0604030504040204" pitchFamily="50" charset="-128"/>
              <a:cs typeface="Tahoma" panose="020B0604030504040204" pitchFamily="34" charset="0"/>
            </a:endParaRPr>
          </a:p>
        </p:txBody>
      </p:sp>
      <p:sp>
        <p:nvSpPr>
          <p:cNvPr id="55" name="スライド番号">
            <a:extLst>
              <a:ext uri="{FF2B5EF4-FFF2-40B4-BE49-F238E27FC236}">
                <a16:creationId xmlns:a16="http://schemas.microsoft.com/office/drawing/2014/main" xmlns="" id="{EE1252CE-3CFD-4841-A160-26280BCA5EB4}"/>
              </a:ext>
            </a:extLst>
          </p:cNvPr>
          <p:cNvSpPr txBox="1">
            <a:spLocks noGrp="1"/>
          </p:cNvSpPr>
          <p:nvPr>
            <p:ph type="sldNum" sz="quarter" idx="2"/>
          </p:nvPr>
        </p:nvSpPr>
        <p:spPr>
          <a:xfrm>
            <a:off x="8721601" y="6636330"/>
            <a:ext cx="170879" cy="276999"/>
          </a:xfrm>
          <a:prstGeom prst="rect">
            <a:avLst/>
          </a:prstGeom>
          <a:extLst>
            <a:ext uri="{C572A759-6A51-4108-AA02-DFA0A04FC94B}">
              <ma14:wrappingTextBoxFlag xmlns:ma14="http://schemas.microsoft.com/office/mac/drawingml/2011/main" xmlns="" val="1"/>
            </a:ext>
          </a:extLst>
        </p:spPr>
        <p:txBody>
          <a:bodyPr/>
          <a:lstStyle/>
          <a:p>
            <a:r>
              <a:rPr lang="en-US" altLang="ja-JP" dirty="0"/>
              <a:t>2</a:t>
            </a:r>
            <a:endParaRPr dirty="0"/>
          </a:p>
        </p:txBody>
      </p:sp>
    </p:spTree>
    <p:extLst>
      <p:ext uri="{BB962C8B-B14F-4D97-AF65-F5344CB8AC3E}">
        <p14:creationId xmlns:p14="http://schemas.microsoft.com/office/powerpoint/2010/main" val="41979794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 name="スライド番号"/>
          <p:cNvSpPr txBox="1">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dirty="0"/>
          </a:p>
        </p:txBody>
      </p:sp>
      <p:sp>
        <p:nvSpPr>
          <p:cNvPr id="1230" name="正方形/長方形 3"/>
          <p:cNvSpPr txBox="1"/>
          <p:nvPr/>
        </p:nvSpPr>
        <p:spPr>
          <a:xfrm>
            <a:off x="1296728" y="1860645"/>
            <a:ext cx="7575550"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私たちは、法人様に特化したサービスをご提供させていただいて</a:t>
            </a:r>
            <a:r>
              <a:rPr lang="ja-JP" altLang="en-US" sz="1100" dirty="0">
                <a:latin typeface="Meiryo UI" panose="020B0604030504040204" pitchFamily="50" charset="-128"/>
                <a:ea typeface="Meiryo UI" panose="020B0604030504040204" pitchFamily="50" charset="-128"/>
              </a:rPr>
              <a:t>います。</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法人様では『売上アップ</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コスト削減</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集客</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人材確保</a:t>
            </a:r>
            <a:r>
              <a:rPr sz="1100" dirty="0">
                <a:latin typeface="Meiryo UI" panose="020B0604030504040204" pitchFamily="50" charset="-128"/>
                <a:ea typeface="Meiryo UI" panose="020B0604030504040204" pitchFamily="50" charset="-128"/>
              </a:rPr>
              <a:t>』『</a:t>
            </a:r>
            <a:r>
              <a:rPr sz="1100" dirty="0" err="1">
                <a:latin typeface="Meiryo UI" panose="020B0604030504040204" pitchFamily="50" charset="-128"/>
                <a:ea typeface="Meiryo UI" panose="020B0604030504040204" pitchFamily="50" charset="-128"/>
              </a:rPr>
              <a:t>新情報収集』等多くのミッションがございます</a:t>
            </a:r>
            <a:r>
              <a:rPr lang="ja-JP" altLang="en-US" sz="1100" dirty="0">
                <a:latin typeface="Meiryo UI" panose="020B0604030504040204" pitchFamily="50" charset="-128"/>
                <a:ea typeface="Meiryo UI" panose="020B0604030504040204" pitchFamily="50" charset="-128"/>
              </a:rPr>
              <a:t>が、</a:t>
            </a:r>
            <a:r>
              <a:rPr sz="1100" dirty="0" err="1">
                <a:latin typeface="Meiryo UI" panose="020B0604030504040204" pitchFamily="50" charset="-128"/>
                <a:ea typeface="Meiryo UI" panose="020B0604030504040204" pitchFamily="50" charset="-128"/>
              </a:rPr>
              <a:t>これら全てが</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成り立ち会社の利益となります。弊社ではその中の『売上アップ</a:t>
            </a:r>
            <a:r>
              <a:rPr sz="1100" dirty="0">
                <a:latin typeface="Meiryo UI" panose="020B0604030504040204" pitchFamily="50" charset="-128"/>
                <a:ea typeface="Meiryo UI" panose="020B0604030504040204" pitchFamily="50" charset="-128"/>
              </a:rPr>
              <a:t>』『コスト削減』と2つに焦点をあて、法人様へサービスのご提案をさ</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せていただいております。変わりゆく市場で、現代のニーズを見つけ営業手法を常に進化させていかないことには継続的に売上を</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上げることはできません</a:t>
            </a:r>
            <a:r>
              <a:rPr sz="1100" dirty="0">
                <a:latin typeface="Meiryo UI" panose="020B0604030504040204" pitchFamily="50" charset="-128"/>
                <a:ea typeface="Meiryo UI" panose="020B0604030504040204" pitchFamily="50" charset="-128"/>
              </a:rPr>
              <a:t>。</a:t>
            </a:r>
            <a:endParaRPr lang="en-US"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sz="1100" dirty="0" err="1">
                <a:latin typeface="Meiryo UI" panose="020B0604030504040204" pitchFamily="50" charset="-128"/>
                <a:ea typeface="Meiryo UI" panose="020B0604030504040204" pitchFamily="50" charset="-128"/>
              </a:rPr>
              <a:t>コスト削減しながら売上アップという効率の良いご提案をさせていただくことによりお客様へ価値（勝ち）あるものをご提供いたします</a:t>
            </a:r>
            <a:r>
              <a:rPr sz="1100" dirty="0">
                <a:latin typeface="Meiryo UI" panose="020B0604030504040204" pitchFamily="50" charset="-128"/>
                <a:ea typeface="Meiryo UI" panose="020B0604030504040204" pitchFamily="50" charset="-128"/>
              </a:rPr>
              <a:t>。</a:t>
            </a:r>
          </a:p>
        </p:txBody>
      </p:sp>
      <p:sp>
        <p:nvSpPr>
          <p:cNvPr id="1231" name="正方形/長方形 7"/>
          <p:cNvSpPr txBox="1"/>
          <p:nvPr/>
        </p:nvSpPr>
        <p:spPr>
          <a:xfrm>
            <a:off x="1332337" y="3429000"/>
            <a:ext cx="6909963" cy="954107"/>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sz="1400" dirty="0">
                <a:latin typeface="HGP明朝E" panose="02020900000000000000" pitchFamily="18" charset="-128"/>
                <a:ea typeface="HGP明朝E" panose="02020900000000000000" pitchFamily="18" charset="-128"/>
              </a:rPr>
              <a:t>『</a:t>
            </a:r>
            <a:r>
              <a:rPr sz="1400" dirty="0" err="1">
                <a:latin typeface="HGP明朝E" panose="02020900000000000000" pitchFamily="18" charset="-128"/>
                <a:ea typeface="HGP明朝E" panose="02020900000000000000" pitchFamily="18" charset="-128"/>
              </a:rPr>
              <a:t>あたり前のことをあたり前にやる』という一つの経営理念に則り、人材育成を行って</a:t>
            </a:r>
            <a:r>
              <a:rPr lang="ja-JP" altLang="en-US" sz="1400" dirty="0">
                <a:latin typeface="HGP明朝E" panose="02020900000000000000" pitchFamily="18" charset="-128"/>
                <a:ea typeface="HGP明朝E" panose="02020900000000000000" pitchFamily="18" charset="-128"/>
              </a:rPr>
              <a:t>います。</a:t>
            </a:r>
            <a:endParaRPr lang="en-US" sz="1400" dirty="0">
              <a:latin typeface="HGP明朝E" panose="02020900000000000000" pitchFamily="18" charset="-128"/>
              <a:ea typeface="HGP明朝E" panose="02020900000000000000" pitchFamily="18" charset="-128"/>
            </a:endParaRPr>
          </a:p>
          <a:p>
            <a:pPr>
              <a:defRPr sz="900">
                <a:latin typeface="ヒラギノ角ゴ Pro W3"/>
                <a:ea typeface="ヒラギノ角ゴ Pro W3"/>
                <a:cs typeface="ヒラギノ角ゴ Pro W3"/>
                <a:sym typeface="ヒラギノ角ゴ Pro W3"/>
              </a:defRPr>
            </a:pPr>
            <a:r>
              <a:rPr lang="ja-JP" altLang="en-US" sz="1400" dirty="0">
                <a:latin typeface="HGP明朝E" panose="02020900000000000000" pitchFamily="18" charset="-128"/>
                <a:ea typeface="HGP明朝E" panose="02020900000000000000" pitchFamily="18" charset="-128"/>
              </a:rPr>
              <a:t>また、「従業員同士でのコミュニケーション」はもちろん、「お客様とのコミュニケーション」を</a:t>
            </a:r>
            <a:endParaRPr lang="en-US" altLang="ja-JP" sz="1400" dirty="0">
              <a:latin typeface="HGP明朝E" panose="02020900000000000000" pitchFamily="18" charset="-128"/>
              <a:ea typeface="HGP明朝E" panose="02020900000000000000" pitchFamily="18" charset="-128"/>
            </a:endParaRPr>
          </a:p>
          <a:p>
            <a:pPr>
              <a:defRPr sz="900">
                <a:latin typeface="ヒラギノ角ゴ Pro W3"/>
                <a:ea typeface="ヒラギノ角ゴ Pro W3"/>
                <a:cs typeface="ヒラギノ角ゴ Pro W3"/>
                <a:sym typeface="ヒラギノ角ゴ Pro W3"/>
              </a:defRPr>
            </a:pPr>
            <a:r>
              <a:rPr lang="ja-JP" altLang="en-US" sz="1400" dirty="0">
                <a:latin typeface="HGP明朝E" panose="02020900000000000000" pitchFamily="18" charset="-128"/>
                <a:ea typeface="HGP明朝E" panose="02020900000000000000" pitchFamily="18" charset="-128"/>
              </a:rPr>
              <a:t>重要視しております。 </a:t>
            </a:r>
          </a:p>
          <a:p>
            <a:pPr>
              <a:defRPr sz="900">
                <a:latin typeface="ヒラギノ角ゴ Pro W3"/>
                <a:ea typeface="ヒラギノ角ゴ Pro W3"/>
                <a:cs typeface="ヒラギノ角ゴ Pro W3"/>
                <a:sym typeface="ヒラギノ角ゴ Pro W3"/>
              </a:defRPr>
            </a:pPr>
            <a:endParaRPr sz="1400" dirty="0">
              <a:latin typeface="HGP明朝E" panose="02020900000000000000" pitchFamily="18" charset="-128"/>
              <a:ea typeface="HGP明朝E" panose="02020900000000000000" pitchFamily="18" charset="-128"/>
            </a:endParaRPr>
          </a:p>
        </p:txBody>
      </p:sp>
      <p:pic>
        <p:nvPicPr>
          <p:cNvPr id="9" name="図 8">
            <a:extLst>
              <a:ext uri="{FF2B5EF4-FFF2-40B4-BE49-F238E27FC236}">
                <a16:creationId xmlns:a16="http://schemas.microsoft.com/office/drawing/2014/main" xmlns="" id="{CCA7734C-5CEB-4813-8522-1E7B0BACFE77}"/>
              </a:ext>
            </a:extLst>
          </p:cNvPr>
          <p:cNvPicPr>
            <a:picLocks noChangeAspect="1"/>
          </p:cNvPicPr>
          <p:nvPr/>
        </p:nvPicPr>
        <p:blipFill>
          <a:blip r:embed="rId2"/>
          <a:stretch>
            <a:fillRect/>
          </a:stretch>
        </p:blipFill>
        <p:spPr>
          <a:xfrm>
            <a:off x="1519489" y="4391192"/>
            <a:ext cx="1406096" cy="1741500"/>
          </a:xfrm>
          <a:prstGeom prst="rect">
            <a:avLst/>
          </a:prstGeom>
        </p:spPr>
      </p:pic>
      <p:sp>
        <p:nvSpPr>
          <p:cNvPr id="10" name="Rectangle 38">
            <a:extLst>
              <a:ext uri="{FF2B5EF4-FFF2-40B4-BE49-F238E27FC236}">
                <a16:creationId xmlns:a16="http://schemas.microsoft.com/office/drawing/2014/main" xmlns="" id="{F2E7F57A-1D25-4C49-AFA9-E87136848475}"/>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en-US" altLang="ja-JP" sz="2400" dirty="0">
                <a:latin typeface="Tahoma" panose="020B0604030504040204" pitchFamily="34" charset="0"/>
                <a:ea typeface="Meiryo UI" pitchFamily="50" charset="-128"/>
                <a:cs typeface="Tahoma" panose="020B0604030504040204" pitchFamily="34" charset="0"/>
              </a:rPr>
              <a:t>About</a:t>
            </a:r>
            <a:r>
              <a:rPr lang="ja-JP" altLang="en-US" sz="2400" dirty="0">
                <a:latin typeface="Tahoma" panose="020B0604030504040204" pitchFamily="34" charset="0"/>
                <a:ea typeface="Meiryo UI" pitchFamily="50" charset="-128"/>
                <a:cs typeface="Tahoma" panose="020B0604030504040204" pitchFamily="34" charset="0"/>
              </a:rPr>
              <a:t>　</a:t>
            </a:r>
            <a:r>
              <a:rPr lang="en-US" altLang="ja-JP" sz="2400" dirty="0">
                <a:latin typeface="Tahoma" panose="020B0604030504040204" pitchFamily="34" charset="0"/>
                <a:ea typeface="Meiryo UI" pitchFamily="50" charset="-128"/>
                <a:cs typeface="Tahoma" panose="020B0604030504040204" pitchFamily="34" charset="0"/>
              </a:rPr>
              <a:t>us</a:t>
            </a:r>
          </a:p>
        </p:txBody>
      </p:sp>
      <p:sp>
        <p:nvSpPr>
          <p:cNvPr id="18" name="テキスト ボックス 17">
            <a:extLst>
              <a:ext uri="{FF2B5EF4-FFF2-40B4-BE49-F238E27FC236}">
                <a16:creationId xmlns:a16="http://schemas.microsoft.com/office/drawing/2014/main" xmlns="" id="{B3C7B9BD-811F-460B-BC5B-40FDD82D14FE}"/>
              </a:ext>
            </a:extLst>
          </p:cNvPr>
          <p:cNvSpPr txBox="1"/>
          <p:nvPr/>
        </p:nvSpPr>
        <p:spPr>
          <a:xfrm>
            <a:off x="2679700" y="1192874"/>
            <a:ext cx="1550563" cy="369332"/>
          </a:xfrm>
          <a:prstGeom prst="rect">
            <a:avLst/>
          </a:prstGeom>
          <a:noFill/>
        </p:spPr>
        <p:txBody>
          <a:bodyPr wrap="square" rtlCol="0">
            <a:spAutoFit/>
          </a:bodyPr>
          <a:lstStyle/>
          <a:p>
            <a:r>
              <a:rPr kumimoji="1" lang="en-US" altLang="ja-JP" i="1" dirty="0">
                <a:solidFill>
                  <a:schemeClr val="accent1"/>
                </a:solidFill>
                <a:latin typeface="Segoe" panose="020B0502040504020203" pitchFamily="34" charset="0"/>
              </a:rPr>
              <a:t>Our Policy</a:t>
            </a:r>
            <a:endParaRPr kumimoji="1" lang="ja-JP" altLang="en-US" i="1" dirty="0">
              <a:solidFill>
                <a:schemeClr val="accent1"/>
              </a:solidFill>
              <a:latin typeface="Segoe" panose="020B0502040504020203" pitchFamily="34" charset="0"/>
            </a:endParaRPr>
          </a:p>
        </p:txBody>
      </p:sp>
      <p:pic>
        <p:nvPicPr>
          <p:cNvPr id="23" name="図 22">
            <a:extLst>
              <a:ext uri="{FF2B5EF4-FFF2-40B4-BE49-F238E27FC236}">
                <a16:creationId xmlns:a16="http://schemas.microsoft.com/office/drawing/2014/main" xmlns="" id="{3F471DDE-60C0-43E3-9B96-EE7E4549413B}"/>
              </a:ext>
            </a:extLst>
          </p:cNvPr>
          <p:cNvPicPr>
            <a:picLocks noChangeAspect="1"/>
          </p:cNvPicPr>
          <p:nvPr/>
        </p:nvPicPr>
        <p:blipFill>
          <a:blip r:embed="rId3"/>
          <a:stretch>
            <a:fillRect/>
          </a:stretch>
        </p:blipFill>
        <p:spPr>
          <a:xfrm>
            <a:off x="1257569" y="1233153"/>
            <a:ext cx="1422131" cy="330200"/>
          </a:xfrm>
          <a:prstGeom prst="rect">
            <a:avLst/>
          </a:prstGeom>
        </p:spPr>
      </p:pic>
      <p:sp>
        <p:nvSpPr>
          <p:cNvPr id="24" name="テキスト ボックス 23">
            <a:extLst>
              <a:ext uri="{FF2B5EF4-FFF2-40B4-BE49-F238E27FC236}">
                <a16:creationId xmlns:a16="http://schemas.microsoft.com/office/drawing/2014/main" xmlns="" id="{CEBE36C4-B163-49E5-BB15-4CA10865D27A}"/>
              </a:ext>
            </a:extLst>
          </p:cNvPr>
          <p:cNvSpPr txBox="1"/>
          <p:nvPr/>
        </p:nvSpPr>
        <p:spPr>
          <a:xfrm>
            <a:off x="1480592" y="1247552"/>
            <a:ext cx="1334368" cy="338554"/>
          </a:xfrm>
          <a:prstGeom prst="rect">
            <a:avLst/>
          </a:prstGeom>
          <a:noFill/>
        </p:spPr>
        <p:txBody>
          <a:bodyPr wrap="square" rtlCol="0">
            <a:spAutoFit/>
          </a:bodyPr>
          <a:lstStyle/>
          <a:p>
            <a:r>
              <a:rPr kumimoji="1" lang="ja-JP" altLang="en-US" sz="1600" b="1" dirty="0">
                <a:solidFill>
                  <a:schemeClr val="bg1"/>
                </a:solidFill>
                <a:latin typeface="Meiryo" panose="020B0604030504040204" pitchFamily="34" charset="-128"/>
                <a:ea typeface="Meiryo" panose="020B0604030504040204" pitchFamily="34" charset="-128"/>
              </a:rPr>
              <a:t>使命</a:t>
            </a:r>
          </a:p>
        </p:txBody>
      </p:sp>
      <p:grpSp>
        <p:nvGrpSpPr>
          <p:cNvPr id="35" name="グループ化 34">
            <a:extLst>
              <a:ext uri="{FF2B5EF4-FFF2-40B4-BE49-F238E27FC236}">
                <a16:creationId xmlns:a16="http://schemas.microsoft.com/office/drawing/2014/main" xmlns="" id="{EA1D5DB5-A6FF-4DD2-811A-480D5EC686D6}"/>
              </a:ext>
            </a:extLst>
          </p:cNvPr>
          <p:cNvGrpSpPr/>
          <p:nvPr/>
        </p:nvGrpSpPr>
        <p:grpSpPr>
          <a:xfrm>
            <a:off x="1257300" y="3090715"/>
            <a:ext cx="1507104" cy="366000"/>
            <a:chOff x="361156" y="3097457"/>
            <a:chExt cx="1219200" cy="366000"/>
          </a:xfrm>
        </p:grpSpPr>
        <p:pic>
          <p:nvPicPr>
            <p:cNvPr id="36" name="図 35">
              <a:extLst>
                <a:ext uri="{FF2B5EF4-FFF2-40B4-BE49-F238E27FC236}">
                  <a16:creationId xmlns:a16="http://schemas.microsoft.com/office/drawing/2014/main" xmlns="" id="{8608FD09-0924-45A3-8179-A75C989C4D7C}"/>
                </a:ext>
              </a:extLst>
            </p:cNvPr>
            <p:cNvPicPr>
              <a:picLocks noChangeAspect="1"/>
            </p:cNvPicPr>
            <p:nvPr/>
          </p:nvPicPr>
          <p:blipFill>
            <a:blip r:embed="rId3"/>
            <a:stretch>
              <a:fillRect/>
            </a:stretch>
          </p:blipFill>
          <p:spPr>
            <a:xfrm>
              <a:off x="361156" y="3097457"/>
              <a:ext cx="1219200" cy="330200"/>
            </a:xfrm>
            <a:prstGeom prst="rect">
              <a:avLst/>
            </a:prstGeom>
          </p:spPr>
        </p:pic>
        <p:sp>
          <p:nvSpPr>
            <p:cNvPr id="37" name="テキスト ボックス 36">
              <a:extLst>
                <a:ext uri="{FF2B5EF4-FFF2-40B4-BE49-F238E27FC236}">
                  <a16:creationId xmlns:a16="http://schemas.microsoft.com/office/drawing/2014/main" xmlns="" id="{1434C5EF-FA3F-40AB-9830-676D41FFD58A}"/>
                </a:ext>
              </a:extLst>
            </p:cNvPr>
            <p:cNvSpPr txBox="1"/>
            <p:nvPr/>
          </p:nvSpPr>
          <p:spPr>
            <a:xfrm>
              <a:off x="565180" y="3124903"/>
              <a:ext cx="809488" cy="338554"/>
            </a:xfrm>
            <a:prstGeom prst="rect">
              <a:avLst/>
            </a:prstGeom>
            <a:noFill/>
          </p:spPr>
          <p:txBody>
            <a:bodyPr wrap="square" rtlCol="0">
              <a:spAutoFit/>
            </a:bodyPr>
            <a:lstStyle/>
            <a:p>
              <a:r>
                <a:rPr kumimoji="1" lang="ja-JP" altLang="en-US" sz="1600" b="1" dirty="0">
                  <a:solidFill>
                    <a:schemeClr val="bg1"/>
                  </a:solidFill>
                  <a:latin typeface="Meiryo" panose="020B0604030504040204" pitchFamily="34" charset="-128"/>
                  <a:ea typeface="Meiryo" panose="020B0604030504040204" pitchFamily="34" charset="-128"/>
                </a:rPr>
                <a:t>代表挨拶</a:t>
              </a:r>
            </a:p>
          </p:txBody>
        </p:sp>
      </p:grpSp>
      <p:sp>
        <p:nvSpPr>
          <p:cNvPr id="39" name="テキスト ボックス 38">
            <a:extLst>
              <a:ext uri="{FF2B5EF4-FFF2-40B4-BE49-F238E27FC236}">
                <a16:creationId xmlns:a16="http://schemas.microsoft.com/office/drawing/2014/main" xmlns="" id="{EA387655-A002-4106-98FF-A11B1A31D549}"/>
              </a:ext>
            </a:extLst>
          </p:cNvPr>
          <p:cNvSpPr txBox="1"/>
          <p:nvPr/>
        </p:nvSpPr>
        <p:spPr>
          <a:xfrm>
            <a:off x="3112736" y="4193986"/>
            <a:ext cx="5656642" cy="229293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のプロセスはお客様には欠かせないサービスニーズを真に理解する事からはじまります。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コミュニケーションを通し、お客様のニーズを見出し、そのニーズにお応えし、多くの経験とともに知識を磨いてきました。</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一概にコミュニケーションといいましても、ただお話ができればいいというわけではありません。</a:t>
            </a:r>
          </a:p>
          <a:p>
            <a:pPr>
              <a:defRPr sz="900">
                <a:latin typeface="ヒラギノ角ゴ Pro W3"/>
                <a:ea typeface="ヒラギノ角ゴ Pro W3"/>
                <a:cs typeface="ヒラギノ角ゴ Pro W3"/>
                <a:sym typeface="ヒラギノ角ゴ Pro W3"/>
              </a:defRPr>
            </a:pP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お客様が心の底から思っていること</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言いづらいことを引き出せる</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そんなコミュニケーション能力を身に付けるため日々励んでおります。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根底にあるものを引き出すことが私共のミッションであり、お客様のニーズに応える為には必要不可欠な事と考えております。</a:t>
            </a: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ではこのコミュニケーションの重要性を従業員に教えると共に、お客様とともに成長できるよう常に高みを目指します。</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あたり前のこともできないのにお客様へのご提案やフォロー、なにより信頼関係を築くことはできないとの考えが根底にあります。より長くサービスをご利用いただく為、サービスをご利用いただき結果をお出しいただく為、お客様とレスポンスよくご対応させていただく為、株式会社</a:t>
            </a:r>
            <a:r>
              <a:rPr lang="en-US" altLang="ja-JP" sz="1100" dirty="0">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は日々成長そして、進化しながらより高みを目指し業務に励んでおります。</a:t>
            </a:r>
          </a:p>
        </p:txBody>
      </p:sp>
      <p:sp>
        <p:nvSpPr>
          <p:cNvPr id="41" name="テキスト ボックス 40">
            <a:extLst>
              <a:ext uri="{FF2B5EF4-FFF2-40B4-BE49-F238E27FC236}">
                <a16:creationId xmlns:a16="http://schemas.microsoft.com/office/drawing/2014/main" xmlns="" id="{DDFFD8C4-C22A-4F46-8B61-AE9CBD2BE47D}"/>
              </a:ext>
            </a:extLst>
          </p:cNvPr>
          <p:cNvSpPr txBox="1"/>
          <p:nvPr/>
        </p:nvSpPr>
        <p:spPr>
          <a:xfrm>
            <a:off x="1509503" y="6378899"/>
            <a:ext cx="1881397" cy="49244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defRPr/>
            </a:pPr>
            <a:r>
              <a:rPr lang="ja-JP" altLang="en-US" sz="1200" dirty="0">
                <a:latin typeface="Meiryo UI" panose="020B0604030504040204" pitchFamily="50" charset="-128"/>
                <a:ea typeface="Meiryo UI" panose="020B0604030504040204" pitchFamily="50" charset="-128"/>
                <a:cs typeface="Tahoma" panose="020B0604030504040204" pitchFamily="34" charset="0"/>
              </a:rPr>
              <a:t>代表取締役　</a:t>
            </a:r>
            <a:endParaRPr lang="en-US" altLang="ja-JP" sz="1200" dirty="0">
              <a:latin typeface="Meiryo UI" panose="020B0604030504040204" pitchFamily="50" charset="-128"/>
              <a:ea typeface="Meiryo UI" panose="020B0604030504040204" pitchFamily="50" charset="-128"/>
              <a:cs typeface="Tahoma" panose="020B0604030504040204" pitchFamily="34" charset="0"/>
            </a:endParaRPr>
          </a:p>
          <a:p>
            <a:pPr algn="l">
              <a:defRPr/>
            </a:pPr>
            <a:r>
              <a:rPr lang="ja-JP" altLang="en-US" sz="1400" dirty="0">
                <a:latin typeface="Meiryo UI" panose="020B0604030504040204" pitchFamily="50" charset="-128"/>
                <a:ea typeface="Meiryo UI" panose="020B0604030504040204" pitchFamily="50" charset="-128"/>
                <a:cs typeface="Tahoma" panose="020B0604030504040204" pitchFamily="34" charset="0"/>
              </a:rPr>
              <a:t>岸根　幸史</a:t>
            </a:r>
            <a:endParaRPr lang="en-US" altLang="ja-JP" sz="1400" dirty="0">
              <a:latin typeface="Meiryo UI" panose="020B0604030504040204" pitchFamily="50" charset="-128"/>
              <a:ea typeface="Meiryo UI" panose="020B0604030504040204" pitchFamily="50" charset="-128"/>
              <a:cs typeface="Tahoma" panose="020B0604030504040204" pitchFamily="34" charset="0"/>
            </a:endParaRPr>
          </a:p>
        </p:txBody>
      </p:sp>
      <p:sp>
        <p:nvSpPr>
          <p:cNvPr id="43" name="テキスト ボックス 42">
            <a:extLst>
              <a:ext uri="{FF2B5EF4-FFF2-40B4-BE49-F238E27FC236}">
                <a16:creationId xmlns:a16="http://schemas.microsoft.com/office/drawing/2014/main" xmlns="" id="{7D5C80DF-A341-4054-866A-8F86422E495D}"/>
              </a:ext>
            </a:extLst>
          </p:cNvPr>
          <p:cNvSpPr txBox="1"/>
          <p:nvPr/>
        </p:nvSpPr>
        <p:spPr>
          <a:xfrm>
            <a:off x="1257300" y="1590238"/>
            <a:ext cx="553732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sz="1400" dirty="0">
                <a:latin typeface="HGP明朝E" panose="02020900000000000000" pitchFamily="18" charset="-128"/>
                <a:ea typeface="HGP明朝E" panose="02020900000000000000" pitchFamily="18" charset="-128"/>
              </a:rPr>
              <a:t>お客様へ価値（勝ち）あるものをご提供いたします。</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8" name="スライド番号"/>
          <p:cNvSpPr txBox="1">
            <a:spLocks noGrp="1"/>
          </p:cNvSpPr>
          <p:nvPr>
            <p:ph type="sldNum" sz="quarter" idx="2"/>
          </p:nvPr>
        </p:nvSpPr>
        <p:spPr>
          <a:xfrm>
            <a:off x="8687603" y="6652909"/>
            <a:ext cx="204877" cy="243841"/>
          </a:xfrm>
          <a:prstGeom prst="rect">
            <a:avLst/>
          </a:prstGeom>
          <a:extLst>
            <a:ext uri="{C572A759-6A51-4108-AA02-DFA0A04FC94B}">
              <ma14:wrappingTextBoxFlag xmlns:ma14="http://schemas.microsoft.com/office/mac/drawingml/2011/main" xmlns="" val="1"/>
            </a:ext>
          </a:extLst>
        </p:spPr>
        <p:txBody>
          <a:bodyPr/>
          <a:lstStyle>
            <a:lvl1pPr>
              <a:defRPr>
                <a:latin typeface="ヒラギノ角ゴ Pro W3"/>
                <a:ea typeface="ヒラギノ角ゴ Pro W3"/>
                <a:cs typeface="ヒラギノ角ゴ Pro W3"/>
                <a:sym typeface="ヒラギノ角ゴ Pro W3"/>
              </a:defRPr>
            </a:lvl1pPr>
          </a:lstStyle>
          <a:p>
            <a:fld id="{86CB4B4D-7CA3-9044-876B-883B54F8677D}" type="slidenum">
              <a:t>4</a:t>
            </a:fld>
            <a:endParaRPr/>
          </a:p>
        </p:txBody>
      </p:sp>
      <p:sp>
        <p:nvSpPr>
          <p:cNvPr id="16" name="Rectangle 38">
            <a:extLst>
              <a:ext uri="{FF2B5EF4-FFF2-40B4-BE49-F238E27FC236}">
                <a16:creationId xmlns:a16="http://schemas.microsoft.com/office/drawing/2014/main" xmlns="" id="{5DEAE65E-54D8-4886-A205-BFE19BA1824A}"/>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en-US" altLang="ja-JP" sz="2400" dirty="0">
                <a:latin typeface="Tahoma" panose="020B0604030504040204" pitchFamily="34" charset="0"/>
                <a:ea typeface="Meiryo UI" pitchFamily="50" charset="-128"/>
                <a:cs typeface="Tahoma" panose="020B0604030504040204" pitchFamily="34" charset="0"/>
              </a:rPr>
              <a:t>Give</a:t>
            </a:r>
            <a:r>
              <a:rPr lang="ja-JP" altLang="en-US" sz="2400" dirty="0">
                <a:latin typeface="Tahoma" panose="020B0604030504040204" pitchFamily="34" charset="0"/>
                <a:ea typeface="Meiryo UI" pitchFamily="50" charset="-128"/>
                <a:cs typeface="Tahoma" panose="020B0604030504040204" pitchFamily="34" charset="0"/>
              </a:rPr>
              <a:t>　</a:t>
            </a:r>
            <a:r>
              <a:rPr lang="en-US" altLang="ja-JP" sz="2400" dirty="0">
                <a:latin typeface="Tahoma" panose="020B0604030504040204" pitchFamily="34" charset="0"/>
                <a:ea typeface="Meiryo UI" pitchFamily="50" charset="-128"/>
                <a:cs typeface="Tahoma" panose="020B0604030504040204" pitchFamily="34" charset="0"/>
              </a:rPr>
              <a:t>Field</a:t>
            </a:r>
            <a:r>
              <a:rPr lang="ja-JP" altLang="en-US" sz="2400" dirty="0">
                <a:latin typeface="Tahoma" panose="020B0604030504040204" pitchFamily="34" charset="0"/>
                <a:ea typeface="Meiryo UI" pitchFamily="50" charset="-128"/>
                <a:cs typeface="Tahoma" panose="020B0604030504040204" pitchFamily="34" charset="0"/>
              </a:rPr>
              <a:t>の事業概要</a:t>
            </a:r>
            <a:endParaRPr lang="en-US" altLang="ja-JP" sz="2400" dirty="0">
              <a:latin typeface="Tahoma" panose="020B0604030504040204" pitchFamily="34" charset="0"/>
              <a:ea typeface="Meiryo UI" pitchFamily="50" charset="-128"/>
              <a:cs typeface="Tahoma" panose="020B0604030504040204" pitchFamily="34" charset="0"/>
            </a:endParaRPr>
          </a:p>
        </p:txBody>
      </p:sp>
      <p:cxnSp>
        <p:nvCxnSpPr>
          <p:cNvPr id="17" name="直線コネクタ 16">
            <a:extLst>
              <a:ext uri="{FF2B5EF4-FFF2-40B4-BE49-F238E27FC236}">
                <a16:creationId xmlns:a16="http://schemas.microsoft.com/office/drawing/2014/main" xmlns="" id="{E05437C2-73B2-454E-A517-1E932E882EF2}"/>
              </a:ext>
            </a:extLst>
          </p:cNvPr>
          <p:cNvCxnSpPr>
            <a:cxnSpLocks/>
          </p:cNvCxnSpPr>
          <p:nvPr/>
        </p:nvCxnSpPr>
        <p:spPr>
          <a:xfrm>
            <a:off x="1209694" y="1221768"/>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22" name="正方形/長方形 38">
            <a:extLst>
              <a:ext uri="{FF2B5EF4-FFF2-40B4-BE49-F238E27FC236}">
                <a16:creationId xmlns:a16="http://schemas.microsoft.com/office/drawing/2014/main" xmlns="" id="{41560B8E-A34F-4DBB-BD93-63F43454B933}"/>
              </a:ext>
            </a:extLst>
          </p:cNvPr>
          <p:cNvSpPr txBox="1"/>
          <p:nvPr/>
        </p:nvSpPr>
        <p:spPr>
          <a:xfrm>
            <a:off x="1344646" y="5351046"/>
            <a:ext cx="3368865"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1600" b="1" u="sng" dirty="0">
                <a:solidFill>
                  <a:srgbClr val="0070C0"/>
                </a:solidFill>
                <a:latin typeface="Meiryo UI" panose="020B0604030504040204" pitchFamily="50" charset="-128"/>
                <a:ea typeface="Meiryo UI" panose="020B0604030504040204" pitchFamily="50" charset="-128"/>
              </a:rPr>
              <a:t>Web</a:t>
            </a:r>
            <a:r>
              <a:rPr lang="ja-JP" altLang="en-US" sz="1600" b="1" u="sng" dirty="0">
                <a:solidFill>
                  <a:srgbClr val="0070C0"/>
                </a:solidFill>
                <a:latin typeface="Meiryo UI" panose="020B0604030504040204" pitchFamily="50" charset="-128"/>
                <a:ea typeface="Meiryo UI" panose="020B0604030504040204" pitchFamily="50" charset="-128"/>
              </a:rPr>
              <a:t>マーケティングプロモーション事業</a:t>
            </a:r>
          </a:p>
        </p:txBody>
      </p:sp>
      <p:sp>
        <p:nvSpPr>
          <p:cNvPr id="23" name="正方形/長方形 68">
            <a:extLst>
              <a:ext uri="{FF2B5EF4-FFF2-40B4-BE49-F238E27FC236}">
                <a16:creationId xmlns:a16="http://schemas.microsoft.com/office/drawing/2014/main" xmlns="" id="{44814F5C-6BEE-43B0-90DB-B1869E77E6C1}"/>
              </a:ext>
            </a:extLst>
          </p:cNvPr>
          <p:cNvSpPr txBox="1"/>
          <p:nvPr/>
        </p:nvSpPr>
        <p:spPr>
          <a:xfrm>
            <a:off x="1276775" y="5630135"/>
            <a:ext cx="5174823"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自然災害の影響や、経年劣化により屋根や雨樋の破損、修理を希望される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お客様が多くいらっしゃいます。しかし、その多くのお客様は、「どこに依頼すればいいのか？」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「料金は適正なのか？」などのご不安を抱えられえおります。そこで「プロ屋根」が間に入り、状況のヒアリングを細かくさせていただき、当社が運営する</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プロ屋根</a:t>
            </a:r>
            <a:r>
              <a:rPr lang="en-US" altLang="ja-JP" sz="1100" dirty="0">
                <a:latin typeface="Meiryo UI" panose="020B0604030504040204" pitchFamily="50" charset="-128"/>
                <a:ea typeface="Meiryo UI" panose="020B0604030504040204" pitchFamily="50" charset="-128"/>
              </a:rPr>
              <a:t>』</a:t>
            </a:r>
            <a:r>
              <a:rPr lang="ja-JP" altLang="en-US" sz="1100" dirty="0">
                <a:latin typeface="Meiryo UI" panose="020B0604030504040204" pitchFamily="50" charset="-128"/>
                <a:ea typeface="Meiryo UI" panose="020B0604030504040204" pitchFamily="50" charset="-128"/>
              </a:rPr>
              <a:t>へご登録いただいている優良な屋根施工会社様を最大で</a:t>
            </a:r>
            <a:r>
              <a:rPr lang="en-US" altLang="ja-JP" sz="1100" dirty="0">
                <a:latin typeface="Meiryo UI" panose="020B0604030504040204" pitchFamily="50" charset="-128"/>
                <a:ea typeface="Meiryo UI" panose="020B0604030504040204" pitchFamily="50" charset="-128"/>
              </a:rPr>
              <a:t>3</a:t>
            </a:r>
            <a:r>
              <a:rPr lang="ja-JP" altLang="en-US" sz="1100" dirty="0">
                <a:latin typeface="Meiryo UI" panose="020B0604030504040204" pitchFamily="50" charset="-128"/>
                <a:ea typeface="Meiryo UI" panose="020B0604030504040204" pitchFamily="50" charset="-128"/>
              </a:rPr>
              <a:t>社ご紹介をさせていただきます。ご依頼いただくお客様にはもちろんですが、ご登録いただいてる業者様にもご満足いただけるサービスをご提供致します。</a:t>
            </a:r>
            <a:endParaRPr sz="1100" dirty="0">
              <a:latin typeface="Meiryo UI" panose="020B0604030504040204" pitchFamily="50" charset="-128"/>
              <a:ea typeface="Meiryo UI" panose="020B0604030504040204" pitchFamily="50" charset="-128"/>
            </a:endParaRPr>
          </a:p>
        </p:txBody>
      </p:sp>
      <p:cxnSp>
        <p:nvCxnSpPr>
          <p:cNvPr id="34" name="直線コネクタ 33">
            <a:extLst>
              <a:ext uri="{FF2B5EF4-FFF2-40B4-BE49-F238E27FC236}">
                <a16:creationId xmlns:a16="http://schemas.microsoft.com/office/drawing/2014/main" xmlns="" id="{D34B32C0-DF53-451F-87E8-557D67E98413}"/>
              </a:ext>
            </a:extLst>
          </p:cNvPr>
          <p:cNvCxnSpPr>
            <a:cxnSpLocks/>
          </p:cNvCxnSpPr>
          <p:nvPr/>
        </p:nvCxnSpPr>
        <p:spPr>
          <a:xfrm>
            <a:off x="1209694" y="2650518"/>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5" name="正方形/長方形 38">
            <a:extLst>
              <a:ext uri="{FF2B5EF4-FFF2-40B4-BE49-F238E27FC236}">
                <a16:creationId xmlns:a16="http://schemas.microsoft.com/office/drawing/2014/main" xmlns="" id="{3C8D505D-BA0E-472C-8DCB-721596B87869}"/>
              </a:ext>
            </a:extLst>
          </p:cNvPr>
          <p:cNvSpPr txBox="1"/>
          <p:nvPr/>
        </p:nvSpPr>
        <p:spPr>
          <a:xfrm>
            <a:off x="1343495" y="1291484"/>
            <a:ext cx="4383054"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u="sng" dirty="0" smtClean="0">
                <a:solidFill>
                  <a:srgbClr val="0070C0"/>
                </a:solidFill>
                <a:latin typeface="Meiryo UI" panose="020B0604030504040204" pitchFamily="50" charset="-128"/>
                <a:ea typeface="Meiryo UI" panose="020B0604030504040204" pitchFamily="50" charset="-128"/>
              </a:rPr>
              <a:t>コールセンター・営業代行事業</a:t>
            </a:r>
            <a:endParaRPr lang="ja-JP" altLang="en-US" sz="1600" b="1" u="sng" dirty="0">
              <a:solidFill>
                <a:srgbClr val="0070C0"/>
              </a:solidFill>
              <a:latin typeface="Meiryo UI" panose="020B0604030504040204" pitchFamily="50" charset="-128"/>
              <a:ea typeface="Meiryo UI" panose="020B0604030504040204" pitchFamily="50" charset="-128"/>
            </a:endParaRPr>
          </a:p>
        </p:txBody>
      </p:sp>
      <p:sp>
        <p:nvSpPr>
          <p:cNvPr id="36" name="正方形/長方形 68">
            <a:extLst>
              <a:ext uri="{FF2B5EF4-FFF2-40B4-BE49-F238E27FC236}">
                <a16:creationId xmlns:a16="http://schemas.microsoft.com/office/drawing/2014/main" xmlns="" id="{26191527-A939-48CD-9FA9-3E0F503FC3DF}"/>
              </a:ext>
            </a:extLst>
          </p:cNvPr>
          <p:cNvSpPr txBox="1"/>
          <p:nvPr/>
        </p:nvSpPr>
        <p:spPr>
          <a:xfrm>
            <a:off x="1294674" y="1583273"/>
            <a:ext cx="5473273" cy="76944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smtClean="0">
                <a:latin typeface="Meiryo UI" panose="020B0604030504040204" pitchFamily="50" charset="-128"/>
                <a:ea typeface="Meiryo UI" panose="020B0604030504040204" pitchFamily="50" charset="-128"/>
              </a:rPr>
              <a:t>法人向け、</a:t>
            </a:r>
            <a:r>
              <a:rPr lang="en-US" altLang="ja-JP" sz="1100" dirty="0" smtClean="0">
                <a:latin typeface="Meiryo UI" panose="020B0604030504040204" pitchFamily="50" charset="-128"/>
                <a:ea typeface="Meiryo UI" panose="020B0604030504040204" pitchFamily="50" charset="-128"/>
              </a:rPr>
              <a:t>SOHO</a:t>
            </a:r>
            <a:r>
              <a:rPr lang="ja-JP" altLang="en-US" sz="1100" dirty="0" smtClean="0">
                <a:latin typeface="Meiryo UI" panose="020B0604030504040204" pitchFamily="50" charset="-128"/>
                <a:ea typeface="Meiryo UI" panose="020B0604030504040204" pitchFamily="50" charset="-128"/>
              </a:rPr>
              <a:t>向けにアウトバウンドテレマーケティングを行っております。</a:t>
            </a:r>
            <a:endParaRPr lang="en-US" altLang="ja-JP" sz="1100" dirty="0" smtClean="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smtClean="0">
                <a:latin typeface="Meiryo UI" panose="020B0604030504040204" pitchFamily="50" charset="-128"/>
                <a:ea typeface="Meiryo UI" panose="020B0604030504040204" pitchFamily="50" charset="-128"/>
              </a:rPr>
              <a:t>キャリア、メーカー、各代理店様から依頼を受け、各社サービスの販売、営業代行を行っております。</a:t>
            </a:r>
            <a:endParaRPr lang="en-US" altLang="ja-JP" sz="1100" dirty="0" smtClean="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smtClean="0">
                <a:latin typeface="Meiryo UI" panose="020B0604030504040204" pitchFamily="50" charset="-128"/>
                <a:ea typeface="Meiryo UI" panose="020B0604030504040204" pitchFamily="50" charset="-128"/>
              </a:rPr>
              <a:t>顧客メリットの実感できるサービスを選定しお取り扱いしております。</a:t>
            </a:r>
            <a:endParaRPr lang="en-US" altLang="ja-JP" sz="1100" dirty="0" smtClean="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拡販</a:t>
            </a:r>
            <a:r>
              <a:rPr lang="ja-JP" altLang="en-US" sz="1100" dirty="0" smtClean="0">
                <a:latin typeface="Meiryo UI" panose="020B0604030504040204" pitchFamily="50" charset="-128"/>
                <a:ea typeface="Meiryo UI" panose="020B0604030504040204" pitchFamily="50" charset="-128"/>
              </a:rPr>
              <a:t>されたいサービス、商品等ございましたら是非ご相談ください。</a:t>
            </a:r>
            <a:endParaRPr lang="ja-JP" altLang="en-US" sz="1100" dirty="0">
              <a:latin typeface="Meiryo UI" panose="020B0604030504040204" pitchFamily="50" charset="-128"/>
              <a:ea typeface="Meiryo UI" panose="020B0604030504040204" pitchFamily="50" charset="-128"/>
            </a:endParaRPr>
          </a:p>
        </p:txBody>
      </p:sp>
      <p:cxnSp>
        <p:nvCxnSpPr>
          <p:cNvPr id="37" name="直線コネクタ 36">
            <a:extLst>
              <a:ext uri="{FF2B5EF4-FFF2-40B4-BE49-F238E27FC236}">
                <a16:creationId xmlns:a16="http://schemas.microsoft.com/office/drawing/2014/main" xmlns="" id="{28656979-CF2F-48C9-B3F7-0FF61888D4AD}"/>
              </a:ext>
            </a:extLst>
          </p:cNvPr>
          <p:cNvCxnSpPr>
            <a:cxnSpLocks/>
          </p:cNvCxnSpPr>
          <p:nvPr/>
        </p:nvCxnSpPr>
        <p:spPr>
          <a:xfrm>
            <a:off x="1209694" y="4025989"/>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38" name="正方形/長方形 38">
            <a:extLst>
              <a:ext uri="{FF2B5EF4-FFF2-40B4-BE49-F238E27FC236}">
                <a16:creationId xmlns:a16="http://schemas.microsoft.com/office/drawing/2014/main" xmlns="" id="{5C8EF8AC-9CDC-4706-8EEA-1903A064D9B2}"/>
              </a:ext>
            </a:extLst>
          </p:cNvPr>
          <p:cNvSpPr txBox="1"/>
          <p:nvPr/>
        </p:nvSpPr>
        <p:spPr>
          <a:xfrm>
            <a:off x="1344647" y="4032478"/>
            <a:ext cx="3124664"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400">
                <a:solidFill>
                  <a:schemeClr val="accent1"/>
                </a:solidFill>
                <a:latin typeface="ヒラギノ角ゴ Pro W6"/>
                <a:ea typeface="ヒラギノ角ゴ Pro W6"/>
                <a:cs typeface="ヒラギノ角ゴ Pro W6"/>
                <a:sym typeface="ヒラギノ角ゴ Pro W6"/>
              </a:defRPr>
            </a:pPr>
            <a:r>
              <a:rPr lang="ja-JP" altLang="en-US" sz="1600" b="1" u="sng" dirty="0">
                <a:solidFill>
                  <a:srgbClr val="0070C0"/>
                </a:solidFill>
                <a:latin typeface="Meiryo UI" panose="020B0604030504040204" pitchFamily="50" charset="-128"/>
                <a:ea typeface="Meiryo UI" panose="020B0604030504040204" pitchFamily="50" charset="-128"/>
              </a:rPr>
              <a:t>法人向けサービス（コスト削減）</a:t>
            </a:r>
          </a:p>
        </p:txBody>
      </p:sp>
      <p:sp>
        <p:nvSpPr>
          <p:cNvPr id="39" name="正方形/長方形 68">
            <a:extLst>
              <a:ext uri="{FF2B5EF4-FFF2-40B4-BE49-F238E27FC236}">
                <a16:creationId xmlns:a16="http://schemas.microsoft.com/office/drawing/2014/main" xmlns="" id="{F562C5B8-E1C6-45AB-A1E0-299E5CBF8B8D}"/>
              </a:ext>
            </a:extLst>
          </p:cNvPr>
          <p:cNvSpPr txBox="1"/>
          <p:nvPr/>
        </p:nvSpPr>
        <p:spPr>
          <a:xfrm>
            <a:off x="1276775" y="4285440"/>
            <a:ext cx="5695525" cy="769441"/>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法人様では売上アップやコスト削減は日々の課題ではないでしょうか。</a:t>
            </a:r>
          </a:p>
          <a:p>
            <a:pPr>
              <a:defRPr sz="900">
                <a:latin typeface="ヒラギノ角ゴ Pro W6"/>
                <a:ea typeface="ヒラギノ角ゴ Pro W6"/>
                <a:cs typeface="ヒラギノ角ゴ Pro W6"/>
                <a:sym typeface="ヒラギノ角ゴ Pro W6"/>
              </a:defRPr>
            </a:pP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では毎月絶対かかる、「電気料金」「賃料」の削減に力を入れております。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高圧電気に関しましては電力会社を変えることなく、電気料金を地域最安値まで</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お下げさせていただきます。「電気代」「賃料」の見直しは</a:t>
            </a:r>
            <a:r>
              <a:rPr lang="en-US" altLang="ja-JP" sz="1100" dirty="0" err="1">
                <a:latin typeface="Meiryo UI" panose="020B0604030504040204" pitchFamily="50" charset="-128"/>
                <a:ea typeface="Meiryo UI" panose="020B0604030504040204" pitchFamily="50" charset="-128"/>
              </a:rPr>
              <a:t>GiveField</a:t>
            </a:r>
            <a:r>
              <a:rPr lang="ja-JP" altLang="en-US" sz="1100" dirty="0">
                <a:latin typeface="Meiryo UI" panose="020B0604030504040204" pitchFamily="50" charset="-128"/>
                <a:ea typeface="Meiryo UI" panose="020B0604030504040204" pitchFamily="50" charset="-128"/>
              </a:rPr>
              <a:t>へお任せください。</a:t>
            </a:r>
          </a:p>
        </p:txBody>
      </p:sp>
      <p:cxnSp>
        <p:nvCxnSpPr>
          <p:cNvPr id="40" name="直線コネクタ 39">
            <a:extLst>
              <a:ext uri="{FF2B5EF4-FFF2-40B4-BE49-F238E27FC236}">
                <a16:creationId xmlns:a16="http://schemas.microsoft.com/office/drawing/2014/main" xmlns="" id="{2ED4831A-3D30-4B63-8C62-7C4EFC21283B}"/>
              </a:ext>
            </a:extLst>
          </p:cNvPr>
          <p:cNvCxnSpPr>
            <a:cxnSpLocks/>
          </p:cNvCxnSpPr>
          <p:nvPr/>
        </p:nvCxnSpPr>
        <p:spPr>
          <a:xfrm>
            <a:off x="1209694" y="5454739"/>
            <a:ext cx="0" cy="1242032"/>
          </a:xfrm>
          <a:prstGeom prst="line">
            <a:avLst/>
          </a:prstGeom>
          <a:ln w="889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sp>
        <p:nvSpPr>
          <p:cNvPr id="41" name="正方形/長方形 38">
            <a:extLst>
              <a:ext uri="{FF2B5EF4-FFF2-40B4-BE49-F238E27FC236}">
                <a16:creationId xmlns:a16="http://schemas.microsoft.com/office/drawing/2014/main" xmlns="" id="{E44DAB1C-36CB-48AA-93CC-1659A2D0767A}"/>
              </a:ext>
            </a:extLst>
          </p:cNvPr>
          <p:cNvSpPr txBox="1"/>
          <p:nvPr/>
        </p:nvSpPr>
        <p:spPr>
          <a:xfrm>
            <a:off x="1344646" y="2560266"/>
            <a:ext cx="4110003"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u="sng" dirty="0">
                <a:solidFill>
                  <a:srgbClr val="0070C0"/>
                </a:solidFill>
                <a:latin typeface="Meiryo UI" panose="020B0604030504040204" pitchFamily="50" charset="-128"/>
                <a:ea typeface="Meiryo UI" panose="020B0604030504040204" pitchFamily="50" charset="-128"/>
              </a:rPr>
              <a:t>リサイクル事業（携帯、スマホ関連商品買取）</a:t>
            </a:r>
          </a:p>
        </p:txBody>
      </p:sp>
      <p:sp>
        <p:nvSpPr>
          <p:cNvPr id="42" name="正方形/長方形 68">
            <a:extLst>
              <a:ext uri="{FF2B5EF4-FFF2-40B4-BE49-F238E27FC236}">
                <a16:creationId xmlns:a16="http://schemas.microsoft.com/office/drawing/2014/main" xmlns="" id="{E465E089-1E19-4CC4-BAE2-0688484F477D}"/>
              </a:ext>
            </a:extLst>
          </p:cNvPr>
          <p:cNvSpPr txBox="1"/>
          <p:nvPr/>
        </p:nvSpPr>
        <p:spPr>
          <a:xfrm>
            <a:off x="1276775" y="2839355"/>
            <a:ext cx="5473273" cy="1107996"/>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「法人様・店舗様」へ特別な料金プランのご提案をはじめ、故障時の対応、設定対応等</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お客様のニーズにお応え致します。携帯電話のご担当者様が抱える、切替時の面倒な</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お手続き、設定等ご一緒にお手伝いさせていただいております。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また、中古携帯、携帯関連商品の買取・回収、白ロムの販売等もワンストップにて</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ご対応させていただいております。</a:t>
            </a:r>
          </a:p>
          <a:p>
            <a:pPr>
              <a:defRPr sz="900">
                <a:latin typeface="ヒラギノ角ゴ Pro W6"/>
                <a:ea typeface="ヒラギノ角ゴ Pro W6"/>
                <a:cs typeface="ヒラギノ角ゴ Pro W6"/>
                <a:sym typeface="ヒラギノ角ゴ Pro W6"/>
              </a:defRPr>
            </a:pPr>
            <a:r>
              <a:rPr lang="ja-JP" altLang="en-US" sz="1100" dirty="0">
                <a:latin typeface="Meiryo UI" panose="020B0604030504040204" pitchFamily="50" charset="-128"/>
                <a:ea typeface="Meiryo UI" panose="020B0604030504040204" pitchFamily="50" charset="-128"/>
              </a:rPr>
              <a:t>携帯電話だけでなく、通信機器全般のコスト削減も行っておりますのでお気軽にご相談下さい。</a:t>
            </a:r>
          </a:p>
        </p:txBody>
      </p:sp>
      <p:pic>
        <p:nvPicPr>
          <p:cNvPr id="43" name="447157_m.jpg" descr="447157_m.jpg">
            <a:extLst>
              <a:ext uri="{FF2B5EF4-FFF2-40B4-BE49-F238E27FC236}">
                <a16:creationId xmlns:a16="http://schemas.microsoft.com/office/drawing/2014/main" xmlns="" id="{4E9988BE-03D9-4690-AE32-EC667CED0E63}"/>
              </a:ext>
            </a:extLst>
          </p:cNvPr>
          <p:cNvPicPr>
            <a:picLocks noChangeAspect="1"/>
          </p:cNvPicPr>
          <p:nvPr/>
        </p:nvPicPr>
        <p:blipFill>
          <a:blip r:embed="rId2"/>
          <a:srcRect l="11887" t="11887" r="17875" b="18211"/>
          <a:stretch>
            <a:fillRect/>
          </a:stretch>
        </p:blipFill>
        <p:spPr>
          <a:xfrm>
            <a:off x="6683339" y="1241612"/>
            <a:ext cx="1840666" cy="1222188"/>
          </a:xfrm>
          <a:prstGeom prst="rect">
            <a:avLst/>
          </a:prstGeom>
          <a:ln w="9525">
            <a:noFill/>
            <a:miter lim="400000"/>
          </a:ln>
        </p:spPr>
      </p:pic>
      <p:pic>
        <p:nvPicPr>
          <p:cNvPr id="44" name="3074814_l.jpg" descr="3074814_l.jpg">
            <a:extLst>
              <a:ext uri="{FF2B5EF4-FFF2-40B4-BE49-F238E27FC236}">
                <a16:creationId xmlns:a16="http://schemas.microsoft.com/office/drawing/2014/main" xmlns="" id="{DC4B1CBF-2A27-4406-A315-E339B070693C}"/>
              </a:ext>
            </a:extLst>
          </p:cNvPr>
          <p:cNvPicPr>
            <a:picLocks noChangeAspect="1"/>
          </p:cNvPicPr>
          <p:nvPr/>
        </p:nvPicPr>
        <p:blipFill>
          <a:blip r:embed="rId3"/>
          <a:srcRect l="22336" t="1367" r="9202" b="30171"/>
          <a:stretch>
            <a:fillRect/>
          </a:stretch>
        </p:blipFill>
        <p:spPr>
          <a:xfrm>
            <a:off x="6683339" y="4055066"/>
            <a:ext cx="1840666" cy="1227384"/>
          </a:xfrm>
          <a:prstGeom prst="rect">
            <a:avLst/>
          </a:prstGeom>
          <a:ln w="9525">
            <a:noFill/>
            <a:miter lim="400000"/>
          </a:ln>
        </p:spPr>
      </p:pic>
      <p:pic>
        <p:nvPicPr>
          <p:cNvPr id="45" name="3098724_l.jpg" descr="3098724_l.jpg">
            <a:extLst>
              <a:ext uri="{FF2B5EF4-FFF2-40B4-BE49-F238E27FC236}">
                <a16:creationId xmlns:a16="http://schemas.microsoft.com/office/drawing/2014/main" xmlns="" id="{DC20B69D-3F5C-4129-8084-1C7135CFD1D9}"/>
              </a:ext>
            </a:extLst>
          </p:cNvPr>
          <p:cNvPicPr>
            <a:picLocks noChangeAspect="1"/>
          </p:cNvPicPr>
          <p:nvPr/>
        </p:nvPicPr>
        <p:blipFill>
          <a:blip r:embed="rId4"/>
          <a:srcRect l="10279" t="10338" r="10279" b="10338"/>
          <a:stretch>
            <a:fillRect/>
          </a:stretch>
        </p:blipFill>
        <p:spPr>
          <a:xfrm>
            <a:off x="6683339" y="2670677"/>
            <a:ext cx="1840666" cy="1225286"/>
          </a:xfrm>
          <a:prstGeom prst="rect">
            <a:avLst/>
          </a:prstGeom>
          <a:ln w="9525">
            <a:noFill/>
            <a:miter lim="400000"/>
          </a:ln>
        </p:spPr>
      </p:pic>
      <p:pic>
        <p:nvPicPr>
          <p:cNvPr id="46" name="396666_s.jpg" descr="396666_s.jpg">
            <a:extLst>
              <a:ext uri="{FF2B5EF4-FFF2-40B4-BE49-F238E27FC236}">
                <a16:creationId xmlns:a16="http://schemas.microsoft.com/office/drawing/2014/main" xmlns="" id="{E3704677-773A-4117-B669-A0FEB7995AAB}"/>
              </a:ext>
            </a:extLst>
          </p:cNvPr>
          <p:cNvPicPr>
            <a:picLocks noChangeAspect="1"/>
          </p:cNvPicPr>
          <p:nvPr/>
        </p:nvPicPr>
        <p:blipFill>
          <a:blip r:embed="rId5"/>
          <a:srcRect l="1586" t="12071" r="22750" b="12071"/>
          <a:stretch>
            <a:fillRect/>
          </a:stretch>
        </p:blipFill>
        <p:spPr>
          <a:xfrm>
            <a:off x="6650217" y="5389724"/>
            <a:ext cx="1906910" cy="1275547"/>
          </a:xfrm>
          <a:prstGeom prst="rect">
            <a:avLst/>
          </a:prstGeom>
          <a:ln w="12700">
            <a:noFill/>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 name="グループ化 33">
            <a:extLst>
              <a:ext uri="{FF2B5EF4-FFF2-40B4-BE49-F238E27FC236}">
                <a16:creationId xmlns:a16="http://schemas.microsoft.com/office/drawing/2014/main" xmlns="" id="{064040EE-E18E-4E0F-901B-AEF7B14BD861}"/>
              </a:ext>
            </a:extLst>
          </p:cNvPr>
          <p:cNvGrpSpPr/>
          <p:nvPr/>
        </p:nvGrpSpPr>
        <p:grpSpPr>
          <a:xfrm>
            <a:off x="6871457" y="5630609"/>
            <a:ext cx="2090068" cy="1107993"/>
            <a:chOff x="8701382" y="7563310"/>
            <a:chExt cx="2090068" cy="1107993"/>
          </a:xfrm>
        </p:grpSpPr>
        <p:pic>
          <p:nvPicPr>
            <p:cNvPr id="49" name="336461_l.jpg" descr="336461_l.jpg">
              <a:extLst>
                <a:ext uri="{FF2B5EF4-FFF2-40B4-BE49-F238E27FC236}">
                  <a16:creationId xmlns:a16="http://schemas.microsoft.com/office/drawing/2014/main" xmlns="" id="{98039816-D0D0-4509-B363-9CC20F7A5227}"/>
                </a:ext>
              </a:extLst>
            </p:cNvPr>
            <p:cNvPicPr>
              <a:picLocks noChangeAspect="1"/>
            </p:cNvPicPr>
            <p:nvPr/>
          </p:nvPicPr>
          <p:blipFill>
            <a:blip r:embed="rId2"/>
            <a:srcRect l="2006" t="14717" r="5363" b="23721"/>
            <a:stretch>
              <a:fillRect/>
            </a:stretch>
          </p:blipFill>
          <p:spPr>
            <a:xfrm>
              <a:off x="8701382" y="7574979"/>
              <a:ext cx="2083032" cy="1038283"/>
            </a:xfrm>
            <a:prstGeom prst="rect">
              <a:avLst/>
            </a:prstGeom>
            <a:ln w="12700">
              <a:miter lim="400000"/>
            </a:ln>
          </p:spPr>
        </p:pic>
        <p:sp>
          <p:nvSpPr>
            <p:cNvPr id="25" name="正方形/長方形 24">
              <a:extLst>
                <a:ext uri="{FF2B5EF4-FFF2-40B4-BE49-F238E27FC236}">
                  <a16:creationId xmlns:a16="http://schemas.microsoft.com/office/drawing/2014/main" xmlns="" id="{D514746C-00FA-48CE-9AB7-AB2F0E388B55}"/>
                </a:ext>
              </a:extLst>
            </p:cNvPr>
            <p:cNvSpPr/>
            <p:nvPr/>
          </p:nvSpPr>
          <p:spPr>
            <a:xfrm>
              <a:off x="8708418" y="7563310"/>
              <a:ext cx="2083032" cy="1107993"/>
            </a:xfrm>
            <a:prstGeom prst="rect">
              <a:avLst/>
            </a:prstGeom>
            <a:solidFill>
              <a:schemeClr val="bg1">
                <a:alpha val="80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pic>
        <p:nvPicPr>
          <p:cNvPr id="22" name="コスト削減_イメージ.jpg" descr="コスト削減_イメージ.jpg">
            <a:extLst>
              <a:ext uri="{FF2B5EF4-FFF2-40B4-BE49-F238E27FC236}">
                <a16:creationId xmlns:a16="http://schemas.microsoft.com/office/drawing/2014/main" xmlns="" id="{EB344CFD-7034-4B17-8371-1C529F27DC25}"/>
              </a:ext>
            </a:extLst>
          </p:cNvPr>
          <p:cNvPicPr>
            <a:picLocks noChangeAspect="1"/>
          </p:cNvPicPr>
          <p:nvPr/>
        </p:nvPicPr>
        <p:blipFill>
          <a:blip r:embed="rId3">
            <a:alphaModFix amt="60000"/>
          </a:blip>
          <a:stretch>
            <a:fillRect/>
          </a:stretch>
        </p:blipFill>
        <p:spPr>
          <a:xfrm>
            <a:off x="6631340" y="869851"/>
            <a:ext cx="2570302" cy="2467490"/>
          </a:xfrm>
          <a:prstGeom prst="rect">
            <a:avLst/>
          </a:prstGeom>
          <a:ln w="12700">
            <a:miter lim="400000"/>
          </a:ln>
        </p:spPr>
      </p:pic>
      <p:sp>
        <p:nvSpPr>
          <p:cNvPr id="1208" name="スライド番号プレースホルダー 1"/>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12" name="Rectangle 38">
            <a:extLst>
              <a:ext uri="{FF2B5EF4-FFF2-40B4-BE49-F238E27FC236}">
                <a16:creationId xmlns:a16="http://schemas.microsoft.com/office/drawing/2014/main" xmlns="" id="{D20415B8-8524-45B1-9B69-80FABE4025E8}"/>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飲食店、法人向けサービス（コスト削減）</a:t>
            </a:r>
            <a:endParaRPr lang="en-US" altLang="ja-JP" sz="2400" dirty="0">
              <a:latin typeface="Tahoma" panose="020B0604030504040204" pitchFamily="34" charset="0"/>
              <a:ea typeface="Meiryo UI" pitchFamily="50" charset="-128"/>
              <a:cs typeface="Tahoma" panose="020B0604030504040204" pitchFamily="34" charset="0"/>
            </a:endParaRPr>
          </a:p>
        </p:txBody>
      </p:sp>
      <p:sp>
        <p:nvSpPr>
          <p:cNvPr id="15" name="正方形/長方形 13">
            <a:extLst>
              <a:ext uri="{FF2B5EF4-FFF2-40B4-BE49-F238E27FC236}">
                <a16:creationId xmlns:a16="http://schemas.microsoft.com/office/drawing/2014/main" xmlns="" id="{1F407B7C-714B-4EC8-8F0C-52A6FF9FFC95}"/>
              </a:ext>
            </a:extLst>
          </p:cNvPr>
          <p:cNvSpPr txBox="1"/>
          <p:nvPr/>
        </p:nvSpPr>
        <p:spPr>
          <a:xfrm>
            <a:off x="1227509" y="1002433"/>
            <a:ext cx="2128476" cy="400110"/>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1200">
                <a:solidFill>
                  <a:schemeClr val="accent1"/>
                </a:solidFill>
                <a:latin typeface="ヒラギノ角ゴ Pro W6"/>
                <a:ea typeface="ヒラギノ角ゴ Pro W6"/>
                <a:cs typeface="ヒラギノ角ゴ Pro W6"/>
                <a:sym typeface="ヒラギノ角ゴ Pro W6"/>
              </a:defRPr>
            </a:pPr>
            <a:r>
              <a:rPr lang="ja-JP" altLang="en-US" sz="2000" b="1" dirty="0">
                <a:solidFill>
                  <a:srgbClr val="000066"/>
                </a:solidFill>
                <a:latin typeface="Meiryo UI" panose="020B0604030504040204" pitchFamily="50" charset="-128"/>
                <a:ea typeface="Meiryo UI" panose="020B0604030504040204" pitchFamily="50" charset="-128"/>
              </a:rPr>
              <a:t>賃貸料金適正化</a:t>
            </a:r>
            <a:endParaRPr sz="2000" b="1" dirty="0">
              <a:solidFill>
                <a:srgbClr val="000066"/>
              </a:solidFill>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xmlns="" id="{BD37D1A0-3166-4E5D-B40C-15A985F4E842}"/>
              </a:ext>
            </a:extLst>
          </p:cNvPr>
          <p:cNvCxnSpPr>
            <a:cxnSpLocks/>
          </p:cNvCxnSpPr>
          <p:nvPr/>
        </p:nvCxnSpPr>
        <p:spPr>
          <a:xfrm flipH="1">
            <a:off x="1267518" y="1385437"/>
            <a:ext cx="1751917"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20" name="テキスト ボックス 19">
            <a:extLst>
              <a:ext uri="{FF2B5EF4-FFF2-40B4-BE49-F238E27FC236}">
                <a16:creationId xmlns:a16="http://schemas.microsoft.com/office/drawing/2014/main" xmlns="" id="{879E5734-D7C3-4D33-976C-674BAD89F662}"/>
              </a:ext>
            </a:extLst>
          </p:cNvPr>
          <p:cNvSpPr txBox="1"/>
          <p:nvPr/>
        </p:nvSpPr>
        <p:spPr>
          <a:xfrm>
            <a:off x="1515168" y="1402543"/>
            <a:ext cx="6696744" cy="9541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オーナー様が抱える一番の悩みとして挙げられるのが家賃です。</a:t>
            </a: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家賃はどのような状況でも必ずご請求されます。できる事なら下げたいが、</a:t>
            </a:r>
            <a:endParaRPr lang="en-US" altLang="ja-JP" sz="14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オーナーとの仲が悪くならないか？出て行けと言われないか？などご心配も多いかと思います。</a:t>
            </a:r>
          </a:p>
          <a:p>
            <a:pPr>
              <a:defRPr sz="900">
                <a:latin typeface="ヒラギノ角ゴ Pro W3"/>
                <a:ea typeface="ヒラギノ角ゴ Pro W3"/>
                <a:cs typeface="ヒラギノ角ゴ Pro W3"/>
                <a:sym typeface="ヒラギノ角ゴ Pro W3"/>
              </a:defRPr>
            </a:pPr>
            <a:r>
              <a:rPr lang="ja-JP" altLang="en-US" sz="1400" dirty="0">
                <a:latin typeface="Meiryo UI" panose="020B0604030504040204" pitchFamily="50" charset="-128"/>
                <a:ea typeface="Meiryo UI" panose="020B0604030504040204" pitchFamily="50" charset="-128"/>
              </a:rPr>
              <a:t>ご安心ください、私たちプロがそのお悩みを解決させていただきます。</a:t>
            </a:r>
          </a:p>
        </p:txBody>
      </p:sp>
      <p:sp>
        <p:nvSpPr>
          <p:cNvPr id="23" name="テキスト ボックス 22">
            <a:extLst>
              <a:ext uri="{FF2B5EF4-FFF2-40B4-BE49-F238E27FC236}">
                <a16:creationId xmlns:a16="http://schemas.microsoft.com/office/drawing/2014/main" xmlns="" id="{E060EEF0-2A17-48C8-BDB6-D075DC5ED71D}"/>
              </a:ext>
            </a:extLst>
          </p:cNvPr>
          <p:cNvSpPr txBox="1"/>
          <p:nvPr/>
        </p:nvSpPr>
        <p:spPr>
          <a:xfrm>
            <a:off x="1418154" y="2596020"/>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１</a:t>
            </a:r>
          </a:p>
        </p:txBody>
      </p:sp>
      <p:sp>
        <p:nvSpPr>
          <p:cNvPr id="24" name="テキスト ボックス 23">
            <a:extLst>
              <a:ext uri="{FF2B5EF4-FFF2-40B4-BE49-F238E27FC236}">
                <a16:creationId xmlns:a16="http://schemas.microsoft.com/office/drawing/2014/main" xmlns="" id="{80653571-8187-4C9C-AA5A-4EDA3A22AA9F}"/>
              </a:ext>
            </a:extLst>
          </p:cNvPr>
          <p:cNvSpPr txBox="1"/>
          <p:nvPr/>
        </p:nvSpPr>
        <p:spPr>
          <a:xfrm>
            <a:off x="1783362" y="2744530"/>
            <a:ext cx="1416050"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完全成果報酬</a:t>
            </a:r>
          </a:p>
        </p:txBody>
      </p:sp>
      <p:sp>
        <p:nvSpPr>
          <p:cNvPr id="26" name="テキスト ボックス 25">
            <a:extLst>
              <a:ext uri="{FF2B5EF4-FFF2-40B4-BE49-F238E27FC236}">
                <a16:creationId xmlns:a16="http://schemas.microsoft.com/office/drawing/2014/main" xmlns="" id="{87FBD1F2-2E55-4011-913D-3F1324A643AF}"/>
              </a:ext>
            </a:extLst>
          </p:cNvPr>
          <p:cNvSpPr txBox="1"/>
          <p:nvPr/>
        </p:nvSpPr>
        <p:spPr>
          <a:xfrm>
            <a:off x="1766866" y="2989454"/>
            <a:ext cx="6594319" cy="600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手付金も相談料もございません。完全成果報酬制でサービスを提供しておりますので、まずはご相談ください。</a:t>
            </a: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仮に成果が出なかった場合においても、費用は一切発生致しません。損となるタイミングのないままに成果を出し、</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お客様の満足を得られる自信があります。</a:t>
            </a:r>
          </a:p>
        </p:txBody>
      </p:sp>
      <p:sp>
        <p:nvSpPr>
          <p:cNvPr id="27" name="テキスト ボックス 26">
            <a:extLst>
              <a:ext uri="{FF2B5EF4-FFF2-40B4-BE49-F238E27FC236}">
                <a16:creationId xmlns:a16="http://schemas.microsoft.com/office/drawing/2014/main" xmlns="" id="{34446D22-926F-448F-9060-AF17BAD50366}"/>
              </a:ext>
            </a:extLst>
          </p:cNvPr>
          <p:cNvSpPr txBox="1"/>
          <p:nvPr/>
        </p:nvSpPr>
        <p:spPr>
          <a:xfrm>
            <a:off x="1389589" y="3410566"/>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２</a:t>
            </a:r>
          </a:p>
        </p:txBody>
      </p:sp>
      <p:sp>
        <p:nvSpPr>
          <p:cNvPr id="28" name="テキスト ボックス 27">
            <a:extLst>
              <a:ext uri="{FF2B5EF4-FFF2-40B4-BE49-F238E27FC236}">
                <a16:creationId xmlns:a16="http://schemas.microsoft.com/office/drawing/2014/main" xmlns="" id="{6EAFEBA8-A6CE-41F7-87F7-37692A6E8E21}"/>
              </a:ext>
            </a:extLst>
          </p:cNvPr>
          <p:cNvSpPr txBox="1"/>
          <p:nvPr/>
        </p:nvSpPr>
        <p:spPr>
          <a:xfrm>
            <a:off x="1754797" y="3565426"/>
            <a:ext cx="1764524"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結果が違います</a:t>
            </a:r>
          </a:p>
        </p:txBody>
      </p:sp>
      <p:sp>
        <p:nvSpPr>
          <p:cNvPr id="29" name="テキスト ボックス 28">
            <a:extLst>
              <a:ext uri="{FF2B5EF4-FFF2-40B4-BE49-F238E27FC236}">
                <a16:creationId xmlns:a16="http://schemas.microsoft.com/office/drawing/2014/main" xmlns="" id="{201429CC-CF93-4C65-9844-E3287F0C4EFE}"/>
              </a:ext>
            </a:extLst>
          </p:cNvPr>
          <p:cNvSpPr txBox="1"/>
          <p:nvPr/>
        </p:nvSpPr>
        <p:spPr>
          <a:xfrm>
            <a:off x="1782751" y="3810350"/>
            <a:ext cx="7253351" cy="4308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弊社の保有する専門家ネットワークによる専門力、数多の実績を経て蓄積してきた情報力、精鋭を集めたスタッフによる実践力。</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これらのリソースにより、圧倒的な確度で成果を出し、お客様の満足を得られる自信があります。</a:t>
            </a:r>
          </a:p>
        </p:txBody>
      </p:sp>
      <p:sp>
        <p:nvSpPr>
          <p:cNvPr id="30" name="テキスト ボックス 29">
            <a:extLst>
              <a:ext uri="{FF2B5EF4-FFF2-40B4-BE49-F238E27FC236}">
                <a16:creationId xmlns:a16="http://schemas.microsoft.com/office/drawing/2014/main" xmlns="" id="{BF00DD66-6954-4BDD-9234-F239A6CA152D}"/>
              </a:ext>
            </a:extLst>
          </p:cNvPr>
          <p:cNvSpPr txBox="1"/>
          <p:nvPr/>
        </p:nvSpPr>
        <p:spPr>
          <a:xfrm>
            <a:off x="1373559" y="4069096"/>
            <a:ext cx="402532" cy="58477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3200" b="1" dirty="0">
                <a:solidFill>
                  <a:schemeClr val="accent1">
                    <a:lumMod val="40000"/>
                    <a:lumOff val="60000"/>
                  </a:schemeClr>
                </a:solidFill>
                <a:latin typeface="Meiryo UI" panose="020B0604030504040204" pitchFamily="50" charset="-128"/>
                <a:ea typeface="Meiryo UI" panose="020B0604030504040204" pitchFamily="50" charset="-128"/>
              </a:rPr>
              <a:t>３</a:t>
            </a:r>
          </a:p>
        </p:txBody>
      </p:sp>
      <p:sp>
        <p:nvSpPr>
          <p:cNvPr id="31" name="テキスト ボックス 30">
            <a:extLst>
              <a:ext uri="{FF2B5EF4-FFF2-40B4-BE49-F238E27FC236}">
                <a16:creationId xmlns:a16="http://schemas.microsoft.com/office/drawing/2014/main" xmlns="" id="{C0613A71-8DF4-4952-94DD-4D9910D336B7}"/>
              </a:ext>
            </a:extLst>
          </p:cNvPr>
          <p:cNvSpPr txBox="1"/>
          <p:nvPr/>
        </p:nvSpPr>
        <p:spPr>
          <a:xfrm>
            <a:off x="1745116" y="4223956"/>
            <a:ext cx="2266967" cy="3385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手間をかけさせません</a:t>
            </a:r>
          </a:p>
        </p:txBody>
      </p:sp>
      <p:sp>
        <p:nvSpPr>
          <p:cNvPr id="32" name="テキスト ボックス 31">
            <a:extLst>
              <a:ext uri="{FF2B5EF4-FFF2-40B4-BE49-F238E27FC236}">
                <a16:creationId xmlns:a16="http://schemas.microsoft.com/office/drawing/2014/main" xmlns="" id="{177C7F86-3FEE-4629-912F-02F8C9E67E56}"/>
              </a:ext>
            </a:extLst>
          </p:cNvPr>
          <p:cNvSpPr txBox="1"/>
          <p:nvPr/>
        </p:nvSpPr>
        <p:spPr>
          <a:xfrm>
            <a:off x="1766721" y="4487930"/>
            <a:ext cx="7199479" cy="60016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弊社の「コスト適正化」メニューは、ただ単にアドバイスをしたり業務を代行するだけのサービスではありません。常にあらゆるコストを意識しながら成果を数字で解析してきた弊社だからできる、分かりやすい成果に至るまでのフルサポートを、プロジェクトとしてご提案しています。極限までお手間をも削減したままにコストに関する成果を出し、お客様の満足を得られる自信があります。</a:t>
            </a:r>
          </a:p>
        </p:txBody>
      </p:sp>
      <p:sp>
        <p:nvSpPr>
          <p:cNvPr id="36" name="テキスト ボックス 35">
            <a:extLst>
              <a:ext uri="{FF2B5EF4-FFF2-40B4-BE49-F238E27FC236}">
                <a16:creationId xmlns:a16="http://schemas.microsoft.com/office/drawing/2014/main" xmlns="" id="{D3600A14-99D9-43C1-934E-058CB433B496}"/>
              </a:ext>
            </a:extLst>
          </p:cNvPr>
          <p:cNvSpPr txBox="1"/>
          <p:nvPr/>
        </p:nvSpPr>
        <p:spPr>
          <a:xfrm>
            <a:off x="1594200" y="2380524"/>
            <a:ext cx="2342800" cy="338554"/>
          </a:xfrm>
          <a:prstGeom prst="rect">
            <a:avLst/>
          </a:prstGeom>
          <a:solidFill>
            <a:schemeClr val="accent1">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ctr">
              <a:defRPr sz="900">
                <a:latin typeface="ヒラギノ角ゴ Pro W3"/>
                <a:ea typeface="ヒラギノ角ゴ Pro W3"/>
                <a:cs typeface="ヒラギノ角ゴ Pro W3"/>
                <a:sym typeface="ヒラギノ角ゴ Pro W3"/>
              </a:defRPr>
            </a:pPr>
            <a:r>
              <a:rPr lang="ja-JP" altLang="en-US" sz="1600" b="1" dirty="0">
                <a:solidFill>
                  <a:srgbClr val="0070C0"/>
                </a:solidFill>
                <a:latin typeface="Meiryo UI" panose="020B0604030504040204" pitchFamily="50" charset="-128"/>
                <a:ea typeface="Meiryo UI" panose="020B0604030504040204" pitchFamily="50" charset="-128"/>
              </a:rPr>
              <a:t>我々にお任せ頂くメリット</a:t>
            </a:r>
          </a:p>
        </p:txBody>
      </p:sp>
      <p:sp>
        <p:nvSpPr>
          <p:cNvPr id="37" name="正方形/長方形 13">
            <a:extLst>
              <a:ext uri="{FF2B5EF4-FFF2-40B4-BE49-F238E27FC236}">
                <a16:creationId xmlns:a16="http://schemas.microsoft.com/office/drawing/2014/main" xmlns="" id="{96CB2DC5-0407-42B2-9CF0-285FA12031E9}"/>
              </a:ext>
            </a:extLst>
          </p:cNvPr>
          <p:cNvSpPr txBox="1"/>
          <p:nvPr/>
        </p:nvSpPr>
        <p:spPr>
          <a:xfrm>
            <a:off x="1246559" y="5204890"/>
            <a:ext cx="2042741"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dirty="0">
                <a:solidFill>
                  <a:srgbClr val="000066"/>
                </a:solidFill>
                <a:latin typeface="Meiryo UI" panose="020B0604030504040204" pitchFamily="50" charset="-128"/>
                <a:ea typeface="Meiryo UI" panose="020B0604030504040204" pitchFamily="50" charset="-128"/>
              </a:rPr>
              <a:t>高圧電力のコスト削減　</a:t>
            </a:r>
            <a:endParaRPr lang="en-US" altLang="ja-JP" sz="1600" b="1" dirty="0">
              <a:solidFill>
                <a:srgbClr val="000066"/>
              </a:solidFill>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xmlns="" id="{C3EEAC5F-2F46-406D-A408-C1C34456698D}"/>
              </a:ext>
            </a:extLst>
          </p:cNvPr>
          <p:cNvCxnSpPr>
            <a:cxnSpLocks/>
          </p:cNvCxnSpPr>
          <p:nvPr/>
        </p:nvCxnSpPr>
        <p:spPr>
          <a:xfrm flipH="1">
            <a:off x="1307795" y="5562288"/>
            <a:ext cx="1981505"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39" name="正方形/長方形 13">
            <a:extLst>
              <a:ext uri="{FF2B5EF4-FFF2-40B4-BE49-F238E27FC236}">
                <a16:creationId xmlns:a16="http://schemas.microsoft.com/office/drawing/2014/main" xmlns="" id="{10D6EE83-48A1-41C2-A5E3-4B3105F2BB25}"/>
              </a:ext>
            </a:extLst>
          </p:cNvPr>
          <p:cNvSpPr txBox="1"/>
          <p:nvPr/>
        </p:nvSpPr>
        <p:spPr>
          <a:xfrm>
            <a:off x="4965468" y="5204890"/>
            <a:ext cx="2546582"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r>
              <a:rPr lang="ja-JP" altLang="en-US" sz="1600" b="1" dirty="0">
                <a:solidFill>
                  <a:srgbClr val="000066"/>
                </a:solidFill>
              </a:rPr>
              <a:t>低圧電力のコスト削減　</a:t>
            </a:r>
          </a:p>
        </p:txBody>
      </p:sp>
      <p:cxnSp>
        <p:nvCxnSpPr>
          <p:cNvPr id="43" name="直線コネクタ 42">
            <a:extLst>
              <a:ext uri="{FF2B5EF4-FFF2-40B4-BE49-F238E27FC236}">
                <a16:creationId xmlns:a16="http://schemas.microsoft.com/office/drawing/2014/main" xmlns="" id="{BCFDC468-7321-4FB3-AF2F-EAD46381BD08}"/>
              </a:ext>
            </a:extLst>
          </p:cNvPr>
          <p:cNvCxnSpPr>
            <a:cxnSpLocks/>
          </p:cNvCxnSpPr>
          <p:nvPr/>
        </p:nvCxnSpPr>
        <p:spPr>
          <a:xfrm flipH="1">
            <a:off x="5028968" y="5562288"/>
            <a:ext cx="2083032" cy="0"/>
          </a:xfrm>
          <a:prstGeom prst="line">
            <a:avLst/>
          </a:prstGeom>
          <a:ln w="76200">
            <a:solidFill>
              <a:schemeClr val="bg1">
                <a:lumMod val="65000"/>
              </a:schemeClr>
            </a:solidFill>
          </a:ln>
          <a:scene3d>
            <a:camera prst="orthographicFront"/>
            <a:lightRig rig="threePt" dir="t"/>
          </a:scene3d>
          <a:sp3d>
            <a:bevelT h="25400"/>
          </a:sp3d>
        </p:spPr>
        <p:style>
          <a:lnRef idx="1">
            <a:schemeClr val="accent1"/>
          </a:lnRef>
          <a:fillRef idx="0">
            <a:schemeClr val="accent1"/>
          </a:fillRef>
          <a:effectRef idx="0">
            <a:schemeClr val="accent1"/>
          </a:effectRef>
          <a:fontRef idx="minor">
            <a:schemeClr val="tx1"/>
          </a:fontRef>
        </p:style>
      </p:cxnSp>
      <p:sp>
        <p:nvSpPr>
          <p:cNvPr id="45" name="テキスト ボックス 44">
            <a:extLst>
              <a:ext uri="{FF2B5EF4-FFF2-40B4-BE49-F238E27FC236}">
                <a16:creationId xmlns:a16="http://schemas.microsoft.com/office/drawing/2014/main" xmlns="" id="{E4DC2F5A-1468-41B6-8BF3-683F721B37C7}"/>
              </a:ext>
            </a:extLst>
          </p:cNvPr>
          <p:cNvSpPr txBox="1"/>
          <p:nvPr/>
        </p:nvSpPr>
        <p:spPr>
          <a:xfrm>
            <a:off x="1195759" y="5597641"/>
            <a:ext cx="3869327" cy="9387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高圧電気ご利用の法人様へ、電力会社を変更せずに大幅に</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コスト削減できるよう、現在ご利用の電力会社へ値下げ交渉を</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をさせていただきます。当社が抱えている膨大な電気データがあり、</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底値が分かるからこそ交渉が可能です。毎月かかるものだからこそ、</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しっかりと見直してみましょう。</a:t>
            </a:r>
          </a:p>
        </p:txBody>
      </p:sp>
      <p:sp>
        <p:nvSpPr>
          <p:cNvPr id="47" name="テキスト ボックス 46">
            <a:extLst>
              <a:ext uri="{FF2B5EF4-FFF2-40B4-BE49-F238E27FC236}">
                <a16:creationId xmlns:a16="http://schemas.microsoft.com/office/drawing/2014/main" xmlns="" id="{408F9999-8524-4177-A096-BE804F154FF3}"/>
              </a:ext>
            </a:extLst>
          </p:cNvPr>
          <p:cNvSpPr txBox="1"/>
          <p:nvPr/>
        </p:nvSpPr>
        <p:spPr>
          <a:xfrm>
            <a:off x="4957881" y="5568433"/>
            <a:ext cx="3842568" cy="11079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日常では欠かせない電気ですが、店舗利用や事務所利用の場合</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かなり多くの電気代金がかかているのではないでしょうか？</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電力の自由化に伴い、電力会社を選べるようになりました。</a:t>
            </a:r>
            <a:endParaRPr lang="en-US" altLang="ja-JP" sz="1100" dirty="0">
              <a:latin typeface="Meiryo UI" panose="020B0604030504040204" pitchFamily="50" charset="-128"/>
              <a:ea typeface="Meiryo UI" panose="020B0604030504040204" pitchFamily="50" charset="-128"/>
            </a:endParaRPr>
          </a:p>
          <a:p>
            <a:pPr>
              <a:defRPr sz="900">
                <a:latin typeface="ヒラギノ角ゴ Pro W3"/>
                <a:ea typeface="ヒラギノ角ゴ Pro W3"/>
                <a:cs typeface="ヒラギノ角ゴ Pro W3"/>
                <a:sym typeface="ヒラギノ角ゴ Pro W3"/>
              </a:defRPr>
            </a:pPr>
            <a:r>
              <a:rPr lang="ja-JP" altLang="en-US" sz="1100" dirty="0">
                <a:latin typeface="Meiryo UI" panose="020B0604030504040204" pitchFamily="50" charset="-128"/>
                <a:ea typeface="Meiryo UI" panose="020B0604030504040204" pitchFamily="50" charset="-128"/>
              </a:rPr>
              <a:t>低価格で、安心のできる電力会社を選んでいただきたいと考えております。弊社も数多くの電力会社の中から信頼し、お客様満足度の高い電力会社に絞りお客様へご提案させていただいております。</a:t>
            </a:r>
            <a:endParaRPr lang="en-US" altLang="ja-JP" sz="1100" dirty="0">
              <a:latin typeface="Meiryo UI" panose="020B0604030504040204" pitchFamily="50" charset="-128"/>
              <a:ea typeface="Meiryo UI" panose="020B0604030504040204" pitchFamily="50" charset="-128"/>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xmlns="" id="{9F611BBB-EAD9-485E-9F03-15D4E774AF9F}"/>
              </a:ext>
            </a:extLst>
          </p:cNvPr>
          <p:cNvGrpSpPr/>
          <p:nvPr/>
        </p:nvGrpSpPr>
        <p:grpSpPr>
          <a:xfrm>
            <a:off x="3610366" y="1361130"/>
            <a:ext cx="5279873" cy="4629913"/>
            <a:chOff x="8663968" y="7739847"/>
            <a:chExt cx="5279873" cy="4629913"/>
          </a:xfrm>
        </p:grpSpPr>
        <p:pic>
          <p:nvPicPr>
            <p:cNvPr id="9218" name="Picture 2" descr="スマホおすすめランキング。Android、iPhoneの最新スマートフォンを価格・用途別に紹介【2021年最新版】 | ギズモード・ジャパン">
              <a:extLst>
                <a:ext uri="{FF2B5EF4-FFF2-40B4-BE49-F238E27FC236}">
                  <a16:creationId xmlns:a16="http://schemas.microsoft.com/office/drawing/2014/main" xmlns="" id="{F03B4C0C-7CE5-46FC-8ACF-8D08FE1A60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909" t="20666" r="20622" b="11111"/>
            <a:stretch/>
          </p:blipFill>
          <p:spPr bwMode="auto">
            <a:xfrm>
              <a:off x="8674136" y="7739847"/>
              <a:ext cx="5145225" cy="4629913"/>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a:extLst>
                <a:ext uri="{FF2B5EF4-FFF2-40B4-BE49-F238E27FC236}">
                  <a16:creationId xmlns:a16="http://schemas.microsoft.com/office/drawing/2014/main" xmlns="" id="{A4019262-327D-4480-8677-FF4C58E60BE5}"/>
                </a:ext>
              </a:extLst>
            </p:cNvPr>
            <p:cNvSpPr/>
            <p:nvPr/>
          </p:nvSpPr>
          <p:spPr>
            <a:xfrm>
              <a:off x="8663968" y="7739847"/>
              <a:ext cx="5279873" cy="4601905"/>
            </a:xfrm>
            <a:prstGeom prst="rect">
              <a:avLst/>
            </a:prstGeom>
            <a:solidFill>
              <a:srgbClr val="FFFFFF">
                <a:alpha val="9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sp>
        <p:nvSpPr>
          <p:cNvPr id="1178" name="スライド番号プレースホルダー 2"/>
          <p:cNvSpPr txBox="1">
            <a:spLocks noGrp="1"/>
          </p:cNvSpPr>
          <p:nvPr>
            <p:ph type="sldNum" sz="quarter" idx="2"/>
          </p:nvPr>
        </p:nvSpPr>
        <p:spPr>
          <a:xfrm>
            <a:off x="8798208" y="6321436"/>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9" name="Rectangle 38">
            <a:extLst>
              <a:ext uri="{FF2B5EF4-FFF2-40B4-BE49-F238E27FC236}">
                <a16:creationId xmlns:a16="http://schemas.microsoft.com/office/drawing/2014/main" xmlns="" id="{9AD8862A-8746-4E2A-A043-D7A42DD647D8}"/>
              </a:ext>
            </a:extLst>
          </p:cNvPr>
          <p:cNvSpPr>
            <a:spLocks noChangeArrowheads="1"/>
          </p:cNvSpPr>
          <p:nvPr/>
        </p:nvSpPr>
        <p:spPr bwMode="auto">
          <a:xfrm>
            <a:off x="1063278" y="180319"/>
            <a:ext cx="7490172"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法人様専門リサイクル事業（携帯・スマホ関連商品買取）</a:t>
            </a:r>
            <a:endParaRPr lang="en-US" altLang="ja-JP" sz="2400" dirty="0">
              <a:latin typeface="Tahoma" panose="020B0604030504040204" pitchFamily="34" charset="0"/>
              <a:ea typeface="Meiryo UI" pitchFamily="50" charset="-128"/>
              <a:cs typeface="Tahoma" panose="020B0604030504040204" pitchFamily="34" charset="0"/>
            </a:endParaRPr>
          </a:p>
        </p:txBody>
      </p:sp>
      <p:grpSp>
        <p:nvGrpSpPr>
          <p:cNvPr id="10" name="グループ化 5">
            <a:extLst>
              <a:ext uri="{FF2B5EF4-FFF2-40B4-BE49-F238E27FC236}">
                <a16:creationId xmlns:a16="http://schemas.microsoft.com/office/drawing/2014/main" xmlns="" id="{3CEC326F-FDE0-4DAA-A43F-618F86ADB975}"/>
              </a:ext>
            </a:extLst>
          </p:cNvPr>
          <p:cNvGrpSpPr>
            <a:grpSpLocks/>
          </p:cNvGrpSpPr>
          <p:nvPr/>
        </p:nvGrpSpPr>
        <p:grpSpPr bwMode="auto">
          <a:xfrm rot="5169762">
            <a:off x="1349765" y="1122349"/>
            <a:ext cx="935037" cy="1141413"/>
            <a:chOff x="971600" y="1782341"/>
            <a:chExt cx="935037" cy="1141537"/>
          </a:xfrm>
        </p:grpSpPr>
        <p:sp>
          <p:nvSpPr>
            <p:cNvPr id="11" name="Oval 142">
              <a:extLst>
                <a:ext uri="{FF2B5EF4-FFF2-40B4-BE49-F238E27FC236}">
                  <a16:creationId xmlns:a16="http://schemas.microsoft.com/office/drawing/2014/main" xmlns="" id="{95A1EFF0-5E02-49B1-B1A4-AE9115FB9150}"/>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12" name="二等辺三角形 3">
              <a:extLst>
                <a:ext uri="{FF2B5EF4-FFF2-40B4-BE49-F238E27FC236}">
                  <a16:creationId xmlns:a16="http://schemas.microsoft.com/office/drawing/2014/main" xmlns="" id="{BBC692AA-B0D4-458E-AD45-D75D22C32935}"/>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13" name="正方形/長方形 6">
            <a:extLst>
              <a:ext uri="{FF2B5EF4-FFF2-40B4-BE49-F238E27FC236}">
                <a16:creationId xmlns:a16="http://schemas.microsoft.com/office/drawing/2014/main" xmlns="" id="{812EE991-99E8-4B95-BD14-70B0DA7FCE51}"/>
              </a:ext>
            </a:extLst>
          </p:cNvPr>
          <p:cNvSpPr>
            <a:spLocks noChangeArrowheads="1"/>
          </p:cNvSpPr>
          <p:nvPr/>
        </p:nvSpPr>
        <p:spPr bwMode="auto">
          <a:xfrm>
            <a:off x="1368815" y="1494112"/>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１</a:t>
            </a:r>
          </a:p>
        </p:txBody>
      </p:sp>
      <p:sp>
        <p:nvSpPr>
          <p:cNvPr id="19" name="テキスト ボックス 18">
            <a:extLst>
              <a:ext uri="{FF2B5EF4-FFF2-40B4-BE49-F238E27FC236}">
                <a16:creationId xmlns:a16="http://schemas.microsoft.com/office/drawing/2014/main" xmlns="" id="{13751F5A-73DD-4F5B-90B2-F943729B280D}"/>
              </a:ext>
            </a:extLst>
          </p:cNvPr>
          <p:cNvSpPr txBox="1"/>
          <p:nvPr/>
        </p:nvSpPr>
        <p:spPr>
          <a:xfrm>
            <a:off x="2396882" y="1361130"/>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i="0" u="sng" dirty="0">
                <a:solidFill>
                  <a:srgbClr val="000000"/>
                </a:solidFill>
                <a:effectLst/>
                <a:latin typeface="Meiryo UI" panose="020B0604030504040204" pitchFamily="50" charset="-128"/>
                <a:ea typeface="Meiryo UI" panose="020B0604030504040204" pitchFamily="50" charset="-128"/>
              </a:rPr>
              <a:t>コストから利益へ</a:t>
            </a:r>
          </a:p>
        </p:txBody>
      </p:sp>
      <p:sp>
        <p:nvSpPr>
          <p:cNvPr id="3" name="正方形/長方形 2">
            <a:extLst>
              <a:ext uri="{FF2B5EF4-FFF2-40B4-BE49-F238E27FC236}">
                <a16:creationId xmlns:a16="http://schemas.microsoft.com/office/drawing/2014/main" xmlns="" id="{A2D896F9-58A5-4F38-8827-35BA3EF85A5A}"/>
              </a:ext>
            </a:extLst>
          </p:cNvPr>
          <p:cNvSpPr/>
          <p:nvPr/>
        </p:nvSpPr>
        <p:spPr>
          <a:xfrm>
            <a:off x="2396882" y="1818365"/>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FF0000"/>
                </a:solidFill>
                <a:effectLst/>
                <a:latin typeface="Meiryo UI" panose="020B0604030504040204" pitchFamily="50" charset="-128"/>
                <a:ea typeface="Meiryo UI" panose="020B0604030504040204" pitchFamily="50" charset="-128"/>
              </a:rPr>
              <a:t>機種変更後や新機種導入時に発生する古い端末の処分をどの様に行っていますか？</a:t>
            </a:r>
            <a:r>
              <a:rPr lang="ja-JP" altLang="en-US" sz="1400" b="0" i="0" dirty="0">
                <a:solidFill>
                  <a:srgbClr val="000000"/>
                </a:solidFill>
                <a:effectLst/>
                <a:latin typeface="Meiryo UI" panose="020B0604030504040204" pitchFamily="50" charset="-128"/>
                <a:ea typeface="Meiryo UI" panose="020B0604030504040204" pitchFamily="50" charset="-128"/>
              </a:rPr>
              <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古い機械は産業廃棄物として処分」している場合、処分料＋運搬料と費用が発生し、非常に勿体無い処理方法となります。当社にご連絡頂ければ、機器ごとに査定を行い、この査定価格で買取り致します。簡単に表現すると「コストから利益」に変わります。</a:t>
            </a:r>
            <a:endParaRPr lang="en-US" altLang="ja-JP" sz="1400" b="0" i="0" dirty="0">
              <a:solidFill>
                <a:srgbClr val="000000"/>
              </a:solidFill>
              <a:effectLst/>
              <a:latin typeface="Meiryo UI" panose="020B0604030504040204" pitchFamily="50" charset="-128"/>
              <a:ea typeface="Meiryo UI" panose="020B0604030504040204" pitchFamily="50" charset="-128"/>
            </a:endParaRPr>
          </a:p>
          <a:p>
            <a:pPr algn="l"/>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機種の状態によっては引取らせていただく場合もございます。</a:t>
            </a:r>
            <a:endParaRPr lang="ja-JP" altLang="en-US" sz="1400" b="0" i="0" dirty="0">
              <a:solidFill>
                <a:srgbClr val="000000"/>
              </a:solidFill>
              <a:effectLst/>
              <a:latin typeface="Meiryo UI" panose="020B0604030504040204" pitchFamily="50" charset="-128"/>
              <a:ea typeface="Meiryo UI" panose="020B0604030504040204" pitchFamily="50" charset="-128"/>
            </a:endParaRPr>
          </a:p>
        </p:txBody>
      </p:sp>
      <p:grpSp>
        <p:nvGrpSpPr>
          <p:cNvPr id="23" name="グループ化 5">
            <a:extLst>
              <a:ext uri="{FF2B5EF4-FFF2-40B4-BE49-F238E27FC236}">
                <a16:creationId xmlns:a16="http://schemas.microsoft.com/office/drawing/2014/main" xmlns="" id="{ECA24758-C14F-4320-A2E3-42689826044A}"/>
              </a:ext>
            </a:extLst>
          </p:cNvPr>
          <p:cNvGrpSpPr>
            <a:grpSpLocks/>
          </p:cNvGrpSpPr>
          <p:nvPr/>
        </p:nvGrpSpPr>
        <p:grpSpPr bwMode="auto">
          <a:xfrm rot="5169762">
            <a:off x="1286265" y="3021131"/>
            <a:ext cx="935037" cy="1141413"/>
            <a:chOff x="971600" y="1782341"/>
            <a:chExt cx="935037" cy="1141537"/>
          </a:xfrm>
        </p:grpSpPr>
        <p:sp>
          <p:nvSpPr>
            <p:cNvPr id="24" name="Oval 142">
              <a:extLst>
                <a:ext uri="{FF2B5EF4-FFF2-40B4-BE49-F238E27FC236}">
                  <a16:creationId xmlns:a16="http://schemas.microsoft.com/office/drawing/2014/main" xmlns="" id="{EFA70428-0D0C-49FB-835F-6EA89AD995D6}"/>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25" name="二等辺三角形 3">
              <a:extLst>
                <a:ext uri="{FF2B5EF4-FFF2-40B4-BE49-F238E27FC236}">
                  <a16:creationId xmlns:a16="http://schemas.microsoft.com/office/drawing/2014/main" xmlns="" id="{70DAFCF3-2094-4A43-954C-C6911BDDC471}"/>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27" name="正方形/長方形 6">
            <a:extLst>
              <a:ext uri="{FF2B5EF4-FFF2-40B4-BE49-F238E27FC236}">
                <a16:creationId xmlns:a16="http://schemas.microsoft.com/office/drawing/2014/main" xmlns="" id="{94354577-7865-4484-A27F-5C13D5660911}"/>
              </a:ext>
            </a:extLst>
          </p:cNvPr>
          <p:cNvSpPr>
            <a:spLocks noChangeArrowheads="1"/>
          </p:cNvSpPr>
          <p:nvPr/>
        </p:nvSpPr>
        <p:spPr bwMode="auto">
          <a:xfrm>
            <a:off x="1305315" y="3392894"/>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２</a:t>
            </a:r>
          </a:p>
        </p:txBody>
      </p:sp>
      <p:sp>
        <p:nvSpPr>
          <p:cNvPr id="29" name="テキスト ボックス 28">
            <a:extLst>
              <a:ext uri="{FF2B5EF4-FFF2-40B4-BE49-F238E27FC236}">
                <a16:creationId xmlns:a16="http://schemas.microsoft.com/office/drawing/2014/main" xmlns="" id="{65D74609-2437-4006-85E6-B3C7561A1BEB}"/>
              </a:ext>
            </a:extLst>
          </p:cNvPr>
          <p:cNvSpPr txBox="1"/>
          <p:nvPr/>
        </p:nvSpPr>
        <p:spPr>
          <a:xfrm>
            <a:off x="2333382" y="3259912"/>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u="sng" dirty="0">
                <a:latin typeface="Meiryo UI" panose="020B0604030504040204" pitchFamily="50" charset="-128"/>
                <a:ea typeface="Meiryo UI" panose="020B0604030504040204" pitchFamily="50" charset="-128"/>
              </a:rPr>
              <a:t>安心のセキュリティ</a:t>
            </a:r>
            <a:endParaRPr lang="ja-JP" altLang="en-US" sz="2400" b="1" i="0" u="sng" dirty="0">
              <a:solidFill>
                <a:srgbClr val="000000"/>
              </a:solidFill>
              <a:effectLst/>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xmlns="" id="{EB8519A5-6E35-4F70-ACF6-4602DC5AA0DF}"/>
              </a:ext>
            </a:extLst>
          </p:cNvPr>
          <p:cNvSpPr/>
          <p:nvPr/>
        </p:nvSpPr>
        <p:spPr>
          <a:xfrm>
            <a:off x="2355218" y="3712716"/>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000000"/>
                </a:solidFill>
                <a:effectLst/>
                <a:latin typeface="Meiryo UI" panose="020B0604030504040204" pitchFamily="50" charset="-128"/>
                <a:ea typeface="Meiryo UI" panose="020B0604030504040204" pitchFamily="50" charset="-128"/>
              </a:rPr>
              <a:t>セキュリティを確保し、情報漏洩を防止します。</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単なる買取りだけでなく、</a:t>
            </a:r>
            <a:r>
              <a:rPr lang="ja-JP" altLang="en-US" sz="1400" b="0" i="0" dirty="0">
                <a:solidFill>
                  <a:srgbClr val="FF0000"/>
                </a:solidFill>
                <a:effectLst/>
                <a:latin typeface="Meiryo UI" panose="020B0604030504040204" pitchFamily="50" charset="-128"/>
                <a:ea typeface="Meiryo UI" panose="020B0604030504040204" pitchFamily="50" charset="-128"/>
              </a:rPr>
              <a:t>データの完全消去を行い情報漏洩リスクをなくします。</a:t>
            </a:r>
            <a:endParaRPr lang="en-US" altLang="ja-JP" sz="1400" b="0" i="0" dirty="0">
              <a:solidFill>
                <a:srgbClr val="FF0000"/>
              </a:solidFill>
              <a:effectLst/>
              <a:latin typeface="Meiryo UI" panose="020B0604030504040204" pitchFamily="50" charset="-128"/>
              <a:ea typeface="Meiryo UI" panose="020B0604030504040204" pitchFamily="50" charset="-128"/>
            </a:endParaRPr>
          </a:p>
          <a:p>
            <a:pPr algn="l"/>
            <a:r>
              <a:rPr lang="ja-JP" altLang="en-US" sz="1400" b="0" i="0" dirty="0">
                <a:solidFill>
                  <a:srgbClr val="000000"/>
                </a:solidFill>
                <a:effectLst/>
                <a:latin typeface="Meiryo UI" panose="020B0604030504040204" pitchFamily="50" charset="-128"/>
                <a:ea typeface="Meiryo UI" panose="020B0604030504040204" pitchFamily="50" charset="-128"/>
              </a:rPr>
              <a:t>データ消去方法は</a:t>
            </a:r>
            <a:r>
              <a:rPr lang="en-US" altLang="ja-JP" sz="1400" b="0" i="0" dirty="0" err="1">
                <a:solidFill>
                  <a:srgbClr val="000000"/>
                </a:solidFill>
                <a:effectLst/>
                <a:latin typeface="Meiryo UI" panose="020B0604030504040204" pitchFamily="50" charset="-128"/>
                <a:ea typeface="Meiryo UI" panose="020B0604030504040204" pitchFamily="50" charset="-128"/>
              </a:rPr>
              <a:t>blancco</a:t>
            </a:r>
            <a:r>
              <a:rPr lang="ja-JP" altLang="en-US" sz="1400" b="0" i="0" dirty="0">
                <a:solidFill>
                  <a:srgbClr val="000000"/>
                </a:solidFill>
                <a:effectLst/>
                <a:latin typeface="Meiryo UI" panose="020B0604030504040204" pitchFamily="50" charset="-128"/>
                <a:ea typeface="Meiryo UI" panose="020B0604030504040204" pitchFamily="50" charset="-128"/>
              </a:rPr>
              <a:t>社</a:t>
            </a:r>
            <a:r>
              <a:rPr lang="en-US" altLang="ja-JP" sz="1400" b="0" i="0" dirty="0">
                <a:solidFill>
                  <a:srgbClr val="000000"/>
                </a:solidFill>
                <a:effectLst/>
                <a:latin typeface="Meiryo UI" panose="020B0604030504040204" pitchFamily="50" charset="-128"/>
                <a:ea typeface="Meiryo UI" panose="020B0604030504040204" pitchFamily="50" charset="-128"/>
              </a:rPr>
              <a:t>(ISO-15408</a:t>
            </a:r>
            <a:r>
              <a:rPr lang="ja-JP" altLang="en-US" sz="1400" b="0" i="0" dirty="0">
                <a:solidFill>
                  <a:srgbClr val="000000"/>
                </a:solidFill>
                <a:effectLst/>
                <a:latin typeface="Meiryo UI" panose="020B0604030504040204" pitchFamily="50" charset="-128"/>
                <a:ea typeface="Meiryo UI" panose="020B0604030504040204" pitchFamily="50" charset="-128"/>
              </a:rPr>
              <a:t>の認定</a:t>
            </a:r>
            <a:r>
              <a:rPr lang="ja-JP" altLang="en-US" sz="1400" dirty="0">
                <a:latin typeface="Meiryo UI" panose="020B0604030504040204" pitchFamily="50" charset="-128"/>
                <a:ea typeface="Meiryo UI" panose="020B0604030504040204" pitchFamily="50" charset="-128"/>
              </a:rPr>
              <a:t>済　世界シェア</a:t>
            </a:r>
            <a:r>
              <a:rPr lang="en-US" altLang="ja-JP" sz="1400" dirty="0">
                <a:latin typeface="Meiryo UI" panose="020B0604030504040204" pitchFamily="50" charset="-128"/>
                <a:ea typeface="Meiryo UI" panose="020B0604030504040204" pitchFamily="50" charset="-128"/>
              </a:rPr>
              <a:t>80%</a:t>
            </a:r>
            <a:r>
              <a:rPr lang="ja-JP" altLang="en-US" sz="1400" dirty="0">
                <a:latin typeface="Meiryo UI" panose="020B0604030504040204" pitchFamily="50" charset="-128"/>
                <a:ea typeface="Meiryo UI" panose="020B0604030504040204" pitchFamily="50" charset="-128"/>
              </a:rPr>
              <a:t>の実績</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のソフト消去</a:t>
            </a:r>
            <a:r>
              <a:rPr lang="ja-JP" altLang="en-US" sz="1400" dirty="0">
                <a:latin typeface="Meiryo UI" panose="020B0604030504040204" pitchFamily="50" charset="-128"/>
                <a:ea typeface="Meiryo UI" panose="020B0604030504040204" pitchFamily="50" charset="-128"/>
              </a:rPr>
              <a:t>を行い、</a:t>
            </a:r>
            <a:r>
              <a:rPr lang="ja-JP" altLang="en-US" sz="1400" b="0" i="0" dirty="0">
                <a:solidFill>
                  <a:srgbClr val="000000"/>
                </a:solidFill>
                <a:effectLst/>
                <a:latin typeface="Meiryo UI" panose="020B0604030504040204" pitchFamily="50" charset="-128"/>
                <a:ea typeface="Meiryo UI" panose="020B0604030504040204" pitchFamily="50" charset="-128"/>
              </a:rPr>
              <a:t>壊れている機器等は物理破壊を実施します。情報漏洩を防ぐとともに、</a:t>
            </a:r>
            <a:r>
              <a:rPr lang="en-US" altLang="ja-JP" sz="1400" b="0" i="0" dirty="0">
                <a:solidFill>
                  <a:srgbClr val="000000"/>
                </a:solidFill>
                <a:effectLst/>
                <a:latin typeface="Meiryo UI" panose="020B0604030504040204" pitchFamily="50" charset="-128"/>
                <a:ea typeface="Meiryo UI" panose="020B0604030504040204" pitchFamily="50" charset="-128"/>
              </a:rPr>
              <a:t>1</a:t>
            </a:r>
            <a:r>
              <a:rPr lang="ja-JP" altLang="en-US" sz="1400" b="0" i="0" dirty="0">
                <a:solidFill>
                  <a:srgbClr val="000000"/>
                </a:solidFill>
                <a:effectLst/>
                <a:latin typeface="Meiryo UI" panose="020B0604030504040204" pitchFamily="50" charset="-128"/>
                <a:ea typeface="Meiryo UI" panose="020B0604030504040204" pitchFamily="50" charset="-128"/>
              </a:rPr>
              <a:t>台～数千台のご対応も可能でございます。</a:t>
            </a:r>
          </a:p>
        </p:txBody>
      </p:sp>
      <p:grpSp>
        <p:nvGrpSpPr>
          <p:cNvPr id="32" name="グループ化 5">
            <a:extLst>
              <a:ext uri="{FF2B5EF4-FFF2-40B4-BE49-F238E27FC236}">
                <a16:creationId xmlns:a16="http://schemas.microsoft.com/office/drawing/2014/main" xmlns="" id="{FF54F239-ACA2-42D1-ACD0-BFF364D52CD1}"/>
              </a:ext>
            </a:extLst>
          </p:cNvPr>
          <p:cNvGrpSpPr>
            <a:grpSpLocks/>
          </p:cNvGrpSpPr>
          <p:nvPr/>
        </p:nvGrpSpPr>
        <p:grpSpPr bwMode="auto">
          <a:xfrm rot="5169762">
            <a:off x="1286264" y="4871308"/>
            <a:ext cx="935037" cy="1141413"/>
            <a:chOff x="971600" y="1782341"/>
            <a:chExt cx="935037" cy="1141537"/>
          </a:xfrm>
        </p:grpSpPr>
        <p:sp>
          <p:nvSpPr>
            <p:cNvPr id="33" name="Oval 142">
              <a:extLst>
                <a:ext uri="{FF2B5EF4-FFF2-40B4-BE49-F238E27FC236}">
                  <a16:creationId xmlns:a16="http://schemas.microsoft.com/office/drawing/2014/main" xmlns="" id="{CB0CE391-0325-41FC-9193-F0F0A355AC68}"/>
                </a:ext>
              </a:extLst>
            </p:cNvPr>
            <p:cNvSpPr>
              <a:spLocks noChangeArrowheads="1"/>
            </p:cNvSpPr>
            <p:nvPr/>
          </p:nvSpPr>
          <p:spPr bwMode="auto">
            <a:xfrm>
              <a:off x="971600" y="1988840"/>
              <a:ext cx="935037" cy="935038"/>
            </a:xfrm>
            <a:prstGeom prst="ellipse">
              <a:avLst/>
            </a:prstGeom>
            <a:solidFill>
              <a:schemeClr val="bg1"/>
            </a:solidFill>
            <a:ln w="101600" algn="ctr">
              <a:solidFill>
                <a:srgbClr val="FFC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endParaRPr lang="ja-JP" altLang="en-US" sz="1800">
                <a:latin typeface="Arial" panose="020B0604020202020204" pitchFamily="34" charset="0"/>
                <a:ea typeface="HGP明朝E" panose="02020900000000000000" pitchFamily="18" charset="-128"/>
              </a:endParaRPr>
            </a:p>
          </p:txBody>
        </p:sp>
        <p:sp>
          <p:nvSpPr>
            <p:cNvPr id="34" name="二等辺三角形 3">
              <a:extLst>
                <a:ext uri="{FF2B5EF4-FFF2-40B4-BE49-F238E27FC236}">
                  <a16:creationId xmlns:a16="http://schemas.microsoft.com/office/drawing/2014/main" xmlns="" id="{39EB3E81-91FB-431D-8384-FBD29B29CEB4}"/>
                </a:ext>
              </a:extLst>
            </p:cNvPr>
            <p:cNvSpPr>
              <a:spLocks noChangeArrowheads="1"/>
            </p:cNvSpPr>
            <p:nvPr/>
          </p:nvSpPr>
          <p:spPr bwMode="auto">
            <a:xfrm>
              <a:off x="1302531" y="1782341"/>
              <a:ext cx="288566" cy="243508"/>
            </a:xfrm>
            <a:prstGeom prst="triangle">
              <a:avLst>
                <a:gd name="adj" fmla="val 50000"/>
              </a:avLst>
            </a:prstGeom>
            <a:solidFill>
              <a:srgbClr val="FFC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eaLnBrk="1" hangingPunct="1">
                <a:spcBef>
                  <a:spcPct val="0"/>
                </a:spcBef>
                <a:buClrTx/>
                <a:buSzTx/>
                <a:buFontTx/>
                <a:buNone/>
              </a:pPr>
              <a:endParaRPr lang="ja-JP" altLang="en-US" sz="1800">
                <a:latin typeface="Arial" panose="020B0604020202020204" pitchFamily="34" charset="0"/>
                <a:ea typeface="Meiryo UI" panose="020B0604030504040204" pitchFamily="50" charset="-128"/>
              </a:endParaRPr>
            </a:p>
          </p:txBody>
        </p:sp>
      </p:grpSp>
      <p:sp>
        <p:nvSpPr>
          <p:cNvPr id="35" name="正方形/長方形 6">
            <a:extLst>
              <a:ext uri="{FF2B5EF4-FFF2-40B4-BE49-F238E27FC236}">
                <a16:creationId xmlns:a16="http://schemas.microsoft.com/office/drawing/2014/main" xmlns="" id="{080B2056-8002-4DE6-B06A-16595E3B675F}"/>
              </a:ext>
            </a:extLst>
          </p:cNvPr>
          <p:cNvSpPr>
            <a:spLocks noChangeArrowheads="1"/>
          </p:cNvSpPr>
          <p:nvPr/>
        </p:nvSpPr>
        <p:spPr bwMode="auto">
          <a:xfrm>
            <a:off x="1305314" y="5243071"/>
            <a:ext cx="6921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bg2"/>
              </a:buClr>
              <a:buSzPct val="75000"/>
              <a:buFont typeface="Wingdings" panose="05000000000000000000" pitchFamily="2" charset="2"/>
              <a:buChar char="n"/>
              <a:defRPr kumimoji="1" sz="3200">
                <a:solidFill>
                  <a:schemeClr val="tx1"/>
                </a:solidFill>
                <a:latin typeface="HGPｺﾞｼｯｸE" panose="020B0900000000000000" pitchFamily="50" charset="-128"/>
                <a:ea typeface="HGPｺﾞｼｯｸE" panose="020B0900000000000000" pitchFamily="50" charset="-128"/>
              </a:defRPr>
            </a:lvl1pPr>
            <a:lvl2pPr marL="742950" indent="-285750">
              <a:spcBef>
                <a:spcPct val="20000"/>
              </a:spcBef>
              <a:buClr>
                <a:schemeClr val="accent2"/>
              </a:buClr>
              <a:buSzPct val="80000"/>
              <a:buFont typeface="Wingdings" panose="05000000000000000000" pitchFamily="2" charset="2"/>
              <a:buChar char="¨"/>
              <a:defRPr kumimoji="1" sz="2800">
                <a:solidFill>
                  <a:schemeClr val="tx1"/>
                </a:solidFill>
                <a:latin typeface="HGPｺﾞｼｯｸE" panose="020B0900000000000000" pitchFamily="50" charset="-128"/>
                <a:ea typeface="HGPｺﾞｼｯｸE" panose="020B0900000000000000" pitchFamily="50" charset="-128"/>
              </a:defRPr>
            </a:lvl2pPr>
            <a:lvl3pPr marL="1143000" indent="-228600">
              <a:spcBef>
                <a:spcPct val="20000"/>
              </a:spcBef>
              <a:buClr>
                <a:schemeClr val="bg2"/>
              </a:buClr>
              <a:buSzPct val="65000"/>
              <a:buFont typeface="Wingdings" panose="05000000000000000000" pitchFamily="2" charset="2"/>
              <a:buChar char="n"/>
              <a:defRPr kumimoji="1" sz="2400">
                <a:solidFill>
                  <a:schemeClr val="tx1"/>
                </a:solidFill>
                <a:latin typeface="HGPｺﾞｼｯｸE" panose="020B0900000000000000" pitchFamily="50" charset="-128"/>
                <a:ea typeface="HGPｺﾞｼｯｸE" panose="020B0900000000000000" pitchFamily="50" charset="-128"/>
              </a:defRPr>
            </a:lvl3pPr>
            <a:lvl4pPr marL="1600200" indent="-228600">
              <a:spcBef>
                <a:spcPct val="20000"/>
              </a:spcBef>
              <a:buClr>
                <a:schemeClr val="accent2"/>
              </a:buClr>
              <a:buSzPct val="70000"/>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4pPr>
            <a:lvl5pPr marL="2057400" indent="-228600">
              <a:spcBef>
                <a:spcPct val="20000"/>
              </a:spcBef>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5pPr>
            <a:lvl6pPr marL="25146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6pPr>
            <a:lvl7pPr marL="29718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7pPr>
            <a:lvl8pPr marL="34290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8pPr>
            <a:lvl9pPr marL="3886200" indent="-228600" eaLnBrk="0" fontAlgn="base" hangingPunct="0">
              <a:spcBef>
                <a:spcPct val="20000"/>
              </a:spcBef>
              <a:spcAft>
                <a:spcPct val="0"/>
              </a:spcAft>
              <a:buClr>
                <a:schemeClr val="bg2"/>
              </a:buClr>
              <a:buFont typeface="Wingdings" panose="05000000000000000000" pitchFamily="2" charset="2"/>
              <a:buChar char="§"/>
              <a:defRPr kumimoji="1" sz="2000">
                <a:solidFill>
                  <a:schemeClr val="tx1"/>
                </a:solidFill>
                <a:latin typeface="HGPｺﾞｼｯｸE" panose="020B0900000000000000" pitchFamily="50" charset="-128"/>
                <a:ea typeface="HGPｺﾞｼｯｸE" panose="020B0900000000000000" pitchFamily="50" charset="-128"/>
              </a:defRPr>
            </a:lvl9pPr>
          </a:lstStyle>
          <a:p>
            <a:pPr algn="ctr">
              <a:spcBef>
                <a:spcPct val="0"/>
              </a:spcBef>
              <a:buClrTx/>
              <a:buSzTx/>
              <a:buFontTx/>
              <a:buNone/>
            </a:pPr>
            <a:r>
              <a:rPr lang="ja-JP" altLang="en-US" sz="2400" b="1" dirty="0">
                <a:latin typeface="メイリオ" panose="020B0604030504040204" pitchFamily="50" charset="-128"/>
                <a:ea typeface="メイリオ" panose="020B0604030504040204" pitchFamily="50" charset="-128"/>
              </a:rPr>
              <a:t>３</a:t>
            </a:r>
          </a:p>
        </p:txBody>
      </p:sp>
      <p:sp>
        <p:nvSpPr>
          <p:cNvPr id="36" name="テキスト ボックス 35">
            <a:extLst>
              <a:ext uri="{FF2B5EF4-FFF2-40B4-BE49-F238E27FC236}">
                <a16:creationId xmlns:a16="http://schemas.microsoft.com/office/drawing/2014/main" xmlns="" id="{9FED9FF1-E766-475A-BD69-1AB12E29DA04}"/>
              </a:ext>
            </a:extLst>
          </p:cNvPr>
          <p:cNvSpPr txBox="1"/>
          <p:nvPr/>
        </p:nvSpPr>
        <p:spPr>
          <a:xfrm>
            <a:off x="2333381" y="5110089"/>
            <a:ext cx="4575174" cy="4616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2400" b="1" u="sng" dirty="0">
                <a:latin typeface="Meiryo UI" panose="020B0604030504040204" pitchFamily="50" charset="-128"/>
                <a:ea typeface="Meiryo UI" panose="020B0604030504040204" pitchFamily="50" charset="-128"/>
              </a:rPr>
              <a:t>管理を見える化</a:t>
            </a:r>
            <a:endParaRPr lang="ja-JP" altLang="en-US" sz="2400" b="1" i="0" u="sng" dirty="0">
              <a:solidFill>
                <a:srgbClr val="000000"/>
              </a:solidFill>
              <a:effectLst/>
              <a:latin typeface="Meiryo UI" panose="020B0604030504040204" pitchFamily="50" charset="-128"/>
              <a:ea typeface="Meiryo UI" panose="020B0604030504040204" pitchFamily="50" charset="-128"/>
            </a:endParaRPr>
          </a:p>
        </p:txBody>
      </p:sp>
      <p:sp>
        <p:nvSpPr>
          <p:cNvPr id="37" name="正方形/長方形 36">
            <a:extLst>
              <a:ext uri="{FF2B5EF4-FFF2-40B4-BE49-F238E27FC236}">
                <a16:creationId xmlns:a16="http://schemas.microsoft.com/office/drawing/2014/main" xmlns="" id="{835A2612-8078-49C9-8EE2-4D6076FD9E5F}"/>
              </a:ext>
            </a:extLst>
          </p:cNvPr>
          <p:cNvSpPr/>
          <p:nvPr/>
        </p:nvSpPr>
        <p:spPr>
          <a:xfrm>
            <a:off x="2407050" y="5542808"/>
            <a:ext cx="6267086" cy="1169549"/>
          </a:xfrm>
          <a:prstGeom prst="rect">
            <a:avLst/>
          </a:prstGeom>
          <a:solidFill>
            <a:schemeClr val="accent1">
              <a:lumMod val="20000"/>
              <a:lumOff val="80000"/>
            </a:schemeClr>
          </a:solidFill>
          <a:ln w="25400" cap="flat">
            <a:noFill/>
            <a:prstDash val="solid"/>
            <a:round/>
          </a:ln>
          <a:effectLst/>
          <a:scene3d>
            <a:camera prst="orthographicFront"/>
            <a:lightRig rig="threePt" dir="t"/>
          </a:scene3d>
          <a:sp3d>
            <a:bevelT w="152400" h="50800" prst="softRound"/>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algn="l"/>
            <a:r>
              <a:rPr lang="ja-JP" altLang="en-US" sz="1400" b="0" i="0" dirty="0">
                <a:solidFill>
                  <a:srgbClr val="000000"/>
                </a:solidFill>
                <a:effectLst/>
                <a:latin typeface="Meiryo UI" panose="020B0604030504040204" pitchFamily="50" charset="-128"/>
                <a:ea typeface="Meiryo UI" panose="020B0604030504040204" pitchFamily="50" charset="-128"/>
              </a:rPr>
              <a:t>ご要望に応じ消去レポートの提供を行い、目に見える管理のために尽力します。</a:t>
            </a:r>
            <a:br>
              <a:rPr lang="ja-JP" altLang="en-US" sz="1400" b="0" i="0" dirty="0">
                <a:solidFill>
                  <a:srgbClr val="000000"/>
                </a:solidFill>
                <a:effectLst/>
                <a:latin typeface="Meiryo UI" panose="020B0604030504040204" pitchFamily="50" charset="-128"/>
                <a:ea typeface="Meiryo UI" panose="020B0604030504040204" pitchFamily="50" charset="-128"/>
              </a:rPr>
            </a:br>
            <a:r>
              <a:rPr lang="ja-JP" altLang="en-US" sz="1400" b="0" i="0" dirty="0">
                <a:solidFill>
                  <a:srgbClr val="000000"/>
                </a:solidFill>
                <a:effectLst/>
                <a:latin typeface="Meiryo UI" panose="020B0604030504040204" pitchFamily="50" charset="-128"/>
                <a:ea typeface="Meiryo UI" panose="020B0604030504040204" pitchFamily="50" charset="-128"/>
              </a:rPr>
              <a:t>いつ、誰が、どの端末の、どの容量を、どのような消去方式に基づいてデータ消去を実施したか記録した消去レポートを、消去実施後に生成可能であり、データ消去証明書の発行</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有料</a:t>
            </a:r>
            <a:r>
              <a:rPr lang="en-US" altLang="ja-JP" sz="1400" b="0" i="0" dirty="0">
                <a:solidFill>
                  <a:srgbClr val="000000"/>
                </a:solidFill>
                <a:effectLst/>
                <a:latin typeface="Meiryo UI" panose="020B0604030504040204" pitchFamily="50" charset="-128"/>
                <a:ea typeface="Meiryo UI" panose="020B0604030504040204" pitchFamily="50" charset="-128"/>
              </a:rPr>
              <a:t>)</a:t>
            </a:r>
            <a:r>
              <a:rPr lang="ja-JP" altLang="en-US" sz="1400" b="0" i="0" dirty="0">
                <a:solidFill>
                  <a:srgbClr val="000000"/>
                </a:solidFill>
                <a:effectLst/>
                <a:latin typeface="Meiryo UI" panose="020B0604030504040204" pitchFamily="50" charset="-128"/>
                <a:ea typeface="Meiryo UI" panose="020B0604030504040204" pitchFamily="50" charset="-128"/>
              </a:rPr>
              <a:t>も可能です。今までどのように処理をしてよいのか分からないスマートデバイスを当社なら一手に担うことが可能です。</a:t>
            </a:r>
          </a:p>
        </p:txBody>
      </p:sp>
    </p:spTree>
    <p:extLst>
      <p:ext uri="{BB962C8B-B14F-4D97-AF65-F5344CB8AC3E}">
        <p14:creationId xmlns:p14="http://schemas.microsoft.com/office/powerpoint/2010/main" val="426149494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xmlns="" id="{E3AC43F7-DE07-4A69-9637-33D31A96611C}"/>
              </a:ext>
            </a:extLst>
          </p:cNvPr>
          <p:cNvGrpSpPr/>
          <p:nvPr/>
        </p:nvGrpSpPr>
        <p:grpSpPr>
          <a:xfrm>
            <a:off x="3686566" y="1377005"/>
            <a:ext cx="5279873" cy="4629913"/>
            <a:chOff x="8663968" y="7739847"/>
            <a:chExt cx="5279873" cy="4629913"/>
          </a:xfrm>
        </p:grpSpPr>
        <p:pic>
          <p:nvPicPr>
            <p:cNvPr id="21" name="Picture 2" descr="スマホおすすめランキング。Android、iPhoneの最新スマートフォンを価格・用途別に紹介【2021年最新版】 | ギズモード・ジャパン">
              <a:extLst>
                <a:ext uri="{FF2B5EF4-FFF2-40B4-BE49-F238E27FC236}">
                  <a16:creationId xmlns:a16="http://schemas.microsoft.com/office/drawing/2014/main" xmlns="" id="{C92DC030-52D6-482D-BA56-DF6AF5B4F1C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909" t="20666" r="20622" b="11111"/>
            <a:stretch/>
          </p:blipFill>
          <p:spPr bwMode="auto">
            <a:xfrm>
              <a:off x="8674136" y="7739847"/>
              <a:ext cx="5145225" cy="4629913"/>
            </a:xfrm>
            <a:prstGeom prst="rect">
              <a:avLst/>
            </a:prstGeom>
            <a:noFill/>
            <a:extLst>
              <a:ext uri="{909E8E84-426E-40DD-AFC4-6F175D3DCCD1}">
                <a14:hiddenFill xmlns:a14="http://schemas.microsoft.com/office/drawing/2010/main">
                  <a:solidFill>
                    <a:srgbClr val="FFFFFF"/>
                  </a:solidFill>
                </a14:hiddenFill>
              </a:ext>
            </a:extLst>
          </p:spPr>
        </p:pic>
        <p:sp>
          <p:nvSpPr>
            <p:cNvPr id="22" name="正方形/長方形 21">
              <a:extLst>
                <a:ext uri="{FF2B5EF4-FFF2-40B4-BE49-F238E27FC236}">
                  <a16:creationId xmlns:a16="http://schemas.microsoft.com/office/drawing/2014/main" xmlns="" id="{E357EB1D-A81A-4972-B638-E8597FE2A4EF}"/>
                </a:ext>
              </a:extLst>
            </p:cNvPr>
            <p:cNvSpPr/>
            <p:nvPr/>
          </p:nvSpPr>
          <p:spPr>
            <a:xfrm>
              <a:off x="8663968" y="7739847"/>
              <a:ext cx="5279873" cy="4601905"/>
            </a:xfrm>
            <a:prstGeom prst="rect">
              <a:avLst/>
            </a:prstGeom>
            <a:solidFill>
              <a:srgbClr val="FFFFFF">
                <a:alpha val="90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grpSp>
      <p:sp>
        <p:nvSpPr>
          <p:cNvPr id="1178" name="スライド番号プレースホルダー 2"/>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18" name="Rectangle 38">
            <a:extLst>
              <a:ext uri="{FF2B5EF4-FFF2-40B4-BE49-F238E27FC236}">
                <a16:creationId xmlns:a16="http://schemas.microsoft.com/office/drawing/2014/main" xmlns="" id="{CE02A31E-A308-40E7-9BF1-394FEC6B871F}"/>
              </a:ext>
            </a:extLst>
          </p:cNvPr>
          <p:cNvSpPr>
            <a:spLocks noChangeArrowheads="1"/>
          </p:cNvSpPr>
          <p:nvPr/>
        </p:nvSpPr>
        <p:spPr bwMode="auto">
          <a:xfrm>
            <a:off x="1063278" y="180319"/>
            <a:ext cx="7490172" cy="463846"/>
          </a:xfrm>
          <a:prstGeom prst="rect">
            <a:avLst/>
          </a:prstGeom>
          <a:noFill/>
          <a:ln w="15875" algn="ctr">
            <a:noFill/>
            <a:miter lim="800000"/>
            <a:headEnd/>
            <a:tailEnd/>
          </a:ln>
        </p:spPr>
        <p:txBody>
          <a:bodyPr wrap="square" lIns="90000" tIns="46800" rIns="90000" bIns="46800">
            <a:spAutoFit/>
          </a:bodyPr>
          <a:lstStyle/>
          <a:p>
            <a:pPr algn="l">
              <a:defRPr/>
            </a:pPr>
            <a:r>
              <a:rPr lang="ja-JP" altLang="en-US" sz="2400" dirty="0">
                <a:latin typeface="Tahoma" panose="020B0604030504040204" pitchFamily="34" charset="0"/>
                <a:ea typeface="Meiryo UI" pitchFamily="50" charset="-128"/>
                <a:cs typeface="Tahoma" panose="020B0604030504040204" pitchFamily="34" charset="0"/>
              </a:rPr>
              <a:t>法人様専門リサイクル事業（携帯・スマホ関連商品買取）</a:t>
            </a:r>
            <a:endParaRPr lang="en-US" altLang="ja-JP" sz="2400" dirty="0">
              <a:latin typeface="Tahoma" panose="020B0604030504040204" pitchFamily="34" charset="0"/>
              <a:ea typeface="Meiryo UI" pitchFamily="50" charset="-128"/>
              <a:cs typeface="Tahoma" panose="020B0604030504040204" pitchFamily="34" charset="0"/>
            </a:endParaRPr>
          </a:p>
        </p:txBody>
      </p:sp>
      <p:graphicFrame>
        <p:nvGraphicFramePr>
          <p:cNvPr id="2" name="図表 1">
            <a:extLst>
              <a:ext uri="{FF2B5EF4-FFF2-40B4-BE49-F238E27FC236}">
                <a16:creationId xmlns:a16="http://schemas.microsoft.com/office/drawing/2014/main" xmlns="" id="{63C1B049-4F53-4631-9C61-2484E99B69CF}"/>
              </a:ext>
            </a:extLst>
          </p:cNvPr>
          <p:cNvGraphicFramePr/>
          <p:nvPr>
            <p:extLst>
              <p:ext uri="{D42A27DB-BD31-4B8C-83A1-F6EECF244321}">
                <p14:modId xmlns:p14="http://schemas.microsoft.com/office/powerpoint/2010/main" val="314962354"/>
              </p:ext>
            </p:extLst>
          </p:nvPr>
        </p:nvGraphicFramePr>
        <p:xfrm>
          <a:off x="1404257" y="1412875"/>
          <a:ext cx="5853793" cy="48577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6" name="Picture 2" descr="ワンボックスカー | 無料イラスト素材｜素材ラボ">
            <a:extLst>
              <a:ext uri="{FF2B5EF4-FFF2-40B4-BE49-F238E27FC236}">
                <a16:creationId xmlns:a16="http://schemas.microsoft.com/office/drawing/2014/main" xmlns="" id="{CDFDFB27-99FF-4901-AF42-9AC811992ACA}"/>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26666" b="19584"/>
          <a:stretch/>
        </p:blipFill>
        <p:spPr bwMode="auto">
          <a:xfrm>
            <a:off x="7366000" y="1476375"/>
            <a:ext cx="1054100" cy="566579"/>
          </a:xfrm>
          <a:prstGeom prst="rect">
            <a:avLst/>
          </a:prstGeom>
          <a:noFill/>
          <a:extLst>
            <a:ext uri="{909E8E84-426E-40DD-AFC4-6F175D3DCCD1}">
              <a14:hiddenFill xmlns:a14="http://schemas.microsoft.com/office/drawing/2010/main">
                <a:solidFill>
                  <a:srgbClr val="FFFFFF"/>
                </a:solidFill>
              </a14:hiddenFill>
            </a:ext>
          </a:extLst>
        </p:spPr>
      </p:pic>
      <p:pic>
        <p:nvPicPr>
          <p:cNvPr id="36" name="図 35">
            <a:extLst>
              <a:ext uri="{FF2B5EF4-FFF2-40B4-BE49-F238E27FC236}">
                <a16:creationId xmlns:a16="http://schemas.microsoft.com/office/drawing/2014/main" xmlns="" id="{AE385580-9E75-4CDA-8DEC-E14FBD097FBE}"/>
              </a:ext>
            </a:extLst>
          </p:cNvPr>
          <p:cNvPicPr>
            <a:picLocks noChangeAspect="1"/>
          </p:cNvPicPr>
          <p:nvPr/>
        </p:nvPicPr>
        <p:blipFill>
          <a:blip r:embed="rId9"/>
          <a:stretch>
            <a:fillRect/>
          </a:stretch>
        </p:blipFill>
        <p:spPr>
          <a:xfrm>
            <a:off x="7531660" y="2359413"/>
            <a:ext cx="720965" cy="780662"/>
          </a:xfrm>
          <a:prstGeom prst="rect">
            <a:avLst/>
          </a:prstGeom>
        </p:spPr>
      </p:pic>
      <p:pic>
        <p:nvPicPr>
          <p:cNvPr id="37" name="図 36">
            <a:extLst>
              <a:ext uri="{FF2B5EF4-FFF2-40B4-BE49-F238E27FC236}">
                <a16:creationId xmlns:a16="http://schemas.microsoft.com/office/drawing/2014/main" xmlns="" id="{15C9AE2F-EB7F-426D-B889-A38A28771F01}"/>
              </a:ext>
            </a:extLst>
          </p:cNvPr>
          <p:cNvPicPr>
            <a:picLocks noChangeAspect="1"/>
          </p:cNvPicPr>
          <p:nvPr/>
        </p:nvPicPr>
        <p:blipFill>
          <a:blip r:embed="rId10"/>
          <a:stretch>
            <a:fillRect/>
          </a:stretch>
        </p:blipFill>
        <p:spPr>
          <a:xfrm>
            <a:off x="7531660" y="3140075"/>
            <a:ext cx="570400" cy="926004"/>
          </a:xfrm>
          <a:prstGeom prst="rect">
            <a:avLst/>
          </a:prstGeom>
        </p:spPr>
      </p:pic>
      <p:pic>
        <p:nvPicPr>
          <p:cNvPr id="38" name="図 37">
            <a:extLst>
              <a:ext uri="{FF2B5EF4-FFF2-40B4-BE49-F238E27FC236}">
                <a16:creationId xmlns:a16="http://schemas.microsoft.com/office/drawing/2014/main" xmlns="" id="{511451F5-CEAB-485F-B8B6-9417B9790070}"/>
              </a:ext>
            </a:extLst>
          </p:cNvPr>
          <p:cNvPicPr>
            <a:picLocks noChangeAspect="1"/>
          </p:cNvPicPr>
          <p:nvPr/>
        </p:nvPicPr>
        <p:blipFill>
          <a:blip r:embed="rId11"/>
          <a:stretch>
            <a:fillRect/>
          </a:stretch>
        </p:blipFill>
        <p:spPr>
          <a:xfrm>
            <a:off x="7531660" y="4276834"/>
            <a:ext cx="507440" cy="705192"/>
          </a:xfrm>
          <a:prstGeom prst="rect">
            <a:avLst/>
          </a:prstGeom>
        </p:spPr>
      </p:pic>
      <p:pic>
        <p:nvPicPr>
          <p:cNvPr id="39" name="図 38">
            <a:extLst>
              <a:ext uri="{FF2B5EF4-FFF2-40B4-BE49-F238E27FC236}">
                <a16:creationId xmlns:a16="http://schemas.microsoft.com/office/drawing/2014/main" xmlns="" id="{3E4BF585-4020-4376-96E0-23F3C76008CB}"/>
              </a:ext>
            </a:extLst>
          </p:cNvPr>
          <p:cNvPicPr>
            <a:picLocks noChangeAspect="1"/>
          </p:cNvPicPr>
          <p:nvPr/>
        </p:nvPicPr>
        <p:blipFill>
          <a:blip r:embed="rId12"/>
          <a:stretch>
            <a:fillRect/>
          </a:stretch>
        </p:blipFill>
        <p:spPr>
          <a:xfrm>
            <a:off x="7406474" y="5062527"/>
            <a:ext cx="820771" cy="827311"/>
          </a:xfrm>
          <a:prstGeom prst="rect">
            <a:avLst/>
          </a:prstGeom>
        </p:spPr>
      </p:pic>
      <p:sp>
        <p:nvSpPr>
          <p:cNvPr id="40" name="テキスト ボックス 39">
            <a:extLst>
              <a:ext uri="{FF2B5EF4-FFF2-40B4-BE49-F238E27FC236}">
                <a16:creationId xmlns:a16="http://schemas.microsoft.com/office/drawing/2014/main" xmlns="" id="{0AF98A14-7DA6-4983-8556-467EF7F67883}"/>
              </a:ext>
            </a:extLst>
          </p:cNvPr>
          <p:cNvSpPr txBox="1"/>
          <p:nvPr/>
        </p:nvSpPr>
        <p:spPr>
          <a:xfrm>
            <a:off x="1658070" y="947460"/>
            <a:ext cx="2228130" cy="400110"/>
          </a:xfrm>
          <a:prstGeom prst="rect">
            <a:avLst/>
          </a:prstGeom>
          <a:noFill/>
        </p:spPr>
        <p:txBody>
          <a:bodyPr wrap="square" rtlCol="0">
            <a:spAutoFit/>
          </a:bodyPr>
          <a:lstStyle/>
          <a:p>
            <a:pPr algn="l"/>
            <a:r>
              <a:rPr kumimoji="1" lang="ja-JP" altLang="en-US" sz="2000" b="1" dirty="0">
                <a:solidFill>
                  <a:srgbClr val="000066"/>
                </a:solidFill>
                <a:latin typeface="Meiryo UI" panose="020B0604030504040204" pitchFamily="50" charset="-128"/>
                <a:ea typeface="Meiryo UI" panose="020B0604030504040204" pitchFamily="50" charset="-128"/>
              </a:rPr>
              <a:t>廃棄回収の流れ</a:t>
            </a:r>
          </a:p>
        </p:txBody>
      </p:sp>
      <p:pic>
        <p:nvPicPr>
          <p:cNvPr id="41" name="Picture 6" descr="赤チェックイラスト／無料イラストなら「イラストAC」">
            <a:extLst>
              <a:ext uri="{FF2B5EF4-FFF2-40B4-BE49-F238E27FC236}">
                <a16:creationId xmlns:a16="http://schemas.microsoft.com/office/drawing/2014/main" xmlns="" id="{3E579E6B-73A3-4C11-B992-1F2A8B10B274}"/>
              </a:ext>
            </a:extLst>
          </p:cNvPr>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17788" t="18278" r="19954" b="15018"/>
          <a:stretch/>
        </p:blipFill>
        <p:spPr bwMode="auto">
          <a:xfrm>
            <a:off x="1200696" y="855213"/>
            <a:ext cx="457373" cy="490042"/>
          </a:xfrm>
          <a:prstGeom prst="rect">
            <a:avLst/>
          </a:prstGeom>
          <a:noFill/>
          <a:extLst>
            <a:ext uri="{909E8E84-426E-40DD-AFC4-6F175D3DCCD1}">
              <a14:hiddenFill xmlns:a14="http://schemas.microsoft.com/office/drawing/2010/main">
                <a:solidFill>
                  <a:srgbClr val="FFFFFF"/>
                </a:solidFill>
              </a14:hiddenFill>
            </a:ext>
          </a:extLst>
        </p:spPr>
      </p:pic>
      <p:sp>
        <p:nvSpPr>
          <p:cNvPr id="42" name="正方形/長方形 41">
            <a:extLst>
              <a:ext uri="{FF2B5EF4-FFF2-40B4-BE49-F238E27FC236}">
                <a16:creationId xmlns:a16="http://schemas.microsoft.com/office/drawing/2014/main" xmlns="" id="{2188C6D7-3143-4336-AEA8-1D5614FCD71B}"/>
              </a:ext>
            </a:extLst>
          </p:cNvPr>
          <p:cNvSpPr/>
          <p:nvPr/>
        </p:nvSpPr>
        <p:spPr>
          <a:xfrm>
            <a:off x="2162757" y="6323377"/>
            <a:ext cx="6089868" cy="422601"/>
          </a:xfrm>
          <a:prstGeom prst="rect">
            <a:avLst/>
          </a:prstGeom>
          <a:solidFill>
            <a:srgbClr val="C00000"/>
          </a:solidFill>
          <a:ln w="28575">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2400">
                <a:latin typeface="ヒラギノ角ゴ Pro W6"/>
                <a:ea typeface="ヒラギノ角ゴ Pro W6"/>
                <a:cs typeface="ヒラギノ角ゴ Pro W6"/>
                <a:sym typeface="ヒラギノ角ゴ Pro W6"/>
              </a:defRPr>
            </a:pPr>
            <a:r>
              <a:rPr lang="ja-JP" altLang="en-US" sz="2000" b="1" dirty="0">
                <a:solidFill>
                  <a:schemeClr val="bg1"/>
                </a:solidFill>
                <a:latin typeface="Meiryo UI" panose="020B0604030504040204" pitchFamily="50" charset="-128"/>
                <a:ea typeface="Meiryo UI" panose="020B0604030504040204" pitchFamily="50" charset="-128"/>
              </a:rPr>
              <a:t>大量回収、買取は安全、安心の</a:t>
            </a:r>
            <a:r>
              <a:rPr lang="en-US" altLang="ja-JP" sz="2000" b="1" dirty="0">
                <a:solidFill>
                  <a:schemeClr val="bg1"/>
                </a:solidFill>
                <a:latin typeface="Meiryo UI" panose="020B0604030504040204" pitchFamily="50" charset="-128"/>
                <a:ea typeface="Meiryo UI" panose="020B0604030504040204" pitchFamily="50" charset="-128"/>
              </a:rPr>
              <a:t>GIVEFIELD</a:t>
            </a:r>
            <a:r>
              <a:rPr lang="ja-JP" altLang="en-US" sz="2000" b="1" dirty="0">
                <a:solidFill>
                  <a:schemeClr val="bg1"/>
                </a:solidFill>
                <a:latin typeface="Meiryo UI" panose="020B0604030504040204" pitchFamily="50" charset="-128"/>
                <a:ea typeface="Meiryo UI" panose="020B0604030504040204" pitchFamily="50" charset="-128"/>
              </a:rPr>
              <a:t>へ！</a:t>
            </a:r>
          </a:p>
        </p:txBody>
      </p:sp>
      <p:sp>
        <p:nvSpPr>
          <p:cNvPr id="43" name="会社様の大事な情報は確実に削除後、資源としリサイクル処理致します">
            <a:extLst>
              <a:ext uri="{FF2B5EF4-FFF2-40B4-BE49-F238E27FC236}">
                <a16:creationId xmlns:a16="http://schemas.microsoft.com/office/drawing/2014/main" xmlns="" id="{00508EDC-0A90-4BA1-BC65-46DF199EEB74}"/>
              </a:ext>
            </a:extLst>
          </p:cNvPr>
          <p:cNvSpPr txBox="1"/>
          <p:nvPr/>
        </p:nvSpPr>
        <p:spPr>
          <a:xfrm>
            <a:off x="2475467" y="5979089"/>
            <a:ext cx="5304272" cy="30995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6799" tIns="46799" rIns="46799" bIns="46799" numCol="1" anchor="ctr">
            <a:spAutoFit/>
          </a:bodyPr>
          <a:lstStyle>
            <a:lvl1pPr>
              <a:defRPr sz="1500">
                <a:latin typeface="ヒラギノ角ゴ Pro W3"/>
                <a:ea typeface="ヒラギノ角ゴ Pro W3"/>
                <a:cs typeface="ヒラギノ角ゴ Pro W3"/>
                <a:sym typeface="ヒラギノ角ゴ Pro W3"/>
              </a:defRPr>
            </a:lvl1pPr>
          </a:lstStyle>
          <a:p>
            <a:pPr algn="ctr"/>
            <a:r>
              <a:rPr sz="1400" b="1" dirty="0" err="1">
                <a:latin typeface="Meiryo UI" panose="020B0604030504040204" pitchFamily="50" charset="-128"/>
                <a:ea typeface="Meiryo UI" panose="020B0604030504040204" pitchFamily="50" charset="-128"/>
              </a:rPr>
              <a:t>会社様の大事な情報は確実に削除後、資源としリサイクル処理致します</a:t>
            </a:r>
            <a:endParaRPr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2619481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a:extLst>
              <a:ext uri="{FF2B5EF4-FFF2-40B4-BE49-F238E27FC236}">
                <a16:creationId xmlns:a16="http://schemas.microsoft.com/office/drawing/2014/main" xmlns="" id="{944DFABF-5322-42C4-AC72-068167F355C7}"/>
              </a:ext>
            </a:extLst>
          </p:cNvPr>
          <p:cNvPicPr>
            <a:picLocks noChangeAspect="1"/>
          </p:cNvPicPr>
          <p:nvPr/>
        </p:nvPicPr>
        <p:blipFill rotWithShape="1">
          <a:blip r:embed="rId2"/>
          <a:srcRect r="17631" b="6258"/>
          <a:stretch/>
        </p:blipFill>
        <p:spPr>
          <a:xfrm>
            <a:off x="1000685" y="865595"/>
            <a:ext cx="8124265" cy="5972064"/>
          </a:xfrm>
          <a:prstGeom prst="rect">
            <a:avLst/>
          </a:prstGeom>
        </p:spPr>
      </p:pic>
      <p:sp>
        <p:nvSpPr>
          <p:cNvPr id="14" name="正方形/長方形 13">
            <a:extLst>
              <a:ext uri="{FF2B5EF4-FFF2-40B4-BE49-F238E27FC236}">
                <a16:creationId xmlns:a16="http://schemas.microsoft.com/office/drawing/2014/main" xmlns="" id="{3BBE9DAD-A8DB-47A8-9C58-9129B0FA88B7}"/>
              </a:ext>
            </a:extLst>
          </p:cNvPr>
          <p:cNvSpPr/>
          <p:nvPr/>
        </p:nvSpPr>
        <p:spPr>
          <a:xfrm>
            <a:off x="1000685" y="865594"/>
            <a:ext cx="8143315" cy="5972063"/>
          </a:xfrm>
          <a:prstGeom prst="rect">
            <a:avLst/>
          </a:prstGeom>
          <a:solidFill>
            <a:srgbClr val="FFFFFF">
              <a:alpha val="8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
        <p:nvSpPr>
          <p:cNvPr id="5"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2400" dirty="0">
                <a:solidFill>
                  <a:schemeClr val="tx1"/>
                </a:solidFill>
                <a:latin typeface="Meiryo UI" panose="020B0604030504040204" pitchFamily="50" charset="-128"/>
                <a:ea typeface="Meiryo UI" panose="020B0604030504040204" pitchFamily="50" charset="-128"/>
              </a:rPr>
              <a:t>Web</a:t>
            </a:r>
            <a:r>
              <a:rPr lang="ja-JP" altLang="en-US" sz="2400" dirty="0">
                <a:solidFill>
                  <a:schemeClr val="tx1"/>
                </a:solidFill>
                <a:latin typeface="Meiryo UI" panose="020B0604030504040204" pitchFamily="50" charset="-128"/>
                <a:ea typeface="Meiryo UI" panose="020B0604030504040204" pitchFamily="50" charset="-128"/>
              </a:rPr>
              <a:t>マーケティングプロモーション事業</a:t>
            </a:r>
          </a:p>
        </p:txBody>
      </p:sp>
      <p:sp>
        <p:nvSpPr>
          <p:cNvPr id="26" name="テキスト ボックス 25">
            <a:extLst>
              <a:ext uri="{FF2B5EF4-FFF2-40B4-BE49-F238E27FC236}">
                <a16:creationId xmlns:a16="http://schemas.microsoft.com/office/drawing/2014/main" xmlns="" id="{640DAA8D-B5B3-4F4A-A2E3-AE32F344C82F}"/>
              </a:ext>
            </a:extLst>
          </p:cNvPr>
          <p:cNvSpPr txBox="1"/>
          <p:nvPr/>
        </p:nvSpPr>
        <p:spPr>
          <a:xfrm>
            <a:off x="1377043" y="1216789"/>
            <a:ext cx="4990724" cy="369332"/>
          </a:xfrm>
          <a:prstGeom prst="rect">
            <a:avLst/>
          </a:prstGeom>
          <a:solidFill>
            <a:schemeClr val="bg1">
              <a:lumMod val="85000"/>
            </a:schemeClr>
          </a:solidFill>
          <a:ln w="12700" cap="flat">
            <a:noFill/>
            <a:miter lim="400000"/>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wrap="square">
            <a:spAutoFit/>
          </a:bodyPr>
          <a:lstStyle/>
          <a:p>
            <a:pPr algn="ctr"/>
            <a:r>
              <a:rPr lang="ja-JP" altLang="en-US" b="1" i="0" dirty="0">
                <a:solidFill>
                  <a:srgbClr val="333333"/>
                </a:solidFill>
                <a:effectLst/>
                <a:latin typeface="Meiryo UI" panose="020B0604030504040204" pitchFamily="50" charset="-128"/>
                <a:ea typeface="Meiryo UI" panose="020B0604030504040204" pitchFamily="50" charset="-128"/>
              </a:rPr>
              <a:t>あなたの地元の優良な屋根業者を無料でお探し</a:t>
            </a:r>
          </a:p>
        </p:txBody>
      </p:sp>
      <p:pic>
        <p:nvPicPr>
          <p:cNvPr id="7" name="図 6">
            <a:extLst>
              <a:ext uri="{FF2B5EF4-FFF2-40B4-BE49-F238E27FC236}">
                <a16:creationId xmlns:a16="http://schemas.microsoft.com/office/drawing/2014/main" xmlns="" id="{B443D550-3DE4-4428-AD61-2C5A477AB346}"/>
              </a:ext>
            </a:extLst>
          </p:cNvPr>
          <p:cNvPicPr>
            <a:picLocks noChangeAspect="1"/>
          </p:cNvPicPr>
          <p:nvPr/>
        </p:nvPicPr>
        <p:blipFill>
          <a:blip r:embed="rId3"/>
          <a:stretch>
            <a:fillRect/>
          </a:stretch>
        </p:blipFill>
        <p:spPr>
          <a:xfrm>
            <a:off x="6459303" y="1216789"/>
            <a:ext cx="2117848" cy="606568"/>
          </a:xfrm>
          <a:prstGeom prst="rect">
            <a:avLst/>
          </a:prstGeom>
        </p:spPr>
      </p:pic>
      <p:sp>
        <p:nvSpPr>
          <p:cNvPr id="43" name="テキスト ボックス 42">
            <a:extLst>
              <a:ext uri="{FF2B5EF4-FFF2-40B4-BE49-F238E27FC236}">
                <a16:creationId xmlns:a16="http://schemas.microsoft.com/office/drawing/2014/main" xmlns="" id="{83553498-9D26-4159-8E31-A496AAC9C46F}"/>
              </a:ext>
            </a:extLst>
          </p:cNvPr>
          <p:cNvSpPr txBox="1"/>
          <p:nvPr/>
        </p:nvSpPr>
        <p:spPr>
          <a:xfrm>
            <a:off x="1678769" y="2023376"/>
            <a:ext cx="5516562" cy="116955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業者選びを失敗したくない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どの業者を選べばいいか分からない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地元の信頼できる業者にお願いしたい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初めての屋根工事なので親切で丁寧な方にお願いしたい</a:t>
            </a:r>
            <a:endParaRPr lang="en-US" altLang="ja-JP" sz="1400" i="0" dirty="0">
              <a:solidFill>
                <a:srgbClr val="333333"/>
              </a:solidFill>
              <a:effectLst/>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lang="ja-JP" altLang="en-US" sz="1400" i="0" dirty="0">
                <a:solidFill>
                  <a:srgbClr val="333333"/>
                </a:solidFill>
                <a:effectLst/>
                <a:latin typeface="Meiryo UI" panose="020B0604030504040204" pitchFamily="50" charset="-128"/>
                <a:ea typeface="Meiryo UI" panose="020B0604030504040204" pitchFamily="50" charset="-128"/>
              </a:rPr>
              <a:t>どんな風に施工すればいいのか分からないので色々と提案してほしい</a:t>
            </a:r>
            <a:endParaRPr lang="ja-JP" altLang="en-US" sz="1400" dirty="0">
              <a:latin typeface="Meiryo UI" panose="020B0604030504040204" pitchFamily="50" charset="-128"/>
              <a:ea typeface="Meiryo UI" panose="020B0604030504040204" pitchFamily="50" charset="-128"/>
            </a:endParaRPr>
          </a:p>
        </p:txBody>
      </p:sp>
      <p:sp>
        <p:nvSpPr>
          <p:cNvPr id="44" name="テキスト ボックス 43">
            <a:extLst>
              <a:ext uri="{FF2B5EF4-FFF2-40B4-BE49-F238E27FC236}">
                <a16:creationId xmlns:a16="http://schemas.microsoft.com/office/drawing/2014/main" xmlns="" id="{247E7043-11E2-421E-978E-2618712EF0C1}"/>
              </a:ext>
            </a:extLst>
          </p:cNvPr>
          <p:cNvSpPr txBox="1"/>
          <p:nvPr/>
        </p:nvSpPr>
        <p:spPr>
          <a:xfrm>
            <a:off x="1584818" y="1700442"/>
            <a:ext cx="4575174" cy="3693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ja-JP" altLang="en-US" b="1" i="0" dirty="0">
                <a:solidFill>
                  <a:srgbClr val="333333"/>
                </a:solidFill>
                <a:effectLst/>
                <a:latin typeface="Meiryo UI" panose="020B0604030504040204" pitchFamily="50" charset="-128"/>
                <a:ea typeface="Meiryo UI" panose="020B0604030504040204" pitchFamily="50" charset="-128"/>
              </a:rPr>
              <a:t>こんなお悩みや不安・要望ありませんか？</a:t>
            </a:r>
            <a:endParaRPr lang="ja-JP" altLang="en-US" b="1" dirty="0">
              <a:latin typeface="Meiryo UI" panose="020B0604030504040204" pitchFamily="50" charset="-128"/>
              <a:ea typeface="Meiryo UI" panose="020B0604030504040204" pitchFamily="50" charset="-128"/>
            </a:endParaRPr>
          </a:p>
        </p:txBody>
      </p:sp>
      <p:sp>
        <p:nvSpPr>
          <p:cNvPr id="45" name="正方形/長方形 44">
            <a:extLst>
              <a:ext uri="{FF2B5EF4-FFF2-40B4-BE49-F238E27FC236}">
                <a16:creationId xmlns:a16="http://schemas.microsoft.com/office/drawing/2014/main" xmlns="" id="{A11FC39F-334C-4D1A-B3A7-645193EF523A}"/>
              </a:ext>
            </a:extLst>
          </p:cNvPr>
          <p:cNvSpPr/>
          <p:nvPr/>
        </p:nvSpPr>
        <p:spPr>
          <a:xfrm>
            <a:off x="1934749" y="3232290"/>
            <a:ext cx="6089868" cy="422601"/>
          </a:xfrm>
          <a:prstGeom prst="rect">
            <a:avLst/>
          </a:prstGeom>
          <a:solidFill>
            <a:srgbClr val="C00000"/>
          </a:solidFill>
          <a:ln w="28575">
            <a:noFill/>
          </a:ln>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sz="2400">
                <a:latin typeface="ヒラギノ角ゴ Pro W6"/>
                <a:ea typeface="ヒラギノ角ゴ Pro W6"/>
                <a:cs typeface="ヒラギノ角ゴ Pro W6"/>
                <a:sym typeface="ヒラギノ角ゴ Pro W6"/>
              </a:defRPr>
            </a:pPr>
            <a:r>
              <a:rPr lang="ja-JP" altLang="en-US" sz="1600" b="1" i="0" dirty="0">
                <a:solidFill>
                  <a:schemeClr val="bg1"/>
                </a:solidFill>
                <a:effectLst/>
                <a:latin typeface="Meiryo UI" panose="020B0604030504040204" pitchFamily="50" charset="-128"/>
                <a:ea typeface="Meiryo UI" panose="020B0604030504040204" pitchFamily="50" charset="-128"/>
              </a:rPr>
              <a:t>そんなお悩みや不安をプロ屋根が解決いたします！</a:t>
            </a:r>
            <a:endParaRPr lang="ja-JP" altLang="en-US" sz="2000" b="1" dirty="0">
              <a:solidFill>
                <a:schemeClr val="bg1"/>
              </a:solidFill>
              <a:latin typeface="Meiryo UI" panose="020B0604030504040204" pitchFamily="50" charset="-128"/>
              <a:ea typeface="Meiryo UI" panose="020B0604030504040204" pitchFamily="50" charset="-128"/>
            </a:endParaRPr>
          </a:p>
        </p:txBody>
      </p:sp>
      <p:sp>
        <p:nvSpPr>
          <p:cNvPr id="51" name="テキスト ボックス 50">
            <a:extLst>
              <a:ext uri="{FF2B5EF4-FFF2-40B4-BE49-F238E27FC236}">
                <a16:creationId xmlns:a16="http://schemas.microsoft.com/office/drawing/2014/main" xmlns="" id="{982942DB-5455-4F6F-B305-E66895C63F56}"/>
              </a:ext>
            </a:extLst>
          </p:cNvPr>
          <p:cNvSpPr txBox="1"/>
          <p:nvPr/>
        </p:nvSpPr>
        <p:spPr>
          <a:xfrm>
            <a:off x="1936184" y="3677856"/>
            <a:ext cx="3080316" cy="338554"/>
          </a:xfrm>
          <a:prstGeom prst="rect">
            <a:avLst/>
          </a:prstGeom>
          <a:noFill/>
        </p:spPr>
        <p:txBody>
          <a:bodyPr wrap="square" rtlCol="0">
            <a:spAutoFit/>
          </a:bodyPr>
          <a:lstStyle/>
          <a:p>
            <a:pPr algn="l"/>
            <a:r>
              <a:rPr kumimoji="1" lang="ja-JP" altLang="en-US" sz="1600" b="1" u="sng" dirty="0">
                <a:solidFill>
                  <a:schemeClr val="tx1"/>
                </a:solidFill>
                <a:latin typeface="Meiryo UI" panose="020B0604030504040204" pitchFamily="50" charset="-128"/>
                <a:ea typeface="Meiryo UI" panose="020B0604030504040204" pitchFamily="50" charset="-128"/>
              </a:rPr>
              <a:t>プロ屋根が選ばれる</a:t>
            </a:r>
            <a:r>
              <a:rPr kumimoji="1" lang="en-US" altLang="ja-JP" sz="1600" b="1" u="sng" dirty="0">
                <a:solidFill>
                  <a:schemeClr val="tx1"/>
                </a:solidFill>
                <a:latin typeface="Meiryo UI" panose="020B0604030504040204" pitchFamily="50" charset="-128"/>
                <a:ea typeface="Meiryo UI" panose="020B0604030504040204" pitchFamily="50" charset="-128"/>
              </a:rPr>
              <a:t>4</a:t>
            </a:r>
            <a:r>
              <a:rPr kumimoji="1" lang="ja-JP" altLang="en-US" sz="1600" b="1" u="sng" dirty="0">
                <a:solidFill>
                  <a:schemeClr val="tx1"/>
                </a:solidFill>
                <a:latin typeface="Meiryo UI" panose="020B0604030504040204" pitchFamily="50" charset="-128"/>
                <a:ea typeface="Meiryo UI" panose="020B0604030504040204" pitchFamily="50" charset="-128"/>
              </a:rPr>
              <a:t>つの理由</a:t>
            </a:r>
          </a:p>
        </p:txBody>
      </p:sp>
      <p:sp>
        <p:nvSpPr>
          <p:cNvPr id="52" name="二等辺三角形 51">
            <a:extLst>
              <a:ext uri="{FF2B5EF4-FFF2-40B4-BE49-F238E27FC236}">
                <a16:creationId xmlns:a16="http://schemas.microsoft.com/office/drawing/2014/main" xmlns="" id="{784AD07A-C515-4121-91CA-4C72242EA77D}"/>
              </a:ext>
            </a:extLst>
          </p:cNvPr>
          <p:cNvSpPr/>
          <p:nvPr/>
        </p:nvSpPr>
        <p:spPr>
          <a:xfrm rot="5400000">
            <a:off x="1701450" y="3843232"/>
            <a:ext cx="329708" cy="139760"/>
          </a:xfrm>
          <a:prstGeom prst="triangle">
            <a:avLst/>
          </a:prstGeom>
          <a:solidFill>
            <a:srgbClr val="C00000"/>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29" name="楕円 28">
            <a:extLst>
              <a:ext uri="{FF2B5EF4-FFF2-40B4-BE49-F238E27FC236}">
                <a16:creationId xmlns:a16="http://schemas.microsoft.com/office/drawing/2014/main" xmlns="" id="{CE166B9F-D879-4E3A-A5AB-3B50D937F06B}"/>
              </a:ext>
            </a:extLst>
          </p:cNvPr>
          <p:cNvSpPr/>
          <p:nvPr/>
        </p:nvSpPr>
        <p:spPr>
          <a:xfrm>
            <a:off x="2148348" y="4042480"/>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rPr>
              <a:t>１</a:t>
            </a:r>
          </a:p>
        </p:txBody>
      </p:sp>
      <p:sp>
        <p:nvSpPr>
          <p:cNvPr id="53" name="楕円 52">
            <a:extLst>
              <a:ext uri="{FF2B5EF4-FFF2-40B4-BE49-F238E27FC236}">
                <a16:creationId xmlns:a16="http://schemas.microsoft.com/office/drawing/2014/main" xmlns="" id="{0BC0798B-EDAB-4C81-910D-EEAF640AB71B}"/>
              </a:ext>
            </a:extLst>
          </p:cNvPr>
          <p:cNvSpPr/>
          <p:nvPr/>
        </p:nvSpPr>
        <p:spPr>
          <a:xfrm>
            <a:off x="2148348" y="4677480"/>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２</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4" name="楕円 53">
            <a:extLst>
              <a:ext uri="{FF2B5EF4-FFF2-40B4-BE49-F238E27FC236}">
                <a16:creationId xmlns:a16="http://schemas.microsoft.com/office/drawing/2014/main" xmlns="" id="{832533E7-7798-49D6-9522-FCFD289CABE7}"/>
              </a:ext>
            </a:extLst>
          </p:cNvPr>
          <p:cNvSpPr/>
          <p:nvPr/>
        </p:nvSpPr>
        <p:spPr>
          <a:xfrm>
            <a:off x="2148348" y="5318269"/>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３</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5" name="楕円 54">
            <a:extLst>
              <a:ext uri="{FF2B5EF4-FFF2-40B4-BE49-F238E27FC236}">
                <a16:creationId xmlns:a16="http://schemas.microsoft.com/office/drawing/2014/main" xmlns="" id="{3D560A9A-1B62-45D9-9825-B7D345CDE3AD}"/>
              </a:ext>
            </a:extLst>
          </p:cNvPr>
          <p:cNvSpPr/>
          <p:nvPr/>
        </p:nvSpPr>
        <p:spPr>
          <a:xfrm>
            <a:off x="2148348" y="5965743"/>
            <a:ext cx="518652" cy="519348"/>
          </a:xfrm>
          <a:prstGeom prst="ellipse">
            <a:avLst/>
          </a:prstGeom>
          <a:solidFill>
            <a:srgbClr val="C00000"/>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solidFill>
                  <a:schemeClr val="bg1"/>
                </a:solidFill>
                <a:latin typeface="Meiryo UI" panose="020B0604030504040204" pitchFamily="50" charset="-128"/>
                <a:ea typeface="Meiryo UI" panose="020B0604030504040204" pitchFamily="50" charset="-128"/>
              </a:rPr>
              <a:t>４</a:t>
            </a:r>
            <a:endParaRPr kumimoji="0" lang="ja-JP" altLang="en-US" sz="1800" b="1" i="0" u="none" strike="noStrike" cap="none" spc="0" normalizeH="0" baseline="0" dirty="0">
              <a:ln>
                <a:noFill/>
              </a:ln>
              <a:solidFill>
                <a:schemeClr val="bg1"/>
              </a:solidFill>
              <a:effectLst/>
              <a:uFillTx/>
              <a:latin typeface="Meiryo UI" panose="020B0604030504040204" pitchFamily="50" charset="-128"/>
              <a:ea typeface="Meiryo UI" panose="020B0604030504040204" pitchFamily="50" charset="-128"/>
              <a:sym typeface="Calibri"/>
            </a:endParaRPr>
          </a:p>
        </p:txBody>
      </p:sp>
      <p:sp>
        <p:nvSpPr>
          <p:cNvPr id="56" name="テキスト ボックス 55">
            <a:extLst>
              <a:ext uri="{FF2B5EF4-FFF2-40B4-BE49-F238E27FC236}">
                <a16:creationId xmlns:a16="http://schemas.microsoft.com/office/drawing/2014/main" xmlns="" id="{7E7E3124-3651-4ADA-BA69-606D7217024D}"/>
              </a:ext>
            </a:extLst>
          </p:cNvPr>
          <p:cNvSpPr txBox="1"/>
          <p:nvPr/>
        </p:nvSpPr>
        <p:spPr>
          <a:xfrm>
            <a:off x="2673046" y="4041254"/>
            <a:ext cx="334718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お見積もり、紹介料無料</a:t>
            </a:r>
          </a:p>
          <a:p>
            <a:pPr algn="l"/>
            <a:r>
              <a:rPr lang="ja-JP" altLang="en-US" sz="1200" dirty="0">
                <a:solidFill>
                  <a:srgbClr val="333333"/>
                </a:solidFill>
                <a:latin typeface="Meiryo UI" panose="020B0604030504040204" pitchFamily="50" charset="-128"/>
                <a:ea typeface="Meiryo UI" panose="020B0604030504040204" pitchFamily="50" charset="-128"/>
              </a:rPr>
              <a:t>プロ</a:t>
            </a:r>
            <a:r>
              <a:rPr lang="ja-JP" altLang="en-US" sz="1200" b="0" i="0" dirty="0">
                <a:solidFill>
                  <a:srgbClr val="333333"/>
                </a:solidFill>
                <a:effectLst/>
                <a:latin typeface="Meiryo UI" panose="020B0604030504040204" pitchFamily="50" charset="-128"/>
                <a:ea typeface="Meiryo UI" panose="020B0604030504040204" pitchFamily="50" charset="-128"/>
              </a:rPr>
              <a:t>屋根に対するお支払いは一切ございません。</a:t>
            </a:r>
          </a:p>
        </p:txBody>
      </p:sp>
      <p:sp>
        <p:nvSpPr>
          <p:cNvPr id="57" name="テキスト ボックス 56">
            <a:extLst>
              <a:ext uri="{FF2B5EF4-FFF2-40B4-BE49-F238E27FC236}">
                <a16:creationId xmlns:a16="http://schemas.microsoft.com/office/drawing/2014/main" xmlns="" id="{D587A62B-495B-4962-94EF-0068E2454590}"/>
              </a:ext>
            </a:extLst>
          </p:cNvPr>
          <p:cNvSpPr txBox="1"/>
          <p:nvPr/>
        </p:nvSpPr>
        <p:spPr>
          <a:xfrm>
            <a:off x="2692096" y="4664446"/>
            <a:ext cx="378490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優良業者の紹介</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価格・対応スピード・工期などのご要望にも対応致します。</a:t>
            </a:r>
          </a:p>
        </p:txBody>
      </p:sp>
      <p:sp>
        <p:nvSpPr>
          <p:cNvPr id="59" name="テキスト ボックス 58">
            <a:extLst>
              <a:ext uri="{FF2B5EF4-FFF2-40B4-BE49-F238E27FC236}">
                <a16:creationId xmlns:a16="http://schemas.microsoft.com/office/drawing/2014/main" xmlns="" id="{12D72B16-393C-401A-97A1-33895BF3AAA4}"/>
              </a:ext>
            </a:extLst>
          </p:cNvPr>
          <p:cNvSpPr txBox="1"/>
          <p:nvPr/>
        </p:nvSpPr>
        <p:spPr>
          <a:xfrm>
            <a:off x="2673046" y="5304331"/>
            <a:ext cx="4026204"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サポート体制</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「屋根エキスパート」が施工完了後まで一貫サポート致します。</a:t>
            </a:r>
          </a:p>
        </p:txBody>
      </p:sp>
      <p:sp>
        <p:nvSpPr>
          <p:cNvPr id="61" name="テキスト ボックス 60">
            <a:extLst>
              <a:ext uri="{FF2B5EF4-FFF2-40B4-BE49-F238E27FC236}">
                <a16:creationId xmlns:a16="http://schemas.microsoft.com/office/drawing/2014/main" xmlns="" id="{11DB76CA-B57B-4F5C-8533-947C1720B552}"/>
              </a:ext>
            </a:extLst>
          </p:cNvPr>
          <p:cNvSpPr txBox="1"/>
          <p:nvPr/>
        </p:nvSpPr>
        <p:spPr>
          <a:xfrm>
            <a:off x="2661431" y="5949994"/>
            <a:ext cx="3784906" cy="55399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b="0" i="0" dirty="0">
                <a:solidFill>
                  <a:srgbClr val="333333"/>
                </a:solidFill>
                <a:effectLst/>
                <a:latin typeface="Meiryo UI" panose="020B0604030504040204" pitchFamily="50" charset="-128"/>
                <a:ea typeface="Meiryo UI" panose="020B0604030504040204" pitchFamily="50" charset="-128"/>
              </a:rPr>
              <a:t>業者へのお断り代行</a:t>
            </a:r>
          </a:p>
          <a:p>
            <a:pPr algn="l"/>
            <a:r>
              <a:rPr lang="ja-JP" altLang="en-US" sz="1200" b="0" i="0" dirty="0">
                <a:solidFill>
                  <a:srgbClr val="333333"/>
                </a:solidFill>
                <a:effectLst/>
                <a:latin typeface="Meiryo UI" panose="020B0604030504040204" pitchFamily="50" charset="-128"/>
                <a:ea typeface="Meiryo UI" panose="020B0604030504040204" pitchFamily="50" charset="-128"/>
              </a:rPr>
              <a:t>お客様と業者間でのトラブルや手間を省くことが出来ます。</a:t>
            </a:r>
          </a:p>
        </p:txBody>
      </p:sp>
      <p:pic>
        <p:nvPicPr>
          <p:cNvPr id="60" name="図 59">
            <a:extLst>
              <a:ext uri="{FF2B5EF4-FFF2-40B4-BE49-F238E27FC236}">
                <a16:creationId xmlns:a16="http://schemas.microsoft.com/office/drawing/2014/main" xmlns="" id="{012401C2-7DCC-41B2-BED1-63B0A1633510}"/>
              </a:ext>
            </a:extLst>
          </p:cNvPr>
          <p:cNvPicPr>
            <a:picLocks noChangeAspect="1"/>
          </p:cNvPicPr>
          <p:nvPr/>
        </p:nvPicPr>
        <p:blipFill>
          <a:blip r:embed="rId4"/>
          <a:stretch>
            <a:fillRect/>
          </a:stretch>
        </p:blipFill>
        <p:spPr>
          <a:xfrm>
            <a:off x="6995652" y="4530185"/>
            <a:ext cx="1647837" cy="2095515"/>
          </a:xfrm>
          <a:prstGeom prst="rect">
            <a:avLst/>
          </a:prstGeom>
        </p:spPr>
      </p:pic>
      <p:sp>
        <p:nvSpPr>
          <p:cNvPr id="64" name="テキスト ボックス 63">
            <a:extLst>
              <a:ext uri="{FF2B5EF4-FFF2-40B4-BE49-F238E27FC236}">
                <a16:creationId xmlns:a16="http://schemas.microsoft.com/office/drawing/2014/main" xmlns="" id="{1D359B43-931A-47E4-AA9E-DAF84435B27E}"/>
              </a:ext>
            </a:extLst>
          </p:cNvPr>
          <p:cNvSpPr txBox="1"/>
          <p:nvPr/>
        </p:nvSpPr>
        <p:spPr>
          <a:xfrm>
            <a:off x="6683743" y="4196819"/>
            <a:ext cx="2017699"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ja-JP" altLang="en-US" sz="1400" b="1" i="0" dirty="0">
                <a:solidFill>
                  <a:srgbClr val="000099"/>
                </a:solidFill>
                <a:effectLst/>
                <a:latin typeface="Meiryo UI" panose="020B0604030504040204" pitchFamily="50" charset="-128"/>
                <a:ea typeface="Meiryo UI" panose="020B0604030504040204" pitchFamily="50" charset="-128"/>
              </a:rPr>
              <a:t>気軽にお問合せ下さい！</a:t>
            </a:r>
          </a:p>
        </p:txBody>
      </p:sp>
    </p:spTree>
    <p:extLst>
      <p:ext uri="{BB962C8B-B14F-4D97-AF65-F5344CB8AC3E}">
        <p14:creationId xmlns:p14="http://schemas.microsoft.com/office/powerpoint/2010/main" val="9415610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a:extLst>
              <a:ext uri="{FF2B5EF4-FFF2-40B4-BE49-F238E27FC236}">
                <a16:creationId xmlns:a16="http://schemas.microsoft.com/office/drawing/2014/main" xmlns="" id="{944DFABF-5322-42C4-AC72-068167F355C7}"/>
              </a:ext>
            </a:extLst>
          </p:cNvPr>
          <p:cNvPicPr>
            <a:picLocks noChangeAspect="1"/>
          </p:cNvPicPr>
          <p:nvPr/>
        </p:nvPicPr>
        <p:blipFill rotWithShape="1">
          <a:blip r:embed="rId2"/>
          <a:srcRect r="17631" b="6258"/>
          <a:stretch/>
        </p:blipFill>
        <p:spPr>
          <a:xfrm>
            <a:off x="1000685" y="865595"/>
            <a:ext cx="8124265" cy="5972064"/>
          </a:xfrm>
          <a:prstGeom prst="rect">
            <a:avLst/>
          </a:prstGeom>
        </p:spPr>
      </p:pic>
      <p:sp>
        <p:nvSpPr>
          <p:cNvPr id="14" name="正方形/長方形 13">
            <a:extLst>
              <a:ext uri="{FF2B5EF4-FFF2-40B4-BE49-F238E27FC236}">
                <a16:creationId xmlns:a16="http://schemas.microsoft.com/office/drawing/2014/main" xmlns="" id="{3BBE9DAD-A8DB-47A8-9C58-9129B0FA88B7}"/>
              </a:ext>
            </a:extLst>
          </p:cNvPr>
          <p:cNvSpPr/>
          <p:nvPr/>
        </p:nvSpPr>
        <p:spPr>
          <a:xfrm>
            <a:off x="1000685" y="865594"/>
            <a:ext cx="8143315" cy="5972063"/>
          </a:xfrm>
          <a:prstGeom prst="rect">
            <a:avLst/>
          </a:prstGeom>
          <a:solidFill>
            <a:srgbClr val="FFFFFF">
              <a:alpha val="8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1156" name="スライド番号プレースホルダー 5"/>
          <p:cNvSpPr txBox="1">
            <a:spLocks noGrp="1"/>
          </p:cNvSpPr>
          <p:nvPr>
            <p:ph type="sldNum" sz="quarter" idx="2"/>
          </p:nvPr>
        </p:nvSpPr>
        <p:spPr>
          <a:xfrm>
            <a:off x="8708418" y="6640209"/>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
        <p:nvSpPr>
          <p:cNvPr id="5" name="Rectangle 38">
            <a:extLst>
              <a:ext uri="{FF2B5EF4-FFF2-40B4-BE49-F238E27FC236}">
                <a16:creationId xmlns:a16="http://schemas.microsoft.com/office/drawing/2014/main" xmlns="" id="{0A59DD98-A141-4B6E-A824-3B58A55EE4CE}"/>
              </a:ext>
            </a:extLst>
          </p:cNvPr>
          <p:cNvSpPr>
            <a:spLocks noChangeArrowheads="1"/>
          </p:cNvSpPr>
          <p:nvPr/>
        </p:nvSpPr>
        <p:spPr bwMode="auto">
          <a:xfrm>
            <a:off x="1063278" y="180319"/>
            <a:ext cx="6696744" cy="463846"/>
          </a:xfrm>
          <a:prstGeom prst="rect">
            <a:avLst/>
          </a:prstGeom>
          <a:noFill/>
          <a:ln w="15875" algn="ctr">
            <a:noFill/>
            <a:miter lim="800000"/>
            <a:headEnd/>
            <a:tailEnd/>
          </a:ln>
        </p:spPr>
        <p:txBody>
          <a:bodyPr wrap="square" lIns="90000" tIns="46800" rIns="90000" bIns="46800">
            <a:spAutoFit/>
          </a:bodyPr>
          <a:lstStyle/>
          <a:p>
            <a:pPr>
              <a:defRPr sz="1400">
                <a:solidFill>
                  <a:schemeClr val="accent1"/>
                </a:solidFill>
                <a:latin typeface="ヒラギノ角ゴ Pro W6"/>
                <a:ea typeface="ヒラギノ角ゴ Pro W6"/>
                <a:cs typeface="ヒラギノ角ゴ Pro W6"/>
                <a:sym typeface="ヒラギノ角ゴ Pro W6"/>
              </a:defRPr>
            </a:pPr>
            <a:r>
              <a:rPr lang="en-US" altLang="ja-JP" sz="2400" dirty="0">
                <a:solidFill>
                  <a:schemeClr val="tx1"/>
                </a:solidFill>
                <a:latin typeface="Meiryo UI" panose="020B0604030504040204" pitchFamily="50" charset="-128"/>
                <a:ea typeface="Meiryo UI" panose="020B0604030504040204" pitchFamily="50" charset="-128"/>
              </a:rPr>
              <a:t>Web</a:t>
            </a:r>
            <a:r>
              <a:rPr lang="ja-JP" altLang="en-US" sz="2400" dirty="0">
                <a:solidFill>
                  <a:schemeClr val="tx1"/>
                </a:solidFill>
                <a:latin typeface="Meiryo UI" panose="020B0604030504040204" pitchFamily="50" charset="-128"/>
                <a:ea typeface="Meiryo UI" panose="020B0604030504040204" pitchFamily="50" charset="-128"/>
              </a:rPr>
              <a:t>マーケティングプロモーション事業</a:t>
            </a:r>
          </a:p>
        </p:txBody>
      </p:sp>
      <p:pic>
        <p:nvPicPr>
          <p:cNvPr id="25" name="図 24">
            <a:extLst>
              <a:ext uri="{FF2B5EF4-FFF2-40B4-BE49-F238E27FC236}">
                <a16:creationId xmlns:a16="http://schemas.microsoft.com/office/drawing/2014/main" xmlns="" id="{CD364D48-09F4-4DC1-BD9B-1F4122B6B3BE}"/>
              </a:ext>
            </a:extLst>
          </p:cNvPr>
          <p:cNvPicPr>
            <a:picLocks noChangeAspect="1"/>
          </p:cNvPicPr>
          <p:nvPr/>
        </p:nvPicPr>
        <p:blipFill>
          <a:blip r:embed="rId3"/>
          <a:stretch>
            <a:fillRect/>
          </a:stretch>
        </p:blipFill>
        <p:spPr>
          <a:xfrm>
            <a:off x="6956483" y="954634"/>
            <a:ext cx="2117848" cy="606568"/>
          </a:xfrm>
          <a:prstGeom prst="rect">
            <a:avLst/>
          </a:prstGeom>
        </p:spPr>
      </p:pic>
      <p:sp>
        <p:nvSpPr>
          <p:cNvPr id="24" name="テキスト ボックス 23">
            <a:extLst>
              <a:ext uri="{FF2B5EF4-FFF2-40B4-BE49-F238E27FC236}">
                <a16:creationId xmlns:a16="http://schemas.microsoft.com/office/drawing/2014/main" xmlns="" id="{90927173-9D6B-465E-94EF-BED16AEF2691}"/>
              </a:ext>
            </a:extLst>
          </p:cNvPr>
          <p:cNvSpPr txBox="1"/>
          <p:nvPr/>
        </p:nvSpPr>
        <p:spPr>
          <a:xfrm>
            <a:off x="1139813" y="1015177"/>
            <a:ext cx="7275739" cy="101290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nSpc>
                <a:spcPts val="2500"/>
              </a:lnSpc>
            </a:pPr>
            <a:r>
              <a:rPr kumimoji="1" lang="ja-JP" altLang="en-US" sz="2000" dirty="0">
                <a:latin typeface="HGP明朝E" panose="02020900000000000000" pitchFamily="18" charset="-128"/>
                <a:ea typeface="HGP明朝E" panose="02020900000000000000" pitchFamily="18" charset="-128"/>
              </a:rPr>
              <a:t>屋根リフォーム市場を支える「優秀な職人」と、</a:t>
            </a:r>
            <a:endParaRPr kumimoji="1" lang="en-US" altLang="ja-JP" sz="2000" dirty="0">
              <a:latin typeface="HGP明朝E" panose="02020900000000000000" pitchFamily="18" charset="-128"/>
              <a:ea typeface="HGP明朝E" panose="02020900000000000000" pitchFamily="18" charset="-128"/>
            </a:endParaRPr>
          </a:p>
          <a:p>
            <a:pPr>
              <a:lnSpc>
                <a:spcPts val="2500"/>
              </a:lnSpc>
            </a:pPr>
            <a:r>
              <a:rPr kumimoji="1" lang="ja-JP" altLang="en-US" sz="2000" dirty="0">
                <a:latin typeface="HGP明朝E" panose="02020900000000000000" pitchFamily="18" charset="-128"/>
                <a:ea typeface="HGP明朝E" panose="02020900000000000000" pitchFamily="18" charset="-128"/>
              </a:rPr>
              <a:t>信頼できる企業を探す「依頼者」を繋げる為に、</a:t>
            </a:r>
            <a:endParaRPr kumimoji="1" lang="en-US" altLang="ja-JP" sz="2000" dirty="0">
              <a:latin typeface="HGP明朝E" panose="02020900000000000000" pitchFamily="18" charset="-128"/>
              <a:ea typeface="HGP明朝E" panose="02020900000000000000" pitchFamily="18" charset="-128"/>
            </a:endParaRPr>
          </a:p>
          <a:p>
            <a:pPr>
              <a:lnSpc>
                <a:spcPts val="2500"/>
              </a:lnSpc>
            </a:pPr>
            <a:r>
              <a:rPr lang="ja-JP" altLang="en-US" sz="2000" dirty="0">
                <a:latin typeface="HGP明朝E" panose="02020900000000000000" pitchFamily="18" charset="-128"/>
                <a:ea typeface="HGP明朝E" panose="02020900000000000000" pitchFamily="18" charset="-128"/>
              </a:rPr>
              <a:t>屋根リフォームのマッチングサイト「プロ屋根」は生まれました。</a:t>
            </a:r>
            <a:endParaRPr lang="en-US" altLang="ja-JP" sz="2000" dirty="0">
              <a:latin typeface="HGP明朝E" panose="02020900000000000000" pitchFamily="18" charset="-128"/>
              <a:ea typeface="HGP明朝E" panose="02020900000000000000" pitchFamily="18" charset="-128"/>
            </a:endParaRPr>
          </a:p>
        </p:txBody>
      </p:sp>
      <p:sp>
        <p:nvSpPr>
          <p:cNvPr id="3" name="正方形/長方形 2">
            <a:extLst>
              <a:ext uri="{FF2B5EF4-FFF2-40B4-BE49-F238E27FC236}">
                <a16:creationId xmlns:a16="http://schemas.microsoft.com/office/drawing/2014/main" xmlns="" id="{BD2AF141-FA90-4DCC-85ED-539F737E6C97}"/>
              </a:ext>
            </a:extLst>
          </p:cNvPr>
          <p:cNvSpPr/>
          <p:nvPr/>
        </p:nvSpPr>
        <p:spPr>
          <a:xfrm>
            <a:off x="1446127" y="2646269"/>
            <a:ext cx="2799298" cy="369330"/>
          </a:xfrm>
          <a:prstGeom prst="rect">
            <a:avLst/>
          </a:prstGeom>
          <a:solidFill>
            <a:schemeClr val="accent6">
              <a:lumMod val="40000"/>
              <a:lumOff val="60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kumimoji="0" lang="ja-JP" altLang="en-US" sz="18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施工店様のお悩み</a:t>
            </a:r>
          </a:p>
        </p:txBody>
      </p:sp>
      <p:sp>
        <p:nvSpPr>
          <p:cNvPr id="33" name="正方形/長方形 32">
            <a:extLst>
              <a:ext uri="{FF2B5EF4-FFF2-40B4-BE49-F238E27FC236}">
                <a16:creationId xmlns:a16="http://schemas.microsoft.com/office/drawing/2014/main" xmlns="" id="{40590814-2316-4BA3-9837-C00061A8FAC1}"/>
              </a:ext>
            </a:extLst>
          </p:cNvPr>
          <p:cNvSpPr/>
          <p:nvPr/>
        </p:nvSpPr>
        <p:spPr>
          <a:xfrm>
            <a:off x="5910176" y="2629940"/>
            <a:ext cx="2799298" cy="369330"/>
          </a:xfrm>
          <a:prstGeom prst="rect">
            <a:avLst/>
          </a:prstGeom>
          <a:solidFill>
            <a:srgbClr val="CCFFCC"/>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0" hangingPunct="0">
              <a:lnSpc>
                <a:spcPct val="100000"/>
              </a:lnSpc>
              <a:spcBef>
                <a:spcPts val="0"/>
              </a:spcBef>
              <a:spcAft>
                <a:spcPts val="0"/>
              </a:spcAft>
              <a:buClrTx/>
              <a:buSzTx/>
              <a:buFontTx/>
              <a:buNone/>
              <a:tabLst/>
            </a:pPr>
            <a:r>
              <a:rPr lang="ja-JP" altLang="en-US" b="1" dirty="0">
                <a:latin typeface="Meiryo UI" panose="020B0604030504040204" pitchFamily="50" charset="-128"/>
                <a:ea typeface="Meiryo UI" panose="020B0604030504040204" pitchFamily="50" charset="-128"/>
              </a:rPr>
              <a:t>依頼者様のお悩み</a:t>
            </a:r>
            <a:endParaRPr kumimoji="0" lang="ja-JP" altLang="en-US" sz="1800" b="1"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endParaRPr>
          </a:p>
        </p:txBody>
      </p:sp>
      <p:sp>
        <p:nvSpPr>
          <p:cNvPr id="4" name="正方形/長方形 3">
            <a:extLst>
              <a:ext uri="{FF2B5EF4-FFF2-40B4-BE49-F238E27FC236}">
                <a16:creationId xmlns:a16="http://schemas.microsoft.com/office/drawing/2014/main" xmlns="" id="{60FA43ED-1759-4AF9-96EF-F74DA43A73BD}"/>
              </a:ext>
            </a:extLst>
          </p:cNvPr>
          <p:cNvSpPr/>
          <p:nvPr/>
        </p:nvSpPr>
        <p:spPr>
          <a:xfrm>
            <a:off x="1446127" y="3007299"/>
            <a:ext cx="2799298" cy="1477325"/>
          </a:xfrm>
          <a:prstGeom prst="rect">
            <a:avLst/>
          </a:prstGeom>
          <a:solidFill>
            <a:schemeClr val="bg1">
              <a:lumMod val="95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ネット集客参入ってどうすればいい？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集客には何を準備すればいい？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起業したがどこから手をつけよう？</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費用をかけず集客数を拡大させたい！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一定の集客を確保したい！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腕には自信あるのに売り方がわからない</a:t>
            </a:r>
          </a:p>
        </p:txBody>
      </p:sp>
      <p:sp>
        <p:nvSpPr>
          <p:cNvPr id="35" name="正方形/長方形 34">
            <a:extLst>
              <a:ext uri="{FF2B5EF4-FFF2-40B4-BE49-F238E27FC236}">
                <a16:creationId xmlns:a16="http://schemas.microsoft.com/office/drawing/2014/main" xmlns="" id="{2C0176E5-ED49-4FAC-BDF5-FB16E116000A}"/>
              </a:ext>
            </a:extLst>
          </p:cNvPr>
          <p:cNvSpPr/>
          <p:nvPr/>
        </p:nvSpPr>
        <p:spPr>
          <a:xfrm>
            <a:off x="5910176" y="2999270"/>
            <a:ext cx="2799298" cy="1477325"/>
          </a:xfrm>
          <a:prstGeom prst="rect">
            <a:avLst/>
          </a:prstGeom>
          <a:solidFill>
            <a:schemeClr val="bg1">
              <a:lumMod val="95000"/>
            </a:schemeClr>
          </a:solidFill>
          <a:ln w="25400" cap="flat">
            <a:noFill/>
            <a:prstDash val="solid"/>
            <a:round/>
          </a:ln>
          <a:effectLst/>
          <a:scene3d>
            <a:camera prst="orthographicFront"/>
            <a:lightRig rig="threePt" dir="t"/>
          </a:scene3d>
          <a:sp3d>
            <a:bevel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業者の選び方が分からない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予算が足りるか不安</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色々な業者を見てみたい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初めて相場がわからない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見積の比較をしたい</a:t>
            </a:r>
            <a:endParaRPr kumimoji="1" lang="en-US" altLang="ja-JP" sz="1200" dirty="0">
              <a:solidFill>
                <a:schemeClr val="tx1"/>
              </a:solidFill>
              <a:latin typeface="Meiryo UI" panose="020B0604030504040204" pitchFamily="50" charset="-128"/>
              <a:ea typeface="Meiryo UI" panose="020B0604030504040204" pitchFamily="50" charset="-128"/>
            </a:endParaRPr>
          </a:p>
          <a:p>
            <a:pPr marL="285750" indent="-285750">
              <a:lnSpc>
                <a:spcPts val="1840"/>
              </a:lnSpc>
              <a:buFont typeface="Wingdings" panose="05000000000000000000" pitchFamily="2" charset="2"/>
              <a:buChar char="ü"/>
            </a:pPr>
            <a:r>
              <a:rPr kumimoji="1" lang="ja-JP" altLang="en-US" sz="1200" dirty="0">
                <a:solidFill>
                  <a:schemeClr val="tx1"/>
                </a:solidFill>
                <a:latin typeface="Meiryo UI" panose="020B0604030504040204" pitchFamily="50" charset="-128"/>
                <a:ea typeface="Meiryo UI" panose="020B0604030504040204" pitchFamily="50" charset="-128"/>
              </a:rPr>
              <a:t>ちゃんとした施工店なのか不安</a:t>
            </a:r>
          </a:p>
        </p:txBody>
      </p:sp>
      <p:sp>
        <p:nvSpPr>
          <p:cNvPr id="6" name="矢印: 左右 5">
            <a:extLst>
              <a:ext uri="{FF2B5EF4-FFF2-40B4-BE49-F238E27FC236}">
                <a16:creationId xmlns:a16="http://schemas.microsoft.com/office/drawing/2014/main" xmlns="" id="{B7D63176-7C64-4D19-B303-284C2B92AE12}"/>
              </a:ext>
            </a:extLst>
          </p:cNvPr>
          <p:cNvSpPr/>
          <p:nvPr/>
        </p:nvSpPr>
        <p:spPr>
          <a:xfrm>
            <a:off x="4291675" y="3325846"/>
            <a:ext cx="1542283" cy="468085"/>
          </a:xfrm>
          <a:prstGeom prst="leftRightArrow">
            <a:avLst/>
          </a:prstGeom>
          <a:solidFill>
            <a:srgbClr val="FFFF00"/>
          </a:solidFill>
          <a:ln w="3175" cap="flat">
            <a:solidFill>
              <a:schemeClr val="tx1"/>
            </a:solidFill>
            <a:prstDash val="solid"/>
            <a:round/>
          </a:ln>
          <a:effectLst/>
          <a:scene3d>
            <a:camera prst="orthographicFront"/>
            <a:lightRig rig="threePt" dir="t"/>
          </a:scene3d>
          <a:sp3d>
            <a:bevelT prst="angle"/>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ja-JP" altLang="en-US" sz="1800" b="0" i="0" u="none" strike="noStrike" cap="none" spc="0" normalizeH="0" baseline="0">
              <a:ln>
                <a:noFill/>
              </a:ln>
              <a:solidFill>
                <a:srgbClr val="000000"/>
              </a:solidFill>
              <a:effectLst/>
              <a:uFillTx/>
              <a:latin typeface="+mj-lt"/>
              <a:ea typeface="+mj-ea"/>
              <a:cs typeface="+mj-cs"/>
              <a:sym typeface="Calibri"/>
            </a:endParaRPr>
          </a:p>
        </p:txBody>
      </p:sp>
      <p:sp>
        <p:nvSpPr>
          <p:cNvPr id="38" name="正方形/長方形 69">
            <a:extLst>
              <a:ext uri="{FF2B5EF4-FFF2-40B4-BE49-F238E27FC236}">
                <a16:creationId xmlns:a16="http://schemas.microsoft.com/office/drawing/2014/main" xmlns="" id="{59D54869-0DAF-4DA5-9527-9F1DB2068A2E}"/>
              </a:ext>
            </a:extLst>
          </p:cNvPr>
          <p:cNvSpPr txBox="1"/>
          <p:nvPr/>
        </p:nvSpPr>
        <p:spPr>
          <a:xfrm>
            <a:off x="1446127" y="2267444"/>
            <a:ext cx="320034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ベストマッチをサポート</a:t>
            </a:r>
            <a:endParaRPr sz="1600" b="1" dirty="0">
              <a:solidFill>
                <a:schemeClr val="accent1">
                  <a:lumMod val="75000"/>
                </a:schemeClr>
              </a:solidFill>
              <a:latin typeface="Meiryo UI" panose="020B0604030504040204" pitchFamily="50" charset="-128"/>
              <a:ea typeface="Meiryo UI" panose="020B0604030504040204" pitchFamily="50" charset="-128"/>
            </a:endParaRPr>
          </a:p>
        </p:txBody>
      </p:sp>
      <p:sp>
        <p:nvSpPr>
          <p:cNvPr id="39" name="二等辺三角形 38">
            <a:extLst>
              <a:ext uri="{FF2B5EF4-FFF2-40B4-BE49-F238E27FC236}">
                <a16:creationId xmlns:a16="http://schemas.microsoft.com/office/drawing/2014/main" xmlns="" id="{DBA948DF-7B53-45CA-B0FF-8E51ED1AA837}"/>
              </a:ext>
            </a:extLst>
          </p:cNvPr>
          <p:cNvSpPr/>
          <p:nvPr/>
        </p:nvSpPr>
        <p:spPr>
          <a:xfrm rot="5400000">
            <a:off x="1211393" y="2379545"/>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40" name="正方形/長方形 69">
            <a:extLst>
              <a:ext uri="{FF2B5EF4-FFF2-40B4-BE49-F238E27FC236}">
                <a16:creationId xmlns:a16="http://schemas.microsoft.com/office/drawing/2014/main" xmlns="" id="{880AD911-F140-442C-A2B3-FEDE787287C0}"/>
              </a:ext>
            </a:extLst>
          </p:cNvPr>
          <p:cNvSpPr txBox="1"/>
          <p:nvPr/>
        </p:nvSpPr>
        <p:spPr>
          <a:xfrm>
            <a:off x="1446127" y="4676376"/>
            <a:ext cx="184861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インターネット集客</a:t>
            </a:r>
          </a:p>
        </p:txBody>
      </p:sp>
      <p:sp>
        <p:nvSpPr>
          <p:cNvPr id="41" name="二等辺三角形 40">
            <a:extLst>
              <a:ext uri="{FF2B5EF4-FFF2-40B4-BE49-F238E27FC236}">
                <a16:creationId xmlns:a16="http://schemas.microsoft.com/office/drawing/2014/main" xmlns="" id="{A07AEEE8-1C14-4478-8D76-0EFB20C14A19}"/>
              </a:ext>
            </a:extLst>
          </p:cNvPr>
          <p:cNvSpPr/>
          <p:nvPr/>
        </p:nvSpPr>
        <p:spPr>
          <a:xfrm rot="5400000">
            <a:off x="1211393" y="4788478"/>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pic>
        <p:nvPicPr>
          <p:cNvPr id="1028" name="Picture 4" descr="インターネット・WEB の無料アイコン・イラスト素材 | アイコン・イラスト無料素材は「フリーアイコンズ」 - Free Vector  Download Site">
            <a:extLst>
              <a:ext uri="{FF2B5EF4-FFF2-40B4-BE49-F238E27FC236}">
                <a16:creationId xmlns:a16="http://schemas.microsoft.com/office/drawing/2014/main" xmlns="" id="{64F28E23-DF70-43FC-A868-AE380D86AAD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11650" y="5583419"/>
            <a:ext cx="1222768" cy="1222768"/>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a:extLst>
              <a:ext uri="{FF2B5EF4-FFF2-40B4-BE49-F238E27FC236}">
                <a16:creationId xmlns:a16="http://schemas.microsoft.com/office/drawing/2014/main" xmlns="" id="{D92EA3D0-7B3B-4173-8B7D-71F65FE3D8DF}"/>
              </a:ext>
            </a:extLst>
          </p:cNvPr>
          <p:cNvSpPr txBox="1"/>
          <p:nvPr/>
        </p:nvSpPr>
        <p:spPr>
          <a:xfrm>
            <a:off x="1276436" y="5040339"/>
            <a:ext cx="3672935"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latin typeface="Meiryo UI" panose="020B0604030504040204" pitchFamily="50" charset="-128"/>
                <a:ea typeface="Meiryo UI" panose="020B0604030504040204" pitchFamily="50" charset="-128"/>
              </a:rPr>
              <a:t>リフォームの情報入手先の第</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位はインターネットです。</a:t>
            </a:r>
            <a:r>
              <a:rPr kumimoji="1" lang="ja-JP" altLang="en-US" sz="1400" dirty="0">
                <a:latin typeface="Meiryo UI" panose="020B0604030504040204" pitchFamily="50" charset="-128"/>
                <a:ea typeface="Meiryo UI" panose="020B0604030504040204" pitchFamily="50" charset="-128"/>
              </a:rPr>
              <a:t>今や何をするにもまずネットで検索する時代。</a:t>
            </a:r>
            <a:r>
              <a:rPr lang="ja-JP" altLang="en-US" sz="1400" dirty="0">
                <a:latin typeface="Meiryo UI" panose="020B0604030504040204" pitchFamily="50" charset="-128"/>
                <a:ea typeface="Meiryo UI" panose="020B0604030504040204" pitchFamily="50" charset="-128"/>
              </a:rPr>
              <a:t>パソコンやスマートフォンの普及により、リフォーム業者をインターネットで検索して工事の依頼をする流れになってます。</a:t>
            </a:r>
            <a:r>
              <a:rPr kumimoji="0" lang="ja-JP" altLang="en-US" sz="1400" i="0" u="none" strike="noStrike" cap="none" spc="0" normalizeH="0" baseline="0" dirty="0">
                <a:ln>
                  <a:noFill/>
                </a:ln>
                <a:solidFill>
                  <a:srgbClr val="000000"/>
                </a:solidFill>
                <a:effectLst/>
                <a:uFillTx/>
                <a:latin typeface="Meiryo UI" panose="020B0604030504040204" pitchFamily="50" charset="-128"/>
                <a:ea typeface="Meiryo UI" panose="020B0604030504040204" pitchFamily="50" charset="-128"/>
                <a:sym typeface="Calibri"/>
              </a:rPr>
              <a:t>当社のサービスはインターネットで</a:t>
            </a:r>
            <a:r>
              <a:rPr lang="ja-JP" altLang="en-US" sz="1400" dirty="0">
                <a:latin typeface="Meiryo UI" panose="020B0604030504040204" pitchFamily="50" charset="-128"/>
                <a:ea typeface="Meiryo UI" panose="020B0604030504040204" pitchFamily="50" charset="-128"/>
              </a:rPr>
              <a:t>の広範囲の集客を可能にしており、ファンがつけば、口コミ効果も期待できます。</a:t>
            </a:r>
            <a:endParaRPr lang="en-US" altLang="ja-JP" sz="1400" dirty="0">
              <a:latin typeface="Meiryo UI" panose="020B0604030504040204" pitchFamily="50" charset="-128"/>
              <a:ea typeface="Meiryo UI" panose="020B0604030504040204" pitchFamily="50" charset="-128"/>
            </a:endParaRPr>
          </a:p>
        </p:txBody>
      </p:sp>
      <p:sp>
        <p:nvSpPr>
          <p:cNvPr id="49" name="正方形/長方形 69">
            <a:extLst>
              <a:ext uri="{FF2B5EF4-FFF2-40B4-BE49-F238E27FC236}">
                <a16:creationId xmlns:a16="http://schemas.microsoft.com/office/drawing/2014/main" xmlns="" id="{E98ECD44-40B9-4E61-9E3E-FEB90A7A5994}"/>
              </a:ext>
            </a:extLst>
          </p:cNvPr>
          <p:cNvSpPr txBox="1"/>
          <p:nvPr/>
        </p:nvSpPr>
        <p:spPr>
          <a:xfrm>
            <a:off x="5634418" y="4740544"/>
            <a:ext cx="1848616" cy="338554"/>
          </a:xfrm>
          <a:prstGeom prst="rect">
            <a:avLst/>
          </a:prstGeom>
          <a:ln w="12700">
            <a:miter lim="400000"/>
          </a:ln>
          <a:extLst>
            <a:ext uri="{C572A759-6A51-4108-AA02-DFA0A04FC94B}">
              <ma14:wrappingTextBoxFlag xmlns:ma14="http://schemas.microsoft.com/office/mac/drawingml/2011/main" xmlns="" val="1"/>
            </a:ext>
          </a:extLst>
        </p:spPr>
        <p:txBody>
          <a:bodyPr wrap="square" lIns="45719" rIns="45719">
            <a:spAutoFit/>
          </a:bodyPr>
          <a:lstStyle/>
          <a:p>
            <a:pPr>
              <a:defRPr sz="900">
                <a:latin typeface="ヒラギノ角ゴ Pro W3"/>
                <a:ea typeface="ヒラギノ角ゴ Pro W3"/>
                <a:cs typeface="ヒラギノ角ゴ Pro W3"/>
                <a:sym typeface="ヒラギノ角ゴ Pro W3"/>
              </a:defRPr>
            </a:pPr>
            <a:r>
              <a:rPr lang="ja-JP" altLang="en-US" sz="1600" b="1" dirty="0">
                <a:solidFill>
                  <a:schemeClr val="accent1">
                    <a:lumMod val="75000"/>
                  </a:schemeClr>
                </a:solidFill>
                <a:latin typeface="Meiryo UI" panose="020B0604030504040204" pitchFamily="50" charset="-128"/>
                <a:ea typeface="Meiryo UI" panose="020B0604030504040204" pitchFamily="50" charset="-128"/>
              </a:rPr>
              <a:t>営業スタッフは不要</a:t>
            </a:r>
          </a:p>
        </p:txBody>
      </p:sp>
      <p:sp>
        <p:nvSpPr>
          <p:cNvPr id="50" name="二等辺三角形 49">
            <a:extLst>
              <a:ext uri="{FF2B5EF4-FFF2-40B4-BE49-F238E27FC236}">
                <a16:creationId xmlns:a16="http://schemas.microsoft.com/office/drawing/2014/main" xmlns="" id="{97443D85-68C4-4D36-8DE6-7FAD04D4287B}"/>
              </a:ext>
            </a:extLst>
          </p:cNvPr>
          <p:cNvSpPr/>
          <p:nvPr/>
        </p:nvSpPr>
        <p:spPr>
          <a:xfrm rot="5400000">
            <a:off x="5399684" y="4852646"/>
            <a:ext cx="329708" cy="139760"/>
          </a:xfrm>
          <a:prstGeom prst="triangle">
            <a:avLst/>
          </a:prstGeom>
          <a:solidFill>
            <a:schemeClr val="accent1"/>
          </a:solidFill>
          <a:ln w="9525">
            <a:noFill/>
          </a:ln>
          <a:effectLst/>
          <a:scene3d>
            <a:camera prst="orthographicFront"/>
            <a:lightRig rig="threePt" dir="t"/>
          </a:scene3d>
          <a:sp3d>
            <a:bevelT prst="angle"/>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0" rIns="144000" bIns="25200" numCol="1" spcCol="0" rtlCol="0" fromWordArt="0" anchor="ctr" anchorCtr="0" forceAA="0" compatLnSpc="1">
            <a:prstTxWarp prst="textNoShape">
              <a:avLst/>
            </a:prstTxWarp>
            <a:noAutofit/>
          </a:bodyPr>
          <a:lstStyle/>
          <a:p>
            <a:pPr algn="ctr"/>
            <a:endParaRPr kumimoji="1" lang="ja-JP" altLang="en-US" sz="1400" dirty="0">
              <a:solidFill>
                <a:schemeClr val="tx1"/>
              </a:solidFill>
              <a:latin typeface="HGPｺﾞｼｯｸM" panose="020B0600000000000000" pitchFamily="50" charset="-128"/>
              <a:ea typeface="HGPｺﾞｼｯｸM" panose="020B0600000000000000" pitchFamily="50" charset="-128"/>
            </a:endParaRPr>
          </a:p>
        </p:txBody>
      </p:sp>
      <p:sp>
        <p:nvSpPr>
          <p:cNvPr id="58" name="テキスト ボックス 57">
            <a:extLst>
              <a:ext uri="{FF2B5EF4-FFF2-40B4-BE49-F238E27FC236}">
                <a16:creationId xmlns:a16="http://schemas.microsoft.com/office/drawing/2014/main" xmlns="" id="{109DF76B-66F1-47C5-A24C-60BF8329D8E8}"/>
              </a:ext>
            </a:extLst>
          </p:cNvPr>
          <p:cNvSpPr txBox="1"/>
          <p:nvPr/>
        </p:nvSpPr>
        <p:spPr>
          <a:xfrm>
            <a:off x="5703337" y="5076139"/>
            <a:ext cx="3421613" cy="16004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ja-JP" altLang="en-US" sz="1400" dirty="0">
                <a:latin typeface="Meiryo UI" panose="020B0604030504040204" pitchFamily="50" charset="-128"/>
                <a:ea typeface="Meiryo UI" panose="020B0604030504040204" pitchFamily="50" charset="-128"/>
              </a:rPr>
              <a:t>集客はインターネットが中心になる為、</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専属の営業スタッフは必要ありません。</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営業を雇用するほど余裕がない</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・職人の手が余っているので仕事量を</a:t>
            </a:r>
            <a:endParaRPr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　増やしたい</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・独立したけど集客方法がわからない</a:t>
            </a:r>
            <a:endParaRPr kumimoji="1"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といった悩みを解決いたします。</a:t>
            </a:r>
            <a:endParaRPr kumimoji="1" lang="en-US" altLang="ja-JP" sz="1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60575525"/>
      </p:ext>
    </p:extLst>
  </p:cSld>
  <p:clrMapOvr>
    <a:masterClrMapping/>
  </p:clrMapOvr>
  <p:transition spd="med"/>
</p:sld>
</file>

<file path=ppt/theme/theme1.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テーマ">
      <a:majorFont>
        <a:latin typeface="Calibri"/>
        <a:ea typeface="Calibri"/>
        <a:cs typeface="Calibri"/>
      </a:majorFont>
      <a:minorFont>
        <a:latin typeface="Helvetica"/>
        <a:ea typeface="Helvetica"/>
        <a:cs typeface="Helvetica"/>
      </a:minorFont>
    </a:fontScheme>
    <a:fmtScheme name="Office ​​テーマ">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892</TotalTime>
  <Words>1945</Words>
  <Application>Microsoft Office PowerPoint</Application>
  <PresentationFormat>画面に合わせる (4:3)</PresentationFormat>
  <Paragraphs>224</Paragraphs>
  <Slides>11</Slides>
  <Notes>2</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11</vt:i4>
      </vt:variant>
    </vt:vector>
  </HeadingPairs>
  <TitlesOfParts>
    <vt:vector size="26" baseType="lpstr">
      <vt:lpstr>HGPｺﾞｼｯｸM</vt:lpstr>
      <vt:lpstr>HGP明朝E</vt:lpstr>
      <vt:lpstr>Meiryo UI</vt:lpstr>
      <vt:lpstr>Segoe</vt:lpstr>
      <vt:lpstr>ヒラギノ角ゴ Pro W3</vt:lpstr>
      <vt:lpstr>ヒラギノ角ゴ Pro W6</vt:lpstr>
      <vt:lpstr>Meiryo</vt:lpstr>
      <vt:lpstr>Meiryo</vt:lpstr>
      <vt:lpstr>Arial</vt:lpstr>
      <vt:lpstr>Calibri</vt:lpstr>
      <vt:lpstr>Calibri Light</vt:lpstr>
      <vt:lpstr>Helvetica</vt:lpstr>
      <vt:lpstr>Tahoma</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山本ya</dc:creator>
  <cp:lastModifiedBy>Microsoft アカウント</cp:lastModifiedBy>
  <cp:revision>50</cp:revision>
  <dcterms:modified xsi:type="dcterms:W3CDTF">2023-01-04T05:59:06Z</dcterms:modified>
</cp:coreProperties>
</file>