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media/image4.jpg" ContentType="image/jpg"/>
  <Override PartName="/ppt/media/image6.jpg" ContentType="image/jpg"/>
  <Override PartName="/ppt/media/image7.jpg" ContentType="image/jpg"/>
  <Override PartName="/ppt/media/image8.jpg" ContentType="image/jpg"/>
  <Override PartName="/ppt/media/image42.jpg" ContentType="image/jpg"/>
  <Override PartName="/ppt/media/image43.jpg" ContentType="image/jpg"/>
  <Override PartName="/ppt/media/image46.jpg" ContentType="image/jpg"/>
  <Override PartName="/ppt/media/image47.jpg" ContentType="image/jpg"/>
  <Override PartName="/ppt/media/image49.jpg" ContentType="image/jpg"/>
  <Override PartName="/ppt/media/image50.jpg" ContentType="image/jpg"/>
  <Override PartName="/ppt/media/image101.jpg" ContentType="image/jpg"/>
  <Override PartName="/ppt/media/image102.jpg" ContentType="image/jpg"/>
  <Override PartName="/ppt/media/image103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2"/>
    <p:sldId id="256" r:id="rId3"/>
    <p:sldId id="257" r:id="rId4"/>
    <p:sldId id="260" r:id="rId5"/>
    <p:sldId id="261" r:id="rId6"/>
    <p:sldId id="262" r:id="rId7"/>
    <p:sldId id="263" r:id="rId8"/>
    <p:sldId id="264" r:id="rId9"/>
    <p:sldId id="258" r:id="rId10"/>
    <p:sldId id="265" r:id="rId11"/>
    <p:sldId id="267" r:id="rId12"/>
    <p:sldId id="266" r:id="rId13"/>
    <p:sldId id="268" r:id="rId14"/>
  </p:sldIdLst>
  <p:sldSz cx="7556500" cy="10693400"/>
  <p:notesSz cx="7556500" cy="106934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64"/>
    <p:restoredTop sz="94675"/>
  </p:normalViewPr>
  <p:slideViewPr>
    <p:cSldViewPr>
      <p:cViewPr varScale="1">
        <p:scale>
          <a:sx n="71" d="100"/>
          <a:sy n="71" d="100"/>
        </p:scale>
        <p:origin x="576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606060"/>
                </a:solidFill>
                <a:latin typeface="Arial Unicode MS"/>
                <a:cs typeface="Arial Unicode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606060"/>
                </a:solidFill>
                <a:latin typeface="Arial Unicode MS"/>
                <a:cs typeface="Arial Unicode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606060"/>
                </a:solidFill>
                <a:latin typeface="Arial Unicode MS"/>
                <a:cs typeface="Arial Unicode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739" y="3947011"/>
            <a:ext cx="6423025" cy="1525931"/>
          </a:xfrm>
        </p:spPr>
        <p:txBody>
          <a:bodyPr anchor="b"/>
          <a:lstStyle>
            <a:lvl1pPr algn="ctr">
              <a:defRPr sz="495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564" y="5616512"/>
            <a:ext cx="5667375" cy="305148"/>
          </a:xfrm>
        </p:spPr>
        <p:txBody>
          <a:bodyPr/>
          <a:lstStyle>
            <a:lvl1pPr marL="0" indent="0" algn="ctr">
              <a:buNone/>
              <a:defRPr sz="1983"/>
            </a:lvl1pPr>
            <a:lvl2pPr marL="377830" indent="0" algn="ctr">
              <a:buNone/>
              <a:defRPr sz="1653"/>
            </a:lvl2pPr>
            <a:lvl3pPr marL="755660" indent="0" algn="ctr">
              <a:buNone/>
              <a:defRPr sz="1488"/>
            </a:lvl3pPr>
            <a:lvl4pPr marL="1133490" indent="0" algn="ctr">
              <a:buNone/>
              <a:defRPr sz="1322"/>
            </a:lvl4pPr>
            <a:lvl5pPr marL="1511320" indent="0" algn="ctr">
              <a:buNone/>
              <a:defRPr sz="1322"/>
            </a:lvl5pPr>
            <a:lvl6pPr marL="1889150" indent="0" algn="ctr">
              <a:buNone/>
              <a:defRPr sz="1322"/>
            </a:lvl6pPr>
            <a:lvl7pPr marL="2266980" indent="0" algn="ctr">
              <a:buNone/>
              <a:defRPr sz="1322"/>
            </a:lvl7pPr>
            <a:lvl8pPr marL="2644812" indent="0" algn="ctr">
              <a:buNone/>
              <a:defRPr sz="1322"/>
            </a:lvl8pPr>
            <a:lvl9pPr marL="3022642" indent="0" algn="ctr">
              <a:buNone/>
              <a:defRPr sz="1322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8142" y="9944862"/>
            <a:ext cx="1739455" cy="276999"/>
          </a:xfrm>
        </p:spPr>
        <p:txBody>
          <a:bodyPr/>
          <a:lstStyle/>
          <a:p>
            <a:fld id="{81CD96C4-4313-DE41-A793-8AEFA01AC0CD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1369" y="9944862"/>
            <a:ext cx="2420112" cy="276999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45252" y="9944862"/>
            <a:ext cx="1739455" cy="276999"/>
          </a:xfrm>
        </p:spPr>
        <p:txBody>
          <a:bodyPr/>
          <a:lstStyle/>
          <a:p>
            <a:fld id="{946A7D59-11A6-BD47-9D39-7FF59585AB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5019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299" y="337583"/>
            <a:ext cx="6292250" cy="3930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606060"/>
                </a:solidFill>
                <a:latin typeface="Arial Unicode MS"/>
                <a:cs typeface="Arial Unicode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grp02.id.rakuten.co.jp/rms/nid/vc?__event=login&amp;service_id=i219&amp;_url=/index.html&amp;l-id=shop_inquiry_pc_ihlist" TargetMode="External"/><Relationship Id="rId5" Type="http://schemas.openxmlformats.org/officeDocument/2006/relationships/image" Target="../media/image135.png"/><Relationship Id="rId4" Type="http://schemas.openxmlformats.org/officeDocument/2006/relationships/image" Target="../media/image1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g"/><Relationship Id="rId2" Type="http://schemas.openxmlformats.org/officeDocument/2006/relationships/image" Target="../media/image13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1.tif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tiff"/><Relationship Id="rId3" Type="http://schemas.openxmlformats.org/officeDocument/2006/relationships/image" Target="../media/image143.tiff"/><Relationship Id="rId7" Type="http://schemas.openxmlformats.org/officeDocument/2006/relationships/image" Target="../media/image147.tiff"/><Relationship Id="rId2" Type="http://schemas.openxmlformats.org/officeDocument/2006/relationships/image" Target="../media/image142.tif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6.tiff"/><Relationship Id="rId5" Type="http://schemas.openxmlformats.org/officeDocument/2006/relationships/image" Target="../media/image145.tiff"/><Relationship Id="rId10" Type="http://schemas.openxmlformats.org/officeDocument/2006/relationships/hyperlink" Target="https://www.lixil.co.jp/showroom/online_customer_service/" TargetMode="External"/><Relationship Id="rId4" Type="http://schemas.openxmlformats.org/officeDocument/2006/relationships/image" Target="../media/image144.tiff"/><Relationship Id="rId9" Type="http://schemas.openxmlformats.org/officeDocument/2006/relationships/image" Target="../media/image14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jpg"/><Relationship Id="rId9" Type="http://schemas.openxmlformats.org/officeDocument/2006/relationships/image" Target="../media/image9.png"/><Relationship Id="rId14" Type="http://schemas.openxmlformats.org/officeDocument/2006/relationships/image" Target="../media/image1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13" Type="http://schemas.openxmlformats.org/officeDocument/2006/relationships/image" Target="../media/image26.jpg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12" Type="http://schemas.openxmlformats.org/officeDocument/2006/relationships/image" Target="../media/image25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g"/><Relationship Id="rId11" Type="http://schemas.openxmlformats.org/officeDocument/2006/relationships/image" Target="../media/image24.jpg"/><Relationship Id="rId5" Type="http://schemas.openxmlformats.org/officeDocument/2006/relationships/image" Target="../media/image18.jpg"/><Relationship Id="rId10" Type="http://schemas.openxmlformats.org/officeDocument/2006/relationships/image" Target="../media/image23.jpg"/><Relationship Id="rId4" Type="http://schemas.openxmlformats.org/officeDocument/2006/relationships/image" Target="../media/image17.jpg"/><Relationship Id="rId9" Type="http://schemas.openxmlformats.org/officeDocument/2006/relationships/image" Target="../media/image22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13" Type="http://schemas.openxmlformats.org/officeDocument/2006/relationships/image" Target="../media/image38.jpg"/><Relationship Id="rId3" Type="http://schemas.openxmlformats.org/officeDocument/2006/relationships/image" Target="../media/image28.png"/><Relationship Id="rId7" Type="http://schemas.openxmlformats.org/officeDocument/2006/relationships/image" Target="../media/image32.jpg"/><Relationship Id="rId12" Type="http://schemas.openxmlformats.org/officeDocument/2006/relationships/image" Target="../media/image37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11" Type="http://schemas.openxmlformats.org/officeDocument/2006/relationships/image" Target="../media/image36.jpg"/><Relationship Id="rId5" Type="http://schemas.openxmlformats.org/officeDocument/2006/relationships/image" Target="../media/image30.png"/><Relationship Id="rId15" Type="http://schemas.openxmlformats.org/officeDocument/2006/relationships/image" Target="../media/image40.jpg"/><Relationship Id="rId10" Type="http://schemas.openxmlformats.org/officeDocument/2006/relationships/image" Target="../media/image35.jpg"/><Relationship Id="rId4" Type="http://schemas.openxmlformats.org/officeDocument/2006/relationships/image" Target="../media/image29.png"/><Relationship Id="rId9" Type="http://schemas.openxmlformats.org/officeDocument/2006/relationships/image" Target="../media/image34.jpg"/><Relationship Id="rId14" Type="http://schemas.openxmlformats.org/officeDocument/2006/relationships/image" Target="../media/image39.jp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26" Type="http://schemas.openxmlformats.org/officeDocument/2006/relationships/image" Target="../media/image64.jpg"/><Relationship Id="rId3" Type="http://schemas.openxmlformats.org/officeDocument/2006/relationships/image" Target="../media/image42.jpg"/><Relationship Id="rId21" Type="http://schemas.openxmlformats.org/officeDocument/2006/relationships/image" Target="../media/image60.png"/><Relationship Id="rId34" Type="http://schemas.openxmlformats.org/officeDocument/2006/relationships/image" Target="../media/image72.jpg"/><Relationship Id="rId7" Type="http://schemas.openxmlformats.org/officeDocument/2006/relationships/image" Target="../media/image46.jp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5" Type="http://schemas.openxmlformats.org/officeDocument/2006/relationships/image" Target="../media/image63.jpg"/><Relationship Id="rId33" Type="http://schemas.openxmlformats.org/officeDocument/2006/relationships/image" Target="../media/image71.jpg"/><Relationship Id="rId2" Type="http://schemas.openxmlformats.org/officeDocument/2006/relationships/image" Target="../media/image41.jpg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29" Type="http://schemas.openxmlformats.org/officeDocument/2006/relationships/image" Target="../media/image6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11" Type="http://schemas.openxmlformats.org/officeDocument/2006/relationships/image" Target="../media/image50.jpg"/><Relationship Id="rId24" Type="http://schemas.openxmlformats.org/officeDocument/2006/relationships/image" Target="../media/image31.png"/><Relationship Id="rId32" Type="http://schemas.openxmlformats.org/officeDocument/2006/relationships/image" Target="../media/image70.jp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23" Type="http://schemas.openxmlformats.org/officeDocument/2006/relationships/image" Target="../media/image62.png"/><Relationship Id="rId28" Type="http://schemas.openxmlformats.org/officeDocument/2006/relationships/image" Target="../media/image66.jpg"/><Relationship Id="rId10" Type="http://schemas.openxmlformats.org/officeDocument/2006/relationships/image" Target="../media/image49.jpg"/><Relationship Id="rId19" Type="http://schemas.openxmlformats.org/officeDocument/2006/relationships/image" Target="../media/image58.png"/><Relationship Id="rId31" Type="http://schemas.openxmlformats.org/officeDocument/2006/relationships/image" Target="../media/image69.jpg"/><Relationship Id="rId4" Type="http://schemas.openxmlformats.org/officeDocument/2006/relationships/image" Target="../media/image43.jpg"/><Relationship Id="rId9" Type="http://schemas.openxmlformats.org/officeDocument/2006/relationships/image" Target="../media/image48.png"/><Relationship Id="rId14" Type="http://schemas.openxmlformats.org/officeDocument/2006/relationships/image" Target="../media/image53.png"/><Relationship Id="rId22" Type="http://schemas.openxmlformats.org/officeDocument/2006/relationships/image" Target="../media/image61.png"/><Relationship Id="rId27" Type="http://schemas.openxmlformats.org/officeDocument/2006/relationships/image" Target="../media/image65.jpg"/><Relationship Id="rId30" Type="http://schemas.openxmlformats.org/officeDocument/2006/relationships/image" Target="../media/image68.jpg"/><Relationship Id="rId8" Type="http://schemas.openxmlformats.org/officeDocument/2006/relationships/image" Target="../media/image4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18" Type="http://schemas.openxmlformats.org/officeDocument/2006/relationships/image" Target="../media/image89.png"/><Relationship Id="rId26" Type="http://schemas.openxmlformats.org/officeDocument/2006/relationships/image" Target="../media/image31.png"/><Relationship Id="rId3" Type="http://schemas.openxmlformats.org/officeDocument/2006/relationships/image" Target="../media/image74.png"/><Relationship Id="rId21" Type="http://schemas.openxmlformats.org/officeDocument/2006/relationships/image" Target="../media/image92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5" Type="http://schemas.openxmlformats.org/officeDocument/2006/relationships/image" Target="../media/image94.png"/><Relationship Id="rId2" Type="http://schemas.openxmlformats.org/officeDocument/2006/relationships/image" Target="../media/image73.png"/><Relationship Id="rId16" Type="http://schemas.openxmlformats.org/officeDocument/2006/relationships/image" Target="../media/image87.png"/><Relationship Id="rId20" Type="http://schemas.openxmlformats.org/officeDocument/2006/relationships/image" Target="../media/image9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24" Type="http://schemas.openxmlformats.org/officeDocument/2006/relationships/image" Target="../media/image28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23" Type="http://schemas.openxmlformats.org/officeDocument/2006/relationships/image" Target="../media/image27.png"/><Relationship Id="rId10" Type="http://schemas.openxmlformats.org/officeDocument/2006/relationships/image" Target="../media/image81.png"/><Relationship Id="rId19" Type="http://schemas.openxmlformats.org/officeDocument/2006/relationships/image" Target="../media/image90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Relationship Id="rId22" Type="http://schemas.openxmlformats.org/officeDocument/2006/relationships/image" Target="../media/image93.png"/><Relationship Id="rId27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6.png"/><Relationship Id="rId18" Type="http://schemas.openxmlformats.org/officeDocument/2006/relationships/image" Target="../media/image111.png"/><Relationship Id="rId26" Type="http://schemas.openxmlformats.org/officeDocument/2006/relationships/image" Target="../media/image118.jpg"/><Relationship Id="rId39" Type="http://schemas.openxmlformats.org/officeDocument/2006/relationships/image" Target="../media/image130.jpg"/><Relationship Id="rId21" Type="http://schemas.openxmlformats.org/officeDocument/2006/relationships/image" Target="../media/image114.png"/><Relationship Id="rId34" Type="http://schemas.openxmlformats.org/officeDocument/2006/relationships/image" Target="../media/image126.jp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17" Type="http://schemas.openxmlformats.org/officeDocument/2006/relationships/image" Target="../media/image110.png"/><Relationship Id="rId25" Type="http://schemas.openxmlformats.org/officeDocument/2006/relationships/image" Target="../media/image117.jpg"/><Relationship Id="rId33" Type="http://schemas.openxmlformats.org/officeDocument/2006/relationships/image" Target="../media/image125.jpg"/><Relationship Id="rId38" Type="http://schemas.openxmlformats.org/officeDocument/2006/relationships/image" Target="../media/image129.jpg"/><Relationship Id="rId2" Type="http://schemas.openxmlformats.org/officeDocument/2006/relationships/image" Target="../media/image95.jpg"/><Relationship Id="rId16" Type="http://schemas.openxmlformats.org/officeDocument/2006/relationships/image" Target="../media/image109.png"/><Relationship Id="rId20" Type="http://schemas.openxmlformats.org/officeDocument/2006/relationships/image" Target="../media/image113.png"/><Relationship Id="rId29" Type="http://schemas.openxmlformats.org/officeDocument/2006/relationships/image" Target="../media/image12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24" Type="http://schemas.openxmlformats.org/officeDocument/2006/relationships/image" Target="../media/image116.jpg"/><Relationship Id="rId32" Type="http://schemas.openxmlformats.org/officeDocument/2006/relationships/image" Target="../media/image124.jpg"/><Relationship Id="rId37" Type="http://schemas.openxmlformats.org/officeDocument/2006/relationships/image" Target="../media/image128.jpg"/><Relationship Id="rId5" Type="http://schemas.openxmlformats.org/officeDocument/2006/relationships/image" Target="../media/image98.png"/><Relationship Id="rId15" Type="http://schemas.openxmlformats.org/officeDocument/2006/relationships/image" Target="../media/image108.png"/><Relationship Id="rId23" Type="http://schemas.openxmlformats.org/officeDocument/2006/relationships/image" Target="../media/image115.jpg"/><Relationship Id="rId28" Type="http://schemas.openxmlformats.org/officeDocument/2006/relationships/image" Target="../media/image120.jpg"/><Relationship Id="rId36" Type="http://schemas.openxmlformats.org/officeDocument/2006/relationships/image" Target="../media/image23.jpg"/><Relationship Id="rId10" Type="http://schemas.openxmlformats.org/officeDocument/2006/relationships/image" Target="../media/image103.jpg"/><Relationship Id="rId19" Type="http://schemas.openxmlformats.org/officeDocument/2006/relationships/image" Target="../media/image112.png"/><Relationship Id="rId31" Type="http://schemas.openxmlformats.org/officeDocument/2006/relationships/image" Target="../media/image123.jpg"/><Relationship Id="rId4" Type="http://schemas.openxmlformats.org/officeDocument/2006/relationships/image" Target="../media/image97.png"/><Relationship Id="rId9" Type="http://schemas.openxmlformats.org/officeDocument/2006/relationships/image" Target="../media/image102.jpg"/><Relationship Id="rId14" Type="http://schemas.openxmlformats.org/officeDocument/2006/relationships/image" Target="../media/image107.png"/><Relationship Id="rId22" Type="http://schemas.openxmlformats.org/officeDocument/2006/relationships/image" Target="../media/image9.png"/><Relationship Id="rId27" Type="http://schemas.openxmlformats.org/officeDocument/2006/relationships/image" Target="../media/image119.jpg"/><Relationship Id="rId30" Type="http://schemas.openxmlformats.org/officeDocument/2006/relationships/image" Target="../media/image122.jpg"/><Relationship Id="rId35" Type="http://schemas.openxmlformats.org/officeDocument/2006/relationships/image" Target="../media/image127.jpg"/><Relationship Id="rId8" Type="http://schemas.openxmlformats.org/officeDocument/2006/relationships/image" Target="../media/image101.jpg"/><Relationship Id="rId3" Type="http://schemas.openxmlformats.org/officeDocument/2006/relationships/image" Target="../media/image9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7" Type="http://schemas.openxmlformats.org/officeDocument/2006/relationships/hyperlink" Target="https://event.rakuten.co.jp/guide/shop_inquiry/" TargetMode="External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grp02.id.rakuten.co.jp/rms/nid/vc?__event=login&amp;service_id=i219&amp;_url=/item/336547/kt-syuunou-aresuta1b" TargetMode="External"/><Relationship Id="rId5" Type="http://schemas.openxmlformats.org/officeDocument/2006/relationships/image" Target="../media/image134.jpg"/><Relationship Id="rId4" Type="http://schemas.openxmlformats.org/officeDocument/2006/relationships/image" Target="../media/image1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item.rakuten.co.jp/harutas/c/0000000163/" TargetMode="External"/><Relationship Id="rId4" Type="http://schemas.openxmlformats.org/officeDocument/2006/relationships/image" Target="../media/image13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2D805D-2F5A-B040-A836-F6C770B018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6739" y="4709976"/>
            <a:ext cx="6423025" cy="762966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B0F56D0-8CA2-8D4A-B4E9-ABE2A198B4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 descr="屋内, キッチン, 写真, 窓 が含まれている画像&#10;&#10;自動的に生成された説明">
            <a:extLst>
              <a:ext uri="{FF2B5EF4-FFF2-40B4-BE49-F238E27FC236}">
                <a16:creationId xmlns:a16="http://schemas.microsoft.com/office/drawing/2014/main" id="{308FC066-5E0C-054B-A51A-7B7EE909D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447"/>
            <a:ext cx="7556500" cy="1063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760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スクリーンショットの画面&#10;&#10;自動的に生成された説明">
            <a:extLst>
              <a:ext uri="{FF2B5EF4-FFF2-40B4-BE49-F238E27FC236}">
                <a16:creationId xmlns:a16="http://schemas.microsoft.com/office/drawing/2014/main" id="{DAA617C5-EE03-A749-B86F-A5148C2638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50" y="8747154"/>
            <a:ext cx="6086288" cy="1946246"/>
          </a:xfrm>
          <a:prstGeom prst="rect">
            <a:avLst/>
          </a:prstGeom>
        </p:spPr>
      </p:pic>
      <p:pic>
        <p:nvPicPr>
          <p:cNvPr id="6" name="図 5" descr="スクリーンショットの画面&#10;&#10;自動的に生成された説明">
            <a:extLst>
              <a:ext uri="{FF2B5EF4-FFF2-40B4-BE49-F238E27FC236}">
                <a16:creationId xmlns:a16="http://schemas.microsoft.com/office/drawing/2014/main" id="{66888284-7E8E-DA4E-ABD2-1737263FB4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06975"/>
            <a:ext cx="7556500" cy="3157822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E6D197C-04F3-694D-A967-11131572851B}"/>
              </a:ext>
            </a:extLst>
          </p:cNvPr>
          <p:cNvSpPr txBox="1"/>
          <p:nvPr/>
        </p:nvSpPr>
        <p:spPr>
          <a:xfrm>
            <a:off x="577850" y="5303329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/>
              <a:t>３　返信があると、メールやお知らせ画面から通知が届く</a:t>
            </a:r>
            <a:endParaRPr kumimoji="1"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FF0AF205-75C9-A741-B5EC-0D66B1F70B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276" y="4766728"/>
            <a:ext cx="1524000" cy="423334"/>
          </a:xfrm>
          <a:prstGeom prst="rect">
            <a:avLst/>
          </a:prstGeom>
        </p:spPr>
      </p:pic>
      <p:pic>
        <p:nvPicPr>
          <p:cNvPr id="12" name="図 11" descr="スクリーンショットの画面&#10;&#10;自動的に生成された説明">
            <a:extLst>
              <a:ext uri="{FF2B5EF4-FFF2-40B4-BE49-F238E27FC236}">
                <a16:creationId xmlns:a16="http://schemas.microsoft.com/office/drawing/2014/main" id="{5A019B16-590A-A442-93B0-0B4C680737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64" y="1619044"/>
            <a:ext cx="7131050" cy="3280283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C412C47-ACBF-2948-8457-4427DA6B0FED}"/>
              </a:ext>
            </a:extLst>
          </p:cNvPr>
          <p:cNvSpPr txBox="1"/>
          <p:nvPr/>
        </p:nvSpPr>
        <p:spPr>
          <a:xfrm>
            <a:off x="1552354" y="107402"/>
            <a:ext cx="45118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/>
              <a:t>２　手書きの写メ画像などを　送信！</a:t>
            </a:r>
            <a:endParaRPr lang="en-US" altLang="ja-JP" b="1" dirty="0"/>
          </a:p>
          <a:p>
            <a:endParaRPr kumimoji="1" lang="en-US" altLang="ja-JP" b="1" dirty="0"/>
          </a:p>
          <a:p>
            <a:r>
              <a:rPr lang="ja-JP" altLang="en-US" b="1"/>
              <a:t>予定購入時期や相談事項などもあわせて</a:t>
            </a:r>
            <a:endParaRPr lang="en-US" altLang="ja-JP" b="1" dirty="0"/>
          </a:p>
          <a:p>
            <a:r>
              <a:rPr kumimoji="1" lang="ja-JP" altLang="en-US" b="1"/>
              <a:t>ご記入ください。</a:t>
            </a:r>
            <a:endParaRPr kumimoji="1" lang="en-US" altLang="ja-JP" b="1" dirty="0"/>
          </a:p>
          <a:p>
            <a:r>
              <a:rPr kumimoji="1" lang="en-US" altLang="ja-JP" sz="1200" b="1" dirty="0"/>
              <a:t>※</a:t>
            </a:r>
            <a:r>
              <a:rPr kumimoji="1" lang="ja-JP" altLang="en-US" sz="1200" b="1"/>
              <a:t>必ずよくあるお問い合わせの確認をしてから送信ください</a:t>
            </a:r>
            <a:endParaRPr kumimoji="1" lang="ja-JP" altLang="en-US" sz="120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F6DE732-2841-624E-95BB-7DBA10604485}"/>
              </a:ext>
            </a:extLst>
          </p:cNvPr>
          <p:cNvSpPr txBox="1"/>
          <p:nvPr/>
        </p:nvSpPr>
        <p:spPr>
          <a:xfrm>
            <a:off x="-22785" y="9487779"/>
            <a:ext cx="11578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dirty="0">
                <a:hlinkClick r:id="rId6"/>
              </a:rPr>
              <a:t>https://grp02.id.rakuten.co.jp/rms/nid/vc?__event=login&amp;service_id=i219&amp;_url=/index.html&amp;l-id=shop_inquiry_pc_ihlist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4184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白い戸棚のキッチン&#10;&#10;自動的に生成された説明">
            <a:extLst>
              <a:ext uri="{FF2B5EF4-FFF2-40B4-BE49-F238E27FC236}">
                <a16:creationId xmlns:a16="http://schemas.microsoft.com/office/drawing/2014/main" id="{993D1289-9236-6D46-90B7-69EE5F41F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8500"/>
            <a:ext cx="3838606" cy="3276600"/>
          </a:xfrm>
          <a:prstGeom prst="rect">
            <a:avLst/>
          </a:prstGeom>
        </p:spPr>
      </p:pic>
      <p:pic>
        <p:nvPicPr>
          <p:cNvPr id="5" name="図 4" descr="キッチンの一角にある電子レンジ&#10;&#10;自動的に生成された説明">
            <a:extLst>
              <a:ext uri="{FF2B5EF4-FFF2-40B4-BE49-F238E27FC236}">
                <a16:creationId xmlns:a16="http://schemas.microsoft.com/office/drawing/2014/main" id="{1FF7E070-6BA5-2740-93F0-E1FCDB995B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250" y="698500"/>
            <a:ext cx="3284202" cy="32766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FC811A4A-7A18-4546-BC20-CBCB8D0DB2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74" y="4432300"/>
            <a:ext cx="3810000" cy="383540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C75294E-2598-CD4A-8C68-ECFCCB4FAF25}"/>
              </a:ext>
            </a:extLst>
          </p:cNvPr>
          <p:cNvSpPr txBox="1"/>
          <p:nvPr/>
        </p:nvSpPr>
        <p:spPr>
          <a:xfrm>
            <a:off x="4006850" y="4918839"/>
            <a:ext cx="324960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また、お得なセット特別値引きも</a:t>
            </a:r>
            <a:endParaRPr kumimoji="1" lang="en-US" altLang="ja-JP" dirty="0"/>
          </a:p>
          <a:p>
            <a:r>
              <a:rPr lang="ja-JP" altLang="en-US"/>
              <a:t>ご用意。</a:t>
            </a:r>
            <a:endParaRPr lang="en-US" altLang="ja-JP" dirty="0"/>
          </a:p>
          <a:p>
            <a:endParaRPr kumimoji="1" lang="en-US" altLang="ja-JP" dirty="0"/>
          </a:p>
          <a:p>
            <a:r>
              <a:rPr kumimoji="1" lang="ja-JP" altLang="en-US"/>
              <a:t>こんな方は、以下の</a:t>
            </a:r>
            <a:endParaRPr kumimoji="1" lang="en-US" altLang="ja-JP" dirty="0"/>
          </a:p>
          <a:p>
            <a:r>
              <a:rPr lang="ja-JP" altLang="en-US"/>
              <a:t>サービスがおすすめ。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/>
              <a:t>・いろんなパターンを検討</a:t>
            </a:r>
            <a:endParaRPr lang="en-US" altLang="ja-JP" dirty="0"/>
          </a:p>
          <a:p>
            <a:r>
              <a:rPr lang="ja-JP" altLang="en-US"/>
              <a:t>・ショールーム見学を検討</a:t>
            </a:r>
            <a:endParaRPr lang="en-US" altLang="ja-JP" dirty="0"/>
          </a:p>
          <a:p>
            <a:r>
              <a:rPr lang="ja-JP" altLang="en-US"/>
              <a:t>・キッチン収納以外も見積</a:t>
            </a:r>
            <a:endParaRPr lang="en-US" altLang="ja-JP" dirty="0"/>
          </a:p>
          <a:p>
            <a:r>
              <a:rPr lang="ja-JP" altLang="en-US"/>
              <a:t>など。</a:t>
            </a:r>
            <a:endParaRPr lang="en-US" altLang="ja-JP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1836DB5-EA0E-EB4C-ABB7-ED99AB528020}"/>
              </a:ext>
            </a:extLst>
          </p:cNvPr>
          <p:cNvSpPr txBox="1"/>
          <p:nvPr/>
        </p:nvSpPr>
        <p:spPr>
          <a:xfrm>
            <a:off x="573128" y="8828189"/>
            <a:ext cx="65309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ショールーム見学後、メーカーにて作成いただいた</a:t>
            </a:r>
            <a:endParaRPr kumimoji="1" lang="en-US" altLang="ja-JP" dirty="0"/>
          </a:p>
          <a:p>
            <a:r>
              <a:rPr lang="ja-JP" altLang="en-US"/>
              <a:t>見積もりを添付、送付いただき特別割の見積もりをお出しします。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/>
              <a:t>また、オンライン接客サービスでの　プランニングもおすすめです。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151674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4CA1ABA-1219-0D4C-A257-4446C8184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303" y="0"/>
            <a:ext cx="7556500" cy="3098165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17442F01-D862-9742-A546-54434FC6EA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4355" y="526918"/>
            <a:ext cx="3818591" cy="1499486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4EF2D0B-CA8F-3B4D-95AE-8663E46D9A81}"/>
              </a:ext>
            </a:extLst>
          </p:cNvPr>
          <p:cNvSpPr txBox="1"/>
          <p:nvPr/>
        </p:nvSpPr>
        <p:spPr>
          <a:xfrm>
            <a:off x="187494" y="3200429"/>
            <a:ext cx="71449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/>
              <a:t>おうちにいながら、お客さまのスマホ・パソコン・タブレットの画面を通して</a:t>
            </a:r>
            <a:br>
              <a:rPr lang="ja-JP" altLang="en-US"/>
            </a:br>
            <a:r>
              <a:rPr lang="ja-JP" altLang="en-US" b="1"/>
              <a:t>ショールームコーディネーターと相談できる！</a:t>
            </a:r>
            <a:endParaRPr lang="en-US" altLang="ja-JP" b="1" dirty="0"/>
          </a:p>
          <a:p>
            <a:endParaRPr kumimoji="1" lang="en-US" altLang="ja-JP" b="1" dirty="0"/>
          </a:p>
          <a:p>
            <a:r>
              <a:rPr lang="ja-JP" altLang="en-US" b="1"/>
              <a:t>「</a:t>
            </a:r>
            <a:r>
              <a:rPr lang="en-US" altLang="ja-JP" b="1" dirty="0"/>
              <a:t>LIXIL</a:t>
            </a:r>
            <a:r>
              <a:rPr lang="ja-JP" altLang="en-US" b="1"/>
              <a:t>　ショールーム　オンライン接客」　で検索！</a:t>
            </a:r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3EA8171-10B7-0242-9F6C-751078BFB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9448" y="4592368"/>
            <a:ext cx="2057402" cy="205740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48F8E89-BF7B-9C43-BD2F-4ACD4C36E2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2249" y="4592368"/>
            <a:ext cx="2057401" cy="2057401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2941AF7-39FD-4D4D-B3DA-43B9C58ED27D}"/>
              </a:ext>
            </a:extLst>
          </p:cNvPr>
          <p:cNvSpPr txBox="1"/>
          <p:nvPr/>
        </p:nvSpPr>
        <p:spPr>
          <a:xfrm>
            <a:off x="155744" y="6961605"/>
            <a:ext cx="78999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/>
              <a:t>スマホ・パソコン・タブレットがあれば、おうちにいながら</a:t>
            </a:r>
            <a:br>
              <a:rPr lang="ja-JP" altLang="en-US"/>
            </a:br>
            <a:r>
              <a:rPr lang="ja-JP" altLang="en-US" b="1"/>
              <a:t>ショールームのコーディネーターとオンライン通話で相談ができるサービスです。</a:t>
            </a:r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7ECE63D-648C-BE41-AB48-787B479BF8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1" y="7753027"/>
            <a:ext cx="2521415" cy="1556073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D9D9E5F-9F2A-4C45-B953-706FEDD02F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6142" y="7753027"/>
            <a:ext cx="2274471" cy="1403673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62F487C4-923D-764E-9FDE-7C82376C1F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01263" y="7753027"/>
            <a:ext cx="2326523" cy="1435797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E1C10552-DB88-E64B-877B-E2B697EC64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1" y="9567745"/>
            <a:ext cx="7556500" cy="836322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9A6DE78-687F-CF4F-931D-097F38C08857}"/>
              </a:ext>
            </a:extLst>
          </p:cNvPr>
          <p:cNvSpPr txBox="1"/>
          <p:nvPr/>
        </p:nvSpPr>
        <p:spPr>
          <a:xfrm>
            <a:off x="98284" y="31313"/>
            <a:ext cx="609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ja-JP" dirty="0">
                <a:highlight>
                  <a:srgbClr val="FFFF00"/>
                </a:highlight>
                <a:hlinkClick r:id="rId10"/>
              </a:rPr>
              <a:t>https://www.lixil.co.jp/showroom/online_customer_service/</a:t>
            </a:r>
            <a:endParaRPr lang="en" altLang="ja-JP" dirty="0">
              <a:highlight>
                <a:srgbClr val="FFFF00"/>
              </a:highlight>
            </a:endParaRPr>
          </a:p>
          <a:p>
            <a:endParaRPr kumimoji="1" lang="en" altLang="ja-JP" dirty="0">
              <a:highlight>
                <a:srgbClr val="FFFF00"/>
              </a:highlight>
            </a:endParaRPr>
          </a:p>
          <a:p>
            <a:r>
              <a:rPr lang="ja-JP" altLang="en-US">
                <a:highlight>
                  <a:srgbClr val="FFFF00"/>
                </a:highlight>
              </a:rPr>
              <a:t>作成参考</a:t>
            </a:r>
            <a:r>
              <a:rPr lang="en-US" altLang="ja-JP" dirty="0">
                <a:highlight>
                  <a:srgbClr val="FFFF00"/>
                </a:highlight>
              </a:rPr>
              <a:t>URL</a:t>
            </a:r>
            <a:endParaRPr kumimoji="1" lang="ja-JP" altLang="en-US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4754352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F9E8240-7818-A14E-861C-13228CC7168E}"/>
              </a:ext>
            </a:extLst>
          </p:cNvPr>
          <p:cNvSpPr txBox="1"/>
          <p:nvPr/>
        </p:nvSpPr>
        <p:spPr>
          <a:xfrm>
            <a:off x="806450" y="698500"/>
            <a:ext cx="6172200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/>
              <a:t>ご注意事項</a:t>
            </a:r>
            <a:endParaRPr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/>
              <a:t>・プランニングにはおよそ実働にて</a:t>
            </a:r>
            <a:r>
              <a:rPr kumimoji="1" lang="en-US" altLang="ja-JP" dirty="0"/>
              <a:t>4</a:t>
            </a:r>
            <a:r>
              <a:rPr lang="en-US" altLang="ja-JP" dirty="0"/>
              <a:t>〜7</a:t>
            </a:r>
            <a:r>
              <a:rPr lang="ja-JP" altLang="en-US"/>
              <a:t>日いただきます。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/>
              <a:t>・取り付け工事は行っておりません。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/>
              <a:t>・商品はご注文後、</a:t>
            </a:r>
            <a:r>
              <a:rPr lang="en-US" altLang="ja-JP" dirty="0"/>
              <a:t>2</a:t>
            </a:r>
            <a:r>
              <a:rPr lang="ja-JP" altLang="en-US"/>
              <a:t>週間から</a:t>
            </a:r>
            <a:r>
              <a:rPr lang="en-US" altLang="ja-JP" dirty="0"/>
              <a:t>3</a:t>
            </a:r>
            <a:r>
              <a:rPr lang="ja-JP" altLang="en-US"/>
              <a:t>週間でのお届けになります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/>
              <a:t>・アレスタ以外にもリシェル、シエラなどのプランも可能です</a:t>
            </a:r>
            <a:endParaRPr lang="en-US" altLang="ja-JP" dirty="0"/>
          </a:p>
          <a:p>
            <a:endParaRPr kumimoji="1" lang="en-US" altLang="ja-JP" dirty="0"/>
          </a:p>
          <a:p>
            <a:r>
              <a:rPr kumimoji="1" lang="ja-JP" altLang="en-US"/>
              <a:t>・洗面台、トイレなどとの組合せにて特価といたします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/>
              <a:t>・配送に関してはメーカー直送となります。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/>
              <a:t>・荷受けが必要となり、４ｔトラックでの配送となります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/>
              <a:t>・</a:t>
            </a:r>
            <a:r>
              <a:rPr kumimoji="1" lang="en-US" altLang="ja-JP" dirty="0"/>
              <a:t>CG</a:t>
            </a:r>
            <a:r>
              <a:rPr kumimoji="1" lang="ja-JP" altLang="en-US"/>
              <a:t>と図面を送付しますので、ご返信後メーカーオーダーです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/>
              <a:t>・メーカー保証にて不具合のメンテナンス対応可能です。</a:t>
            </a:r>
            <a:endParaRPr kumimoji="1"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r>
              <a:rPr kumimoji="1" lang="ja-JP" altLang="en-US"/>
              <a:t>お客様にぴったりのプランニング、オーダーをさせていただきます。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/>
              <a:t>ぜひお気軽にお問い合わせください。</a:t>
            </a:r>
            <a:endParaRPr kumimoji="1" lang="en-US" altLang="ja-JP" dirty="0"/>
          </a:p>
          <a:p>
            <a:endParaRPr kumimoji="1" lang="en-US" altLang="ja-JP" dirty="0"/>
          </a:p>
        </p:txBody>
      </p:sp>
      <p:pic>
        <p:nvPicPr>
          <p:cNvPr id="5" name="図 4" descr="文字が書かれている&#10;&#10;自動的に生成された説明">
            <a:extLst>
              <a:ext uri="{FF2B5EF4-FFF2-40B4-BE49-F238E27FC236}">
                <a16:creationId xmlns:a16="http://schemas.microsoft.com/office/drawing/2014/main" id="{EF92D764-947D-4C4F-99C4-D800921E18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00" y="9467850"/>
            <a:ext cx="5372100" cy="10541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6A434B3-C342-5D4A-ABAA-FCB33B615C27}"/>
              </a:ext>
            </a:extLst>
          </p:cNvPr>
          <p:cNvSpPr txBox="1"/>
          <p:nvPr/>
        </p:nvSpPr>
        <p:spPr>
          <a:xfrm rot="20793949">
            <a:off x="596536" y="9283184"/>
            <a:ext cx="1770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今すぐクリック！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088DE38-3F13-3B43-A7EA-81A64BECD880}"/>
              </a:ext>
            </a:extLst>
          </p:cNvPr>
          <p:cNvSpPr txBox="1"/>
          <p:nvPr/>
        </p:nvSpPr>
        <p:spPr>
          <a:xfrm>
            <a:off x="5149850" y="9100800"/>
            <a:ext cx="2117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リンク</a:t>
            </a:r>
            <a:r>
              <a:rPr kumimoji="1" lang="en-US" altLang="ja-JP" dirty="0"/>
              <a:t>URL</a:t>
            </a:r>
            <a:r>
              <a:rPr kumimoji="1" lang="ja-JP" altLang="en-US"/>
              <a:t>不明です“</a:t>
            </a:r>
          </a:p>
        </p:txBody>
      </p:sp>
    </p:spTree>
    <p:extLst>
      <p:ext uri="{BB962C8B-B14F-4D97-AF65-F5344CB8AC3E}">
        <p14:creationId xmlns:p14="http://schemas.microsoft.com/office/powerpoint/2010/main" val="449889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299" y="10378338"/>
            <a:ext cx="701675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ja-JP" sz="850" spc="60" dirty="0">
                <a:solidFill>
                  <a:srgbClr val="170F0E"/>
                </a:solidFill>
                <a:latin typeface="Arial Unicode MS"/>
                <a:cs typeface="Arial Unicode MS"/>
              </a:rPr>
              <a:t>HARUTAS</a:t>
            </a:r>
            <a:endParaRPr sz="1050" baseline="3968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23995" y="1620012"/>
            <a:ext cx="3096260" cy="3096260"/>
          </a:xfrm>
          <a:custGeom>
            <a:avLst/>
            <a:gdLst/>
            <a:ahLst/>
            <a:cxnLst/>
            <a:rect l="l" t="t" r="r" b="b"/>
            <a:pathLst>
              <a:path w="3096259" h="3096260">
                <a:moveTo>
                  <a:pt x="0" y="3095993"/>
                </a:moveTo>
                <a:lnTo>
                  <a:pt x="3096005" y="3095993"/>
                </a:lnTo>
                <a:lnTo>
                  <a:pt x="3096005" y="0"/>
                </a:lnTo>
                <a:lnTo>
                  <a:pt x="0" y="0"/>
                </a:lnTo>
                <a:lnTo>
                  <a:pt x="0" y="3095993"/>
                </a:lnTo>
                <a:close/>
              </a:path>
            </a:pathLst>
          </a:custGeom>
          <a:solidFill>
            <a:srgbClr val="ED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90369" y="6016083"/>
            <a:ext cx="1394960" cy="127599"/>
          </a:xfrm>
          <a:prstGeom prst="rect">
            <a:avLst/>
          </a:prstGeom>
          <a:ln w="3594">
            <a:noFill/>
          </a:ln>
        </p:spPr>
        <p:txBody>
          <a:bodyPr vert="horz" wrap="square" lIns="0" tIns="12065" rIns="0" bIns="0" rtlCol="0">
            <a:spAutoFit/>
          </a:bodyPr>
          <a:lstStyle/>
          <a:p>
            <a:pPr marL="26034">
              <a:lnSpc>
                <a:spcPct val="100000"/>
              </a:lnSpc>
              <a:spcBef>
                <a:spcPts val="95"/>
              </a:spcBef>
            </a:pPr>
            <a:r>
              <a:rPr sz="750" spc="60" dirty="0" err="1">
                <a:solidFill>
                  <a:srgbClr val="130D0C"/>
                </a:solidFill>
                <a:highlight>
                  <a:srgbClr val="FFFF00"/>
                </a:highlight>
                <a:latin typeface="Arial Unicode MS"/>
                <a:cs typeface="Arial Unicode MS"/>
              </a:rPr>
              <a:t>ト</a:t>
            </a:r>
            <a:r>
              <a:rPr sz="750" spc="45" dirty="0" err="1">
                <a:solidFill>
                  <a:srgbClr val="130D0C"/>
                </a:solidFill>
                <a:highlight>
                  <a:srgbClr val="FFFF00"/>
                </a:highlight>
                <a:latin typeface="Arial Unicode MS"/>
                <a:cs typeface="Arial Unicode MS"/>
              </a:rPr>
              <a:t>ー</a:t>
            </a:r>
            <a:r>
              <a:rPr sz="750" spc="110" dirty="0" err="1">
                <a:solidFill>
                  <a:srgbClr val="130D0C"/>
                </a:solidFill>
                <a:highlight>
                  <a:srgbClr val="FFFF00"/>
                </a:highlight>
                <a:latin typeface="Arial Unicode MS"/>
                <a:cs typeface="Arial Unicode MS"/>
              </a:rPr>
              <a:t>ル</a:t>
            </a:r>
            <a:r>
              <a:rPr sz="750" spc="60" dirty="0" err="1">
                <a:solidFill>
                  <a:srgbClr val="130D0C"/>
                </a:solidFill>
                <a:highlight>
                  <a:srgbClr val="FFFF00"/>
                </a:highlight>
                <a:latin typeface="Arial Unicode MS"/>
                <a:cs typeface="Arial Unicode MS"/>
              </a:rPr>
              <a:t>キ</a:t>
            </a:r>
            <a:r>
              <a:rPr sz="750" spc="35" dirty="0" err="1">
                <a:solidFill>
                  <a:srgbClr val="130D0C"/>
                </a:solidFill>
                <a:highlight>
                  <a:srgbClr val="FFFF00"/>
                </a:highlight>
                <a:latin typeface="Arial Unicode MS"/>
                <a:cs typeface="Arial Unicode MS"/>
              </a:rPr>
              <a:t>ャ</a:t>
            </a:r>
            <a:r>
              <a:rPr sz="750" spc="85" dirty="0" err="1">
                <a:solidFill>
                  <a:srgbClr val="130D0C"/>
                </a:solidFill>
                <a:highlight>
                  <a:srgbClr val="FFFF00"/>
                </a:highlight>
                <a:latin typeface="Arial Unicode MS"/>
                <a:cs typeface="Arial Unicode MS"/>
              </a:rPr>
              <a:t>ビ</a:t>
            </a:r>
            <a:r>
              <a:rPr sz="750" spc="10" dirty="0" err="1">
                <a:solidFill>
                  <a:srgbClr val="130D0C"/>
                </a:solidFill>
                <a:highlight>
                  <a:srgbClr val="FFFF00"/>
                </a:highlight>
                <a:latin typeface="Arial Unicode MS"/>
                <a:cs typeface="Arial Unicode MS"/>
              </a:rPr>
              <a:t>ネ</a:t>
            </a:r>
            <a:r>
              <a:rPr sz="750" spc="-25" dirty="0" err="1">
                <a:solidFill>
                  <a:srgbClr val="130D0C"/>
                </a:solidFill>
                <a:highlight>
                  <a:srgbClr val="FFFF00"/>
                </a:highlight>
                <a:latin typeface="Arial Unicode MS"/>
                <a:cs typeface="Arial Unicode MS"/>
              </a:rPr>
              <a:t>ッ</a:t>
            </a:r>
            <a:r>
              <a:rPr sz="750" spc="25" dirty="0" err="1">
                <a:solidFill>
                  <a:srgbClr val="130D0C"/>
                </a:solidFill>
                <a:highlight>
                  <a:srgbClr val="FFFF00"/>
                </a:highlight>
                <a:latin typeface="Arial Unicode MS"/>
                <a:cs typeface="Arial Unicode MS"/>
              </a:rPr>
              <a:t>ト</a:t>
            </a:r>
            <a:r>
              <a:rPr lang="ja-JP" altLang="en-US" sz="750" spc="25">
                <a:solidFill>
                  <a:srgbClr val="130D0C"/>
                </a:solidFill>
                <a:highlight>
                  <a:srgbClr val="FFFF00"/>
                </a:highlight>
                <a:latin typeface="Arial Unicode MS"/>
                <a:cs typeface="Arial Unicode MS"/>
              </a:rPr>
              <a:t>あり</a:t>
            </a:r>
            <a:endParaRPr sz="750" dirty="0">
              <a:highlight>
                <a:srgbClr val="FFFF00"/>
              </a:highlight>
              <a:latin typeface="Arial Unicode MS"/>
              <a:cs typeface="Arial Unicode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44608" y="4540930"/>
            <a:ext cx="1214717" cy="12727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3685" indent="6350">
              <a:lnSpc>
                <a:spcPct val="132000"/>
              </a:lnSpc>
              <a:spcBef>
                <a:spcPts val="100"/>
              </a:spcBef>
            </a:pPr>
            <a:r>
              <a:rPr lang="ja-JP" altLang="en-US" sz="850" spc="15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トールキャビと</a:t>
            </a:r>
            <a:r>
              <a:rPr lang="ja-JP" altLang="en-US" sz="850" spc="-85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ウォールを組合せの</a:t>
            </a:r>
            <a:r>
              <a:rPr lang="ja-JP" altLang="en-US" sz="850" b="1" spc="-85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コの字型</a:t>
            </a:r>
            <a:r>
              <a:rPr lang="en-US" altLang="ja-JP" sz="850" b="1" spc="-8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lang="ja-JP" altLang="en-US" sz="850" spc="-85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が人気　　</a:t>
            </a:r>
            <a:endParaRPr lang="en-US" altLang="ja-JP" sz="850" spc="-85" dirty="0">
              <a:solidFill>
                <a:srgbClr val="130D0C"/>
              </a:solidFill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 marR="273685" indent="6350">
              <a:lnSpc>
                <a:spcPct val="132000"/>
              </a:lnSpc>
              <a:spcBef>
                <a:spcPts val="100"/>
              </a:spcBef>
            </a:pPr>
            <a:endParaRPr lang="en-US" altLang="ja-JP" sz="850" spc="-85" dirty="0">
              <a:solidFill>
                <a:srgbClr val="130D0C"/>
              </a:solidFill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 marR="273685" indent="6350">
              <a:lnSpc>
                <a:spcPct val="132000"/>
              </a:lnSpc>
              <a:spcBef>
                <a:spcPts val="100"/>
              </a:spcBef>
            </a:pPr>
            <a:r>
              <a:rPr lang="ja-JP" altLang="en-US" sz="650" spc="65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収</a:t>
            </a:r>
            <a:r>
              <a:rPr lang="ja-JP" altLang="en-US" sz="650" spc="35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納量も安心で、</a:t>
            </a:r>
            <a:endParaRPr lang="en-US" altLang="ja-JP" sz="650" spc="35" dirty="0">
              <a:solidFill>
                <a:srgbClr val="130D0C"/>
              </a:solidFill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 marR="273685" indent="6350">
              <a:lnSpc>
                <a:spcPct val="132000"/>
              </a:lnSpc>
              <a:spcBef>
                <a:spcPts val="100"/>
              </a:spcBef>
            </a:pPr>
            <a:r>
              <a:rPr lang="ja-JP" altLang="en-US" sz="650" spc="35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カウンターの上での</a:t>
            </a:r>
            <a:endParaRPr lang="en-US" altLang="ja-JP" sz="650" spc="35" dirty="0">
              <a:solidFill>
                <a:srgbClr val="130D0C"/>
              </a:solidFill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 marR="273685" indent="6350">
              <a:lnSpc>
                <a:spcPct val="132000"/>
              </a:lnSpc>
              <a:spcBef>
                <a:spcPts val="100"/>
              </a:spcBef>
            </a:pPr>
            <a:r>
              <a:rPr lang="ja-JP" altLang="en-US" sz="650" spc="35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作業もしやすい</a:t>
            </a:r>
            <a:endParaRPr lang="en-US" altLang="ja-JP" sz="650" spc="35" dirty="0">
              <a:solidFill>
                <a:srgbClr val="130D0C"/>
              </a:solidFill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 marR="273685" indent="6350">
              <a:lnSpc>
                <a:spcPct val="132000"/>
              </a:lnSpc>
              <a:spcBef>
                <a:spcPts val="100"/>
              </a:spcBef>
            </a:pPr>
            <a:r>
              <a:rPr lang="ja-JP" altLang="en-US" sz="650" spc="35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「この字型」が人気！</a:t>
            </a:r>
            <a:endParaRPr lang="en-US" altLang="ja-JP" sz="650" spc="35" dirty="0">
              <a:solidFill>
                <a:srgbClr val="130D0C"/>
              </a:solidFill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24308" y="1671253"/>
            <a:ext cx="2796540" cy="810094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625"/>
              </a:spcBef>
            </a:pPr>
            <a:r>
              <a:rPr sz="850" spc="-5" dirty="0">
                <a:solidFill>
                  <a:srgbClr val="130D0C"/>
                </a:solidFill>
                <a:latin typeface="Arial Unicode MS"/>
                <a:cs typeface="Arial Unicode MS"/>
              </a:rPr>
              <a:t>パ</a:t>
            </a:r>
            <a:r>
              <a:rPr sz="850" spc="-45" dirty="0">
                <a:solidFill>
                  <a:srgbClr val="130D0C"/>
                </a:solidFill>
                <a:latin typeface="Arial Unicode MS"/>
                <a:cs typeface="Arial Unicode MS"/>
              </a:rPr>
              <a:t>ー</a:t>
            </a:r>
            <a:r>
              <a:rPr sz="850" spc="-70" dirty="0">
                <a:solidFill>
                  <a:srgbClr val="130D0C"/>
                </a:solidFill>
                <a:latin typeface="Arial Unicode MS"/>
                <a:cs typeface="Arial Unicode MS"/>
              </a:rPr>
              <a:t>ツ</a:t>
            </a:r>
            <a:r>
              <a:rPr sz="850" spc="-40" dirty="0">
                <a:solidFill>
                  <a:srgbClr val="130D0C"/>
                </a:solidFill>
                <a:latin typeface="Arial Unicode MS"/>
                <a:cs typeface="Arial Unicode MS"/>
              </a:rPr>
              <a:t>を</a:t>
            </a:r>
            <a:r>
              <a:rPr sz="850" spc="-5" dirty="0">
                <a:solidFill>
                  <a:srgbClr val="130D0C"/>
                </a:solidFill>
                <a:latin typeface="Arial Unicode MS"/>
                <a:cs typeface="Arial Unicode MS"/>
              </a:rPr>
              <a:t>組み</a:t>
            </a:r>
            <a:r>
              <a:rPr sz="850" spc="5" dirty="0">
                <a:solidFill>
                  <a:srgbClr val="130D0C"/>
                </a:solidFill>
                <a:latin typeface="Arial Unicode MS"/>
                <a:cs typeface="Arial Unicode MS"/>
              </a:rPr>
              <a:t>合</a:t>
            </a:r>
            <a:r>
              <a:rPr sz="850" spc="-20" dirty="0">
                <a:solidFill>
                  <a:srgbClr val="130D0C"/>
                </a:solidFill>
                <a:latin typeface="Arial Unicode MS"/>
                <a:cs typeface="Arial Unicode MS"/>
              </a:rPr>
              <a:t>わ</a:t>
            </a:r>
            <a:r>
              <a:rPr sz="850" spc="-35" dirty="0">
                <a:solidFill>
                  <a:srgbClr val="130D0C"/>
                </a:solidFill>
                <a:latin typeface="Arial Unicode MS"/>
                <a:cs typeface="Arial Unicode MS"/>
              </a:rPr>
              <a:t>せ</a:t>
            </a:r>
            <a:r>
              <a:rPr sz="850" spc="-30" dirty="0">
                <a:solidFill>
                  <a:srgbClr val="130D0C"/>
                </a:solidFill>
                <a:latin typeface="Arial Unicode MS"/>
                <a:cs typeface="Arial Unicode MS"/>
              </a:rPr>
              <a:t>て</a:t>
            </a:r>
            <a:r>
              <a:rPr sz="850" spc="-85" dirty="0">
                <a:solidFill>
                  <a:srgbClr val="130D0C"/>
                </a:solidFill>
                <a:latin typeface="Arial Unicode MS"/>
                <a:cs typeface="Arial Unicode MS"/>
              </a:rPr>
              <a:t>つ</a:t>
            </a:r>
            <a:r>
              <a:rPr sz="850" spc="-145" dirty="0">
                <a:solidFill>
                  <a:srgbClr val="130D0C"/>
                </a:solidFill>
                <a:latin typeface="Arial Unicode MS"/>
                <a:cs typeface="Arial Unicode MS"/>
              </a:rPr>
              <a:t>く</a:t>
            </a:r>
            <a:r>
              <a:rPr sz="850" spc="-35" dirty="0">
                <a:solidFill>
                  <a:srgbClr val="130D0C"/>
                </a:solidFill>
                <a:latin typeface="Arial Unicode MS"/>
                <a:cs typeface="Arial Unicode MS"/>
              </a:rPr>
              <a:t>る</a:t>
            </a:r>
            <a:r>
              <a:rPr sz="850" dirty="0">
                <a:solidFill>
                  <a:srgbClr val="130D0C"/>
                </a:solidFill>
                <a:latin typeface="Arial Unicode MS"/>
                <a:cs typeface="Arial Unicode MS"/>
              </a:rPr>
              <a:t>、</a:t>
            </a:r>
            <a:r>
              <a:rPr sz="850" spc="15" dirty="0">
                <a:solidFill>
                  <a:srgbClr val="130D0C"/>
                </a:solidFill>
                <a:latin typeface="Arial Unicode MS"/>
                <a:cs typeface="Arial Unicode MS"/>
              </a:rPr>
              <a:t>収</a:t>
            </a:r>
            <a:r>
              <a:rPr sz="850" spc="-15" dirty="0">
                <a:solidFill>
                  <a:srgbClr val="130D0C"/>
                </a:solidFill>
                <a:latin typeface="Arial Unicode MS"/>
                <a:cs typeface="Arial Unicode MS"/>
              </a:rPr>
              <a:t>納</a:t>
            </a:r>
            <a:r>
              <a:rPr sz="850" spc="-40" dirty="0">
                <a:solidFill>
                  <a:srgbClr val="130D0C"/>
                </a:solidFill>
                <a:latin typeface="Arial Unicode MS"/>
                <a:cs typeface="Arial Unicode MS"/>
              </a:rPr>
              <a:t>ユ</a:t>
            </a:r>
            <a:r>
              <a:rPr sz="850" spc="-120" dirty="0">
                <a:solidFill>
                  <a:srgbClr val="130D0C"/>
                </a:solidFill>
                <a:latin typeface="Arial Unicode MS"/>
                <a:cs typeface="Arial Unicode MS"/>
              </a:rPr>
              <a:t>ニ</a:t>
            </a:r>
            <a:r>
              <a:rPr sz="850" spc="-250" dirty="0">
                <a:solidFill>
                  <a:srgbClr val="130D0C"/>
                </a:solidFill>
                <a:latin typeface="Arial Unicode MS"/>
                <a:cs typeface="Arial Unicode MS"/>
              </a:rPr>
              <a:t>ッ</a:t>
            </a:r>
            <a:r>
              <a:rPr sz="850" dirty="0">
                <a:solidFill>
                  <a:srgbClr val="130D0C"/>
                </a:solidFill>
                <a:latin typeface="Arial Unicode MS"/>
                <a:cs typeface="Arial Unicode MS"/>
              </a:rPr>
              <a:t>ト</a:t>
            </a:r>
            <a:endParaRPr sz="850" dirty="0">
              <a:latin typeface="Arial Unicode MS"/>
              <a:cs typeface="Arial Unicode MS"/>
            </a:endParaRPr>
          </a:p>
          <a:p>
            <a:pPr marR="5080" indent="6985" algn="just">
              <a:lnSpc>
                <a:spcPct val="127200"/>
              </a:lnSpc>
              <a:spcBef>
                <a:spcPts val="229"/>
              </a:spcBef>
            </a:pPr>
            <a:r>
              <a:rPr lang="ja-JP" altLang="en-US" sz="650" spc="45">
                <a:solidFill>
                  <a:srgbClr val="130D0C"/>
                </a:solidFill>
                <a:latin typeface="Arial Unicode MS"/>
                <a:cs typeface="Arial Unicode MS"/>
              </a:rPr>
              <a:t>大きく</a:t>
            </a:r>
            <a:r>
              <a:rPr lang="en-US" altLang="ja-JP" sz="650" spc="45" dirty="0">
                <a:solidFill>
                  <a:srgbClr val="130D0C"/>
                </a:solidFill>
                <a:latin typeface="Arial Unicode MS"/>
                <a:cs typeface="Arial Unicode MS"/>
              </a:rPr>
              <a:t>3</a:t>
            </a:r>
            <a:r>
              <a:rPr lang="ja-JP" altLang="en-US" sz="650" spc="45">
                <a:solidFill>
                  <a:srgbClr val="130D0C"/>
                </a:solidFill>
                <a:latin typeface="Arial Unicode MS"/>
                <a:cs typeface="Arial Unicode MS"/>
              </a:rPr>
              <a:t>種類！</a:t>
            </a:r>
            <a:endParaRPr lang="en-US" altLang="ja-JP" sz="650" spc="45" dirty="0">
              <a:solidFill>
                <a:srgbClr val="130D0C"/>
              </a:solidFill>
              <a:latin typeface="Arial Unicode MS"/>
              <a:cs typeface="Arial Unicode MS"/>
            </a:endParaRPr>
          </a:p>
          <a:p>
            <a:pPr marR="5080" indent="6985" algn="just">
              <a:lnSpc>
                <a:spcPct val="127200"/>
              </a:lnSpc>
              <a:spcBef>
                <a:spcPts val="229"/>
              </a:spcBef>
            </a:pPr>
            <a:r>
              <a:rPr lang="ja-JP" altLang="en-US" sz="650" spc="45">
                <a:solidFill>
                  <a:srgbClr val="130D0C"/>
                </a:solidFill>
                <a:latin typeface="Arial Unicode MS"/>
                <a:cs typeface="Arial Unicode MS"/>
              </a:rPr>
              <a:t>トールキャビネット　　→→</a:t>
            </a:r>
            <a:r>
              <a:rPr lang="en-US" altLang="ja-JP" sz="650" spc="45" dirty="0">
                <a:solidFill>
                  <a:srgbClr val="130D0C"/>
                </a:solidFill>
                <a:latin typeface="Arial Unicode MS"/>
                <a:cs typeface="Arial Unicode MS"/>
              </a:rPr>
              <a:t>4〜5</a:t>
            </a:r>
            <a:r>
              <a:rPr lang="ja-JP" altLang="en-US" sz="650" spc="45">
                <a:solidFill>
                  <a:srgbClr val="130D0C"/>
                </a:solidFill>
                <a:latin typeface="Arial Unicode MS"/>
                <a:cs typeface="Arial Unicode MS"/>
              </a:rPr>
              <a:t>名でも安心。大容量収納</a:t>
            </a:r>
            <a:endParaRPr lang="en-US" altLang="ja-JP" sz="650" spc="45" dirty="0">
              <a:solidFill>
                <a:srgbClr val="130D0C"/>
              </a:solidFill>
              <a:latin typeface="Arial Unicode MS"/>
              <a:cs typeface="Arial Unicode MS"/>
            </a:endParaRPr>
          </a:p>
          <a:p>
            <a:pPr marR="5080" indent="6985" algn="just">
              <a:lnSpc>
                <a:spcPct val="127200"/>
              </a:lnSpc>
              <a:spcBef>
                <a:spcPts val="229"/>
              </a:spcBef>
            </a:pPr>
            <a:r>
              <a:rPr lang="ja-JP" altLang="en-US" sz="650" spc="45">
                <a:solidFill>
                  <a:srgbClr val="130D0C"/>
                </a:solidFill>
                <a:latin typeface="Arial Unicode MS"/>
                <a:cs typeface="Arial Unicode MS"/>
              </a:rPr>
              <a:t>ウォールキャビネット→→食器やコップが取りやすい。</a:t>
            </a:r>
            <a:endParaRPr lang="en-US" altLang="ja-JP" sz="650" spc="45" dirty="0">
              <a:solidFill>
                <a:srgbClr val="130D0C"/>
              </a:solidFill>
              <a:latin typeface="Arial Unicode MS"/>
              <a:cs typeface="Arial Unicode MS"/>
            </a:endParaRPr>
          </a:p>
          <a:p>
            <a:pPr marR="5080" indent="6985" algn="just">
              <a:lnSpc>
                <a:spcPct val="127200"/>
              </a:lnSpc>
              <a:spcBef>
                <a:spcPts val="229"/>
              </a:spcBef>
            </a:pPr>
            <a:r>
              <a:rPr lang="ja-JP" altLang="en-US" sz="650">
                <a:latin typeface="Arial Unicode MS"/>
                <a:cs typeface="Arial Unicode MS"/>
              </a:rPr>
              <a:t>フロアキャビネット　　→→すっきり引出し収納がおすすめ。人気は</a:t>
            </a:r>
            <a:r>
              <a:rPr lang="en-US" altLang="ja-JP" sz="650" dirty="0">
                <a:latin typeface="Arial Unicode MS"/>
                <a:cs typeface="Arial Unicode MS"/>
              </a:rPr>
              <a:t>4</a:t>
            </a:r>
            <a:r>
              <a:rPr lang="ja-JP" altLang="en-US" sz="650">
                <a:latin typeface="Arial Unicode MS"/>
                <a:cs typeface="Arial Unicode MS"/>
              </a:rPr>
              <a:t>段引出し！</a:t>
            </a:r>
            <a:endParaRPr sz="650" dirty="0">
              <a:latin typeface="Arial Unicode MS"/>
              <a:cs typeface="Arial Unicode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5817" y="9627272"/>
            <a:ext cx="2123440" cy="468911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625"/>
              </a:spcBef>
            </a:pPr>
            <a:r>
              <a:rPr sz="850" spc="-95" dirty="0">
                <a:solidFill>
                  <a:srgbClr val="130D0C"/>
                </a:solidFill>
                <a:latin typeface="Arial Unicode MS"/>
                <a:cs typeface="Arial Unicode MS"/>
              </a:rPr>
              <a:t>取り</a:t>
            </a:r>
            <a:r>
              <a:rPr sz="850" spc="-105" dirty="0">
                <a:solidFill>
                  <a:srgbClr val="130D0C"/>
                </a:solidFill>
                <a:latin typeface="Arial Unicode MS"/>
                <a:cs typeface="Arial Unicode MS"/>
              </a:rPr>
              <a:t>出</a:t>
            </a:r>
            <a:r>
              <a:rPr sz="850" spc="-70" dirty="0">
                <a:solidFill>
                  <a:srgbClr val="130D0C"/>
                </a:solidFill>
                <a:latin typeface="Arial Unicode MS"/>
                <a:cs typeface="Arial Unicode MS"/>
              </a:rPr>
              <a:t>し</a:t>
            </a:r>
            <a:r>
              <a:rPr sz="850" spc="-55" dirty="0">
                <a:solidFill>
                  <a:srgbClr val="130D0C"/>
                </a:solidFill>
                <a:latin typeface="Arial Unicode MS"/>
                <a:cs typeface="Arial Unicode MS"/>
              </a:rPr>
              <a:t>や</a:t>
            </a:r>
            <a:r>
              <a:rPr sz="850" spc="-60" dirty="0">
                <a:solidFill>
                  <a:srgbClr val="130D0C"/>
                </a:solidFill>
                <a:latin typeface="Arial Unicode MS"/>
                <a:cs typeface="Arial Unicode MS"/>
              </a:rPr>
              <a:t>す</a:t>
            </a:r>
            <a:r>
              <a:rPr sz="850" spc="-50" dirty="0">
                <a:solidFill>
                  <a:srgbClr val="130D0C"/>
                </a:solidFill>
                <a:latin typeface="Arial Unicode MS"/>
                <a:cs typeface="Arial Unicode MS"/>
              </a:rPr>
              <a:t>い</a:t>
            </a:r>
            <a:r>
              <a:rPr sz="850" spc="-85" dirty="0">
                <a:solidFill>
                  <a:srgbClr val="130D0C"/>
                </a:solidFill>
                <a:latin typeface="Arial Unicode MS"/>
                <a:cs typeface="Arial Unicode MS"/>
              </a:rPr>
              <a:t>ス</a:t>
            </a:r>
            <a:r>
              <a:rPr sz="850" spc="-105" dirty="0">
                <a:solidFill>
                  <a:srgbClr val="130D0C"/>
                </a:solidFill>
                <a:latin typeface="Arial Unicode MS"/>
                <a:cs typeface="Arial Unicode MS"/>
              </a:rPr>
              <a:t>ラ</a:t>
            </a:r>
            <a:r>
              <a:rPr sz="850" spc="-215" dirty="0">
                <a:solidFill>
                  <a:srgbClr val="130D0C"/>
                </a:solidFill>
                <a:latin typeface="Arial Unicode MS"/>
                <a:cs typeface="Arial Unicode MS"/>
              </a:rPr>
              <a:t>イ</a:t>
            </a:r>
            <a:r>
              <a:rPr sz="850" spc="-95" dirty="0">
                <a:solidFill>
                  <a:srgbClr val="130D0C"/>
                </a:solidFill>
                <a:latin typeface="Arial Unicode MS"/>
                <a:cs typeface="Arial Unicode MS"/>
              </a:rPr>
              <a:t>ド</a:t>
            </a:r>
            <a:r>
              <a:rPr sz="850" spc="-20" dirty="0">
                <a:solidFill>
                  <a:srgbClr val="130D0C"/>
                </a:solidFill>
                <a:latin typeface="Arial Unicode MS"/>
                <a:cs typeface="Arial Unicode MS"/>
              </a:rPr>
              <a:t>式の</a:t>
            </a:r>
            <a:r>
              <a:rPr sz="850" dirty="0">
                <a:solidFill>
                  <a:srgbClr val="130D0C"/>
                </a:solidFill>
                <a:latin typeface="Arial Unicode MS"/>
                <a:cs typeface="Arial Unicode MS"/>
              </a:rPr>
              <a:t>扉</a:t>
            </a:r>
            <a:endParaRPr sz="850" dirty="0">
              <a:latin typeface="Arial Unicode MS"/>
              <a:cs typeface="Arial Unicode MS"/>
            </a:endParaRPr>
          </a:p>
          <a:p>
            <a:pPr marL="12700" marR="5080" indent="8890">
              <a:lnSpc>
                <a:spcPct val="127200"/>
              </a:lnSpc>
              <a:spcBef>
                <a:spcPts val="229"/>
              </a:spcBef>
            </a:pPr>
            <a:r>
              <a:rPr sz="650" spc="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上</a:t>
            </a:r>
            <a:r>
              <a:rPr sz="650" spc="-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か</a:t>
            </a:r>
            <a:r>
              <a:rPr sz="650" spc="-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ら</a:t>
            </a:r>
            <a:r>
              <a:rPr sz="650" spc="-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下</a:t>
            </a:r>
            <a:r>
              <a:rPr sz="650" spc="-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6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650" spc="-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ひ</a:t>
            </a:r>
            <a:r>
              <a:rPr sz="650" spc="-3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と</a:t>
            </a:r>
            <a:r>
              <a:rPr sz="6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目</a:t>
            </a:r>
            <a:r>
              <a:rPr sz="650" spc="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650" spc="3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見</a:t>
            </a:r>
            <a:r>
              <a:rPr sz="650" spc="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渡</a:t>
            </a:r>
            <a:r>
              <a:rPr sz="650" spc="-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せる</a:t>
            </a:r>
            <a:r>
              <a:rPr sz="65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650" spc="-33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650" spc="-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欲</a:t>
            </a:r>
            <a:r>
              <a:rPr sz="650" spc="-3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r>
              <a:rPr sz="650" spc="-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</a:t>
            </a:r>
            <a:r>
              <a:rPr sz="650" spc="-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も</a:t>
            </a:r>
            <a:r>
              <a:rPr sz="650" spc="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が</a:t>
            </a:r>
            <a:r>
              <a:rPr sz="650" spc="-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650" spc="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ぐ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取 </a:t>
            </a:r>
            <a:r>
              <a:rPr sz="650" spc="-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り</a:t>
            </a:r>
            <a:r>
              <a:rPr sz="650" spc="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出</a:t>
            </a:r>
            <a:r>
              <a:rPr sz="650" spc="-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せ</a:t>
            </a:r>
            <a:r>
              <a:rPr sz="650" spc="-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6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650" spc="-3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r>
              <a:rPr sz="650" u="sng" spc="-100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50" u="sng" spc="-114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50" u="sng" spc="-30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と</a:t>
            </a:r>
            <a:r>
              <a:rPr sz="650" u="sng" spc="10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静</a:t>
            </a:r>
            <a:r>
              <a:rPr sz="650" u="sng" spc="-20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か</a:t>
            </a:r>
            <a:r>
              <a:rPr sz="650" u="sng" spc="-5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sz="650" u="sng" spc="-30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閉</a:t>
            </a:r>
            <a:r>
              <a:rPr sz="650" u="sng" spc="-70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650" u="sng" spc="-50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る</a:t>
            </a:r>
            <a:r>
              <a:rPr sz="650" spc="-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50" spc="-6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ラ</a:t>
            </a:r>
            <a:r>
              <a:rPr sz="650" spc="-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650" spc="-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デ</a:t>
            </a:r>
            <a:r>
              <a:rPr sz="650" spc="-1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ィ</a:t>
            </a:r>
            <a:r>
              <a:rPr sz="650" spc="-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650" spc="-8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グ</a:t>
            </a:r>
            <a:r>
              <a:rPr sz="650" spc="-7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ド</a:t>
            </a:r>
            <a:r>
              <a:rPr sz="6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ア</a:t>
            </a:r>
            <a:r>
              <a:rPr sz="650" spc="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採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用。</a:t>
            </a:r>
            <a:endParaRPr sz="6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63349" y="9673643"/>
            <a:ext cx="899794" cy="403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175" algn="just">
              <a:lnSpc>
                <a:spcPct val="127200"/>
              </a:lnSpc>
              <a:spcBef>
                <a:spcPts val="95"/>
              </a:spcBef>
            </a:pPr>
            <a:r>
              <a:rPr sz="650" spc="30" dirty="0">
                <a:solidFill>
                  <a:srgbClr val="130D0C"/>
                </a:solidFill>
                <a:latin typeface="Arial Unicode MS"/>
                <a:cs typeface="Arial Unicode MS"/>
              </a:rPr>
              <a:t>梁</a:t>
            </a:r>
            <a:r>
              <a:rPr sz="650" spc="40" dirty="0">
                <a:solidFill>
                  <a:srgbClr val="130D0C"/>
                </a:solidFill>
                <a:latin typeface="Arial Unicode MS"/>
                <a:cs typeface="Arial Unicode MS"/>
              </a:rPr>
              <a:t>が</a:t>
            </a:r>
            <a:r>
              <a:rPr sz="650" spc="-15" dirty="0">
                <a:solidFill>
                  <a:srgbClr val="130D0C"/>
                </a:solidFill>
                <a:latin typeface="Arial Unicode MS"/>
                <a:cs typeface="Arial Unicode MS"/>
              </a:rPr>
              <a:t>あ</a:t>
            </a:r>
            <a:r>
              <a:rPr sz="650" dirty="0">
                <a:solidFill>
                  <a:srgbClr val="130D0C"/>
                </a:solidFill>
                <a:latin typeface="Arial Unicode MS"/>
                <a:cs typeface="Arial Unicode MS"/>
              </a:rPr>
              <a:t>る</a:t>
            </a:r>
            <a:r>
              <a:rPr sz="650" spc="45" dirty="0">
                <a:solidFill>
                  <a:srgbClr val="130D0C"/>
                </a:solidFill>
                <a:latin typeface="Arial Unicode MS"/>
                <a:cs typeface="Arial Unicode MS"/>
              </a:rPr>
              <a:t>場</a:t>
            </a:r>
            <a:r>
              <a:rPr sz="650" spc="25" dirty="0">
                <a:solidFill>
                  <a:srgbClr val="130D0C"/>
                </a:solidFill>
                <a:latin typeface="Arial Unicode MS"/>
                <a:cs typeface="Arial Unicode MS"/>
              </a:rPr>
              <a:t>所や</a:t>
            </a:r>
            <a:r>
              <a:rPr sz="650" spc="45" dirty="0">
                <a:solidFill>
                  <a:srgbClr val="130D0C"/>
                </a:solidFill>
                <a:latin typeface="Arial Unicode MS"/>
                <a:cs typeface="Arial Unicode MS"/>
              </a:rPr>
              <a:t>天</a:t>
            </a:r>
            <a:r>
              <a:rPr sz="650" spc="40" dirty="0">
                <a:solidFill>
                  <a:srgbClr val="130D0C"/>
                </a:solidFill>
                <a:latin typeface="Arial Unicode MS"/>
                <a:cs typeface="Arial Unicode MS"/>
              </a:rPr>
              <a:t>井</a:t>
            </a:r>
            <a:r>
              <a:rPr sz="650" spc="10" dirty="0">
                <a:solidFill>
                  <a:srgbClr val="130D0C"/>
                </a:solidFill>
                <a:latin typeface="Arial Unicode MS"/>
                <a:cs typeface="Arial Unicode MS"/>
              </a:rPr>
              <a:t>高 </a:t>
            </a:r>
            <a:r>
              <a:rPr sz="650" spc="5" dirty="0">
                <a:solidFill>
                  <a:srgbClr val="130D0C"/>
                </a:solidFill>
                <a:latin typeface="Arial Unicode MS"/>
                <a:cs typeface="Arial Unicode MS"/>
              </a:rPr>
              <a:t>の</a:t>
            </a:r>
            <a:r>
              <a:rPr sz="650" dirty="0">
                <a:solidFill>
                  <a:srgbClr val="130D0C"/>
                </a:solidFill>
                <a:latin typeface="Arial Unicode MS"/>
                <a:cs typeface="Arial Unicode MS"/>
              </a:rPr>
              <a:t>と</a:t>
            </a:r>
            <a:r>
              <a:rPr sz="650" spc="30" dirty="0">
                <a:solidFill>
                  <a:srgbClr val="130D0C"/>
                </a:solidFill>
                <a:latin typeface="Arial Unicode MS"/>
                <a:cs typeface="Arial Unicode MS"/>
              </a:rPr>
              <a:t>れ</a:t>
            </a:r>
            <a:r>
              <a:rPr sz="650" spc="25" dirty="0">
                <a:solidFill>
                  <a:srgbClr val="130D0C"/>
                </a:solidFill>
                <a:latin typeface="Arial Unicode MS"/>
                <a:cs typeface="Arial Unicode MS"/>
              </a:rPr>
              <a:t>な</a:t>
            </a:r>
            <a:r>
              <a:rPr sz="650" spc="70" dirty="0">
                <a:solidFill>
                  <a:srgbClr val="130D0C"/>
                </a:solidFill>
                <a:latin typeface="Arial Unicode MS"/>
                <a:cs typeface="Arial Unicode MS"/>
              </a:rPr>
              <a:t>い</a:t>
            </a:r>
            <a:r>
              <a:rPr sz="650" spc="80" dirty="0">
                <a:solidFill>
                  <a:srgbClr val="130D0C"/>
                </a:solidFill>
                <a:latin typeface="Arial Unicode MS"/>
                <a:cs typeface="Arial Unicode MS"/>
              </a:rPr>
              <a:t>場</a:t>
            </a:r>
            <a:r>
              <a:rPr sz="650" spc="45" dirty="0">
                <a:solidFill>
                  <a:srgbClr val="130D0C"/>
                </a:solidFill>
                <a:latin typeface="Arial Unicode MS"/>
                <a:cs typeface="Arial Unicode MS"/>
              </a:rPr>
              <a:t>所に</a:t>
            </a:r>
            <a:r>
              <a:rPr sz="650" spc="-5" dirty="0">
                <a:solidFill>
                  <a:srgbClr val="130D0C"/>
                </a:solidFill>
                <a:latin typeface="Arial Unicode MS"/>
                <a:cs typeface="Arial Unicode MS"/>
              </a:rPr>
              <a:t>適</a:t>
            </a:r>
            <a:r>
              <a:rPr sz="650" spc="10" dirty="0">
                <a:solidFill>
                  <a:srgbClr val="130D0C"/>
                </a:solidFill>
                <a:latin typeface="Arial Unicode MS"/>
                <a:cs typeface="Arial Unicode MS"/>
              </a:rPr>
              <a:t>し </a:t>
            </a:r>
            <a:r>
              <a:rPr sz="650" spc="-45" dirty="0">
                <a:solidFill>
                  <a:srgbClr val="130D0C"/>
                </a:solidFill>
                <a:latin typeface="Arial Unicode MS"/>
                <a:cs typeface="Arial Unicode MS"/>
              </a:rPr>
              <a:t>た</a:t>
            </a:r>
            <a:r>
              <a:rPr sz="650" spc="-65" dirty="0">
                <a:solidFill>
                  <a:srgbClr val="130D0C"/>
                </a:solidFill>
                <a:latin typeface="Arial Unicode MS"/>
                <a:cs typeface="Arial Unicode MS"/>
              </a:rPr>
              <a:t>タ</a:t>
            </a:r>
            <a:r>
              <a:rPr sz="650" spc="-55" dirty="0">
                <a:solidFill>
                  <a:srgbClr val="130D0C"/>
                </a:solidFill>
                <a:latin typeface="Arial Unicode MS"/>
                <a:cs typeface="Arial Unicode MS"/>
              </a:rPr>
              <a:t>イ</a:t>
            </a:r>
            <a:r>
              <a:rPr sz="650" dirty="0">
                <a:solidFill>
                  <a:srgbClr val="130D0C"/>
                </a:solidFill>
                <a:latin typeface="Arial Unicode MS"/>
                <a:cs typeface="Arial Unicode MS"/>
              </a:rPr>
              <a:t>プ</a:t>
            </a:r>
            <a:r>
              <a:rPr sz="650" spc="-35" dirty="0">
                <a:solidFill>
                  <a:srgbClr val="130D0C"/>
                </a:solidFill>
                <a:latin typeface="Arial Unicode MS"/>
                <a:cs typeface="Arial Unicode MS"/>
              </a:rPr>
              <a:t>も</a:t>
            </a:r>
            <a:r>
              <a:rPr sz="650" spc="35" dirty="0">
                <a:solidFill>
                  <a:srgbClr val="130D0C"/>
                </a:solidFill>
                <a:latin typeface="Arial Unicode MS"/>
                <a:cs typeface="Arial Unicode MS"/>
              </a:rPr>
              <a:t>ご</a:t>
            </a:r>
            <a:r>
              <a:rPr sz="650" spc="25" dirty="0">
                <a:solidFill>
                  <a:srgbClr val="130D0C"/>
                </a:solidFill>
                <a:latin typeface="Arial Unicode MS"/>
                <a:cs typeface="Arial Unicode MS"/>
              </a:rPr>
              <a:t>用意</a:t>
            </a:r>
            <a:r>
              <a:rPr sz="650" spc="20" dirty="0">
                <a:solidFill>
                  <a:srgbClr val="130D0C"/>
                </a:solidFill>
                <a:latin typeface="Arial Unicode MS"/>
                <a:cs typeface="Arial Unicode MS"/>
              </a:rPr>
              <a:t>。</a:t>
            </a:r>
            <a:endParaRPr sz="650">
              <a:latin typeface="Arial Unicode MS"/>
              <a:cs typeface="Arial Unicode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48630" y="9357499"/>
            <a:ext cx="2699385" cy="73279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625"/>
              </a:spcBef>
            </a:pPr>
            <a:r>
              <a:rPr sz="850" b="1" spc="-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使</a:t>
            </a:r>
            <a:r>
              <a:rPr sz="850" b="1" spc="-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</a:t>
            </a:r>
            <a:r>
              <a:rPr sz="850" b="1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勝</a:t>
            </a:r>
            <a:r>
              <a:rPr sz="850" b="1" spc="-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手</a:t>
            </a:r>
            <a:r>
              <a:rPr sz="850" b="1" spc="-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sz="850" b="1" spc="-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合</a:t>
            </a:r>
            <a:r>
              <a:rPr sz="850" b="1" spc="-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わ</a:t>
            </a:r>
            <a:r>
              <a:rPr sz="850" b="1" spc="-6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せ</a:t>
            </a:r>
            <a:r>
              <a:rPr sz="850" b="1" spc="-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て</a:t>
            </a:r>
            <a:r>
              <a:rPr sz="85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選</a:t>
            </a:r>
            <a:r>
              <a:rPr sz="850" spc="-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択</a:t>
            </a:r>
            <a:r>
              <a:rPr sz="850" spc="-7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850" spc="-1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8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る</a:t>
            </a:r>
            <a:endParaRPr sz="8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 marR="5080" indent="5715">
              <a:lnSpc>
                <a:spcPct val="127200"/>
              </a:lnSpc>
              <a:spcBef>
                <a:spcPts val="229"/>
              </a:spcBef>
            </a:pPr>
            <a:r>
              <a:rPr sz="650" spc="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中</a:t>
            </a:r>
            <a:r>
              <a:rPr sz="650" spc="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台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650" spc="-3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65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開</a:t>
            </a:r>
            <a:r>
              <a:rPr sz="6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650" spc="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</a:t>
            </a:r>
            <a:r>
              <a:rPr sz="650" spc="-3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650" spc="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扉面材</a:t>
            </a:r>
            <a:r>
              <a:rPr sz="650" spc="-3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650" spc="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中台引</a:t>
            </a:r>
            <a:r>
              <a:rPr sz="650" spc="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戸の</a:t>
            </a:r>
            <a:r>
              <a:rPr sz="650" spc="6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</a:t>
            </a:r>
            <a:r>
              <a:rPr sz="650" spc="-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650" spc="-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650" spc="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650" spc="-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か</a:t>
            </a:r>
            <a:r>
              <a:rPr sz="650" spc="-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ら</a:t>
            </a:r>
            <a:r>
              <a:rPr sz="650" spc="-37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650" spc="-9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ウ</a:t>
            </a:r>
            <a:r>
              <a:rPr sz="650" spc="-7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ォ</a:t>
            </a:r>
            <a:r>
              <a:rPr sz="650" spc="-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650" spc="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ル</a:t>
            </a:r>
            <a:r>
              <a:rPr sz="650" spc="-7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キ</a:t>
            </a:r>
            <a:r>
              <a:rPr sz="650" spc="-8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ャ</a:t>
            </a:r>
            <a:r>
              <a:rPr sz="650" spc="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ビ</a:t>
            </a:r>
            <a:r>
              <a:rPr sz="650" spc="-8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ネ</a:t>
            </a:r>
            <a:r>
              <a:rPr sz="650" spc="-18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50" spc="-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ト、 </a:t>
            </a:r>
            <a:r>
              <a:rPr sz="650" spc="-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フ</a:t>
            </a:r>
            <a:r>
              <a:rPr sz="650" spc="-3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ロ</a:t>
            </a:r>
            <a:r>
              <a:rPr sz="650" spc="-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ア</a:t>
            </a:r>
            <a:r>
              <a:rPr sz="650" spc="-9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キャ</a:t>
            </a:r>
            <a:r>
              <a:rPr sz="6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ビ</a:t>
            </a:r>
            <a:r>
              <a:rPr sz="650" spc="-10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ネ</a:t>
            </a:r>
            <a:r>
              <a:rPr sz="650" spc="-20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50" spc="-8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50" spc="-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650" spc="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お好</a:t>
            </a:r>
            <a:r>
              <a:rPr sz="65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み</a:t>
            </a:r>
            <a:r>
              <a:rPr sz="650" spc="-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650" spc="-6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650" spc="-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65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650" spc="-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を</a:t>
            </a:r>
            <a:r>
              <a:rPr sz="650" spc="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選</a:t>
            </a:r>
            <a:r>
              <a:rPr sz="650" spc="-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択</a:t>
            </a:r>
            <a:r>
              <a:rPr sz="650" spc="-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r>
              <a:rPr sz="650" spc="-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て</a:t>
            </a:r>
            <a:r>
              <a:rPr sz="65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</a:t>
            </a:r>
            <a:r>
              <a:rPr sz="650" spc="-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た</a:t>
            </a:r>
            <a:r>
              <a:rPr sz="65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だ</a:t>
            </a:r>
            <a:r>
              <a:rPr sz="650" spc="-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け</a:t>
            </a:r>
            <a:r>
              <a:rPr sz="650" spc="-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6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6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8415">
              <a:lnSpc>
                <a:spcPct val="100000"/>
              </a:lnSpc>
              <a:spcBef>
                <a:spcPts val="360"/>
              </a:spcBef>
            </a:pPr>
            <a:r>
              <a:rPr sz="550" spc="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○</a:t>
            </a:r>
            <a:r>
              <a:rPr sz="550" spc="7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家電収</a:t>
            </a:r>
            <a:r>
              <a:rPr sz="550" spc="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納</a:t>
            </a:r>
            <a:r>
              <a:rPr sz="550" spc="-3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550" spc="-9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カ</a:t>
            </a:r>
            <a:r>
              <a:rPr sz="550" spc="-7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550" spc="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550" spc="-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ボ</a:t>
            </a:r>
            <a:r>
              <a:rPr sz="550" spc="-10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550" spc="-3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ド</a:t>
            </a:r>
            <a:r>
              <a:rPr sz="5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上</a:t>
            </a:r>
            <a:r>
              <a:rPr sz="550" spc="-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置</a:t>
            </a:r>
            <a:r>
              <a:rPr sz="550" spc="-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と</a:t>
            </a:r>
            <a:r>
              <a:rPr sz="550" spc="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550" spc="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組み</a:t>
            </a:r>
            <a:r>
              <a:rPr sz="550" spc="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合</a:t>
            </a:r>
            <a:r>
              <a:rPr sz="55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わ</a:t>
            </a:r>
            <a:r>
              <a:rPr sz="550" spc="-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せ</a:t>
            </a:r>
            <a:r>
              <a:rPr sz="550" spc="-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550" spc="-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550" spc="-6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550" spc="-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5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せ</a:t>
            </a:r>
            <a:r>
              <a:rPr sz="550" spc="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ん</a:t>
            </a:r>
            <a:r>
              <a:rPr sz="550" spc="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5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9050">
              <a:lnSpc>
                <a:spcPct val="100000"/>
              </a:lnSpc>
              <a:spcBef>
                <a:spcPts val="120"/>
              </a:spcBef>
            </a:pPr>
            <a:r>
              <a:rPr sz="550" spc="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◯</a:t>
            </a:r>
            <a:r>
              <a:rPr sz="550" spc="1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ハ</a:t>
            </a:r>
            <a:r>
              <a:rPr sz="55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55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フ</a:t>
            </a:r>
            <a:r>
              <a:rPr sz="55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ロア</a:t>
            </a:r>
            <a:r>
              <a:rPr sz="550" spc="-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キャ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ビ</a:t>
            </a:r>
            <a:r>
              <a:rPr sz="550" spc="-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ネ</a:t>
            </a:r>
            <a:r>
              <a:rPr sz="550" spc="-1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55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55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と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55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組み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合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わ</a:t>
            </a:r>
            <a:r>
              <a:rPr sz="55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せ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550" spc="-2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55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さ</a:t>
            </a:r>
            <a:r>
              <a:rPr sz="550" spc="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199cm</a:t>
            </a:r>
            <a:r>
              <a:rPr sz="55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も</a:t>
            </a:r>
            <a:r>
              <a:rPr sz="55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</a:t>
            </a:r>
            <a:r>
              <a:rPr sz="55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応</a:t>
            </a:r>
            <a:r>
              <a:rPr sz="550" spc="-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r>
              <a:rPr sz="55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5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23794" y="4815272"/>
            <a:ext cx="2232705" cy="13694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" marR="527050" indent="-3810">
              <a:lnSpc>
                <a:spcPct val="132000"/>
              </a:lnSpc>
              <a:spcBef>
                <a:spcPts val="100"/>
              </a:spcBef>
            </a:pPr>
            <a:r>
              <a:rPr lang="ja-JP" altLang="en-US" sz="900" spc="35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オプションも</a:t>
            </a:r>
            <a:endParaRPr lang="en-US" altLang="ja-JP" sz="900" spc="35" dirty="0">
              <a:solidFill>
                <a:srgbClr val="130D0C"/>
              </a:solidFill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6510" marR="527050" indent="-3810">
              <a:lnSpc>
                <a:spcPct val="132000"/>
              </a:lnSpc>
              <a:spcBef>
                <a:spcPts val="100"/>
              </a:spcBef>
            </a:pPr>
            <a:r>
              <a:rPr lang="ja-JP" altLang="en-US" sz="900" spc="35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セット購入でお得！</a:t>
            </a:r>
            <a:endParaRPr lang="en-US" altLang="ja-JP" sz="900" spc="35" dirty="0">
              <a:solidFill>
                <a:srgbClr val="130D0C"/>
              </a:solidFill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6510" marR="527050" indent="-3810">
              <a:lnSpc>
                <a:spcPct val="132000"/>
              </a:lnSpc>
              <a:spcBef>
                <a:spcPts val="100"/>
              </a:spcBef>
            </a:pPr>
            <a:endParaRPr lang="en-US" altLang="ja-JP" sz="650" spc="35" dirty="0">
              <a:solidFill>
                <a:srgbClr val="130D0C"/>
              </a:solidFill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6510" marR="527050" indent="-3810">
              <a:lnSpc>
                <a:spcPct val="132000"/>
              </a:lnSpc>
              <a:spcBef>
                <a:spcPts val="100"/>
              </a:spcBef>
            </a:pPr>
            <a:r>
              <a:rPr lang="ja-JP" altLang="en-US" sz="650" spc="35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悩むゴミ箱スペースもダストワゴンで</a:t>
            </a:r>
            <a:endParaRPr lang="en-US" altLang="ja-JP" sz="650" spc="35" dirty="0">
              <a:solidFill>
                <a:srgbClr val="130D0C"/>
              </a:solidFill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6510" marR="527050" indent="-3810">
              <a:lnSpc>
                <a:spcPct val="132000"/>
              </a:lnSpc>
              <a:spcBef>
                <a:spcPts val="100"/>
              </a:spcBef>
            </a:pPr>
            <a:r>
              <a:rPr lang="ja-JP" altLang="en-US" sz="650" spc="35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スッキリ。</a:t>
            </a:r>
            <a:endParaRPr lang="en-US" altLang="ja-JP" sz="650" spc="35" dirty="0">
              <a:solidFill>
                <a:srgbClr val="130D0C"/>
              </a:solidFill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6510" marR="527050" indent="-3810">
              <a:lnSpc>
                <a:spcPct val="132000"/>
              </a:lnSpc>
              <a:spcBef>
                <a:spcPts val="100"/>
              </a:spcBef>
            </a:pPr>
            <a:r>
              <a:rPr lang="ja-JP" altLang="en-US" sz="650" spc="35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安心の耐久性とキャスターで</a:t>
            </a:r>
            <a:endParaRPr lang="en-US" altLang="ja-JP" sz="650" spc="35" dirty="0">
              <a:solidFill>
                <a:srgbClr val="130D0C"/>
              </a:solidFill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6510" marR="527050" indent="-3810">
              <a:lnSpc>
                <a:spcPct val="132000"/>
              </a:lnSpc>
              <a:spcBef>
                <a:spcPts val="100"/>
              </a:spcBef>
            </a:pPr>
            <a:r>
              <a:rPr lang="ja-JP" altLang="en-US" sz="650" spc="35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使いやすさ抜群。</a:t>
            </a:r>
            <a:endParaRPr lang="en-US" altLang="ja-JP" sz="650" spc="35" dirty="0">
              <a:solidFill>
                <a:srgbClr val="130D0C"/>
              </a:solidFill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6510" marR="527050" indent="-3810">
              <a:lnSpc>
                <a:spcPct val="132000"/>
              </a:lnSpc>
              <a:spcBef>
                <a:spcPts val="100"/>
              </a:spcBef>
            </a:pPr>
            <a:r>
              <a:rPr lang="ja-JP" altLang="en-US" sz="650" spc="35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本体同割引率なので、セットでお得。</a:t>
            </a:r>
            <a:endParaRPr lang="en-US" altLang="ja-JP" sz="650" spc="35" dirty="0">
              <a:solidFill>
                <a:srgbClr val="130D0C"/>
              </a:solidFill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6510" marR="527050" indent="-3810">
              <a:lnSpc>
                <a:spcPct val="132000"/>
              </a:lnSpc>
              <a:spcBef>
                <a:spcPts val="100"/>
              </a:spcBef>
            </a:pPr>
            <a:endParaRPr lang="en-US" altLang="ja-JP" sz="650" spc="35" dirty="0">
              <a:solidFill>
                <a:srgbClr val="130D0C"/>
              </a:solidFill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97147" y="194869"/>
            <a:ext cx="3595033" cy="7527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ja-JP" altLang="en-US" spc="5">
                <a:latin typeface="07YasashisaAntique" panose="02000600000000000000" pitchFamily="2" charset="-128"/>
                <a:ea typeface="07YasashisaAntique" panose="02000600000000000000" pitchFamily="2" charset="-128"/>
              </a:rPr>
              <a:t>キッチン収納の選び方</a:t>
            </a:r>
            <a:r>
              <a:rPr lang="en-US" altLang="ja-JP" spc="5" dirty="0">
                <a:latin typeface="07YasashisaAntique" panose="02000600000000000000" pitchFamily="2" charset="-128"/>
                <a:ea typeface="07YasashisaAntique" panose="02000600000000000000" pitchFamily="2" charset="-128"/>
              </a:rPr>
              <a:t>(LIXIL ALESTA)</a:t>
            </a:r>
            <a:endParaRPr spc="5" dirty="0"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8004" y="6696011"/>
            <a:ext cx="3096260" cy="164789"/>
          </a:xfrm>
          <a:prstGeom prst="rect">
            <a:avLst/>
          </a:prstGeom>
          <a:solidFill>
            <a:srgbClr val="7E7F7F"/>
          </a:solidFill>
        </p:spPr>
        <p:txBody>
          <a:bodyPr vert="horz" wrap="square" lIns="0" tIns="10795" rIns="0" bIns="0" rtlCol="0">
            <a:spAutoFit/>
          </a:bodyPr>
          <a:lstStyle/>
          <a:p>
            <a:pPr marL="35560">
              <a:lnSpc>
                <a:spcPct val="100000"/>
              </a:lnSpc>
              <a:spcBef>
                <a:spcPts val="85"/>
              </a:spcBef>
            </a:pPr>
            <a:r>
              <a:rPr sz="1000" spc="-30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1000" spc="40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ラ</a:t>
            </a:r>
            <a:r>
              <a:rPr sz="1000" spc="-1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1000" spc="-10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デ</a:t>
            </a:r>
            <a:r>
              <a:rPr sz="1000" spc="-40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ィ</a:t>
            </a:r>
            <a:r>
              <a:rPr sz="1000" spc="6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1000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グ</a:t>
            </a:r>
            <a:r>
              <a:rPr sz="1000" spc="4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ド</a:t>
            </a:r>
            <a:r>
              <a:rPr sz="1000" spc="3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ア</a:t>
            </a:r>
            <a:r>
              <a:rPr sz="1000" spc="-4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1000" spc="-6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1000" spc="10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1000" spc="4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カ</a:t>
            </a:r>
            <a:r>
              <a:rPr sz="1000" spc="-10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endParaRPr sz="10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68000" y="6696011"/>
            <a:ext cx="2952115" cy="164789"/>
          </a:xfrm>
          <a:prstGeom prst="rect">
            <a:avLst/>
          </a:prstGeom>
          <a:solidFill>
            <a:srgbClr val="7E7F7F"/>
          </a:solidFill>
        </p:spPr>
        <p:txBody>
          <a:bodyPr vert="horz" wrap="square" lIns="0" tIns="10795" rIns="0" bIns="0" rtlCol="0">
            <a:spAutoFit/>
          </a:bodyPr>
          <a:lstStyle/>
          <a:p>
            <a:pPr marL="35560">
              <a:lnSpc>
                <a:spcPct val="100000"/>
              </a:lnSpc>
              <a:spcBef>
                <a:spcPts val="85"/>
              </a:spcBef>
            </a:pPr>
            <a:r>
              <a:rPr sz="1000" spc="-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カ</a:t>
            </a:r>
            <a:r>
              <a:rPr sz="1000" spc="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1000" spc="7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1000" spc="3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ボ</a:t>
            </a:r>
            <a:r>
              <a:rPr sz="1000" spc="-1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1000" spc="-10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ド</a:t>
            </a:r>
            <a:endParaRPr sz="10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405570" y="9540240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4" h="12700">
                <a:moveTo>
                  <a:pt x="10604" y="1435"/>
                </a:moveTo>
                <a:lnTo>
                  <a:pt x="8737" y="1435"/>
                </a:lnTo>
                <a:lnTo>
                  <a:pt x="8737" y="12687"/>
                </a:lnTo>
                <a:lnTo>
                  <a:pt x="10604" y="12687"/>
                </a:lnTo>
                <a:lnTo>
                  <a:pt x="10604" y="1435"/>
                </a:lnTo>
                <a:close/>
              </a:path>
              <a:path w="10794" h="12700">
                <a:moveTo>
                  <a:pt x="10604" y="0"/>
                </a:moveTo>
                <a:lnTo>
                  <a:pt x="0" y="0"/>
                </a:lnTo>
                <a:lnTo>
                  <a:pt x="0" y="3492"/>
                </a:lnTo>
                <a:lnTo>
                  <a:pt x="1879" y="3492"/>
                </a:lnTo>
                <a:lnTo>
                  <a:pt x="1879" y="1435"/>
                </a:lnTo>
                <a:lnTo>
                  <a:pt x="10604" y="1435"/>
                </a:lnTo>
                <a:lnTo>
                  <a:pt x="10604" y="0"/>
                </a:lnTo>
                <a:close/>
              </a:path>
            </a:pathLst>
          </a:custGeom>
          <a:solidFill>
            <a:srgbClr val="A0A0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404808" y="9388195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4" h="12700">
                <a:moveTo>
                  <a:pt x="10591" y="1435"/>
                </a:moveTo>
                <a:lnTo>
                  <a:pt x="8724" y="1435"/>
                </a:lnTo>
                <a:lnTo>
                  <a:pt x="8724" y="12687"/>
                </a:lnTo>
                <a:lnTo>
                  <a:pt x="10591" y="12687"/>
                </a:lnTo>
                <a:lnTo>
                  <a:pt x="10591" y="1435"/>
                </a:lnTo>
                <a:close/>
              </a:path>
              <a:path w="10794" h="12700">
                <a:moveTo>
                  <a:pt x="10591" y="0"/>
                </a:moveTo>
                <a:lnTo>
                  <a:pt x="0" y="0"/>
                </a:lnTo>
                <a:lnTo>
                  <a:pt x="0" y="3492"/>
                </a:lnTo>
                <a:lnTo>
                  <a:pt x="1866" y="3492"/>
                </a:lnTo>
                <a:lnTo>
                  <a:pt x="1866" y="1435"/>
                </a:lnTo>
                <a:lnTo>
                  <a:pt x="10591" y="1435"/>
                </a:lnTo>
                <a:lnTo>
                  <a:pt x="10591" y="0"/>
                </a:lnTo>
                <a:close/>
              </a:path>
            </a:pathLst>
          </a:custGeom>
          <a:solidFill>
            <a:srgbClr val="A0A0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405570" y="9318473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4" h="12700">
                <a:moveTo>
                  <a:pt x="10604" y="1435"/>
                </a:moveTo>
                <a:lnTo>
                  <a:pt x="8737" y="1435"/>
                </a:lnTo>
                <a:lnTo>
                  <a:pt x="8737" y="12687"/>
                </a:lnTo>
                <a:lnTo>
                  <a:pt x="10604" y="12687"/>
                </a:lnTo>
                <a:lnTo>
                  <a:pt x="10604" y="1435"/>
                </a:lnTo>
                <a:close/>
              </a:path>
              <a:path w="10794" h="12700">
                <a:moveTo>
                  <a:pt x="10604" y="0"/>
                </a:moveTo>
                <a:lnTo>
                  <a:pt x="0" y="0"/>
                </a:lnTo>
                <a:lnTo>
                  <a:pt x="0" y="3479"/>
                </a:lnTo>
                <a:lnTo>
                  <a:pt x="1879" y="3479"/>
                </a:lnTo>
                <a:lnTo>
                  <a:pt x="1879" y="1435"/>
                </a:lnTo>
                <a:lnTo>
                  <a:pt x="10604" y="1435"/>
                </a:lnTo>
                <a:lnTo>
                  <a:pt x="10604" y="0"/>
                </a:lnTo>
                <a:close/>
              </a:path>
            </a:pathLst>
          </a:custGeom>
          <a:solidFill>
            <a:srgbClr val="A0A0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429395" y="9612376"/>
            <a:ext cx="247015" cy="44450"/>
          </a:xfrm>
          <a:custGeom>
            <a:avLst/>
            <a:gdLst/>
            <a:ahLst/>
            <a:cxnLst/>
            <a:rect l="l" t="t" r="r" b="b"/>
            <a:pathLst>
              <a:path w="247014" h="44450">
                <a:moveTo>
                  <a:pt x="0" y="44449"/>
                </a:moveTo>
                <a:lnTo>
                  <a:pt x="246519" y="44449"/>
                </a:lnTo>
                <a:lnTo>
                  <a:pt x="246519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D9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418892" y="9307576"/>
            <a:ext cx="257175" cy="304800"/>
          </a:xfrm>
          <a:custGeom>
            <a:avLst/>
            <a:gdLst/>
            <a:ahLst/>
            <a:cxnLst/>
            <a:rect l="l" t="t" r="r" b="b"/>
            <a:pathLst>
              <a:path w="257175" h="304800">
                <a:moveTo>
                  <a:pt x="0" y="304799"/>
                </a:moveTo>
                <a:lnTo>
                  <a:pt x="257022" y="304799"/>
                </a:lnTo>
                <a:lnTo>
                  <a:pt x="257022" y="0"/>
                </a:lnTo>
                <a:lnTo>
                  <a:pt x="0" y="0"/>
                </a:lnTo>
                <a:lnTo>
                  <a:pt x="0" y="304799"/>
                </a:lnTo>
                <a:close/>
              </a:path>
            </a:pathLst>
          </a:custGeom>
          <a:solidFill>
            <a:srgbClr val="D9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401976" y="9277515"/>
            <a:ext cx="274320" cy="38100"/>
          </a:xfrm>
          <a:custGeom>
            <a:avLst/>
            <a:gdLst/>
            <a:ahLst/>
            <a:cxnLst/>
            <a:rect l="l" t="t" r="r" b="b"/>
            <a:pathLst>
              <a:path w="274319" h="38100">
                <a:moveTo>
                  <a:pt x="273938" y="0"/>
                </a:moveTo>
                <a:lnTo>
                  <a:pt x="268922" y="0"/>
                </a:lnTo>
                <a:lnTo>
                  <a:pt x="267614" y="1574"/>
                </a:lnTo>
                <a:lnTo>
                  <a:pt x="267614" y="2311"/>
                </a:lnTo>
                <a:lnTo>
                  <a:pt x="267068" y="21094"/>
                </a:lnTo>
                <a:lnTo>
                  <a:pt x="2044" y="21094"/>
                </a:lnTo>
                <a:lnTo>
                  <a:pt x="0" y="23228"/>
                </a:lnTo>
                <a:lnTo>
                  <a:pt x="0" y="37909"/>
                </a:lnTo>
                <a:lnTo>
                  <a:pt x="16916" y="37909"/>
                </a:lnTo>
                <a:lnTo>
                  <a:pt x="16916" y="29451"/>
                </a:lnTo>
                <a:lnTo>
                  <a:pt x="273938" y="29451"/>
                </a:lnTo>
                <a:lnTo>
                  <a:pt x="273938" y="0"/>
                </a:lnTo>
                <a:close/>
              </a:path>
            </a:pathLst>
          </a:custGeom>
          <a:solidFill>
            <a:srgbClr val="D9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409805" y="9332428"/>
            <a:ext cx="0" cy="280035"/>
          </a:xfrm>
          <a:custGeom>
            <a:avLst/>
            <a:gdLst/>
            <a:ahLst/>
            <a:cxnLst/>
            <a:rect l="l" t="t" r="r" b="b"/>
            <a:pathLst>
              <a:path h="280034">
                <a:moveTo>
                  <a:pt x="0" y="0"/>
                </a:moveTo>
                <a:lnTo>
                  <a:pt x="0" y="279502"/>
                </a:lnTo>
              </a:path>
            </a:pathLst>
          </a:custGeom>
          <a:ln w="11594">
            <a:solidFill>
              <a:srgbClr val="B2B3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889925" y="8947391"/>
            <a:ext cx="166370" cy="0"/>
          </a:xfrm>
          <a:custGeom>
            <a:avLst/>
            <a:gdLst/>
            <a:ahLst/>
            <a:cxnLst/>
            <a:rect l="l" t="t" r="r" b="b"/>
            <a:pathLst>
              <a:path w="166369">
                <a:moveTo>
                  <a:pt x="0" y="0"/>
                </a:moveTo>
                <a:lnTo>
                  <a:pt x="165773" y="0"/>
                </a:lnTo>
              </a:path>
            </a:pathLst>
          </a:custGeom>
          <a:ln w="8889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894141" y="8654656"/>
            <a:ext cx="0" cy="288290"/>
          </a:xfrm>
          <a:custGeom>
            <a:avLst/>
            <a:gdLst/>
            <a:ahLst/>
            <a:cxnLst/>
            <a:rect l="l" t="t" r="r" b="b"/>
            <a:pathLst>
              <a:path h="288290">
                <a:moveTo>
                  <a:pt x="0" y="0"/>
                </a:moveTo>
                <a:lnTo>
                  <a:pt x="0" y="288290"/>
                </a:lnTo>
              </a:path>
            </a:pathLst>
          </a:custGeom>
          <a:ln w="8432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889925" y="8650211"/>
            <a:ext cx="186690" cy="0"/>
          </a:xfrm>
          <a:custGeom>
            <a:avLst/>
            <a:gdLst/>
            <a:ahLst/>
            <a:cxnLst/>
            <a:rect l="l" t="t" r="r" b="b"/>
            <a:pathLst>
              <a:path w="186689">
                <a:moveTo>
                  <a:pt x="0" y="0"/>
                </a:moveTo>
                <a:lnTo>
                  <a:pt x="186093" y="0"/>
                </a:lnTo>
              </a:path>
            </a:pathLst>
          </a:custGeom>
          <a:ln w="8889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889925" y="8645766"/>
            <a:ext cx="186690" cy="306070"/>
          </a:xfrm>
          <a:custGeom>
            <a:avLst/>
            <a:gdLst/>
            <a:ahLst/>
            <a:cxnLst/>
            <a:rect l="l" t="t" r="r" b="b"/>
            <a:pathLst>
              <a:path w="186689" h="306070">
                <a:moveTo>
                  <a:pt x="186093" y="0"/>
                </a:moveTo>
                <a:lnTo>
                  <a:pt x="186093" y="8432"/>
                </a:lnTo>
                <a:lnTo>
                  <a:pt x="8432" y="8432"/>
                </a:lnTo>
                <a:lnTo>
                  <a:pt x="8432" y="297395"/>
                </a:lnTo>
                <a:lnTo>
                  <a:pt x="165773" y="297395"/>
                </a:lnTo>
                <a:lnTo>
                  <a:pt x="165773" y="305815"/>
                </a:lnTo>
                <a:lnTo>
                  <a:pt x="0" y="305815"/>
                </a:lnTo>
                <a:lnTo>
                  <a:pt x="0" y="0"/>
                </a:lnTo>
                <a:lnTo>
                  <a:pt x="186093" y="0"/>
                </a:lnTo>
                <a:close/>
              </a:path>
            </a:pathLst>
          </a:custGeom>
          <a:ln w="317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898345" y="8747214"/>
            <a:ext cx="125095" cy="0"/>
          </a:xfrm>
          <a:custGeom>
            <a:avLst/>
            <a:gdLst/>
            <a:ahLst/>
            <a:cxnLst/>
            <a:rect l="l" t="t" r="r" b="b"/>
            <a:pathLst>
              <a:path w="125094">
                <a:moveTo>
                  <a:pt x="0" y="0"/>
                </a:moveTo>
                <a:lnTo>
                  <a:pt x="125006" y="0"/>
                </a:lnTo>
              </a:path>
            </a:pathLst>
          </a:custGeom>
          <a:ln w="8433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897602" y="8747214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6492" y="0"/>
                </a:lnTo>
              </a:path>
            </a:pathLst>
          </a:custGeom>
          <a:ln w="9919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898345" y="8836812"/>
            <a:ext cx="125095" cy="0"/>
          </a:xfrm>
          <a:custGeom>
            <a:avLst/>
            <a:gdLst/>
            <a:ahLst/>
            <a:cxnLst/>
            <a:rect l="l" t="t" r="r" b="b"/>
            <a:pathLst>
              <a:path w="125094">
                <a:moveTo>
                  <a:pt x="0" y="0"/>
                </a:moveTo>
                <a:lnTo>
                  <a:pt x="125006" y="0"/>
                </a:lnTo>
              </a:path>
            </a:pathLst>
          </a:custGeom>
          <a:ln w="8432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897602" y="8836812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6492" y="0"/>
                </a:lnTo>
              </a:path>
            </a:pathLst>
          </a:custGeom>
          <a:ln w="9918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898345" y="9033612"/>
            <a:ext cx="125095" cy="0"/>
          </a:xfrm>
          <a:custGeom>
            <a:avLst/>
            <a:gdLst/>
            <a:ahLst/>
            <a:cxnLst/>
            <a:rect l="l" t="t" r="r" b="b"/>
            <a:pathLst>
              <a:path w="125094">
                <a:moveTo>
                  <a:pt x="0" y="0"/>
                </a:moveTo>
                <a:lnTo>
                  <a:pt x="125006" y="0"/>
                </a:lnTo>
              </a:path>
            </a:pathLst>
          </a:custGeom>
          <a:ln w="8432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897602" y="9033624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6492" y="0"/>
                </a:lnTo>
              </a:path>
            </a:pathLst>
          </a:custGeom>
          <a:ln w="9918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898345" y="9125051"/>
            <a:ext cx="125095" cy="0"/>
          </a:xfrm>
          <a:custGeom>
            <a:avLst/>
            <a:gdLst/>
            <a:ahLst/>
            <a:cxnLst/>
            <a:rect l="l" t="t" r="r" b="b"/>
            <a:pathLst>
              <a:path w="125094">
                <a:moveTo>
                  <a:pt x="0" y="0"/>
                </a:moveTo>
                <a:lnTo>
                  <a:pt x="125006" y="0"/>
                </a:lnTo>
              </a:path>
            </a:pathLst>
          </a:custGeom>
          <a:ln w="8433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897602" y="9125052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6492" y="0"/>
                </a:lnTo>
              </a:path>
            </a:pathLst>
          </a:custGeom>
          <a:ln w="9919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898345" y="9215005"/>
            <a:ext cx="125095" cy="0"/>
          </a:xfrm>
          <a:custGeom>
            <a:avLst/>
            <a:gdLst/>
            <a:ahLst/>
            <a:cxnLst/>
            <a:rect l="l" t="t" r="r" b="b"/>
            <a:pathLst>
              <a:path w="125094">
                <a:moveTo>
                  <a:pt x="0" y="0"/>
                </a:moveTo>
                <a:lnTo>
                  <a:pt x="125006" y="0"/>
                </a:lnTo>
              </a:path>
            </a:pathLst>
          </a:custGeom>
          <a:ln w="8432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897602" y="9214999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6492" y="0"/>
                </a:lnTo>
              </a:path>
            </a:pathLst>
          </a:custGeom>
          <a:ln w="990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898345" y="9306433"/>
            <a:ext cx="125095" cy="0"/>
          </a:xfrm>
          <a:custGeom>
            <a:avLst/>
            <a:gdLst/>
            <a:ahLst/>
            <a:cxnLst/>
            <a:rect l="l" t="t" r="r" b="b"/>
            <a:pathLst>
              <a:path w="125094">
                <a:moveTo>
                  <a:pt x="0" y="0"/>
                </a:moveTo>
                <a:lnTo>
                  <a:pt x="125006" y="0"/>
                </a:lnTo>
              </a:path>
            </a:pathLst>
          </a:custGeom>
          <a:ln w="8432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897602" y="9306432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6492" y="0"/>
                </a:lnTo>
              </a:path>
            </a:pathLst>
          </a:custGeom>
          <a:ln w="9918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898345" y="9396386"/>
            <a:ext cx="125095" cy="0"/>
          </a:xfrm>
          <a:custGeom>
            <a:avLst/>
            <a:gdLst/>
            <a:ahLst/>
            <a:cxnLst/>
            <a:rect l="l" t="t" r="r" b="b"/>
            <a:pathLst>
              <a:path w="125094">
                <a:moveTo>
                  <a:pt x="0" y="0"/>
                </a:moveTo>
                <a:lnTo>
                  <a:pt x="125006" y="0"/>
                </a:lnTo>
              </a:path>
            </a:pathLst>
          </a:custGeom>
          <a:ln w="8432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897602" y="9396386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6492" y="0"/>
                </a:lnTo>
              </a:path>
            </a:pathLst>
          </a:custGeom>
          <a:ln w="9918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889925" y="9476727"/>
            <a:ext cx="157480" cy="0"/>
          </a:xfrm>
          <a:custGeom>
            <a:avLst/>
            <a:gdLst/>
            <a:ahLst/>
            <a:cxnLst/>
            <a:rect l="l" t="t" r="r" b="b"/>
            <a:pathLst>
              <a:path w="157480">
                <a:moveTo>
                  <a:pt x="0" y="0"/>
                </a:moveTo>
                <a:lnTo>
                  <a:pt x="157340" y="0"/>
                </a:lnTo>
              </a:path>
            </a:pathLst>
          </a:custGeom>
          <a:ln w="8890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894141" y="8960472"/>
            <a:ext cx="0" cy="511809"/>
          </a:xfrm>
          <a:custGeom>
            <a:avLst/>
            <a:gdLst/>
            <a:ahLst/>
            <a:cxnLst/>
            <a:rect l="l" t="t" r="r" b="b"/>
            <a:pathLst>
              <a:path h="511809">
                <a:moveTo>
                  <a:pt x="0" y="0"/>
                </a:moveTo>
                <a:lnTo>
                  <a:pt x="0" y="511810"/>
                </a:lnTo>
              </a:path>
            </a:pathLst>
          </a:custGeom>
          <a:ln w="8432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889925" y="8956027"/>
            <a:ext cx="166370" cy="0"/>
          </a:xfrm>
          <a:custGeom>
            <a:avLst/>
            <a:gdLst/>
            <a:ahLst/>
            <a:cxnLst/>
            <a:rect l="l" t="t" r="r" b="b"/>
            <a:pathLst>
              <a:path w="166369">
                <a:moveTo>
                  <a:pt x="0" y="0"/>
                </a:moveTo>
                <a:lnTo>
                  <a:pt x="165773" y="0"/>
                </a:lnTo>
              </a:path>
            </a:pathLst>
          </a:custGeom>
          <a:ln w="8889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889925" y="8951582"/>
            <a:ext cx="166370" cy="529590"/>
          </a:xfrm>
          <a:custGeom>
            <a:avLst/>
            <a:gdLst/>
            <a:ahLst/>
            <a:cxnLst/>
            <a:rect l="l" t="t" r="r" b="b"/>
            <a:pathLst>
              <a:path w="166369" h="529590">
                <a:moveTo>
                  <a:pt x="165773" y="0"/>
                </a:moveTo>
                <a:lnTo>
                  <a:pt x="165773" y="8432"/>
                </a:lnTo>
                <a:lnTo>
                  <a:pt x="8432" y="8432"/>
                </a:lnTo>
                <a:lnTo>
                  <a:pt x="8432" y="520826"/>
                </a:lnTo>
                <a:lnTo>
                  <a:pt x="157340" y="520826"/>
                </a:lnTo>
                <a:lnTo>
                  <a:pt x="157340" y="529247"/>
                </a:lnTo>
                <a:lnTo>
                  <a:pt x="0" y="529247"/>
                </a:lnTo>
                <a:lnTo>
                  <a:pt x="0" y="0"/>
                </a:lnTo>
                <a:lnTo>
                  <a:pt x="165773" y="0"/>
                </a:lnTo>
                <a:close/>
              </a:path>
            </a:pathLst>
          </a:custGeom>
          <a:ln w="317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889925" y="9652266"/>
            <a:ext cx="186690" cy="0"/>
          </a:xfrm>
          <a:custGeom>
            <a:avLst/>
            <a:gdLst/>
            <a:ahLst/>
            <a:cxnLst/>
            <a:rect l="l" t="t" r="r" b="b"/>
            <a:pathLst>
              <a:path w="186689">
                <a:moveTo>
                  <a:pt x="0" y="0"/>
                </a:moveTo>
                <a:lnTo>
                  <a:pt x="186283" y="0"/>
                </a:lnTo>
              </a:path>
            </a:pathLst>
          </a:custGeom>
          <a:ln w="10160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894141" y="9489706"/>
            <a:ext cx="0" cy="157480"/>
          </a:xfrm>
          <a:custGeom>
            <a:avLst/>
            <a:gdLst/>
            <a:ahLst/>
            <a:cxnLst/>
            <a:rect l="l" t="t" r="r" b="b"/>
            <a:pathLst>
              <a:path h="157479">
                <a:moveTo>
                  <a:pt x="0" y="0"/>
                </a:moveTo>
                <a:lnTo>
                  <a:pt x="0" y="157479"/>
                </a:lnTo>
              </a:path>
            </a:pathLst>
          </a:custGeom>
          <a:ln w="8432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889925" y="9485262"/>
            <a:ext cx="157480" cy="0"/>
          </a:xfrm>
          <a:custGeom>
            <a:avLst/>
            <a:gdLst/>
            <a:ahLst/>
            <a:cxnLst/>
            <a:rect l="l" t="t" r="r" b="b"/>
            <a:pathLst>
              <a:path w="157480">
                <a:moveTo>
                  <a:pt x="0" y="0"/>
                </a:moveTo>
                <a:lnTo>
                  <a:pt x="157340" y="0"/>
                </a:lnTo>
              </a:path>
            </a:pathLst>
          </a:custGeom>
          <a:ln w="8890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889925" y="9480816"/>
            <a:ext cx="186690" cy="177165"/>
          </a:xfrm>
          <a:custGeom>
            <a:avLst/>
            <a:gdLst/>
            <a:ahLst/>
            <a:cxnLst/>
            <a:rect l="l" t="t" r="r" b="b"/>
            <a:pathLst>
              <a:path w="186689" h="177165">
                <a:moveTo>
                  <a:pt x="0" y="0"/>
                </a:moveTo>
                <a:lnTo>
                  <a:pt x="157340" y="0"/>
                </a:lnTo>
                <a:lnTo>
                  <a:pt x="157340" y="8445"/>
                </a:lnTo>
                <a:lnTo>
                  <a:pt x="8432" y="8445"/>
                </a:lnTo>
                <a:lnTo>
                  <a:pt x="8432" y="165887"/>
                </a:lnTo>
                <a:lnTo>
                  <a:pt x="186283" y="165887"/>
                </a:lnTo>
                <a:lnTo>
                  <a:pt x="186283" y="177050"/>
                </a:lnTo>
                <a:lnTo>
                  <a:pt x="0" y="17705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072538" y="8658898"/>
            <a:ext cx="0" cy="986155"/>
          </a:xfrm>
          <a:custGeom>
            <a:avLst/>
            <a:gdLst/>
            <a:ahLst/>
            <a:cxnLst/>
            <a:rect l="l" t="t" r="r" b="b"/>
            <a:pathLst>
              <a:path h="986154">
                <a:moveTo>
                  <a:pt x="0" y="0"/>
                </a:moveTo>
                <a:lnTo>
                  <a:pt x="0" y="985989"/>
                </a:lnTo>
              </a:path>
            </a:pathLst>
          </a:custGeom>
          <a:ln w="10160">
            <a:solidFill>
              <a:srgbClr val="95C1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057564" y="8658898"/>
            <a:ext cx="0" cy="986155"/>
          </a:xfrm>
          <a:custGeom>
            <a:avLst/>
            <a:gdLst/>
            <a:ahLst/>
            <a:cxnLst/>
            <a:rect l="l" t="t" r="r" b="b"/>
            <a:pathLst>
              <a:path h="986154">
                <a:moveTo>
                  <a:pt x="0" y="0"/>
                </a:moveTo>
                <a:lnTo>
                  <a:pt x="0" y="985989"/>
                </a:lnTo>
              </a:path>
            </a:pathLst>
          </a:custGeom>
          <a:ln w="10159">
            <a:solidFill>
              <a:srgbClr val="95C1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011349" y="8976588"/>
            <a:ext cx="255270" cy="685165"/>
          </a:xfrm>
          <a:custGeom>
            <a:avLst/>
            <a:gdLst/>
            <a:ahLst/>
            <a:cxnLst/>
            <a:rect l="l" t="t" r="r" b="b"/>
            <a:pathLst>
              <a:path w="255269" h="685165">
                <a:moveTo>
                  <a:pt x="239803" y="672249"/>
                </a:moveTo>
                <a:lnTo>
                  <a:pt x="147586" y="672249"/>
                </a:lnTo>
                <a:lnTo>
                  <a:pt x="152082" y="681240"/>
                </a:lnTo>
                <a:lnTo>
                  <a:pt x="158381" y="683933"/>
                </a:lnTo>
                <a:lnTo>
                  <a:pt x="166404" y="684794"/>
                </a:lnTo>
                <a:lnTo>
                  <a:pt x="178641" y="684052"/>
                </a:lnTo>
                <a:lnTo>
                  <a:pt x="191550" y="682802"/>
                </a:lnTo>
                <a:lnTo>
                  <a:pt x="201587" y="682142"/>
                </a:lnTo>
                <a:lnTo>
                  <a:pt x="211807" y="681719"/>
                </a:lnTo>
                <a:lnTo>
                  <a:pt x="224645" y="680789"/>
                </a:lnTo>
                <a:lnTo>
                  <a:pt x="240283" y="679437"/>
                </a:lnTo>
                <a:lnTo>
                  <a:pt x="239803" y="672249"/>
                </a:lnTo>
                <a:close/>
              </a:path>
              <a:path w="255269" h="685165">
                <a:moveTo>
                  <a:pt x="249156" y="151257"/>
                </a:moveTo>
                <a:lnTo>
                  <a:pt x="144716" y="151257"/>
                </a:lnTo>
                <a:lnTo>
                  <a:pt x="145854" y="160778"/>
                </a:lnTo>
                <a:lnTo>
                  <a:pt x="146438" y="166943"/>
                </a:lnTo>
                <a:lnTo>
                  <a:pt x="146654" y="172443"/>
                </a:lnTo>
                <a:lnTo>
                  <a:pt x="146620" y="182385"/>
                </a:lnTo>
                <a:lnTo>
                  <a:pt x="146245" y="196176"/>
                </a:lnTo>
                <a:lnTo>
                  <a:pt x="144413" y="240975"/>
                </a:lnTo>
                <a:lnTo>
                  <a:pt x="143992" y="254673"/>
                </a:lnTo>
                <a:lnTo>
                  <a:pt x="143147" y="266909"/>
                </a:lnTo>
                <a:lnTo>
                  <a:pt x="141287" y="285049"/>
                </a:lnTo>
                <a:lnTo>
                  <a:pt x="139427" y="301502"/>
                </a:lnTo>
                <a:lnTo>
                  <a:pt x="138582" y="308673"/>
                </a:lnTo>
                <a:lnTo>
                  <a:pt x="150291" y="314972"/>
                </a:lnTo>
                <a:lnTo>
                  <a:pt x="154876" y="320179"/>
                </a:lnTo>
                <a:lnTo>
                  <a:pt x="158381" y="326669"/>
                </a:lnTo>
                <a:lnTo>
                  <a:pt x="157388" y="341468"/>
                </a:lnTo>
                <a:lnTo>
                  <a:pt x="157152" y="350620"/>
                </a:lnTo>
                <a:lnTo>
                  <a:pt x="157760" y="357921"/>
                </a:lnTo>
                <a:lnTo>
                  <a:pt x="159296" y="367169"/>
                </a:lnTo>
                <a:lnTo>
                  <a:pt x="160584" y="383510"/>
                </a:lnTo>
                <a:lnTo>
                  <a:pt x="160862" y="405417"/>
                </a:lnTo>
                <a:lnTo>
                  <a:pt x="160805" y="426650"/>
                </a:lnTo>
                <a:lnTo>
                  <a:pt x="161086" y="440969"/>
                </a:lnTo>
                <a:lnTo>
                  <a:pt x="161102" y="455358"/>
                </a:lnTo>
                <a:lnTo>
                  <a:pt x="160748" y="472230"/>
                </a:lnTo>
                <a:lnTo>
                  <a:pt x="161213" y="490061"/>
                </a:lnTo>
                <a:lnTo>
                  <a:pt x="163791" y="502158"/>
                </a:lnTo>
                <a:lnTo>
                  <a:pt x="167910" y="518283"/>
                </a:lnTo>
                <a:lnTo>
                  <a:pt x="171777" y="545461"/>
                </a:lnTo>
                <a:lnTo>
                  <a:pt x="174800" y="574159"/>
                </a:lnTo>
                <a:lnTo>
                  <a:pt x="176390" y="594842"/>
                </a:lnTo>
                <a:lnTo>
                  <a:pt x="175541" y="608051"/>
                </a:lnTo>
                <a:lnTo>
                  <a:pt x="155830" y="644320"/>
                </a:lnTo>
                <a:lnTo>
                  <a:pt x="112483" y="661441"/>
                </a:lnTo>
                <a:lnTo>
                  <a:pt x="114287" y="669544"/>
                </a:lnTo>
                <a:lnTo>
                  <a:pt x="120599" y="671347"/>
                </a:lnTo>
                <a:lnTo>
                  <a:pt x="127468" y="672249"/>
                </a:lnTo>
                <a:lnTo>
                  <a:pt x="136450" y="672474"/>
                </a:lnTo>
                <a:lnTo>
                  <a:pt x="144253" y="672361"/>
                </a:lnTo>
                <a:lnTo>
                  <a:pt x="147586" y="672249"/>
                </a:lnTo>
                <a:lnTo>
                  <a:pt x="239803" y="672249"/>
                </a:lnTo>
                <a:lnTo>
                  <a:pt x="239382" y="665949"/>
                </a:lnTo>
                <a:lnTo>
                  <a:pt x="241185" y="662343"/>
                </a:lnTo>
                <a:lnTo>
                  <a:pt x="241490" y="658052"/>
                </a:lnTo>
                <a:lnTo>
                  <a:pt x="240279" y="650982"/>
                </a:lnTo>
                <a:lnTo>
                  <a:pt x="238394" y="641722"/>
                </a:lnTo>
                <a:lnTo>
                  <a:pt x="237387" y="635355"/>
                </a:lnTo>
                <a:lnTo>
                  <a:pt x="203390" y="635355"/>
                </a:lnTo>
                <a:lnTo>
                  <a:pt x="204279" y="628142"/>
                </a:lnTo>
                <a:lnTo>
                  <a:pt x="202488" y="621855"/>
                </a:lnTo>
                <a:lnTo>
                  <a:pt x="201587" y="614832"/>
                </a:lnTo>
                <a:lnTo>
                  <a:pt x="201408" y="607453"/>
                </a:lnTo>
                <a:lnTo>
                  <a:pt x="201474" y="597425"/>
                </a:lnTo>
                <a:lnTo>
                  <a:pt x="201587" y="593953"/>
                </a:lnTo>
                <a:lnTo>
                  <a:pt x="208787" y="593051"/>
                </a:lnTo>
                <a:lnTo>
                  <a:pt x="254321" y="593051"/>
                </a:lnTo>
                <a:lnTo>
                  <a:pt x="250959" y="551550"/>
                </a:lnTo>
                <a:lnTo>
                  <a:pt x="248497" y="526562"/>
                </a:lnTo>
                <a:lnTo>
                  <a:pt x="246202" y="513892"/>
                </a:lnTo>
                <a:lnTo>
                  <a:pt x="242976" y="504850"/>
                </a:lnTo>
                <a:lnTo>
                  <a:pt x="240236" y="494716"/>
                </a:lnTo>
                <a:lnTo>
                  <a:pt x="239267" y="483819"/>
                </a:lnTo>
                <a:lnTo>
                  <a:pt x="238804" y="471064"/>
                </a:lnTo>
                <a:lnTo>
                  <a:pt x="237578" y="455358"/>
                </a:lnTo>
                <a:lnTo>
                  <a:pt x="236372" y="434014"/>
                </a:lnTo>
                <a:lnTo>
                  <a:pt x="236681" y="408787"/>
                </a:lnTo>
                <a:lnTo>
                  <a:pt x="238341" y="385246"/>
                </a:lnTo>
                <a:lnTo>
                  <a:pt x="241185" y="368960"/>
                </a:lnTo>
                <a:lnTo>
                  <a:pt x="243699" y="358532"/>
                </a:lnTo>
                <a:lnTo>
                  <a:pt x="245419" y="345419"/>
                </a:lnTo>
                <a:lnTo>
                  <a:pt x="245470" y="331703"/>
                </a:lnTo>
                <a:lnTo>
                  <a:pt x="242976" y="319468"/>
                </a:lnTo>
                <a:lnTo>
                  <a:pt x="240419" y="308610"/>
                </a:lnTo>
                <a:lnTo>
                  <a:pt x="240056" y="298764"/>
                </a:lnTo>
                <a:lnTo>
                  <a:pt x="240706" y="291618"/>
                </a:lnTo>
                <a:lnTo>
                  <a:pt x="241185" y="288861"/>
                </a:lnTo>
                <a:lnTo>
                  <a:pt x="249483" y="270568"/>
                </a:lnTo>
                <a:lnTo>
                  <a:pt x="253561" y="260629"/>
                </a:lnTo>
                <a:lnTo>
                  <a:pt x="254601" y="255585"/>
                </a:lnTo>
                <a:lnTo>
                  <a:pt x="253784" y="251980"/>
                </a:lnTo>
                <a:lnTo>
                  <a:pt x="252292" y="246650"/>
                </a:lnTo>
                <a:lnTo>
                  <a:pt x="250634" y="239715"/>
                </a:lnTo>
                <a:lnTo>
                  <a:pt x="248976" y="232613"/>
                </a:lnTo>
                <a:lnTo>
                  <a:pt x="247484" y="226783"/>
                </a:lnTo>
                <a:lnTo>
                  <a:pt x="245681" y="220484"/>
                </a:lnTo>
                <a:lnTo>
                  <a:pt x="242087" y="216865"/>
                </a:lnTo>
                <a:lnTo>
                  <a:pt x="247484" y="202476"/>
                </a:lnTo>
                <a:lnTo>
                  <a:pt x="244792" y="196176"/>
                </a:lnTo>
                <a:lnTo>
                  <a:pt x="249892" y="182385"/>
                </a:lnTo>
                <a:lnTo>
                  <a:pt x="251872" y="173569"/>
                </a:lnTo>
                <a:lnTo>
                  <a:pt x="250986" y="165932"/>
                </a:lnTo>
                <a:lnTo>
                  <a:pt x="247484" y="155676"/>
                </a:lnTo>
                <a:lnTo>
                  <a:pt x="249156" y="151257"/>
                </a:lnTo>
                <a:close/>
              </a:path>
              <a:path w="255269" h="685165">
                <a:moveTo>
                  <a:pt x="254321" y="593051"/>
                </a:moveTo>
                <a:lnTo>
                  <a:pt x="208787" y="593051"/>
                </a:lnTo>
                <a:lnTo>
                  <a:pt x="211480" y="602043"/>
                </a:lnTo>
                <a:lnTo>
                  <a:pt x="211366" y="608051"/>
                </a:lnTo>
                <a:lnTo>
                  <a:pt x="210216" y="614090"/>
                </a:lnTo>
                <a:lnTo>
                  <a:pt x="207435" y="623428"/>
                </a:lnTo>
                <a:lnTo>
                  <a:pt x="204654" y="631754"/>
                </a:lnTo>
                <a:lnTo>
                  <a:pt x="203390" y="635355"/>
                </a:lnTo>
                <a:lnTo>
                  <a:pt x="237387" y="635355"/>
                </a:lnTo>
                <a:lnTo>
                  <a:pt x="236677" y="630859"/>
                </a:lnTo>
                <a:lnTo>
                  <a:pt x="236485" y="620038"/>
                </a:lnTo>
                <a:lnTo>
                  <a:pt x="237809" y="611165"/>
                </a:lnTo>
                <a:lnTo>
                  <a:pt x="239468" y="605163"/>
                </a:lnTo>
                <a:lnTo>
                  <a:pt x="240283" y="602957"/>
                </a:lnTo>
                <a:lnTo>
                  <a:pt x="254685" y="597547"/>
                </a:lnTo>
                <a:lnTo>
                  <a:pt x="254321" y="593051"/>
                </a:lnTo>
                <a:close/>
              </a:path>
              <a:path w="255269" h="685165">
                <a:moveTo>
                  <a:pt x="9905" y="0"/>
                </a:moveTo>
                <a:lnTo>
                  <a:pt x="4495" y="3594"/>
                </a:lnTo>
                <a:lnTo>
                  <a:pt x="0" y="3594"/>
                </a:lnTo>
                <a:lnTo>
                  <a:pt x="81" y="11286"/>
                </a:lnTo>
                <a:lnTo>
                  <a:pt x="1790" y="21590"/>
                </a:lnTo>
                <a:lnTo>
                  <a:pt x="6299" y="27889"/>
                </a:lnTo>
                <a:lnTo>
                  <a:pt x="10474" y="33612"/>
                </a:lnTo>
                <a:lnTo>
                  <a:pt x="15411" y="40601"/>
                </a:lnTo>
                <a:lnTo>
                  <a:pt x="19843" y="47763"/>
                </a:lnTo>
                <a:lnTo>
                  <a:pt x="22504" y="54000"/>
                </a:lnTo>
                <a:lnTo>
                  <a:pt x="24295" y="61188"/>
                </a:lnTo>
                <a:lnTo>
                  <a:pt x="35991" y="67487"/>
                </a:lnTo>
                <a:lnTo>
                  <a:pt x="54670" y="104051"/>
                </a:lnTo>
                <a:lnTo>
                  <a:pt x="70192" y="129590"/>
                </a:lnTo>
                <a:lnTo>
                  <a:pt x="64795" y="136779"/>
                </a:lnTo>
                <a:lnTo>
                  <a:pt x="81902" y="152082"/>
                </a:lnTo>
                <a:lnTo>
                  <a:pt x="89992" y="152082"/>
                </a:lnTo>
                <a:lnTo>
                  <a:pt x="100522" y="152589"/>
                </a:lnTo>
                <a:lnTo>
                  <a:pt x="106751" y="152758"/>
                </a:lnTo>
                <a:lnTo>
                  <a:pt x="111125" y="152589"/>
                </a:lnTo>
                <a:lnTo>
                  <a:pt x="116090" y="152082"/>
                </a:lnTo>
                <a:lnTo>
                  <a:pt x="123976" y="151573"/>
                </a:lnTo>
                <a:lnTo>
                  <a:pt x="133437" y="151331"/>
                </a:lnTo>
                <a:lnTo>
                  <a:pt x="249156" y="151257"/>
                </a:lnTo>
                <a:lnTo>
                  <a:pt x="252634" y="142061"/>
                </a:lnTo>
                <a:lnTo>
                  <a:pt x="254912" y="134429"/>
                </a:lnTo>
                <a:lnTo>
                  <a:pt x="254826" y="129998"/>
                </a:lnTo>
                <a:lnTo>
                  <a:pt x="252882" y="125984"/>
                </a:lnTo>
                <a:lnTo>
                  <a:pt x="250655" y="119799"/>
                </a:lnTo>
                <a:lnTo>
                  <a:pt x="114855" y="119799"/>
                </a:lnTo>
                <a:lnTo>
                  <a:pt x="100339" y="116439"/>
                </a:lnTo>
                <a:lnTo>
                  <a:pt x="89648" y="112003"/>
                </a:lnTo>
                <a:lnTo>
                  <a:pt x="85483" y="109791"/>
                </a:lnTo>
                <a:lnTo>
                  <a:pt x="83216" y="104374"/>
                </a:lnTo>
                <a:lnTo>
                  <a:pt x="80773" y="100225"/>
                </a:lnTo>
                <a:lnTo>
                  <a:pt x="76637" y="95232"/>
                </a:lnTo>
                <a:lnTo>
                  <a:pt x="69291" y="87287"/>
                </a:lnTo>
                <a:lnTo>
                  <a:pt x="60405" y="76277"/>
                </a:lnTo>
                <a:lnTo>
                  <a:pt x="41058" y="40192"/>
                </a:lnTo>
                <a:lnTo>
                  <a:pt x="39597" y="32502"/>
                </a:lnTo>
                <a:lnTo>
                  <a:pt x="38133" y="25655"/>
                </a:lnTo>
                <a:lnTo>
                  <a:pt x="35991" y="21590"/>
                </a:lnTo>
                <a:lnTo>
                  <a:pt x="30399" y="17080"/>
                </a:lnTo>
                <a:lnTo>
                  <a:pt x="9905" y="0"/>
                </a:lnTo>
                <a:close/>
              </a:path>
              <a:path w="255269" h="685165">
                <a:moveTo>
                  <a:pt x="176390" y="105283"/>
                </a:moveTo>
                <a:lnTo>
                  <a:pt x="166057" y="108530"/>
                </a:lnTo>
                <a:lnTo>
                  <a:pt x="157832" y="111018"/>
                </a:lnTo>
                <a:lnTo>
                  <a:pt x="130492" y="118783"/>
                </a:lnTo>
                <a:lnTo>
                  <a:pt x="114855" y="119799"/>
                </a:lnTo>
                <a:lnTo>
                  <a:pt x="250655" y="119799"/>
                </a:lnTo>
                <a:lnTo>
                  <a:pt x="249218" y="115806"/>
                </a:lnTo>
                <a:lnTo>
                  <a:pt x="248377" y="107086"/>
                </a:lnTo>
                <a:lnTo>
                  <a:pt x="188086" y="107086"/>
                </a:lnTo>
                <a:lnTo>
                  <a:pt x="176390" y="105283"/>
                </a:lnTo>
                <a:close/>
              </a:path>
              <a:path w="255269" h="685165">
                <a:moveTo>
                  <a:pt x="216280" y="11286"/>
                </a:moveTo>
                <a:lnTo>
                  <a:pt x="176945" y="29359"/>
                </a:lnTo>
                <a:lnTo>
                  <a:pt x="173685" y="44094"/>
                </a:lnTo>
                <a:lnTo>
                  <a:pt x="173685" y="50393"/>
                </a:lnTo>
                <a:lnTo>
                  <a:pt x="162890" y="63893"/>
                </a:lnTo>
                <a:lnTo>
                  <a:pt x="165582" y="71094"/>
                </a:lnTo>
                <a:lnTo>
                  <a:pt x="166496" y="81889"/>
                </a:lnTo>
                <a:lnTo>
                  <a:pt x="164693" y="96278"/>
                </a:lnTo>
                <a:lnTo>
                  <a:pt x="171894" y="96278"/>
                </a:lnTo>
                <a:lnTo>
                  <a:pt x="184492" y="99885"/>
                </a:lnTo>
                <a:lnTo>
                  <a:pt x="188086" y="107086"/>
                </a:lnTo>
                <a:lnTo>
                  <a:pt x="248377" y="107086"/>
                </a:lnTo>
                <a:lnTo>
                  <a:pt x="248077" y="103963"/>
                </a:lnTo>
                <a:lnTo>
                  <a:pt x="248890" y="91656"/>
                </a:lnTo>
                <a:lnTo>
                  <a:pt x="251091" y="80086"/>
                </a:lnTo>
                <a:lnTo>
                  <a:pt x="252648" y="68316"/>
                </a:lnTo>
                <a:lnTo>
                  <a:pt x="241448" y="23480"/>
                </a:lnTo>
                <a:lnTo>
                  <a:pt x="225882" y="12598"/>
                </a:lnTo>
                <a:lnTo>
                  <a:pt x="216280" y="11286"/>
                </a:lnTo>
                <a:close/>
              </a:path>
            </a:pathLst>
          </a:custGeom>
          <a:solidFill>
            <a:srgbClr val="D9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341565" y="9569640"/>
            <a:ext cx="10160" cy="42545"/>
          </a:xfrm>
          <a:custGeom>
            <a:avLst/>
            <a:gdLst/>
            <a:ahLst/>
            <a:cxnLst/>
            <a:rect l="l" t="t" r="r" b="b"/>
            <a:pathLst>
              <a:path w="10160" h="42545">
                <a:moveTo>
                  <a:pt x="10118" y="14401"/>
                </a:moveTo>
                <a:lnTo>
                  <a:pt x="8854" y="21038"/>
                </a:lnTo>
                <a:lnTo>
                  <a:pt x="6073" y="30376"/>
                </a:lnTo>
                <a:lnTo>
                  <a:pt x="3292" y="38703"/>
                </a:lnTo>
                <a:lnTo>
                  <a:pt x="2028" y="42303"/>
                </a:lnTo>
                <a:lnTo>
                  <a:pt x="2917" y="35090"/>
                </a:lnTo>
                <a:lnTo>
                  <a:pt x="1127" y="28803"/>
                </a:lnTo>
                <a:lnTo>
                  <a:pt x="225" y="21781"/>
                </a:lnTo>
                <a:lnTo>
                  <a:pt x="0" y="12485"/>
                </a:lnTo>
                <a:lnTo>
                  <a:pt x="112" y="4373"/>
                </a:lnTo>
                <a:lnTo>
                  <a:pt x="225" y="901"/>
                </a:lnTo>
                <a:lnTo>
                  <a:pt x="7426" y="0"/>
                </a:lnTo>
                <a:lnTo>
                  <a:pt x="10118" y="8991"/>
                </a:lnTo>
                <a:lnTo>
                  <a:pt x="10118" y="14401"/>
                </a:lnTo>
                <a:close/>
              </a:path>
            </a:pathLst>
          </a:custGeom>
          <a:ln w="3378">
            <a:solidFill>
              <a:srgbClr val="89898B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238248" y="8996456"/>
            <a:ext cx="168275" cy="665480"/>
          </a:xfrm>
          <a:custGeom>
            <a:avLst/>
            <a:gdLst/>
            <a:ahLst/>
            <a:cxnLst/>
            <a:rect l="l" t="t" r="r" b="b"/>
            <a:pathLst>
              <a:path w="168275" h="665479">
                <a:moveTo>
                  <a:pt x="54000" y="154033"/>
                </a:moveTo>
                <a:lnTo>
                  <a:pt x="46523" y="139436"/>
                </a:lnTo>
                <a:lnTo>
                  <a:pt x="37055" y="125495"/>
                </a:lnTo>
                <a:lnTo>
                  <a:pt x="29097" y="113665"/>
                </a:lnTo>
                <a:lnTo>
                  <a:pt x="26149" y="105405"/>
                </a:lnTo>
                <a:lnTo>
                  <a:pt x="27101" y="97416"/>
                </a:lnTo>
                <a:lnTo>
                  <a:pt x="34112" y="87498"/>
                </a:lnTo>
                <a:lnTo>
                  <a:pt x="32600" y="83269"/>
                </a:lnTo>
                <a:lnTo>
                  <a:pt x="29779" y="76494"/>
                </a:lnTo>
                <a:lnTo>
                  <a:pt x="25057" y="65727"/>
                </a:lnTo>
                <a:lnTo>
                  <a:pt x="20620" y="55754"/>
                </a:lnTo>
                <a:lnTo>
                  <a:pt x="18656" y="51366"/>
                </a:lnTo>
                <a:lnTo>
                  <a:pt x="12166" y="51404"/>
                </a:lnTo>
                <a:lnTo>
                  <a:pt x="8407" y="48928"/>
                </a:lnTo>
                <a:lnTo>
                  <a:pt x="6426" y="51938"/>
                </a:lnTo>
                <a:lnTo>
                  <a:pt x="4444" y="54935"/>
                </a:lnTo>
                <a:lnTo>
                  <a:pt x="0" y="64943"/>
                </a:lnTo>
                <a:lnTo>
                  <a:pt x="292" y="72677"/>
                </a:lnTo>
                <a:lnTo>
                  <a:pt x="1261" y="79675"/>
                </a:lnTo>
                <a:lnTo>
                  <a:pt x="2925" y="88055"/>
                </a:lnTo>
                <a:lnTo>
                  <a:pt x="4072" y="96299"/>
                </a:lnTo>
                <a:lnTo>
                  <a:pt x="3492" y="102890"/>
                </a:lnTo>
                <a:lnTo>
                  <a:pt x="4954" y="109443"/>
                </a:lnTo>
                <a:lnTo>
                  <a:pt x="10425" y="117516"/>
                </a:lnTo>
                <a:lnTo>
                  <a:pt x="15988" y="125448"/>
                </a:lnTo>
                <a:lnTo>
                  <a:pt x="17729" y="131579"/>
                </a:lnTo>
                <a:lnTo>
                  <a:pt x="37795" y="184424"/>
                </a:lnTo>
                <a:lnTo>
                  <a:pt x="41338" y="193543"/>
                </a:lnTo>
                <a:lnTo>
                  <a:pt x="46926" y="200045"/>
                </a:lnTo>
                <a:lnTo>
                  <a:pt x="45389" y="211767"/>
                </a:lnTo>
                <a:lnTo>
                  <a:pt x="43909" y="222716"/>
                </a:lnTo>
                <a:lnTo>
                  <a:pt x="43092" y="228842"/>
                </a:lnTo>
                <a:lnTo>
                  <a:pt x="42744" y="233073"/>
                </a:lnTo>
                <a:lnTo>
                  <a:pt x="42671" y="238336"/>
                </a:lnTo>
                <a:lnTo>
                  <a:pt x="42701" y="254139"/>
                </a:lnTo>
                <a:lnTo>
                  <a:pt x="42767" y="272970"/>
                </a:lnTo>
                <a:lnTo>
                  <a:pt x="42832" y="288737"/>
                </a:lnTo>
                <a:lnTo>
                  <a:pt x="42862" y="295346"/>
                </a:lnTo>
                <a:lnTo>
                  <a:pt x="47790" y="301061"/>
                </a:lnTo>
                <a:lnTo>
                  <a:pt x="56832" y="300312"/>
                </a:lnTo>
                <a:lnTo>
                  <a:pt x="56794" y="307462"/>
                </a:lnTo>
                <a:lnTo>
                  <a:pt x="57849" y="321879"/>
                </a:lnTo>
                <a:lnTo>
                  <a:pt x="58666" y="330834"/>
                </a:lnTo>
                <a:lnTo>
                  <a:pt x="59660" y="338064"/>
                </a:lnTo>
                <a:lnTo>
                  <a:pt x="61252" y="347302"/>
                </a:lnTo>
                <a:lnTo>
                  <a:pt x="62540" y="363642"/>
                </a:lnTo>
                <a:lnTo>
                  <a:pt x="62818" y="385549"/>
                </a:lnTo>
                <a:lnTo>
                  <a:pt x="62761" y="406782"/>
                </a:lnTo>
                <a:lnTo>
                  <a:pt x="63042" y="421101"/>
                </a:lnTo>
                <a:lnTo>
                  <a:pt x="63085" y="434198"/>
                </a:lnTo>
                <a:lnTo>
                  <a:pt x="62704" y="452362"/>
                </a:lnTo>
                <a:lnTo>
                  <a:pt x="63169" y="470193"/>
                </a:lnTo>
                <a:lnTo>
                  <a:pt x="65747" y="482290"/>
                </a:lnTo>
                <a:lnTo>
                  <a:pt x="69866" y="498415"/>
                </a:lnTo>
                <a:lnTo>
                  <a:pt x="73733" y="525594"/>
                </a:lnTo>
                <a:lnTo>
                  <a:pt x="76756" y="554292"/>
                </a:lnTo>
                <a:lnTo>
                  <a:pt x="78346" y="574975"/>
                </a:lnTo>
                <a:lnTo>
                  <a:pt x="77497" y="588183"/>
                </a:lnTo>
                <a:lnTo>
                  <a:pt x="57786" y="624452"/>
                </a:lnTo>
                <a:lnTo>
                  <a:pt x="14439" y="641573"/>
                </a:lnTo>
                <a:lnTo>
                  <a:pt x="16243" y="649676"/>
                </a:lnTo>
                <a:lnTo>
                  <a:pt x="22555" y="651479"/>
                </a:lnTo>
                <a:lnTo>
                  <a:pt x="29424" y="652381"/>
                </a:lnTo>
                <a:lnTo>
                  <a:pt x="38406" y="652606"/>
                </a:lnTo>
                <a:lnTo>
                  <a:pt x="46209" y="652494"/>
                </a:lnTo>
                <a:lnTo>
                  <a:pt x="49542" y="652381"/>
                </a:lnTo>
                <a:lnTo>
                  <a:pt x="54038" y="661373"/>
                </a:lnTo>
                <a:lnTo>
                  <a:pt x="60337" y="664065"/>
                </a:lnTo>
                <a:lnTo>
                  <a:pt x="68360" y="664926"/>
                </a:lnTo>
                <a:lnTo>
                  <a:pt x="80597" y="664184"/>
                </a:lnTo>
                <a:lnTo>
                  <a:pt x="93506" y="662935"/>
                </a:lnTo>
                <a:lnTo>
                  <a:pt x="103543" y="662274"/>
                </a:lnTo>
                <a:lnTo>
                  <a:pt x="113763" y="661852"/>
                </a:lnTo>
                <a:lnTo>
                  <a:pt x="126601" y="660922"/>
                </a:lnTo>
                <a:lnTo>
                  <a:pt x="137584" y="659992"/>
                </a:lnTo>
                <a:lnTo>
                  <a:pt x="142239" y="659569"/>
                </a:lnTo>
                <a:lnTo>
                  <a:pt x="141338" y="646082"/>
                </a:lnTo>
                <a:lnTo>
                  <a:pt x="143141" y="642475"/>
                </a:lnTo>
                <a:lnTo>
                  <a:pt x="143446" y="638184"/>
                </a:lnTo>
                <a:lnTo>
                  <a:pt x="142235" y="631115"/>
                </a:lnTo>
                <a:lnTo>
                  <a:pt x="140350" y="621855"/>
                </a:lnTo>
                <a:lnTo>
                  <a:pt x="138633" y="610992"/>
                </a:lnTo>
                <a:lnTo>
                  <a:pt x="156641" y="577680"/>
                </a:lnTo>
                <a:lnTo>
                  <a:pt x="152915" y="531683"/>
                </a:lnTo>
                <a:lnTo>
                  <a:pt x="150453" y="506695"/>
                </a:lnTo>
                <a:lnTo>
                  <a:pt x="148158" y="494025"/>
                </a:lnTo>
                <a:lnTo>
                  <a:pt x="144932" y="484982"/>
                </a:lnTo>
                <a:lnTo>
                  <a:pt x="142192" y="474849"/>
                </a:lnTo>
                <a:lnTo>
                  <a:pt x="141224" y="463951"/>
                </a:lnTo>
                <a:lnTo>
                  <a:pt x="140760" y="451196"/>
                </a:lnTo>
                <a:lnTo>
                  <a:pt x="139534" y="435490"/>
                </a:lnTo>
                <a:lnTo>
                  <a:pt x="138328" y="414147"/>
                </a:lnTo>
                <a:lnTo>
                  <a:pt x="138637" y="388920"/>
                </a:lnTo>
                <a:lnTo>
                  <a:pt x="140297" y="365378"/>
                </a:lnTo>
                <a:lnTo>
                  <a:pt x="143141" y="349092"/>
                </a:lnTo>
                <a:lnTo>
                  <a:pt x="145655" y="338664"/>
                </a:lnTo>
                <a:lnTo>
                  <a:pt x="147375" y="325551"/>
                </a:lnTo>
                <a:lnTo>
                  <a:pt x="147426" y="311836"/>
                </a:lnTo>
                <a:lnTo>
                  <a:pt x="144932" y="299600"/>
                </a:lnTo>
                <a:lnTo>
                  <a:pt x="142375" y="288742"/>
                </a:lnTo>
                <a:lnTo>
                  <a:pt x="142012" y="278896"/>
                </a:lnTo>
                <a:lnTo>
                  <a:pt x="142662" y="271751"/>
                </a:lnTo>
                <a:lnTo>
                  <a:pt x="143141" y="268993"/>
                </a:lnTo>
                <a:lnTo>
                  <a:pt x="147497" y="261793"/>
                </a:lnTo>
                <a:lnTo>
                  <a:pt x="146735" y="256179"/>
                </a:lnTo>
                <a:lnTo>
                  <a:pt x="145986" y="250528"/>
                </a:lnTo>
                <a:lnTo>
                  <a:pt x="144360" y="243365"/>
                </a:lnTo>
                <a:lnTo>
                  <a:pt x="143763" y="236850"/>
                </a:lnTo>
                <a:lnTo>
                  <a:pt x="142989" y="228252"/>
                </a:lnTo>
                <a:lnTo>
                  <a:pt x="141541" y="221953"/>
                </a:lnTo>
                <a:lnTo>
                  <a:pt x="140792" y="212313"/>
                </a:lnTo>
                <a:lnTo>
                  <a:pt x="140207" y="204655"/>
                </a:lnTo>
                <a:lnTo>
                  <a:pt x="140792" y="189276"/>
                </a:lnTo>
                <a:lnTo>
                  <a:pt x="144578" y="175625"/>
                </a:lnTo>
                <a:lnTo>
                  <a:pt x="146219" y="166793"/>
                </a:lnTo>
                <a:lnTo>
                  <a:pt x="146058" y="158929"/>
                </a:lnTo>
                <a:lnTo>
                  <a:pt x="144437" y="148178"/>
                </a:lnTo>
                <a:lnTo>
                  <a:pt x="152050" y="135758"/>
                </a:lnTo>
                <a:lnTo>
                  <a:pt x="155722" y="128684"/>
                </a:lnTo>
                <a:lnTo>
                  <a:pt x="156472" y="124315"/>
                </a:lnTo>
                <a:lnTo>
                  <a:pt x="155320" y="120010"/>
                </a:lnTo>
                <a:lnTo>
                  <a:pt x="153633" y="109331"/>
                </a:lnTo>
                <a:lnTo>
                  <a:pt x="154733" y="97485"/>
                </a:lnTo>
                <a:lnTo>
                  <a:pt x="157839" y="85550"/>
                </a:lnTo>
                <a:lnTo>
                  <a:pt x="162166" y="74607"/>
                </a:lnTo>
                <a:lnTo>
                  <a:pt x="165906" y="63337"/>
                </a:lnTo>
                <a:lnTo>
                  <a:pt x="167781" y="50596"/>
                </a:lnTo>
                <a:lnTo>
                  <a:pt x="167800" y="37672"/>
                </a:lnTo>
                <a:lnTo>
                  <a:pt x="165976" y="25852"/>
                </a:lnTo>
                <a:lnTo>
                  <a:pt x="129576" y="0"/>
                </a:lnTo>
                <a:lnTo>
                  <a:pt x="118534" y="767"/>
                </a:lnTo>
                <a:lnTo>
                  <a:pt x="91706" y="30907"/>
                </a:lnTo>
                <a:lnTo>
                  <a:pt x="78574" y="42133"/>
                </a:lnTo>
                <a:lnTo>
                  <a:pt x="79882" y="49715"/>
                </a:lnTo>
                <a:lnTo>
                  <a:pt x="78739" y="60498"/>
                </a:lnTo>
                <a:lnTo>
                  <a:pt x="74269" y="74290"/>
                </a:lnTo>
                <a:lnTo>
                  <a:pt x="77800" y="74963"/>
                </a:lnTo>
                <a:lnTo>
                  <a:pt x="81343" y="75649"/>
                </a:lnTo>
                <a:lnTo>
                  <a:pt x="91414" y="83802"/>
                </a:lnTo>
                <a:lnTo>
                  <a:pt x="92494" y="87676"/>
                </a:lnTo>
                <a:lnTo>
                  <a:pt x="93586" y="91562"/>
                </a:lnTo>
                <a:lnTo>
                  <a:pt x="78828" y="91219"/>
                </a:lnTo>
                <a:lnTo>
                  <a:pt x="76492" y="92159"/>
                </a:lnTo>
                <a:lnTo>
                  <a:pt x="66675" y="106421"/>
                </a:lnTo>
                <a:lnTo>
                  <a:pt x="54000" y="154033"/>
                </a:lnTo>
                <a:close/>
              </a:path>
            </a:pathLst>
          </a:custGeom>
          <a:ln w="3378">
            <a:solidFill>
              <a:srgbClr val="89898B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084501" y="8812720"/>
            <a:ext cx="159385" cy="631190"/>
          </a:xfrm>
          <a:custGeom>
            <a:avLst/>
            <a:gdLst/>
            <a:ahLst/>
            <a:cxnLst/>
            <a:rect l="l" t="t" r="r" b="b"/>
            <a:pathLst>
              <a:path w="159385" h="631190">
                <a:moveTo>
                  <a:pt x="1295" y="32321"/>
                </a:moveTo>
                <a:lnTo>
                  <a:pt x="159042" y="0"/>
                </a:lnTo>
                <a:lnTo>
                  <a:pt x="159042" y="630974"/>
                </a:lnTo>
                <a:lnTo>
                  <a:pt x="0" y="581837"/>
                </a:lnTo>
              </a:path>
            </a:pathLst>
          </a:custGeom>
          <a:ln w="3378">
            <a:solidFill>
              <a:srgbClr val="89898B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063318" y="8539200"/>
            <a:ext cx="104139" cy="132080"/>
          </a:xfrm>
          <a:custGeom>
            <a:avLst/>
            <a:gdLst/>
            <a:ahLst/>
            <a:cxnLst/>
            <a:rect l="l" t="t" r="r" b="b"/>
            <a:pathLst>
              <a:path w="104139" h="132079">
                <a:moveTo>
                  <a:pt x="103886" y="0"/>
                </a:moveTo>
                <a:lnTo>
                  <a:pt x="0" y="131686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056117" y="866368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1176" y="0"/>
                </a:moveTo>
                <a:lnTo>
                  <a:pt x="3225" y="0"/>
                </a:lnTo>
                <a:lnTo>
                  <a:pt x="0" y="3225"/>
                </a:lnTo>
                <a:lnTo>
                  <a:pt x="0" y="11176"/>
                </a:lnTo>
                <a:lnTo>
                  <a:pt x="3225" y="14401"/>
                </a:lnTo>
                <a:lnTo>
                  <a:pt x="11176" y="14401"/>
                </a:lnTo>
                <a:lnTo>
                  <a:pt x="14401" y="11176"/>
                </a:lnTo>
                <a:lnTo>
                  <a:pt x="14401" y="3225"/>
                </a:lnTo>
                <a:lnTo>
                  <a:pt x="11176" y="0"/>
                </a:lnTo>
                <a:close/>
              </a:path>
            </a:pathLst>
          </a:custGeom>
          <a:solidFill>
            <a:srgbClr val="120C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2254808" y="8733862"/>
            <a:ext cx="454025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dirty="0">
                <a:solidFill>
                  <a:srgbClr val="170F0E"/>
                </a:solidFill>
                <a:latin typeface="Arial Unicode MS"/>
                <a:cs typeface="Arial Unicode MS"/>
              </a:rPr>
              <a:t>開</a:t>
            </a:r>
            <a:r>
              <a:rPr sz="550" spc="-10" dirty="0">
                <a:solidFill>
                  <a:srgbClr val="170F0E"/>
                </a:solidFill>
                <a:latin typeface="Arial Unicode MS"/>
                <a:cs typeface="Arial Unicode MS"/>
              </a:rPr>
              <a:t>き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扉</a:t>
            </a:r>
            <a:r>
              <a:rPr sz="550" spc="10" dirty="0">
                <a:solidFill>
                  <a:srgbClr val="170F0E"/>
                </a:solidFill>
                <a:latin typeface="Arial Unicode MS"/>
                <a:cs typeface="Arial Unicode MS"/>
              </a:rPr>
              <a:t>の</a:t>
            </a:r>
            <a:r>
              <a:rPr sz="550" spc="20" dirty="0">
                <a:solidFill>
                  <a:srgbClr val="170F0E"/>
                </a:solidFill>
                <a:latin typeface="Arial Unicode MS"/>
                <a:cs typeface="Arial Unicode MS"/>
              </a:rPr>
              <a:t>場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合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2240851" y="8856002"/>
            <a:ext cx="92075" cy="115570"/>
          </a:xfrm>
          <a:custGeom>
            <a:avLst/>
            <a:gdLst/>
            <a:ahLst/>
            <a:cxnLst/>
            <a:rect l="l" t="t" r="r" b="b"/>
            <a:pathLst>
              <a:path w="92075" h="115570">
                <a:moveTo>
                  <a:pt x="91948" y="0"/>
                </a:moveTo>
                <a:lnTo>
                  <a:pt x="0" y="115531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233650" y="896433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1176" y="0"/>
                </a:moveTo>
                <a:lnTo>
                  <a:pt x="3225" y="0"/>
                </a:lnTo>
                <a:lnTo>
                  <a:pt x="0" y="3225"/>
                </a:lnTo>
                <a:lnTo>
                  <a:pt x="0" y="11176"/>
                </a:lnTo>
                <a:lnTo>
                  <a:pt x="3225" y="14401"/>
                </a:lnTo>
                <a:lnTo>
                  <a:pt x="11176" y="14401"/>
                </a:lnTo>
                <a:lnTo>
                  <a:pt x="14401" y="11176"/>
                </a:lnTo>
                <a:lnTo>
                  <a:pt x="14401" y="3225"/>
                </a:lnTo>
                <a:lnTo>
                  <a:pt x="11176" y="0"/>
                </a:lnTo>
                <a:close/>
              </a:path>
            </a:pathLst>
          </a:custGeom>
          <a:solidFill>
            <a:srgbClr val="120C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1864642" y="8201062"/>
            <a:ext cx="841375" cy="4255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 marR="33020">
              <a:lnSpc>
                <a:spcPct val="128800"/>
              </a:lnSpc>
              <a:spcBef>
                <a:spcPts val="95"/>
              </a:spcBef>
            </a:pPr>
            <a:r>
              <a:rPr sz="5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開</a:t>
            </a:r>
            <a:r>
              <a:rPr sz="55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け</a:t>
            </a:r>
            <a:r>
              <a:rPr sz="55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た</a:t>
            </a:r>
            <a:r>
              <a:rPr sz="5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扉が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ジ</a:t>
            </a:r>
            <a:r>
              <a:rPr sz="55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ャ</a:t>
            </a:r>
            <a:r>
              <a:rPr sz="55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マ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sz="55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な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ら 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な</a:t>
            </a:r>
            <a:r>
              <a:rPr sz="55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</a:t>
            </a:r>
            <a:r>
              <a:rPr sz="55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55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ラ</a:t>
            </a:r>
            <a:r>
              <a:rPr sz="550" spc="-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ド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式</a:t>
            </a:r>
            <a:r>
              <a:rPr sz="55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だ</a:t>
            </a:r>
            <a:r>
              <a:rPr sz="55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か</a:t>
            </a:r>
            <a:r>
              <a:rPr sz="55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ら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endParaRPr sz="5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550" spc="1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Ⅱ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列</a:t>
            </a:r>
            <a:r>
              <a:rPr sz="55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レ</a:t>
            </a:r>
            <a:r>
              <a:rPr sz="55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55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ア</a:t>
            </a:r>
            <a:r>
              <a:rPr sz="550" spc="-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ウ</a:t>
            </a:r>
            <a:r>
              <a:rPr sz="55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sz="5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も</a:t>
            </a:r>
            <a:r>
              <a:rPr sz="55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最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適。</a:t>
            </a:r>
            <a:endParaRPr sz="5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5092725" y="2834754"/>
            <a:ext cx="670775" cy="670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075999" y="3916134"/>
            <a:ext cx="675004" cy="6855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031996" y="2833205"/>
            <a:ext cx="673201" cy="17661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4801184" y="3469769"/>
            <a:ext cx="15557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indent="635">
              <a:lnSpc>
                <a:spcPct val="118100"/>
              </a:lnSpc>
              <a:spcBef>
                <a:spcPts val="95"/>
              </a:spcBef>
            </a:pPr>
            <a:r>
              <a:rPr sz="550" spc="-15" dirty="0">
                <a:solidFill>
                  <a:srgbClr val="170F0E"/>
                </a:solidFill>
                <a:latin typeface="Arial Unicode MS"/>
                <a:cs typeface="Arial Unicode MS"/>
              </a:rPr>
              <a:t>高さ  </a:t>
            </a:r>
            <a:r>
              <a:rPr sz="550" spc="70" dirty="0">
                <a:solidFill>
                  <a:srgbClr val="170F0E"/>
                </a:solidFill>
                <a:latin typeface="Arial Unicode MS"/>
                <a:cs typeface="Arial Unicode MS"/>
              </a:rPr>
              <a:t>2</a:t>
            </a:r>
            <a:r>
              <a:rPr sz="550" spc="60" dirty="0">
                <a:solidFill>
                  <a:srgbClr val="170F0E"/>
                </a:solidFill>
                <a:latin typeface="Arial Unicode MS"/>
                <a:cs typeface="Arial Unicode MS"/>
              </a:rPr>
              <a:t>3</a:t>
            </a:r>
            <a:r>
              <a:rPr sz="550" spc="65" dirty="0">
                <a:solidFill>
                  <a:srgbClr val="170F0E"/>
                </a:solidFill>
                <a:latin typeface="Arial Unicode MS"/>
                <a:cs typeface="Arial Unicode MS"/>
              </a:rPr>
              <a:t>5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4836608" y="3644362"/>
            <a:ext cx="8509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・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805748" y="3707369"/>
            <a:ext cx="146685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550" spc="35" dirty="0">
                <a:solidFill>
                  <a:srgbClr val="170F0E"/>
                </a:solidFill>
                <a:latin typeface="Arial Unicode MS"/>
                <a:cs typeface="Arial Unicode MS"/>
              </a:rPr>
              <a:t>2</a:t>
            </a:r>
            <a:r>
              <a:rPr sz="550" spc="20" dirty="0">
                <a:solidFill>
                  <a:srgbClr val="170F0E"/>
                </a:solidFill>
                <a:latin typeface="Arial Unicode MS"/>
                <a:cs typeface="Arial Unicode MS"/>
              </a:rPr>
              <a:t>1</a:t>
            </a:r>
            <a:r>
              <a:rPr sz="550" spc="65" dirty="0">
                <a:solidFill>
                  <a:srgbClr val="170F0E"/>
                </a:solidFill>
                <a:latin typeface="Arial Unicode MS"/>
                <a:cs typeface="Arial Unicode MS"/>
              </a:rPr>
              <a:t>5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851507" y="2889274"/>
            <a:ext cx="151130" cy="53848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21590" marR="5080" indent="-22225">
              <a:lnSpc>
                <a:spcPts val="780"/>
              </a:lnSpc>
              <a:spcBef>
                <a:spcPts val="140"/>
              </a:spcBef>
            </a:pPr>
            <a:r>
              <a:rPr sz="550" spc="-15" dirty="0">
                <a:solidFill>
                  <a:srgbClr val="170F0E"/>
                </a:solidFill>
                <a:latin typeface="Arial Unicode MS"/>
                <a:cs typeface="Arial Unicode MS"/>
              </a:rPr>
              <a:t>高さ  </a:t>
            </a:r>
            <a:r>
              <a:rPr sz="550" spc="80" dirty="0">
                <a:solidFill>
                  <a:srgbClr val="170F0E"/>
                </a:solidFill>
                <a:latin typeface="Arial Unicode MS"/>
                <a:cs typeface="Arial Unicode MS"/>
              </a:rPr>
              <a:t>90</a:t>
            </a:r>
            <a:endParaRPr sz="550">
              <a:latin typeface="Arial Unicode MS"/>
              <a:cs typeface="Arial Unicode MS"/>
            </a:endParaRPr>
          </a:p>
          <a:p>
            <a:pPr marL="34290">
              <a:lnSpc>
                <a:spcPts val="370"/>
              </a:lnSpc>
            </a:pP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・</a:t>
            </a:r>
            <a:endParaRPr sz="550">
              <a:latin typeface="Arial Unicode MS"/>
              <a:cs typeface="Arial Unicode MS"/>
            </a:endParaRPr>
          </a:p>
          <a:p>
            <a:pPr marL="23495">
              <a:lnSpc>
                <a:spcPts val="495"/>
              </a:lnSpc>
            </a:pPr>
            <a:r>
              <a:rPr sz="550" spc="55" dirty="0">
                <a:solidFill>
                  <a:srgbClr val="170F0E"/>
                </a:solidFill>
                <a:latin typeface="Arial Unicode MS"/>
                <a:cs typeface="Arial Unicode MS"/>
              </a:rPr>
              <a:t>70</a:t>
            </a:r>
            <a:endParaRPr sz="550">
              <a:latin typeface="Arial Unicode MS"/>
              <a:cs typeface="Arial Unicode MS"/>
            </a:endParaRPr>
          </a:p>
          <a:p>
            <a:pPr marL="34290">
              <a:lnSpc>
                <a:spcPts val="495"/>
              </a:lnSpc>
            </a:pP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・</a:t>
            </a:r>
            <a:endParaRPr sz="550">
              <a:latin typeface="Arial Unicode MS"/>
              <a:cs typeface="Arial Unicode MS"/>
            </a:endParaRPr>
          </a:p>
          <a:p>
            <a:pPr marL="22225">
              <a:lnSpc>
                <a:spcPts val="495"/>
              </a:lnSpc>
            </a:pPr>
            <a:r>
              <a:rPr sz="550" spc="65" dirty="0">
                <a:solidFill>
                  <a:srgbClr val="170F0E"/>
                </a:solidFill>
                <a:latin typeface="Arial Unicode MS"/>
                <a:cs typeface="Arial Unicode MS"/>
              </a:rPr>
              <a:t>50</a:t>
            </a:r>
            <a:endParaRPr sz="550">
              <a:latin typeface="Arial Unicode MS"/>
              <a:cs typeface="Arial Unicode MS"/>
            </a:endParaRPr>
          </a:p>
          <a:p>
            <a:pPr marL="15240">
              <a:lnSpc>
                <a:spcPts val="580"/>
              </a:lnSpc>
            </a:pPr>
            <a:r>
              <a:rPr sz="550" spc="65" dirty="0">
                <a:solidFill>
                  <a:srgbClr val="170F0E"/>
                </a:solidFill>
                <a:latin typeface="Arial Unicode MS"/>
                <a:cs typeface="Arial Unicode MS"/>
              </a:rPr>
              <a:t>cm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5851507" y="4164231"/>
            <a:ext cx="15113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550" spc="-10" dirty="0">
                <a:solidFill>
                  <a:srgbClr val="170F0E"/>
                </a:solidFill>
                <a:latin typeface="Arial Unicode MS"/>
                <a:cs typeface="Arial Unicode MS"/>
              </a:rPr>
              <a:t>高さ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874619" y="4263231"/>
            <a:ext cx="107314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550" spc="60" dirty="0">
                <a:solidFill>
                  <a:srgbClr val="170F0E"/>
                </a:solidFill>
                <a:latin typeface="Arial Unicode MS"/>
                <a:cs typeface="Arial Unicode MS"/>
              </a:rPr>
              <a:t>85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867318" y="4326239"/>
            <a:ext cx="123189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550" spc="65" dirty="0">
                <a:solidFill>
                  <a:srgbClr val="170F0E"/>
                </a:solidFill>
                <a:latin typeface="Arial Unicode MS"/>
                <a:cs typeface="Arial Unicode MS"/>
              </a:rPr>
              <a:t>cm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6841508" y="4100129"/>
            <a:ext cx="15113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225" marR="5080" indent="-22860">
              <a:lnSpc>
                <a:spcPct val="118100"/>
              </a:lnSpc>
              <a:spcBef>
                <a:spcPts val="95"/>
              </a:spcBef>
            </a:pPr>
            <a:r>
              <a:rPr sz="550" spc="-15" dirty="0">
                <a:solidFill>
                  <a:srgbClr val="170F0E"/>
                </a:solidFill>
                <a:latin typeface="Arial Unicode MS"/>
                <a:cs typeface="Arial Unicode MS"/>
              </a:rPr>
              <a:t>高さ  </a:t>
            </a:r>
            <a:r>
              <a:rPr sz="550" spc="70" dirty="0">
                <a:solidFill>
                  <a:srgbClr val="170F0E"/>
                </a:solidFill>
                <a:latin typeface="Arial Unicode MS"/>
                <a:cs typeface="Arial Unicode MS"/>
              </a:rPr>
              <a:t>99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857320" y="4274737"/>
            <a:ext cx="123189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550" spc="65" dirty="0">
                <a:solidFill>
                  <a:srgbClr val="170F0E"/>
                </a:solidFill>
                <a:latin typeface="Arial Unicode MS"/>
                <a:cs typeface="Arial Unicode MS"/>
              </a:rPr>
              <a:t>cm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4764595" y="2833205"/>
            <a:ext cx="0" cy="1764030"/>
          </a:xfrm>
          <a:custGeom>
            <a:avLst/>
            <a:gdLst/>
            <a:ahLst/>
            <a:cxnLst/>
            <a:rect l="l" t="t" r="r" b="b"/>
            <a:pathLst>
              <a:path h="1764029">
                <a:moveTo>
                  <a:pt x="0" y="0"/>
                </a:moveTo>
                <a:lnTo>
                  <a:pt x="0" y="1764004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815672" y="3967200"/>
            <a:ext cx="0" cy="630555"/>
          </a:xfrm>
          <a:custGeom>
            <a:avLst/>
            <a:gdLst/>
            <a:ahLst/>
            <a:cxnLst/>
            <a:rect l="l" t="t" r="r" b="b"/>
            <a:pathLst>
              <a:path h="630554">
                <a:moveTo>
                  <a:pt x="0" y="0"/>
                </a:moveTo>
                <a:lnTo>
                  <a:pt x="0" y="629996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786003" y="3902405"/>
            <a:ext cx="0" cy="695325"/>
          </a:xfrm>
          <a:custGeom>
            <a:avLst/>
            <a:gdLst/>
            <a:ahLst/>
            <a:cxnLst/>
            <a:rect l="l" t="t" r="r" b="b"/>
            <a:pathLst>
              <a:path h="695325">
                <a:moveTo>
                  <a:pt x="0" y="0"/>
                </a:moveTo>
                <a:lnTo>
                  <a:pt x="0" y="694804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815800" y="2833205"/>
            <a:ext cx="0" cy="664210"/>
          </a:xfrm>
          <a:custGeom>
            <a:avLst/>
            <a:gdLst/>
            <a:ahLst/>
            <a:cxnLst/>
            <a:rect l="l" t="t" r="r" b="b"/>
            <a:pathLst>
              <a:path h="664210">
                <a:moveTo>
                  <a:pt x="0" y="0"/>
                </a:moveTo>
                <a:lnTo>
                  <a:pt x="0" y="664197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710595" y="2833852"/>
            <a:ext cx="108585" cy="0"/>
          </a:xfrm>
          <a:custGeom>
            <a:avLst/>
            <a:gdLst/>
            <a:ahLst/>
            <a:cxnLst/>
            <a:rect l="l" t="t" r="r" b="b"/>
            <a:pathLst>
              <a:path w="108585">
                <a:moveTo>
                  <a:pt x="0" y="0"/>
                </a:moveTo>
                <a:lnTo>
                  <a:pt x="10800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759996" y="2833852"/>
            <a:ext cx="108585" cy="0"/>
          </a:xfrm>
          <a:custGeom>
            <a:avLst/>
            <a:gdLst/>
            <a:ahLst/>
            <a:cxnLst/>
            <a:rect l="l" t="t" r="r" b="b"/>
            <a:pathLst>
              <a:path w="108585">
                <a:moveTo>
                  <a:pt x="0" y="0"/>
                </a:moveTo>
                <a:lnTo>
                  <a:pt x="10800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759996" y="3499205"/>
            <a:ext cx="108585" cy="0"/>
          </a:xfrm>
          <a:custGeom>
            <a:avLst/>
            <a:gdLst/>
            <a:ahLst/>
            <a:cxnLst/>
            <a:rect l="l" t="t" r="r" b="b"/>
            <a:pathLst>
              <a:path w="108585">
                <a:moveTo>
                  <a:pt x="0" y="0"/>
                </a:moveTo>
                <a:lnTo>
                  <a:pt x="10800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759996" y="3967200"/>
            <a:ext cx="108585" cy="0"/>
          </a:xfrm>
          <a:custGeom>
            <a:avLst/>
            <a:gdLst/>
            <a:ahLst/>
            <a:cxnLst/>
            <a:rect l="l" t="t" r="r" b="b"/>
            <a:pathLst>
              <a:path w="108585">
                <a:moveTo>
                  <a:pt x="0" y="0"/>
                </a:moveTo>
                <a:lnTo>
                  <a:pt x="10800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710595" y="4599000"/>
            <a:ext cx="108585" cy="0"/>
          </a:xfrm>
          <a:custGeom>
            <a:avLst/>
            <a:gdLst/>
            <a:ahLst/>
            <a:cxnLst/>
            <a:rect l="l" t="t" r="r" b="b"/>
            <a:pathLst>
              <a:path w="108585">
                <a:moveTo>
                  <a:pt x="0" y="0"/>
                </a:moveTo>
                <a:lnTo>
                  <a:pt x="10800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759996" y="4599000"/>
            <a:ext cx="108585" cy="0"/>
          </a:xfrm>
          <a:custGeom>
            <a:avLst/>
            <a:gdLst/>
            <a:ahLst/>
            <a:cxnLst/>
            <a:rect l="l" t="t" r="r" b="b"/>
            <a:pathLst>
              <a:path w="108585">
                <a:moveTo>
                  <a:pt x="0" y="0"/>
                </a:moveTo>
                <a:lnTo>
                  <a:pt x="10800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686994" y="4599000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4">
                <a:moveTo>
                  <a:pt x="0" y="0"/>
                </a:moveTo>
                <a:lnTo>
                  <a:pt x="152996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628720" y="6916938"/>
            <a:ext cx="2753360" cy="373757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 indent="6350">
              <a:lnSpc>
                <a:spcPct val="103299"/>
              </a:lnSpc>
              <a:spcBef>
                <a:spcPts val="55"/>
              </a:spcBef>
            </a:pPr>
            <a:r>
              <a:rPr sz="1200" spc="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食</a:t>
            </a:r>
            <a:r>
              <a:rPr sz="1200" spc="-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器</a:t>
            </a:r>
            <a:r>
              <a:rPr sz="1200" spc="-7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や</a:t>
            </a:r>
            <a:r>
              <a:rPr sz="1200" spc="-16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1200" spc="-19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1200" spc="-1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1200" spc="-7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1200" spc="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食</a:t>
            </a:r>
            <a:r>
              <a:rPr sz="1200" spc="-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材</a:t>
            </a:r>
            <a:r>
              <a:rPr sz="1200" spc="-8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を</a:t>
            </a:r>
            <a:r>
              <a:rPr sz="1200" spc="-10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た</a:t>
            </a:r>
            <a:r>
              <a:rPr sz="1200" spc="-8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っ</a:t>
            </a:r>
            <a:r>
              <a:rPr sz="1200" spc="-9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ぷ</a:t>
            </a:r>
            <a:r>
              <a:rPr sz="1200" spc="-16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り</a:t>
            </a:r>
            <a:r>
              <a:rPr sz="1200" spc="-114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r>
              <a:rPr sz="1200" spc="-9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1200" spc="-114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え</a:t>
            </a:r>
            <a:r>
              <a:rPr sz="1200" spc="-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る</a:t>
            </a:r>
            <a:r>
              <a:rPr sz="120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 </a:t>
            </a:r>
            <a:r>
              <a:rPr sz="1200" spc="-17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1200" spc="-9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ラ</a:t>
            </a:r>
            <a:r>
              <a:rPr sz="1200" spc="-19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1200" spc="-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ド</a:t>
            </a:r>
            <a:r>
              <a:rPr sz="1200" spc="-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扉の</a:t>
            </a:r>
            <a:r>
              <a:rPr sz="1200" spc="-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多</a:t>
            </a:r>
            <a:r>
              <a:rPr sz="1200" spc="-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目</a:t>
            </a:r>
            <a:r>
              <a:rPr sz="1200" spc="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的収納</a:t>
            </a:r>
            <a:r>
              <a:rPr sz="1200" spc="30" dirty="0">
                <a:solidFill>
                  <a:srgbClr val="130D0C"/>
                </a:solidFill>
                <a:latin typeface="Arial Unicode MS"/>
                <a:cs typeface="Arial Unicode MS"/>
              </a:rPr>
              <a:t>。</a:t>
            </a:r>
            <a:endParaRPr sz="1200" dirty="0">
              <a:latin typeface="Arial Unicode MS"/>
              <a:cs typeface="Arial Unicode MS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3997839" y="7143910"/>
            <a:ext cx="3406579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ja-JP" altLang="en-US" sz="1400" spc="-17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大きい食器や、ホットプレートなども。</a:t>
            </a:r>
            <a:endParaRPr sz="1400" dirty="0">
              <a:latin typeface="Arial Unicode MS"/>
              <a:cs typeface="Arial Unicode MS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3618001" y="8408708"/>
            <a:ext cx="94615" cy="0"/>
          </a:xfrm>
          <a:custGeom>
            <a:avLst/>
            <a:gdLst/>
            <a:ahLst/>
            <a:cxnLst/>
            <a:rect l="l" t="t" r="r" b="b"/>
            <a:pathLst>
              <a:path w="94614">
                <a:moveTo>
                  <a:pt x="0" y="0"/>
                </a:moveTo>
                <a:lnTo>
                  <a:pt x="9450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618001" y="9546297"/>
            <a:ext cx="94615" cy="0"/>
          </a:xfrm>
          <a:custGeom>
            <a:avLst/>
            <a:gdLst/>
            <a:ahLst/>
            <a:cxnLst/>
            <a:rect l="l" t="t" r="r" b="b"/>
            <a:pathLst>
              <a:path w="94614">
                <a:moveTo>
                  <a:pt x="0" y="0"/>
                </a:moveTo>
                <a:lnTo>
                  <a:pt x="9450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665245" y="8404873"/>
            <a:ext cx="0" cy="1139825"/>
          </a:xfrm>
          <a:custGeom>
            <a:avLst/>
            <a:gdLst/>
            <a:ahLst/>
            <a:cxnLst/>
            <a:rect l="l" t="t" r="r" b="b"/>
            <a:pathLst>
              <a:path h="1139825">
                <a:moveTo>
                  <a:pt x="0" y="0"/>
                </a:moveTo>
                <a:lnTo>
                  <a:pt x="0" y="1139634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/>
          <p:nvPr/>
        </p:nvSpPr>
        <p:spPr>
          <a:xfrm>
            <a:off x="3677500" y="8886249"/>
            <a:ext cx="159385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35" dirty="0">
                <a:solidFill>
                  <a:srgbClr val="170F0E"/>
                </a:solidFill>
                <a:latin typeface="Arial Unicode MS"/>
                <a:cs typeface="Arial Unicode MS"/>
              </a:rPr>
              <a:t>2</a:t>
            </a:r>
            <a:r>
              <a:rPr sz="550" spc="20" dirty="0">
                <a:solidFill>
                  <a:srgbClr val="170F0E"/>
                </a:solidFill>
                <a:latin typeface="Arial Unicode MS"/>
                <a:cs typeface="Arial Unicode MS"/>
              </a:rPr>
              <a:t>1</a:t>
            </a:r>
            <a:r>
              <a:rPr sz="550" spc="65" dirty="0">
                <a:solidFill>
                  <a:srgbClr val="170F0E"/>
                </a:solidFill>
                <a:latin typeface="Arial Unicode MS"/>
                <a:cs typeface="Arial Unicode MS"/>
              </a:rPr>
              <a:t>5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3689668" y="8949242"/>
            <a:ext cx="13589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65" dirty="0">
                <a:solidFill>
                  <a:srgbClr val="170F0E"/>
                </a:solidFill>
                <a:latin typeface="Arial Unicode MS"/>
                <a:cs typeface="Arial Unicode MS"/>
              </a:rPr>
              <a:t>cm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4033201" y="2629206"/>
            <a:ext cx="731393" cy="112851"/>
          </a:xfrm>
          <a:prstGeom prst="rect">
            <a:avLst/>
          </a:prstGeom>
          <a:solidFill>
            <a:srgbClr val="FFFFFF"/>
          </a:solidFill>
          <a:ln w="3175">
            <a:noFill/>
          </a:ln>
        </p:spPr>
        <p:txBody>
          <a:bodyPr vert="horz" wrap="square" lIns="0" tIns="27940" rIns="0" bIns="0" rtlCol="0">
            <a:spAutoFit/>
          </a:bodyPr>
          <a:lstStyle/>
          <a:p>
            <a:pPr marL="27305">
              <a:lnSpc>
                <a:spcPct val="100000"/>
              </a:lnSpc>
              <a:spcBef>
                <a:spcPts val="220"/>
              </a:spcBef>
            </a:pPr>
            <a:r>
              <a:rPr sz="550" dirty="0">
                <a:solidFill>
                  <a:srgbClr val="130D0C"/>
                </a:solidFill>
                <a:latin typeface="Arial Unicode MS"/>
                <a:cs typeface="Arial Unicode MS"/>
              </a:rPr>
              <a:t>ト</a:t>
            </a:r>
            <a:r>
              <a:rPr sz="550" spc="-15" dirty="0">
                <a:solidFill>
                  <a:srgbClr val="130D0C"/>
                </a:solidFill>
                <a:latin typeface="Arial Unicode MS"/>
                <a:cs typeface="Arial Unicode MS"/>
              </a:rPr>
              <a:t>ー</a:t>
            </a:r>
            <a:r>
              <a:rPr sz="550" spc="35" dirty="0">
                <a:solidFill>
                  <a:srgbClr val="130D0C"/>
                </a:solidFill>
                <a:latin typeface="Arial Unicode MS"/>
                <a:cs typeface="Arial Unicode MS"/>
              </a:rPr>
              <a:t>ル</a:t>
            </a:r>
            <a:r>
              <a:rPr sz="550" dirty="0">
                <a:solidFill>
                  <a:srgbClr val="130D0C"/>
                </a:solidFill>
                <a:latin typeface="Arial Unicode MS"/>
                <a:cs typeface="Arial Unicode MS"/>
              </a:rPr>
              <a:t>キ</a:t>
            </a:r>
            <a:r>
              <a:rPr sz="550" spc="-15" dirty="0">
                <a:solidFill>
                  <a:srgbClr val="130D0C"/>
                </a:solidFill>
                <a:latin typeface="Arial Unicode MS"/>
                <a:cs typeface="Arial Unicode MS"/>
              </a:rPr>
              <a:t>ャ</a:t>
            </a:r>
            <a:r>
              <a:rPr sz="550" spc="20" dirty="0">
                <a:solidFill>
                  <a:srgbClr val="130D0C"/>
                </a:solidFill>
                <a:latin typeface="Arial Unicode MS"/>
                <a:cs typeface="Arial Unicode MS"/>
              </a:rPr>
              <a:t>ビ</a:t>
            </a:r>
            <a:r>
              <a:rPr sz="550" spc="-35" dirty="0">
                <a:solidFill>
                  <a:srgbClr val="130D0C"/>
                </a:solidFill>
                <a:latin typeface="Arial Unicode MS"/>
                <a:cs typeface="Arial Unicode MS"/>
              </a:rPr>
              <a:t>ネ</a:t>
            </a:r>
            <a:r>
              <a:rPr sz="550" spc="-60" dirty="0">
                <a:solidFill>
                  <a:srgbClr val="130D0C"/>
                </a:solidFill>
                <a:latin typeface="Arial Unicode MS"/>
                <a:cs typeface="Arial Unicode MS"/>
              </a:rPr>
              <a:t>ッ</a:t>
            </a:r>
            <a:r>
              <a:rPr sz="550" spc="15" dirty="0">
                <a:solidFill>
                  <a:srgbClr val="130D0C"/>
                </a:solidFill>
                <a:latin typeface="Arial Unicode MS"/>
                <a:cs typeface="Arial Unicode MS"/>
              </a:rPr>
              <a:t>ト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5077192" y="2629205"/>
            <a:ext cx="731393" cy="112851"/>
          </a:xfrm>
          <a:prstGeom prst="rect">
            <a:avLst/>
          </a:prstGeom>
          <a:solidFill>
            <a:srgbClr val="FFFFFF"/>
          </a:solidFill>
          <a:ln w="3175">
            <a:noFill/>
          </a:ln>
        </p:spPr>
        <p:txBody>
          <a:bodyPr vert="horz" wrap="square" lIns="0" tIns="2794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220"/>
              </a:spcBef>
            </a:pPr>
            <a:r>
              <a:rPr sz="550" spc="-60" dirty="0">
                <a:solidFill>
                  <a:srgbClr val="130D0C"/>
                </a:solidFill>
                <a:latin typeface="Arial Unicode MS"/>
                <a:cs typeface="Arial Unicode MS"/>
              </a:rPr>
              <a:t>ウ</a:t>
            </a:r>
            <a:r>
              <a:rPr sz="550" spc="-50" dirty="0">
                <a:solidFill>
                  <a:srgbClr val="130D0C"/>
                </a:solidFill>
                <a:latin typeface="Arial Unicode MS"/>
                <a:cs typeface="Arial Unicode MS"/>
              </a:rPr>
              <a:t>ォ</a:t>
            </a:r>
            <a:r>
              <a:rPr sz="550" spc="-65" dirty="0">
                <a:solidFill>
                  <a:srgbClr val="130D0C"/>
                </a:solidFill>
                <a:latin typeface="Arial Unicode MS"/>
                <a:cs typeface="Arial Unicode MS"/>
              </a:rPr>
              <a:t>ー</a:t>
            </a:r>
            <a:r>
              <a:rPr sz="550" spc="-15" dirty="0">
                <a:solidFill>
                  <a:srgbClr val="130D0C"/>
                </a:solidFill>
                <a:latin typeface="Arial Unicode MS"/>
                <a:cs typeface="Arial Unicode MS"/>
              </a:rPr>
              <a:t>ル</a:t>
            </a:r>
            <a:r>
              <a:rPr sz="550" spc="-45" dirty="0">
                <a:solidFill>
                  <a:srgbClr val="130D0C"/>
                </a:solidFill>
                <a:latin typeface="Arial Unicode MS"/>
                <a:cs typeface="Arial Unicode MS"/>
              </a:rPr>
              <a:t>キ</a:t>
            </a:r>
            <a:r>
              <a:rPr sz="550" spc="-60" dirty="0">
                <a:solidFill>
                  <a:srgbClr val="130D0C"/>
                </a:solidFill>
                <a:latin typeface="Arial Unicode MS"/>
                <a:cs typeface="Arial Unicode MS"/>
              </a:rPr>
              <a:t>ャ</a:t>
            </a:r>
            <a:r>
              <a:rPr sz="550" spc="-30" dirty="0">
                <a:solidFill>
                  <a:srgbClr val="130D0C"/>
                </a:solidFill>
                <a:latin typeface="Arial Unicode MS"/>
                <a:cs typeface="Arial Unicode MS"/>
              </a:rPr>
              <a:t>ビ</a:t>
            </a:r>
            <a:r>
              <a:rPr sz="550" spc="-80" dirty="0">
                <a:solidFill>
                  <a:srgbClr val="130D0C"/>
                </a:solidFill>
                <a:latin typeface="Arial Unicode MS"/>
                <a:cs typeface="Arial Unicode MS"/>
              </a:rPr>
              <a:t>ネ</a:t>
            </a:r>
            <a:r>
              <a:rPr sz="550" spc="-105" dirty="0">
                <a:solidFill>
                  <a:srgbClr val="130D0C"/>
                </a:solidFill>
                <a:latin typeface="Arial Unicode MS"/>
                <a:cs typeface="Arial Unicode MS"/>
              </a:rPr>
              <a:t>ッ</a:t>
            </a:r>
            <a:r>
              <a:rPr sz="550" spc="-35" dirty="0">
                <a:solidFill>
                  <a:srgbClr val="130D0C"/>
                </a:solidFill>
                <a:latin typeface="Arial Unicode MS"/>
                <a:cs typeface="Arial Unicode MS"/>
              </a:rPr>
              <a:t>ト</a:t>
            </a:r>
            <a:endParaRPr sz="550" dirty="0">
              <a:latin typeface="Arial Unicode MS"/>
              <a:cs typeface="Arial Unicode MS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5077193" y="3639591"/>
            <a:ext cx="681990" cy="141605"/>
          </a:xfrm>
          <a:custGeom>
            <a:avLst/>
            <a:gdLst/>
            <a:ahLst/>
            <a:cxnLst/>
            <a:rect l="l" t="t" r="r" b="b"/>
            <a:pathLst>
              <a:path w="681989" h="141604">
                <a:moveTo>
                  <a:pt x="0" y="141604"/>
                </a:moveTo>
                <a:lnTo>
                  <a:pt x="681609" y="141604"/>
                </a:lnTo>
                <a:lnTo>
                  <a:pt x="681609" y="0"/>
                </a:lnTo>
                <a:lnTo>
                  <a:pt x="0" y="0"/>
                </a:lnTo>
                <a:lnTo>
                  <a:pt x="0" y="1416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077193" y="3639591"/>
            <a:ext cx="681990" cy="141605"/>
          </a:xfrm>
          <a:custGeom>
            <a:avLst/>
            <a:gdLst/>
            <a:ahLst/>
            <a:cxnLst/>
            <a:rect l="l" t="t" r="r" b="b"/>
            <a:pathLst>
              <a:path w="681989" h="141604">
                <a:moveTo>
                  <a:pt x="0" y="141604"/>
                </a:moveTo>
                <a:lnTo>
                  <a:pt x="681609" y="141604"/>
                </a:lnTo>
                <a:lnTo>
                  <a:pt x="681609" y="0"/>
                </a:lnTo>
                <a:lnTo>
                  <a:pt x="0" y="0"/>
                </a:lnTo>
                <a:lnTo>
                  <a:pt x="0" y="141604"/>
                </a:lnTo>
                <a:close/>
              </a:path>
            </a:pathLst>
          </a:custGeom>
          <a:ln w="3175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 txBox="1"/>
          <p:nvPr/>
        </p:nvSpPr>
        <p:spPr>
          <a:xfrm>
            <a:off x="6085192" y="3637203"/>
            <a:ext cx="681990" cy="141605"/>
          </a:xfrm>
          <a:prstGeom prst="rect">
            <a:avLst/>
          </a:prstGeom>
          <a:solidFill>
            <a:srgbClr val="FFFFFF"/>
          </a:solidFill>
          <a:ln w="3175">
            <a:noFill/>
          </a:ln>
        </p:spPr>
        <p:txBody>
          <a:bodyPr vert="horz" wrap="square" lIns="0" tIns="27940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220"/>
              </a:spcBef>
            </a:pPr>
            <a:r>
              <a:rPr sz="550" spc="-95" dirty="0">
                <a:solidFill>
                  <a:srgbClr val="130D0C"/>
                </a:solidFill>
                <a:latin typeface="Arial Unicode MS"/>
                <a:cs typeface="Arial Unicode MS"/>
              </a:rPr>
              <a:t>ハイフ</a:t>
            </a:r>
            <a:r>
              <a:rPr sz="550" spc="-90" dirty="0">
                <a:solidFill>
                  <a:srgbClr val="130D0C"/>
                </a:solidFill>
                <a:latin typeface="Arial Unicode MS"/>
                <a:cs typeface="Arial Unicode MS"/>
              </a:rPr>
              <a:t>ロ</a:t>
            </a:r>
            <a:r>
              <a:rPr sz="550" spc="-95" dirty="0">
                <a:solidFill>
                  <a:srgbClr val="130D0C"/>
                </a:solidFill>
                <a:latin typeface="Arial Unicode MS"/>
                <a:cs typeface="Arial Unicode MS"/>
              </a:rPr>
              <a:t>アキ</a:t>
            </a:r>
            <a:r>
              <a:rPr sz="550" spc="-105" dirty="0">
                <a:solidFill>
                  <a:srgbClr val="130D0C"/>
                </a:solidFill>
                <a:latin typeface="Arial Unicode MS"/>
                <a:cs typeface="Arial Unicode MS"/>
              </a:rPr>
              <a:t>ャ</a:t>
            </a:r>
            <a:r>
              <a:rPr sz="550" spc="-80" dirty="0">
                <a:solidFill>
                  <a:srgbClr val="130D0C"/>
                </a:solidFill>
                <a:latin typeface="Arial Unicode MS"/>
                <a:cs typeface="Arial Unicode MS"/>
              </a:rPr>
              <a:t>ビ</a:t>
            </a:r>
            <a:r>
              <a:rPr sz="550" spc="-125" dirty="0">
                <a:solidFill>
                  <a:srgbClr val="130D0C"/>
                </a:solidFill>
                <a:latin typeface="Arial Unicode MS"/>
                <a:cs typeface="Arial Unicode MS"/>
              </a:rPr>
              <a:t>ネ</a:t>
            </a:r>
            <a:r>
              <a:rPr sz="550" spc="-145" dirty="0">
                <a:solidFill>
                  <a:srgbClr val="130D0C"/>
                </a:solidFill>
                <a:latin typeface="Arial Unicode MS"/>
                <a:cs typeface="Arial Unicode MS"/>
              </a:rPr>
              <a:t>ッ</a:t>
            </a:r>
            <a:r>
              <a:rPr sz="550" spc="-70" dirty="0">
                <a:solidFill>
                  <a:srgbClr val="130D0C"/>
                </a:solidFill>
                <a:latin typeface="Arial Unicode MS"/>
                <a:cs typeface="Arial Unicode MS"/>
              </a:rPr>
              <a:t>ト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5307114" y="3856888"/>
            <a:ext cx="271780" cy="93980"/>
          </a:xfrm>
          <a:custGeom>
            <a:avLst/>
            <a:gdLst/>
            <a:ahLst/>
            <a:cxnLst/>
            <a:rect l="l" t="t" r="r" b="b"/>
            <a:pathLst>
              <a:path w="271779" h="93979">
                <a:moveTo>
                  <a:pt x="0" y="0"/>
                </a:moveTo>
                <a:lnTo>
                  <a:pt x="177114" y="0"/>
                </a:lnTo>
                <a:lnTo>
                  <a:pt x="271614" y="93738"/>
                </a:lnTo>
              </a:path>
            </a:pathLst>
          </a:custGeom>
          <a:ln w="3594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969192" y="3804094"/>
            <a:ext cx="429895" cy="106045"/>
          </a:xfrm>
          <a:custGeom>
            <a:avLst/>
            <a:gdLst/>
            <a:ahLst/>
            <a:cxnLst/>
            <a:rect l="l" t="t" r="r" b="b"/>
            <a:pathLst>
              <a:path w="429895" h="106045">
                <a:moveTo>
                  <a:pt x="0" y="105600"/>
                </a:moveTo>
                <a:lnTo>
                  <a:pt x="429602" y="105600"/>
                </a:lnTo>
                <a:lnTo>
                  <a:pt x="429602" y="0"/>
                </a:lnTo>
                <a:lnTo>
                  <a:pt x="0" y="0"/>
                </a:lnTo>
                <a:lnTo>
                  <a:pt x="0" y="105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 txBox="1"/>
          <p:nvPr/>
        </p:nvSpPr>
        <p:spPr>
          <a:xfrm>
            <a:off x="4792517" y="3653062"/>
            <a:ext cx="975994" cy="258445"/>
          </a:xfrm>
          <a:prstGeom prst="rect">
            <a:avLst/>
          </a:prstGeom>
          <a:ln>
            <a:noFill/>
          </a:ln>
        </p:spPr>
        <p:txBody>
          <a:bodyPr vert="horz" wrap="square" lIns="0" tIns="14604" rIns="0" bIns="0" rtlCol="0">
            <a:spAutoFit/>
          </a:bodyPr>
          <a:lstStyle/>
          <a:p>
            <a:pPr marL="313055">
              <a:lnSpc>
                <a:spcPct val="100000"/>
              </a:lnSpc>
              <a:spcBef>
                <a:spcPts val="114"/>
              </a:spcBef>
            </a:pPr>
            <a:r>
              <a:rPr sz="550" dirty="0">
                <a:solidFill>
                  <a:srgbClr val="130D0C"/>
                </a:solidFill>
                <a:latin typeface="Arial Unicode MS"/>
                <a:cs typeface="Arial Unicode MS"/>
              </a:rPr>
              <a:t>フ</a:t>
            </a:r>
            <a:r>
              <a:rPr sz="550" spc="5" dirty="0">
                <a:solidFill>
                  <a:srgbClr val="130D0C"/>
                </a:solidFill>
                <a:latin typeface="Arial Unicode MS"/>
                <a:cs typeface="Arial Unicode MS"/>
              </a:rPr>
              <a:t>ロ</a:t>
            </a:r>
            <a:r>
              <a:rPr sz="550" dirty="0">
                <a:solidFill>
                  <a:srgbClr val="130D0C"/>
                </a:solidFill>
                <a:latin typeface="Arial Unicode MS"/>
                <a:cs typeface="Arial Unicode MS"/>
              </a:rPr>
              <a:t>アキ</a:t>
            </a:r>
            <a:r>
              <a:rPr sz="550" spc="-15" dirty="0">
                <a:solidFill>
                  <a:srgbClr val="130D0C"/>
                </a:solidFill>
                <a:latin typeface="Arial Unicode MS"/>
                <a:cs typeface="Arial Unicode MS"/>
              </a:rPr>
              <a:t>ャ</a:t>
            </a:r>
            <a:r>
              <a:rPr sz="550" spc="20" dirty="0">
                <a:solidFill>
                  <a:srgbClr val="130D0C"/>
                </a:solidFill>
                <a:latin typeface="Arial Unicode MS"/>
                <a:cs typeface="Arial Unicode MS"/>
              </a:rPr>
              <a:t>ビ</a:t>
            </a:r>
            <a:r>
              <a:rPr sz="550" spc="-35" dirty="0">
                <a:solidFill>
                  <a:srgbClr val="130D0C"/>
                </a:solidFill>
                <a:latin typeface="Arial Unicode MS"/>
                <a:cs typeface="Arial Unicode MS"/>
              </a:rPr>
              <a:t>ネ</a:t>
            </a:r>
            <a:r>
              <a:rPr sz="550" spc="-60" dirty="0">
                <a:solidFill>
                  <a:srgbClr val="130D0C"/>
                </a:solidFill>
                <a:latin typeface="Arial Unicode MS"/>
                <a:cs typeface="Arial Unicode MS"/>
              </a:rPr>
              <a:t>ッ</a:t>
            </a:r>
            <a:r>
              <a:rPr sz="550" spc="15" dirty="0">
                <a:solidFill>
                  <a:srgbClr val="130D0C"/>
                </a:solidFill>
                <a:latin typeface="Arial Unicode MS"/>
                <a:cs typeface="Arial Unicode MS"/>
              </a:rPr>
              <a:t>ト</a:t>
            </a:r>
            <a:endParaRPr sz="550" dirty="0">
              <a:latin typeface="Arial Unicode MS"/>
              <a:cs typeface="Arial Unicode MS"/>
            </a:endParaRPr>
          </a:p>
          <a:p>
            <a:pPr marL="25400">
              <a:lnSpc>
                <a:spcPct val="100000"/>
              </a:lnSpc>
              <a:spcBef>
                <a:spcPts val="495"/>
              </a:spcBef>
            </a:pPr>
            <a:r>
              <a:rPr sz="825" spc="89" baseline="25252" dirty="0">
                <a:solidFill>
                  <a:srgbClr val="170F0E"/>
                </a:solidFill>
                <a:latin typeface="Arial Unicode MS"/>
                <a:cs typeface="Arial Unicode MS"/>
              </a:rPr>
              <a:t>cm</a:t>
            </a:r>
            <a:r>
              <a:rPr sz="825" spc="367" baseline="25252" dirty="0">
                <a:solidFill>
                  <a:srgbClr val="170F0E"/>
                </a:solidFill>
                <a:latin typeface="Arial Unicode MS"/>
                <a:cs typeface="Arial Unicode MS"/>
              </a:rPr>
              <a:t> </a:t>
            </a:r>
            <a:r>
              <a:rPr sz="550" spc="-5" dirty="0">
                <a:solidFill>
                  <a:srgbClr val="130D0C"/>
                </a:solidFill>
                <a:latin typeface="Arial Unicode MS"/>
                <a:cs typeface="Arial Unicode MS"/>
              </a:rPr>
              <a:t>カウ</a:t>
            </a:r>
            <a:r>
              <a:rPr sz="550" spc="15" dirty="0">
                <a:solidFill>
                  <a:srgbClr val="130D0C"/>
                </a:solidFill>
                <a:latin typeface="Arial Unicode MS"/>
                <a:cs typeface="Arial Unicode MS"/>
              </a:rPr>
              <a:t>ン</a:t>
            </a:r>
            <a:r>
              <a:rPr sz="550" spc="-10" dirty="0">
                <a:solidFill>
                  <a:srgbClr val="130D0C"/>
                </a:solidFill>
                <a:latin typeface="Arial Unicode MS"/>
                <a:cs typeface="Arial Unicode MS"/>
              </a:rPr>
              <a:t>タ</a:t>
            </a:r>
            <a:r>
              <a:rPr sz="550" spc="15" dirty="0">
                <a:solidFill>
                  <a:srgbClr val="130D0C"/>
                </a:solidFill>
                <a:latin typeface="Arial Unicode MS"/>
                <a:cs typeface="Arial Unicode MS"/>
              </a:rPr>
              <a:t>ー</a:t>
            </a:r>
            <a:endParaRPr sz="550" dirty="0">
              <a:latin typeface="Arial Unicode MS"/>
              <a:cs typeface="Arial Unicode MS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4969192" y="3804094"/>
            <a:ext cx="429895" cy="106045"/>
          </a:xfrm>
          <a:custGeom>
            <a:avLst/>
            <a:gdLst/>
            <a:ahLst/>
            <a:cxnLst/>
            <a:rect l="l" t="t" r="r" b="b"/>
            <a:pathLst>
              <a:path w="429895" h="106045">
                <a:moveTo>
                  <a:pt x="0" y="105600"/>
                </a:moveTo>
                <a:lnTo>
                  <a:pt x="429602" y="105600"/>
                </a:lnTo>
                <a:lnTo>
                  <a:pt x="429602" y="0"/>
                </a:lnTo>
                <a:lnTo>
                  <a:pt x="0" y="0"/>
                </a:lnTo>
                <a:lnTo>
                  <a:pt x="0" y="105600"/>
                </a:lnTo>
                <a:close/>
              </a:path>
            </a:pathLst>
          </a:custGeom>
          <a:ln w="3175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6079363" y="3856609"/>
            <a:ext cx="664844" cy="74824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6651002" y="3904208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>
                <a:moveTo>
                  <a:pt x="0" y="0"/>
                </a:moveTo>
                <a:lnTo>
                  <a:pt x="189001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014798" y="7620101"/>
            <a:ext cx="707999" cy="17111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810389" y="7857439"/>
            <a:ext cx="709777" cy="147179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206608" y="7452004"/>
            <a:ext cx="707275" cy="187222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 txBox="1"/>
          <p:nvPr/>
        </p:nvSpPr>
        <p:spPr>
          <a:xfrm>
            <a:off x="630252" y="1048944"/>
            <a:ext cx="4900598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ja-JP" altLang="en-US" sz="1200"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収納量が多いならトールキャビネットやウォールキャビネット必須です</a:t>
            </a:r>
            <a:endParaRPr sz="12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4195800" y="7452004"/>
            <a:ext cx="2698750" cy="0"/>
          </a:xfrm>
          <a:custGeom>
            <a:avLst/>
            <a:gdLst/>
            <a:ahLst/>
            <a:cxnLst/>
            <a:rect l="l" t="t" r="r" b="b"/>
            <a:pathLst>
              <a:path w="2698750">
                <a:moveTo>
                  <a:pt x="0" y="0"/>
                </a:moveTo>
                <a:lnTo>
                  <a:pt x="2698203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014798" y="7618298"/>
            <a:ext cx="1879600" cy="0"/>
          </a:xfrm>
          <a:custGeom>
            <a:avLst/>
            <a:gdLst/>
            <a:ahLst/>
            <a:cxnLst/>
            <a:rect l="l" t="t" r="r" b="b"/>
            <a:pathLst>
              <a:path w="1879600">
                <a:moveTo>
                  <a:pt x="0" y="0"/>
                </a:moveTo>
                <a:lnTo>
                  <a:pt x="1879193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 txBox="1"/>
          <p:nvPr/>
        </p:nvSpPr>
        <p:spPr>
          <a:xfrm>
            <a:off x="6606741" y="7339583"/>
            <a:ext cx="301625" cy="287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600" spc="70" dirty="0">
                <a:solidFill>
                  <a:srgbClr val="170F0E"/>
                </a:solidFill>
                <a:latin typeface="Arial Unicode MS"/>
                <a:cs typeface="Arial Unicode MS"/>
              </a:rPr>
              <a:t>2</a:t>
            </a:r>
            <a:r>
              <a:rPr sz="600" spc="60" dirty="0">
                <a:solidFill>
                  <a:srgbClr val="170F0E"/>
                </a:solidFill>
                <a:latin typeface="Arial Unicode MS"/>
                <a:cs typeface="Arial Unicode MS"/>
              </a:rPr>
              <a:t>3</a:t>
            </a:r>
            <a:r>
              <a:rPr sz="600" spc="75" dirty="0">
                <a:solidFill>
                  <a:srgbClr val="170F0E"/>
                </a:solidFill>
                <a:latin typeface="Arial Unicode MS"/>
                <a:cs typeface="Arial Unicode MS"/>
              </a:rPr>
              <a:t>5</a:t>
            </a:r>
            <a:r>
              <a:rPr sz="600" spc="45" dirty="0">
                <a:solidFill>
                  <a:srgbClr val="170F0E"/>
                </a:solidFill>
                <a:latin typeface="Arial Unicode MS"/>
                <a:cs typeface="Arial Unicode MS"/>
              </a:rPr>
              <a:t>c</a:t>
            </a:r>
            <a:r>
              <a:rPr sz="600" spc="100" dirty="0">
                <a:solidFill>
                  <a:srgbClr val="170F0E"/>
                </a:solidFill>
                <a:latin typeface="Arial Unicode MS"/>
                <a:cs typeface="Arial Unicode MS"/>
              </a:rPr>
              <a:t>m</a:t>
            </a:r>
            <a:endParaRPr sz="600">
              <a:latin typeface="Arial Unicode MS"/>
              <a:cs typeface="Arial Unicode MS"/>
            </a:endParaRPr>
          </a:p>
          <a:p>
            <a:pPr marL="27305">
              <a:lnSpc>
                <a:spcPct val="100000"/>
              </a:lnSpc>
              <a:spcBef>
                <a:spcPts val="575"/>
              </a:spcBef>
            </a:pPr>
            <a:r>
              <a:rPr sz="600" spc="20" dirty="0">
                <a:solidFill>
                  <a:srgbClr val="170F0E"/>
                </a:solidFill>
                <a:latin typeface="Arial Unicode MS"/>
                <a:cs typeface="Arial Unicode MS"/>
              </a:rPr>
              <a:t>2</a:t>
            </a:r>
            <a:r>
              <a:rPr sz="600" spc="-10" dirty="0">
                <a:solidFill>
                  <a:srgbClr val="170F0E"/>
                </a:solidFill>
                <a:latin typeface="Arial Unicode MS"/>
                <a:cs typeface="Arial Unicode MS"/>
              </a:rPr>
              <a:t>1</a:t>
            </a:r>
            <a:r>
              <a:rPr sz="600" spc="75" dirty="0">
                <a:solidFill>
                  <a:srgbClr val="170F0E"/>
                </a:solidFill>
                <a:latin typeface="Arial Unicode MS"/>
                <a:cs typeface="Arial Unicode MS"/>
              </a:rPr>
              <a:t>5</a:t>
            </a:r>
            <a:r>
              <a:rPr sz="600" spc="45" dirty="0">
                <a:solidFill>
                  <a:srgbClr val="170F0E"/>
                </a:solidFill>
                <a:latin typeface="Arial Unicode MS"/>
                <a:cs typeface="Arial Unicode MS"/>
              </a:rPr>
              <a:t>c</a:t>
            </a:r>
            <a:r>
              <a:rPr sz="600" spc="100" dirty="0">
                <a:solidFill>
                  <a:srgbClr val="170F0E"/>
                </a:solidFill>
                <a:latin typeface="Arial Unicode MS"/>
                <a:cs typeface="Arial Unicode MS"/>
              </a:rPr>
              <a:t>m</a:t>
            </a:r>
            <a:endParaRPr sz="600">
              <a:latin typeface="Arial Unicode MS"/>
              <a:cs typeface="Arial Unicode MS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6615400" y="7846299"/>
            <a:ext cx="292735" cy="12318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600" dirty="0">
                <a:solidFill>
                  <a:srgbClr val="170F0E"/>
                </a:solidFill>
                <a:latin typeface="Arial Unicode MS"/>
                <a:cs typeface="Arial Unicode MS"/>
              </a:rPr>
              <a:t>1</a:t>
            </a:r>
            <a:r>
              <a:rPr sz="600" spc="65" dirty="0">
                <a:solidFill>
                  <a:srgbClr val="170F0E"/>
                </a:solidFill>
                <a:latin typeface="Arial Unicode MS"/>
                <a:cs typeface="Arial Unicode MS"/>
              </a:rPr>
              <a:t>8</a:t>
            </a:r>
            <a:r>
              <a:rPr sz="600" spc="75" dirty="0">
                <a:solidFill>
                  <a:srgbClr val="170F0E"/>
                </a:solidFill>
                <a:latin typeface="Arial Unicode MS"/>
                <a:cs typeface="Arial Unicode MS"/>
              </a:rPr>
              <a:t>5</a:t>
            </a:r>
            <a:r>
              <a:rPr sz="600" spc="45" dirty="0">
                <a:solidFill>
                  <a:srgbClr val="170F0E"/>
                </a:solidFill>
                <a:latin typeface="Arial Unicode MS"/>
                <a:cs typeface="Arial Unicode MS"/>
              </a:rPr>
              <a:t>c</a:t>
            </a:r>
            <a:r>
              <a:rPr sz="600" spc="100" dirty="0">
                <a:solidFill>
                  <a:srgbClr val="170F0E"/>
                </a:solidFill>
                <a:latin typeface="Arial Unicode MS"/>
                <a:cs typeface="Arial Unicode MS"/>
              </a:rPr>
              <a:t>m</a:t>
            </a:r>
            <a:endParaRPr sz="600">
              <a:latin typeface="Arial Unicode MS"/>
              <a:cs typeface="Arial Unicode MS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4252163" y="7455966"/>
            <a:ext cx="0" cy="543560"/>
          </a:xfrm>
          <a:custGeom>
            <a:avLst/>
            <a:gdLst/>
            <a:ahLst/>
            <a:cxnLst/>
            <a:rect l="l" t="t" r="r" b="b"/>
            <a:pathLst>
              <a:path h="543559">
                <a:moveTo>
                  <a:pt x="0" y="0"/>
                </a:moveTo>
                <a:lnTo>
                  <a:pt x="0" y="543090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212183" y="7455966"/>
            <a:ext cx="80010" cy="43180"/>
          </a:xfrm>
          <a:custGeom>
            <a:avLst/>
            <a:gdLst/>
            <a:ahLst/>
            <a:cxnLst/>
            <a:rect l="l" t="t" r="r" b="b"/>
            <a:pathLst>
              <a:path w="80010" h="43179">
                <a:moveTo>
                  <a:pt x="0" y="43014"/>
                </a:moveTo>
                <a:lnTo>
                  <a:pt x="39979" y="0"/>
                </a:lnTo>
                <a:lnTo>
                  <a:pt x="79971" y="43014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212170" y="7956042"/>
            <a:ext cx="80010" cy="43180"/>
          </a:xfrm>
          <a:custGeom>
            <a:avLst/>
            <a:gdLst/>
            <a:ahLst/>
            <a:cxnLst/>
            <a:rect l="l" t="t" r="r" b="b"/>
            <a:pathLst>
              <a:path w="80010" h="43179">
                <a:moveTo>
                  <a:pt x="79984" y="0"/>
                </a:moveTo>
                <a:lnTo>
                  <a:pt x="39992" y="43014"/>
                </a:lnTo>
                <a:lnTo>
                  <a:pt x="0" y="0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5061267" y="7617968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088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5021275" y="7617968"/>
            <a:ext cx="80010" cy="43180"/>
          </a:xfrm>
          <a:custGeom>
            <a:avLst/>
            <a:gdLst/>
            <a:ahLst/>
            <a:cxnLst/>
            <a:rect l="l" t="t" r="r" b="b"/>
            <a:pathLst>
              <a:path w="80010" h="43179">
                <a:moveTo>
                  <a:pt x="0" y="43014"/>
                </a:moveTo>
                <a:lnTo>
                  <a:pt x="39992" y="0"/>
                </a:lnTo>
                <a:lnTo>
                  <a:pt x="79984" y="43014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5021275" y="7956042"/>
            <a:ext cx="80010" cy="43180"/>
          </a:xfrm>
          <a:custGeom>
            <a:avLst/>
            <a:gdLst/>
            <a:ahLst/>
            <a:cxnLst/>
            <a:rect l="l" t="t" r="r" b="b"/>
            <a:pathLst>
              <a:path w="80010" h="43179">
                <a:moveTo>
                  <a:pt x="79984" y="0"/>
                </a:moveTo>
                <a:lnTo>
                  <a:pt x="39992" y="43014"/>
                </a:lnTo>
                <a:lnTo>
                  <a:pt x="0" y="0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252163" y="8000631"/>
            <a:ext cx="0" cy="679450"/>
          </a:xfrm>
          <a:custGeom>
            <a:avLst/>
            <a:gdLst/>
            <a:ahLst/>
            <a:cxnLst/>
            <a:rect l="l" t="t" r="r" b="b"/>
            <a:pathLst>
              <a:path h="679450">
                <a:moveTo>
                  <a:pt x="0" y="0"/>
                </a:moveTo>
                <a:lnTo>
                  <a:pt x="0" y="678827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212183" y="8000631"/>
            <a:ext cx="80010" cy="43180"/>
          </a:xfrm>
          <a:custGeom>
            <a:avLst/>
            <a:gdLst/>
            <a:ahLst/>
            <a:cxnLst/>
            <a:rect l="l" t="t" r="r" b="b"/>
            <a:pathLst>
              <a:path w="80010" h="43179">
                <a:moveTo>
                  <a:pt x="0" y="43014"/>
                </a:moveTo>
                <a:lnTo>
                  <a:pt x="39979" y="0"/>
                </a:lnTo>
                <a:lnTo>
                  <a:pt x="79971" y="43014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212170" y="8636444"/>
            <a:ext cx="80010" cy="43180"/>
          </a:xfrm>
          <a:custGeom>
            <a:avLst/>
            <a:gdLst/>
            <a:ahLst/>
            <a:cxnLst/>
            <a:rect l="l" t="t" r="r" b="b"/>
            <a:pathLst>
              <a:path w="80010" h="43179">
                <a:moveTo>
                  <a:pt x="79984" y="0"/>
                </a:moveTo>
                <a:lnTo>
                  <a:pt x="39992" y="43014"/>
                </a:lnTo>
                <a:lnTo>
                  <a:pt x="0" y="0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5061267" y="8000631"/>
            <a:ext cx="0" cy="679450"/>
          </a:xfrm>
          <a:custGeom>
            <a:avLst/>
            <a:gdLst/>
            <a:ahLst/>
            <a:cxnLst/>
            <a:rect l="l" t="t" r="r" b="b"/>
            <a:pathLst>
              <a:path h="679450">
                <a:moveTo>
                  <a:pt x="0" y="0"/>
                </a:moveTo>
                <a:lnTo>
                  <a:pt x="0" y="678827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021275" y="8000631"/>
            <a:ext cx="80010" cy="43180"/>
          </a:xfrm>
          <a:custGeom>
            <a:avLst/>
            <a:gdLst/>
            <a:ahLst/>
            <a:cxnLst/>
            <a:rect l="l" t="t" r="r" b="b"/>
            <a:pathLst>
              <a:path w="80010" h="43179">
                <a:moveTo>
                  <a:pt x="0" y="43014"/>
                </a:moveTo>
                <a:lnTo>
                  <a:pt x="39992" y="0"/>
                </a:lnTo>
                <a:lnTo>
                  <a:pt x="79984" y="43014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021275" y="8636444"/>
            <a:ext cx="80010" cy="43180"/>
          </a:xfrm>
          <a:custGeom>
            <a:avLst/>
            <a:gdLst/>
            <a:ahLst/>
            <a:cxnLst/>
            <a:rect l="l" t="t" r="r" b="b"/>
            <a:pathLst>
              <a:path w="80010" h="43179">
                <a:moveTo>
                  <a:pt x="79984" y="0"/>
                </a:moveTo>
                <a:lnTo>
                  <a:pt x="39992" y="43014"/>
                </a:lnTo>
                <a:lnTo>
                  <a:pt x="0" y="0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859564" y="7867434"/>
            <a:ext cx="0" cy="812165"/>
          </a:xfrm>
          <a:custGeom>
            <a:avLst/>
            <a:gdLst/>
            <a:ahLst/>
            <a:cxnLst/>
            <a:rect l="l" t="t" r="r" b="b"/>
            <a:pathLst>
              <a:path h="812165">
                <a:moveTo>
                  <a:pt x="0" y="0"/>
                </a:moveTo>
                <a:lnTo>
                  <a:pt x="0" y="812025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5819571" y="7867434"/>
            <a:ext cx="80010" cy="43180"/>
          </a:xfrm>
          <a:custGeom>
            <a:avLst/>
            <a:gdLst/>
            <a:ahLst/>
            <a:cxnLst/>
            <a:rect l="l" t="t" r="r" b="b"/>
            <a:pathLst>
              <a:path w="80010" h="43179">
                <a:moveTo>
                  <a:pt x="0" y="43014"/>
                </a:moveTo>
                <a:lnTo>
                  <a:pt x="39992" y="0"/>
                </a:lnTo>
                <a:lnTo>
                  <a:pt x="79984" y="43014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5819571" y="8636444"/>
            <a:ext cx="80010" cy="43180"/>
          </a:xfrm>
          <a:custGeom>
            <a:avLst/>
            <a:gdLst/>
            <a:ahLst/>
            <a:cxnLst/>
            <a:rect l="l" t="t" r="r" b="b"/>
            <a:pathLst>
              <a:path w="80010" h="43179">
                <a:moveTo>
                  <a:pt x="79984" y="0"/>
                </a:moveTo>
                <a:lnTo>
                  <a:pt x="39992" y="43014"/>
                </a:lnTo>
                <a:lnTo>
                  <a:pt x="0" y="0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4252163" y="8688031"/>
            <a:ext cx="0" cy="628650"/>
          </a:xfrm>
          <a:custGeom>
            <a:avLst/>
            <a:gdLst/>
            <a:ahLst/>
            <a:cxnLst/>
            <a:rect l="l" t="t" r="r" b="b"/>
            <a:pathLst>
              <a:path h="628650">
                <a:moveTo>
                  <a:pt x="0" y="0"/>
                </a:moveTo>
                <a:lnTo>
                  <a:pt x="0" y="628624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212183" y="8688031"/>
            <a:ext cx="80010" cy="43180"/>
          </a:xfrm>
          <a:custGeom>
            <a:avLst/>
            <a:gdLst/>
            <a:ahLst/>
            <a:cxnLst/>
            <a:rect l="l" t="t" r="r" b="b"/>
            <a:pathLst>
              <a:path w="80010" h="43179">
                <a:moveTo>
                  <a:pt x="0" y="43014"/>
                </a:moveTo>
                <a:lnTo>
                  <a:pt x="39979" y="0"/>
                </a:lnTo>
                <a:lnTo>
                  <a:pt x="79971" y="43014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4212170" y="9273641"/>
            <a:ext cx="80010" cy="43180"/>
          </a:xfrm>
          <a:custGeom>
            <a:avLst/>
            <a:gdLst/>
            <a:ahLst/>
            <a:cxnLst/>
            <a:rect l="l" t="t" r="r" b="b"/>
            <a:pathLst>
              <a:path w="80010" h="43179">
                <a:moveTo>
                  <a:pt x="79984" y="0"/>
                </a:moveTo>
                <a:lnTo>
                  <a:pt x="39992" y="43014"/>
                </a:lnTo>
                <a:lnTo>
                  <a:pt x="0" y="0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5061267" y="8688031"/>
            <a:ext cx="0" cy="628650"/>
          </a:xfrm>
          <a:custGeom>
            <a:avLst/>
            <a:gdLst/>
            <a:ahLst/>
            <a:cxnLst/>
            <a:rect l="l" t="t" r="r" b="b"/>
            <a:pathLst>
              <a:path h="628650">
                <a:moveTo>
                  <a:pt x="0" y="0"/>
                </a:moveTo>
                <a:lnTo>
                  <a:pt x="0" y="628624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021275" y="8688031"/>
            <a:ext cx="80010" cy="43180"/>
          </a:xfrm>
          <a:custGeom>
            <a:avLst/>
            <a:gdLst/>
            <a:ahLst/>
            <a:cxnLst/>
            <a:rect l="l" t="t" r="r" b="b"/>
            <a:pathLst>
              <a:path w="80010" h="43179">
                <a:moveTo>
                  <a:pt x="0" y="43014"/>
                </a:moveTo>
                <a:lnTo>
                  <a:pt x="39992" y="0"/>
                </a:lnTo>
                <a:lnTo>
                  <a:pt x="79984" y="43014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5021275" y="9273641"/>
            <a:ext cx="80010" cy="43180"/>
          </a:xfrm>
          <a:custGeom>
            <a:avLst/>
            <a:gdLst/>
            <a:ahLst/>
            <a:cxnLst/>
            <a:rect l="l" t="t" r="r" b="b"/>
            <a:pathLst>
              <a:path w="80010" h="43179">
                <a:moveTo>
                  <a:pt x="79984" y="0"/>
                </a:moveTo>
                <a:lnTo>
                  <a:pt x="39992" y="43014"/>
                </a:lnTo>
                <a:lnTo>
                  <a:pt x="0" y="0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5859564" y="8688031"/>
            <a:ext cx="0" cy="628650"/>
          </a:xfrm>
          <a:custGeom>
            <a:avLst/>
            <a:gdLst/>
            <a:ahLst/>
            <a:cxnLst/>
            <a:rect l="l" t="t" r="r" b="b"/>
            <a:pathLst>
              <a:path h="628650">
                <a:moveTo>
                  <a:pt x="0" y="0"/>
                </a:moveTo>
                <a:lnTo>
                  <a:pt x="0" y="628624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5819571" y="8688031"/>
            <a:ext cx="80010" cy="43180"/>
          </a:xfrm>
          <a:custGeom>
            <a:avLst/>
            <a:gdLst/>
            <a:ahLst/>
            <a:cxnLst/>
            <a:rect l="l" t="t" r="r" b="b"/>
            <a:pathLst>
              <a:path w="80010" h="43179">
                <a:moveTo>
                  <a:pt x="0" y="43014"/>
                </a:moveTo>
                <a:lnTo>
                  <a:pt x="39992" y="0"/>
                </a:lnTo>
                <a:lnTo>
                  <a:pt x="79984" y="43014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5819571" y="9273641"/>
            <a:ext cx="80010" cy="43180"/>
          </a:xfrm>
          <a:custGeom>
            <a:avLst/>
            <a:gdLst/>
            <a:ahLst/>
            <a:cxnLst/>
            <a:rect l="l" t="t" r="r" b="b"/>
            <a:pathLst>
              <a:path w="80010" h="43179">
                <a:moveTo>
                  <a:pt x="79984" y="0"/>
                </a:moveTo>
                <a:lnTo>
                  <a:pt x="39992" y="43014"/>
                </a:lnTo>
                <a:lnTo>
                  <a:pt x="0" y="0"/>
                </a:lnTo>
              </a:path>
            </a:pathLst>
          </a:custGeom>
          <a:ln w="5397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 txBox="1"/>
          <p:nvPr/>
        </p:nvSpPr>
        <p:spPr>
          <a:xfrm>
            <a:off x="4374184" y="7638757"/>
            <a:ext cx="360045" cy="180340"/>
          </a:xfrm>
          <a:prstGeom prst="rect">
            <a:avLst/>
          </a:prstGeom>
          <a:solidFill>
            <a:srgbClr val="A0A0A2"/>
          </a:solidFill>
        </p:spPr>
        <p:txBody>
          <a:bodyPr vert="horz" wrap="square" lIns="0" tIns="6985" rIns="0" bIns="0" rtlCol="0">
            <a:spAutoFit/>
          </a:bodyPr>
          <a:lstStyle/>
          <a:p>
            <a:pPr marL="6350" indent="49530">
              <a:lnSpc>
                <a:spcPct val="106300"/>
              </a:lnSpc>
              <a:spcBef>
                <a:spcPts val="55"/>
              </a:spcBef>
            </a:pPr>
            <a:r>
              <a:rPr sz="500" spc="-65" dirty="0">
                <a:solidFill>
                  <a:srgbClr val="FFFFFF"/>
                </a:solidFill>
                <a:latin typeface="Arial Unicode MS"/>
                <a:cs typeface="Arial Unicode MS"/>
              </a:rPr>
              <a:t>ウ</a:t>
            </a:r>
            <a:r>
              <a:rPr sz="500" spc="-50" dirty="0">
                <a:solidFill>
                  <a:srgbClr val="FFFFFF"/>
                </a:solidFill>
                <a:latin typeface="Arial Unicode MS"/>
                <a:cs typeface="Arial Unicode MS"/>
              </a:rPr>
              <a:t>ォ</a:t>
            </a:r>
            <a:r>
              <a:rPr sz="500" spc="-10" dirty="0">
                <a:solidFill>
                  <a:srgbClr val="FFFFFF"/>
                </a:solidFill>
                <a:latin typeface="Arial Unicode MS"/>
                <a:cs typeface="Arial Unicode MS"/>
              </a:rPr>
              <a:t>ー</a:t>
            </a:r>
            <a:r>
              <a:rPr sz="500" spc="30" dirty="0">
                <a:solidFill>
                  <a:srgbClr val="FFFFFF"/>
                </a:solidFill>
                <a:latin typeface="Arial Unicode MS"/>
                <a:cs typeface="Arial Unicode MS"/>
              </a:rPr>
              <a:t>ル </a:t>
            </a:r>
            <a:r>
              <a:rPr sz="500" spc="-55" dirty="0">
                <a:solidFill>
                  <a:srgbClr val="FFFFFF"/>
                </a:solidFill>
                <a:latin typeface="Arial Unicode MS"/>
                <a:cs typeface="Arial Unicode MS"/>
              </a:rPr>
              <a:t>キャ</a:t>
            </a:r>
            <a:r>
              <a:rPr sz="500" spc="5" dirty="0">
                <a:solidFill>
                  <a:srgbClr val="FFFFFF"/>
                </a:solidFill>
                <a:latin typeface="Arial Unicode MS"/>
                <a:cs typeface="Arial Unicode MS"/>
              </a:rPr>
              <a:t>ビ</a:t>
            </a:r>
            <a:r>
              <a:rPr sz="500" spc="-60" dirty="0">
                <a:solidFill>
                  <a:srgbClr val="FFFFFF"/>
                </a:solidFill>
                <a:latin typeface="Arial Unicode MS"/>
                <a:cs typeface="Arial Unicode MS"/>
              </a:rPr>
              <a:t>ネ</a:t>
            </a:r>
            <a:r>
              <a:rPr sz="500" spc="-125" dirty="0">
                <a:solidFill>
                  <a:srgbClr val="FFFFFF"/>
                </a:solidFill>
                <a:latin typeface="Arial Unicode MS"/>
                <a:cs typeface="Arial Unicode MS"/>
              </a:rPr>
              <a:t>ッ</a:t>
            </a:r>
            <a:r>
              <a:rPr sz="500" spc="30" dirty="0">
                <a:solidFill>
                  <a:srgbClr val="FFFFFF"/>
                </a:solidFill>
                <a:latin typeface="Arial Unicode MS"/>
                <a:cs typeface="Arial Unicode MS"/>
              </a:rPr>
              <a:t>ト</a:t>
            </a:r>
            <a:endParaRPr sz="500" dirty="0">
              <a:latin typeface="Arial Unicode MS"/>
              <a:cs typeface="Arial Unicode MS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5183276" y="7703108"/>
            <a:ext cx="360045" cy="180340"/>
          </a:xfrm>
          <a:prstGeom prst="rect">
            <a:avLst/>
          </a:prstGeom>
          <a:solidFill>
            <a:srgbClr val="A0A0A2"/>
          </a:solidFill>
        </p:spPr>
        <p:txBody>
          <a:bodyPr vert="horz" wrap="square" lIns="0" tIns="6350" rIns="0" bIns="0" rtlCol="0">
            <a:spAutoFit/>
          </a:bodyPr>
          <a:lstStyle/>
          <a:p>
            <a:pPr marL="6350" indent="49530">
              <a:lnSpc>
                <a:spcPct val="106300"/>
              </a:lnSpc>
              <a:spcBef>
                <a:spcPts val="50"/>
              </a:spcBef>
            </a:pPr>
            <a:r>
              <a:rPr sz="500" spc="-65" dirty="0">
                <a:solidFill>
                  <a:srgbClr val="FFFFFF"/>
                </a:solidFill>
                <a:latin typeface="Arial Unicode MS"/>
                <a:cs typeface="Arial Unicode MS"/>
              </a:rPr>
              <a:t>ウ</a:t>
            </a:r>
            <a:r>
              <a:rPr sz="500" spc="-50" dirty="0">
                <a:solidFill>
                  <a:srgbClr val="FFFFFF"/>
                </a:solidFill>
                <a:latin typeface="Arial Unicode MS"/>
                <a:cs typeface="Arial Unicode MS"/>
              </a:rPr>
              <a:t>ォ</a:t>
            </a:r>
            <a:r>
              <a:rPr sz="500" spc="-10" dirty="0">
                <a:solidFill>
                  <a:srgbClr val="FFFFFF"/>
                </a:solidFill>
                <a:latin typeface="Arial Unicode MS"/>
                <a:cs typeface="Arial Unicode MS"/>
              </a:rPr>
              <a:t>ー</a:t>
            </a:r>
            <a:r>
              <a:rPr sz="500" spc="30" dirty="0">
                <a:solidFill>
                  <a:srgbClr val="FFFFFF"/>
                </a:solidFill>
                <a:latin typeface="Arial Unicode MS"/>
                <a:cs typeface="Arial Unicode MS"/>
              </a:rPr>
              <a:t>ル </a:t>
            </a:r>
            <a:r>
              <a:rPr sz="500" spc="-55" dirty="0">
                <a:solidFill>
                  <a:srgbClr val="FFFFFF"/>
                </a:solidFill>
                <a:latin typeface="Arial Unicode MS"/>
                <a:cs typeface="Arial Unicode MS"/>
              </a:rPr>
              <a:t>キャ</a:t>
            </a:r>
            <a:r>
              <a:rPr sz="500" spc="5" dirty="0">
                <a:solidFill>
                  <a:srgbClr val="FFFFFF"/>
                </a:solidFill>
                <a:latin typeface="Arial Unicode MS"/>
                <a:cs typeface="Arial Unicode MS"/>
              </a:rPr>
              <a:t>ビ</a:t>
            </a:r>
            <a:r>
              <a:rPr sz="500" spc="-60" dirty="0">
                <a:solidFill>
                  <a:srgbClr val="FFFFFF"/>
                </a:solidFill>
                <a:latin typeface="Arial Unicode MS"/>
                <a:cs typeface="Arial Unicode MS"/>
              </a:rPr>
              <a:t>ネ</a:t>
            </a:r>
            <a:r>
              <a:rPr sz="500" spc="-125" dirty="0">
                <a:solidFill>
                  <a:srgbClr val="FFFFFF"/>
                </a:solidFill>
                <a:latin typeface="Arial Unicode MS"/>
                <a:cs typeface="Arial Unicode MS"/>
              </a:rPr>
              <a:t>ッ</a:t>
            </a:r>
            <a:r>
              <a:rPr sz="500" spc="30" dirty="0">
                <a:solidFill>
                  <a:srgbClr val="FFFFFF"/>
                </a:solidFill>
                <a:latin typeface="Arial Unicode MS"/>
                <a:cs typeface="Arial Unicode MS"/>
              </a:rPr>
              <a:t>ト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5797702" y="7779053"/>
            <a:ext cx="1109345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1096010" algn="l"/>
              </a:tabLst>
            </a:pPr>
            <a:r>
              <a:rPr sz="500" u="dash" spc="5" dirty="0">
                <a:solidFill>
                  <a:srgbClr val="FFFFFF"/>
                </a:solidFill>
                <a:uFill>
                  <a:solidFill>
                    <a:srgbClr val="120C0C"/>
                  </a:solidFill>
                </a:uFill>
                <a:latin typeface="Times New Roman"/>
                <a:cs typeface="Times New Roman"/>
              </a:rPr>
              <a:t> 	</a:t>
            </a:r>
            <a:endParaRPr sz="500">
              <a:latin typeface="Times New Roman"/>
              <a:cs typeface="Times New Roman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4374184" y="8908656"/>
            <a:ext cx="360045" cy="180340"/>
          </a:xfrm>
          <a:prstGeom prst="rect">
            <a:avLst/>
          </a:prstGeom>
          <a:solidFill>
            <a:srgbClr val="A0A0A2"/>
          </a:solidFill>
        </p:spPr>
        <p:txBody>
          <a:bodyPr vert="horz" wrap="square" lIns="0" tIns="6350" rIns="0" bIns="0" rtlCol="0">
            <a:spAutoFit/>
          </a:bodyPr>
          <a:lstStyle/>
          <a:p>
            <a:pPr marL="6350" indent="79375">
              <a:lnSpc>
                <a:spcPct val="106300"/>
              </a:lnSpc>
              <a:spcBef>
                <a:spcPts val="50"/>
              </a:spcBef>
            </a:pPr>
            <a:r>
              <a:rPr sz="500" spc="-50" dirty="0">
                <a:solidFill>
                  <a:srgbClr val="FFFFFF"/>
                </a:solidFill>
                <a:latin typeface="Arial Unicode MS"/>
                <a:cs typeface="Arial Unicode MS"/>
              </a:rPr>
              <a:t>フ</a:t>
            </a:r>
            <a:r>
              <a:rPr sz="500" spc="-30" dirty="0">
                <a:solidFill>
                  <a:srgbClr val="FFFFFF"/>
                </a:solidFill>
                <a:latin typeface="Arial Unicode MS"/>
                <a:cs typeface="Arial Unicode MS"/>
              </a:rPr>
              <a:t>ロ</a:t>
            </a:r>
            <a:r>
              <a:rPr sz="500" spc="30" dirty="0">
                <a:solidFill>
                  <a:srgbClr val="FFFFFF"/>
                </a:solidFill>
                <a:latin typeface="Arial Unicode MS"/>
                <a:cs typeface="Arial Unicode MS"/>
              </a:rPr>
              <a:t>ア </a:t>
            </a:r>
            <a:r>
              <a:rPr sz="500" spc="-55" dirty="0">
                <a:solidFill>
                  <a:srgbClr val="FFFFFF"/>
                </a:solidFill>
                <a:latin typeface="Arial Unicode MS"/>
                <a:cs typeface="Arial Unicode MS"/>
              </a:rPr>
              <a:t>キャ</a:t>
            </a:r>
            <a:r>
              <a:rPr sz="500" spc="5" dirty="0">
                <a:solidFill>
                  <a:srgbClr val="FFFFFF"/>
                </a:solidFill>
                <a:latin typeface="Arial Unicode MS"/>
                <a:cs typeface="Arial Unicode MS"/>
              </a:rPr>
              <a:t>ビ</a:t>
            </a:r>
            <a:r>
              <a:rPr sz="500" spc="-60" dirty="0">
                <a:solidFill>
                  <a:srgbClr val="FFFFFF"/>
                </a:solidFill>
                <a:latin typeface="Arial Unicode MS"/>
                <a:cs typeface="Arial Unicode MS"/>
              </a:rPr>
              <a:t>ネ</a:t>
            </a:r>
            <a:r>
              <a:rPr sz="500" spc="-125" dirty="0">
                <a:solidFill>
                  <a:srgbClr val="FFFFFF"/>
                </a:solidFill>
                <a:latin typeface="Arial Unicode MS"/>
                <a:cs typeface="Arial Unicode MS"/>
              </a:rPr>
              <a:t>ッ</a:t>
            </a:r>
            <a:r>
              <a:rPr sz="500" spc="30" dirty="0">
                <a:solidFill>
                  <a:srgbClr val="FFFFFF"/>
                </a:solidFill>
                <a:latin typeface="Arial Unicode MS"/>
                <a:cs typeface="Arial Unicode MS"/>
              </a:rPr>
              <a:t>ト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5183276" y="8908656"/>
            <a:ext cx="360045" cy="180340"/>
          </a:xfrm>
          <a:prstGeom prst="rect">
            <a:avLst/>
          </a:prstGeom>
          <a:solidFill>
            <a:srgbClr val="A0A0A2"/>
          </a:solidFill>
        </p:spPr>
        <p:txBody>
          <a:bodyPr vert="horz" wrap="square" lIns="0" tIns="6350" rIns="0" bIns="0" rtlCol="0">
            <a:spAutoFit/>
          </a:bodyPr>
          <a:lstStyle/>
          <a:p>
            <a:pPr marL="6350" indent="79375">
              <a:lnSpc>
                <a:spcPct val="106300"/>
              </a:lnSpc>
              <a:spcBef>
                <a:spcPts val="50"/>
              </a:spcBef>
            </a:pPr>
            <a:r>
              <a:rPr sz="500" spc="-50" dirty="0">
                <a:solidFill>
                  <a:srgbClr val="FFFFFF"/>
                </a:solidFill>
                <a:latin typeface="Arial Unicode MS"/>
                <a:cs typeface="Arial Unicode MS"/>
              </a:rPr>
              <a:t>フ</a:t>
            </a:r>
            <a:r>
              <a:rPr sz="500" spc="-30" dirty="0">
                <a:solidFill>
                  <a:srgbClr val="FFFFFF"/>
                </a:solidFill>
                <a:latin typeface="Arial Unicode MS"/>
                <a:cs typeface="Arial Unicode MS"/>
              </a:rPr>
              <a:t>ロ</a:t>
            </a:r>
            <a:r>
              <a:rPr sz="500" spc="30" dirty="0">
                <a:solidFill>
                  <a:srgbClr val="FFFFFF"/>
                </a:solidFill>
                <a:latin typeface="Arial Unicode MS"/>
                <a:cs typeface="Arial Unicode MS"/>
              </a:rPr>
              <a:t>ア </a:t>
            </a:r>
            <a:r>
              <a:rPr sz="500" spc="-55" dirty="0">
                <a:solidFill>
                  <a:srgbClr val="FFFFFF"/>
                </a:solidFill>
                <a:latin typeface="Arial Unicode MS"/>
                <a:cs typeface="Arial Unicode MS"/>
              </a:rPr>
              <a:t>キャ</a:t>
            </a:r>
            <a:r>
              <a:rPr sz="500" spc="5" dirty="0">
                <a:solidFill>
                  <a:srgbClr val="FFFFFF"/>
                </a:solidFill>
                <a:latin typeface="Arial Unicode MS"/>
                <a:cs typeface="Arial Unicode MS"/>
              </a:rPr>
              <a:t>ビ</a:t>
            </a:r>
            <a:r>
              <a:rPr sz="500" spc="-60" dirty="0">
                <a:solidFill>
                  <a:srgbClr val="FFFFFF"/>
                </a:solidFill>
                <a:latin typeface="Arial Unicode MS"/>
                <a:cs typeface="Arial Unicode MS"/>
              </a:rPr>
              <a:t>ネ</a:t>
            </a:r>
            <a:r>
              <a:rPr sz="500" spc="-125" dirty="0">
                <a:solidFill>
                  <a:srgbClr val="FFFFFF"/>
                </a:solidFill>
                <a:latin typeface="Arial Unicode MS"/>
                <a:cs typeface="Arial Unicode MS"/>
              </a:rPr>
              <a:t>ッ</a:t>
            </a:r>
            <a:r>
              <a:rPr sz="500" spc="30" dirty="0">
                <a:solidFill>
                  <a:srgbClr val="FFFFFF"/>
                </a:solidFill>
                <a:latin typeface="Arial Unicode MS"/>
                <a:cs typeface="Arial Unicode MS"/>
              </a:rPr>
              <a:t>ト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5990577" y="8908656"/>
            <a:ext cx="360045" cy="180340"/>
          </a:xfrm>
          <a:prstGeom prst="rect">
            <a:avLst/>
          </a:prstGeom>
          <a:solidFill>
            <a:srgbClr val="A0A0A2"/>
          </a:solidFill>
        </p:spPr>
        <p:txBody>
          <a:bodyPr vert="horz" wrap="square" lIns="0" tIns="6350" rIns="0" bIns="0" rtlCol="0">
            <a:spAutoFit/>
          </a:bodyPr>
          <a:lstStyle/>
          <a:p>
            <a:pPr marL="6350" indent="79375">
              <a:lnSpc>
                <a:spcPct val="106300"/>
              </a:lnSpc>
              <a:spcBef>
                <a:spcPts val="50"/>
              </a:spcBef>
            </a:pPr>
            <a:r>
              <a:rPr sz="500" spc="-50" dirty="0">
                <a:solidFill>
                  <a:srgbClr val="FFFFFF"/>
                </a:solidFill>
                <a:latin typeface="Arial Unicode MS"/>
                <a:cs typeface="Arial Unicode MS"/>
              </a:rPr>
              <a:t>フ</a:t>
            </a:r>
            <a:r>
              <a:rPr sz="500" spc="-30" dirty="0">
                <a:solidFill>
                  <a:srgbClr val="FFFFFF"/>
                </a:solidFill>
                <a:latin typeface="Arial Unicode MS"/>
                <a:cs typeface="Arial Unicode MS"/>
              </a:rPr>
              <a:t>ロ</a:t>
            </a:r>
            <a:r>
              <a:rPr sz="500" spc="30" dirty="0">
                <a:solidFill>
                  <a:srgbClr val="FFFFFF"/>
                </a:solidFill>
                <a:latin typeface="Arial Unicode MS"/>
                <a:cs typeface="Arial Unicode MS"/>
              </a:rPr>
              <a:t>ア </a:t>
            </a:r>
            <a:r>
              <a:rPr sz="500" spc="-55" dirty="0">
                <a:solidFill>
                  <a:srgbClr val="FFFFFF"/>
                </a:solidFill>
                <a:latin typeface="Arial Unicode MS"/>
                <a:cs typeface="Arial Unicode MS"/>
              </a:rPr>
              <a:t>キャ</a:t>
            </a:r>
            <a:r>
              <a:rPr sz="500" spc="5" dirty="0">
                <a:solidFill>
                  <a:srgbClr val="FFFFFF"/>
                </a:solidFill>
                <a:latin typeface="Arial Unicode MS"/>
                <a:cs typeface="Arial Unicode MS"/>
              </a:rPr>
              <a:t>ビ</a:t>
            </a:r>
            <a:r>
              <a:rPr sz="500" spc="-60" dirty="0">
                <a:solidFill>
                  <a:srgbClr val="FFFFFF"/>
                </a:solidFill>
                <a:latin typeface="Arial Unicode MS"/>
                <a:cs typeface="Arial Unicode MS"/>
              </a:rPr>
              <a:t>ネ</a:t>
            </a:r>
            <a:r>
              <a:rPr sz="500" spc="-125" dirty="0">
                <a:solidFill>
                  <a:srgbClr val="FFFFFF"/>
                </a:solidFill>
                <a:latin typeface="Arial Unicode MS"/>
                <a:cs typeface="Arial Unicode MS"/>
              </a:rPr>
              <a:t>ッ</a:t>
            </a:r>
            <a:r>
              <a:rPr sz="500" spc="30" dirty="0">
                <a:solidFill>
                  <a:srgbClr val="FFFFFF"/>
                </a:solidFill>
                <a:latin typeface="Arial Unicode MS"/>
                <a:cs typeface="Arial Unicode MS"/>
              </a:rPr>
              <a:t>ト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4464177" y="8293835"/>
            <a:ext cx="180340" cy="108585"/>
          </a:xfrm>
          <a:prstGeom prst="rect">
            <a:avLst/>
          </a:prstGeom>
          <a:solidFill>
            <a:srgbClr val="A0A0A2"/>
          </a:solidFill>
        </p:spPr>
        <p:txBody>
          <a:bodyPr vert="horz" wrap="square" lIns="0" tIns="15875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125"/>
              </a:spcBef>
            </a:pPr>
            <a:r>
              <a:rPr sz="500" spc="40" dirty="0">
                <a:solidFill>
                  <a:srgbClr val="FFFFFF"/>
                </a:solidFill>
                <a:latin typeface="Arial Unicode MS"/>
                <a:cs typeface="Arial Unicode MS"/>
              </a:rPr>
              <a:t>中台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5273281" y="8293835"/>
            <a:ext cx="180340" cy="108585"/>
          </a:xfrm>
          <a:prstGeom prst="rect">
            <a:avLst/>
          </a:prstGeom>
          <a:solidFill>
            <a:srgbClr val="A0A0A2"/>
          </a:solidFill>
        </p:spPr>
        <p:txBody>
          <a:bodyPr vert="horz" wrap="square" lIns="0" tIns="15875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125"/>
              </a:spcBef>
            </a:pPr>
            <a:r>
              <a:rPr sz="500" spc="40" dirty="0">
                <a:solidFill>
                  <a:srgbClr val="FFFFFF"/>
                </a:solidFill>
                <a:latin typeface="Arial Unicode MS"/>
                <a:cs typeface="Arial Unicode MS"/>
              </a:rPr>
              <a:t>中台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6080582" y="8293835"/>
            <a:ext cx="180340" cy="108585"/>
          </a:xfrm>
          <a:prstGeom prst="rect">
            <a:avLst/>
          </a:prstGeom>
          <a:solidFill>
            <a:srgbClr val="A0A0A2"/>
          </a:solidFill>
        </p:spPr>
        <p:txBody>
          <a:bodyPr vert="horz" wrap="square" lIns="0" tIns="15875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125"/>
              </a:spcBef>
            </a:pPr>
            <a:r>
              <a:rPr sz="500" spc="40" dirty="0">
                <a:solidFill>
                  <a:srgbClr val="FFFFFF"/>
                </a:solidFill>
                <a:latin typeface="Arial Unicode MS"/>
                <a:cs typeface="Arial Unicode MS"/>
              </a:rPr>
              <a:t>中台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147" name="object 87">
            <a:extLst>
              <a:ext uri="{FF2B5EF4-FFF2-40B4-BE49-F238E27FC236}">
                <a16:creationId xmlns:a16="http://schemas.microsoft.com/office/drawing/2014/main" id="{0267C7C6-3984-D448-B673-5CF5C86067A1}"/>
              </a:ext>
            </a:extLst>
          </p:cNvPr>
          <p:cNvSpPr txBox="1"/>
          <p:nvPr/>
        </p:nvSpPr>
        <p:spPr>
          <a:xfrm>
            <a:off x="4019334" y="6896314"/>
            <a:ext cx="311912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ja-JP" altLang="en-US" sz="1400" spc="-17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家族が</a:t>
            </a:r>
            <a:r>
              <a:rPr lang="en-US" altLang="ja-JP" sz="1400" spc="-170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lang="ja-JP" altLang="en-US" sz="1400" spc="-17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増えても</a:t>
            </a:r>
            <a:r>
              <a:rPr lang="en-US" altLang="ja-JP" sz="1400" spc="-170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lang="ja-JP" altLang="en-US" sz="1400" spc="-17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安心</a:t>
            </a:r>
            <a:r>
              <a:rPr lang="en-US" altLang="ja-JP" sz="1400" spc="-170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!</a:t>
            </a:r>
            <a:r>
              <a:rPr lang="ja-JP" altLang="en-US" sz="1400" spc="-17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　</a:t>
            </a:r>
            <a:r>
              <a:rPr lang="ja-JP" altLang="en-US" sz="1400" spc="-17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それで足りる？</a:t>
            </a:r>
            <a:endParaRPr sz="1400" dirty="0">
              <a:latin typeface="Arial Unicode MS"/>
              <a:cs typeface="Arial Unicode MS"/>
            </a:endParaRPr>
          </a:p>
        </p:txBody>
      </p:sp>
      <p:pic>
        <p:nvPicPr>
          <p:cNvPr id="150" name="図 149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20E0BBB9-F3DB-A44F-A27C-16AA11BA7A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307" y="6869423"/>
            <a:ext cx="542276" cy="622207"/>
          </a:xfrm>
          <a:prstGeom prst="rect">
            <a:avLst/>
          </a:prstGeom>
        </p:spPr>
      </p:pic>
      <p:pic>
        <p:nvPicPr>
          <p:cNvPr id="154" name="図 153" descr="キッチンの一角&#10;&#10;自動的に生成された説明">
            <a:extLst>
              <a:ext uri="{FF2B5EF4-FFF2-40B4-BE49-F238E27FC236}">
                <a16:creationId xmlns:a16="http://schemas.microsoft.com/office/drawing/2014/main" id="{B16CC175-9FEB-B444-906D-F499C2961F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45" y="1627519"/>
            <a:ext cx="2880964" cy="2160723"/>
          </a:xfrm>
          <a:prstGeom prst="rect">
            <a:avLst/>
          </a:prstGeom>
        </p:spPr>
      </p:pic>
      <p:pic>
        <p:nvPicPr>
          <p:cNvPr id="156" name="図 155" descr="屋内, 戸棚, キッチン, 電子レンジ が含まれている画像&#10;&#10;自動的に生成された説明">
            <a:extLst>
              <a:ext uri="{FF2B5EF4-FFF2-40B4-BE49-F238E27FC236}">
                <a16:creationId xmlns:a16="http://schemas.microsoft.com/office/drawing/2014/main" id="{3CF49626-67C6-B849-A395-80D965B7798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39" y="4390474"/>
            <a:ext cx="2043397" cy="1531185"/>
          </a:xfrm>
          <a:prstGeom prst="rect">
            <a:avLst/>
          </a:prstGeom>
        </p:spPr>
      </p:pic>
      <p:sp>
        <p:nvSpPr>
          <p:cNvPr id="157" name="object 4">
            <a:extLst>
              <a:ext uri="{FF2B5EF4-FFF2-40B4-BE49-F238E27FC236}">
                <a16:creationId xmlns:a16="http://schemas.microsoft.com/office/drawing/2014/main" id="{5CDF6526-5D84-CD46-83A6-6783C36F33EF}"/>
              </a:ext>
            </a:extLst>
          </p:cNvPr>
          <p:cNvSpPr txBox="1"/>
          <p:nvPr/>
        </p:nvSpPr>
        <p:spPr>
          <a:xfrm>
            <a:off x="1224006" y="3853647"/>
            <a:ext cx="1394960" cy="127599"/>
          </a:xfrm>
          <a:prstGeom prst="rect">
            <a:avLst/>
          </a:prstGeom>
          <a:ln w="3594">
            <a:noFill/>
          </a:ln>
        </p:spPr>
        <p:txBody>
          <a:bodyPr vert="horz" wrap="square" lIns="0" tIns="12065" rIns="0" bIns="0" rtlCol="0">
            <a:spAutoFit/>
          </a:bodyPr>
          <a:lstStyle/>
          <a:p>
            <a:pPr marL="26034">
              <a:lnSpc>
                <a:spcPct val="100000"/>
              </a:lnSpc>
              <a:spcBef>
                <a:spcPts val="95"/>
              </a:spcBef>
            </a:pPr>
            <a:r>
              <a:rPr lang="ja-JP" altLang="en-US" sz="750" spc="60">
                <a:solidFill>
                  <a:srgbClr val="130D0C"/>
                </a:solidFill>
                <a:highlight>
                  <a:srgbClr val="FFFF00"/>
                </a:highlight>
                <a:latin typeface="Arial Unicode MS"/>
                <a:cs typeface="Arial Unicode MS"/>
              </a:rPr>
              <a:t>ウォールキャビネット</a:t>
            </a:r>
            <a:r>
              <a:rPr lang="ja-JP" altLang="en-US" sz="750" spc="25">
                <a:solidFill>
                  <a:srgbClr val="130D0C"/>
                </a:solidFill>
                <a:highlight>
                  <a:srgbClr val="FFFF00"/>
                </a:highlight>
                <a:latin typeface="Arial Unicode MS"/>
                <a:cs typeface="Arial Unicode MS"/>
              </a:rPr>
              <a:t>あり</a:t>
            </a:r>
            <a:endParaRPr sz="750" dirty="0">
              <a:highlight>
                <a:srgbClr val="FFFF00"/>
              </a:highlight>
              <a:latin typeface="Arial Unicode MS"/>
              <a:cs typeface="Arial Unicode MS"/>
            </a:endParaRPr>
          </a:p>
        </p:txBody>
      </p:sp>
      <p:pic>
        <p:nvPicPr>
          <p:cNvPr id="86" name="図 85" descr="床, 屋内, 戸棚, 座る が含まれている画像&#10;&#10;自動的に生成された説明">
            <a:extLst>
              <a:ext uri="{FF2B5EF4-FFF2-40B4-BE49-F238E27FC236}">
                <a16:creationId xmlns:a16="http://schemas.microsoft.com/office/drawing/2014/main" id="{3C5BC2DB-1668-7E46-878A-490659C4C64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95" y="4839832"/>
            <a:ext cx="1347178" cy="1197491"/>
          </a:xfrm>
          <a:prstGeom prst="rect">
            <a:avLst/>
          </a:prstGeom>
        </p:spPr>
      </p:pic>
      <p:pic>
        <p:nvPicPr>
          <p:cNvPr id="109" name="図 108" descr="屋内, 戸棚, ホワイト, 座る が含まれている画像&#10;&#10;自動的に生成された説明">
            <a:extLst>
              <a:ext uri="{FF2B5EF4-FFF2-40B4-BE49-F238E27FC236}">
                <a16:creationId xmlns:a16="http://schemas.microsoft.com/office/drawing/2014/main" id="{243569E5-D73B-B84F-92AA-1EF6CD3C871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04" y="7464496"/>
            <a:ext cx="1141292" cy="2181585"/>
          </a:xfrm>
          <a:prstGeom prst="rect">
            <a:avLst/>
          </a:prstGeom>
        </p:spPr>
      </p:pic>
      <p:pic>
        <p:nvPicPr>
          <p:cNvPr id="149" name="図 148" descr="屋内, 窓, ホワイト, 座る が含まれている画像&#10;&#10;自動的に生成された説明">
            <a:extLst>
              <a:ext uri="{FF2B5EF4-FFF2-40B4-BE49-F238E27FC236}">
                <a16:creationId xmlns:a16="http://schemas.microsoft.com/office/drawing/2014/main" id="{5EF8FF0D-EBD1-714B-8A5C-0AC446686EB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775" y="8115652"/>
            <a:ext cx="871267" cy="15300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33252" y="10400661"/>
            <a:ext cx="195961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30" dirty="0">
                <a:solidFill>
                  <a:srgbClr val="170F0E"/>
                </a:solidFill>
                <a:latin typeface="Arial Unicode MS"/>
                <a:cs typeface="Arial Unicode MS"/>
              </a:rPr>
              <a:t>商</a:t>
            </a:r>
            <a:r>
              <a:rPr sz="550" spc="25" dirty="0">
                <a:solidFill>
                  <a:srgbClr val="170F0E"/>
                </a:solidFill>
                <a:latin typeface="Arial Unicode MS"/>
                <a:cs typeface="Arial Unicode MS"/>
              </a:rPr>
              <a:t>品の色</a:t>
            </a:r>
            <a:r>
              <a:rPr sz="550" spc="30" dirty="0">
                <a:solidFill>
                  <a:srgbClr val="170F0E"/>
                </a:solidFill>
                <a:latin typeface="Arial Unicode MS"/>
                <a:cs typeface="Arial Unicode MS"/>
              </a:rPr>
              <a:t>は</a:t>
            </a:r>
            <a:r>
              <a:rPr sz="550" spc="35" dirty="0">
                <a:solidFill>
                  <a:srgbClr val="170F0E"/>
                </a:solidFill>
                <a:latin typeface="Arial Unicode MS"/>
                <a:cs typeface="Arial Unicode MS"/>
              </a:rPr>
              <a:t>印</a:t>
            </a:r>
            <a:r>
              <a:rPr sz="550" spc="30" dirty="0">
                <a:solidFill>
                  <a:srgbClr val="170F0E"/>
                </a:solidFill>
                <a:latin typeface="Arial Unicode MS"/>
                <a:cs typeface="Arial Unicode MS"/>
              </a:rPr>
              <a:t>刷</a:t>
            </a:r>
            <a:r>
              <a:rPr sz="550" spc="5" dirty="0">
                <a:solidFill>
                  <a:srgbClr val="170F0E"/>
                </a:solidFill>
                <a:latin typeface="Arial Unicode MS"/>
                <a:cs typeface="Arial Unicode MS"/>
              </a:rPr>
              <a:t>のた</a:t>
            </a:r>
            <a:r>
              <a:rPr sz="550" spc="30" dirty="0">
                <a:solidFill>
                  <a:srgbClr val="170F0E"/>
                </a:solidFill>
                <a:latin typeface="Arial Unicode MS"/>
                <a:cs typeface="Arial Unicode MS"/>
              </a:rPr>
              <a:t>め</a:t>
            </a:r>
            <a:r>
              <a:rPr sz="550" spc="40" dirty="0">
                <a:solidFill>
                  <a:srgbClr val="170F0E"/>
                </a:solidFill>
                <a:latin typeface="Arial Unicode MS"/>
                <a:cs typeface="Arial Unicode MS"/>
              </a:rPr>
              <a:t>現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品</a:t>
            </a:r>
            <a:r>
              <a:rPr sz="550" spc="5" dirty="0">
                <a:solidFill>
                  <a:srgbClr val="170F0E"/>
                </a:solidFill>
                <a:latin typeface="Arial Unicode MS"/>
                <a:cs typeface="Arial Unicode MS"/>
              </a:rPr>
              <a:t>と</a:t>
            </a:r>
            <a:r>
              <a:rPr sz="550" spc="40" dirty="0">
                <a:solidFill>
                  <a:srgbClr val="170F0E"/>
                </a:solidFill>
                <a:latin typeface="Arial Unicode MS"/>
                <a:cs typeface="Arial Unicode MS"/>
              </a:rPr>
              <a:t>多</a:t>
            </a:r>
            <a:r>
              <a:rPr sz="550" spc="35" dirty="0">
                <a:solidFill>
                  <a:srgbClr val="170F0E"/>
                </a:solidFill>
                <a:latin typeface="Arial Unicode MS"/>
                <a:cs typeface="Arial Unicode MS"/>
              </a:rPr>
              <a:t>少異</a:t>
            </a:r>
            <a:r>
              <a:rPr sz="550" spc="-15" dirty="0">
                <a:solidFill>
                  <a:srgbClr val="170F0E"/>
                </a:solidFill>
                <a:latin typeface="Arial Unicode MS"/>
                <a:cs typeface="Arial Unicode MS"/>
              </a:rPr>
              <a:t>な</a:t>
            </a:r>
            <a:r>
              <a:rPr sz="550" spc="25" dirty="0">
                <a:solidFill>
                  <a:srgbClr val="170F0E"/>
                </a:solidFill>
                <a:latin typeface="Arial Unicode MS"/>
                <a:cs typeface="Arial Unicode MS"/>
              </a:rPr>
              <a:t>る</a:t>
            </a:r>
            <a:r>
              <a:rPr sz="550" spc="35" dirty="0">
                <a:solidFill>
                  <a:srgbClr val="170F0E"/>
                </a:solidFill>
                <a:latin typeface="Arial Unicode MS"/>
                <a:cs typeface="Arial Unicode MS"/>
              </a:rPr>
              <a:t>場</a:t>
            </a:r>
            <a:r>
              <a:rPr sz="550" spc="40" dirty="0">
                <a:solidFill>
                  <a:srgbClr val="170F0E"/>
                </a:solidFill>
                <a:latin typeface="Arial Unicode MS"/>
                <a:cs typeface="Arial Unicode MS"/>
              </a:rPr>
              <a:t>合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が</a:t>
            </a:r>
            <a:r>
              <a:rPr sz="550" spc="20" dirty="0">
                <a:solidFill>
                  <a:srgbClr val="170F0E"/>
                </a:solidFill>
                <a:latin typeface="Arial Unicode MS"/>
                <a:cs typeface="Arial Unicode MS"/>
              </a:rPr>
              <a:t>ご</a:t>
            </a:r>
            <a:r>
              <a:rPr sz="550" spc="35" dirty="0">
                <a:solidFill>
                  <a:srgbClr val="170F0E"/>
                </a:solidFill>
                <a:latin typeface="Arial Unicode MS"/>
                <a:cs typeface="Arial Unicode MS"/>
              </a:rPr>
              <a:t>ざ</a:t>
            </a:r>
            <a:r>
              <a:rPr sz="550" spc="5" dirty="0">
                <a:solidFill>
                  <a:srgbClr val="170F0E"/>
                </a:solidFill>
                <a:latin typeface="Arial Unicode MS"/>
                <a:cs typeface="Arial Unicode MS"/>
              </a:rPr>
              <a:t>い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ま</a:t>
            </a:r>
            <a:r>
              <a:rPr sz="550" spc="-50" dirty="0">
                <a:solidFill>
                  <a:srgbClr val="170F0E"/>
                </a:solidFill>
                <a:latin typeface="Arial Unicode MS"/>
                <a:cs typeface="Arial Unicode MS"/>
              </a:rPr>
              <a:t>す</a:t>
            </a:r>
            <a:r>
              <a:rPr sz="550" spc="5" dirty="0">
                <a:solidFill>
                  <a:srgbClr val="170F0E"/>
                </a:solidFill>
                <a:latin typeface="Arial Unicode MS"/>
                <a:cs typeface="Arial Unicode MS"/>
              </a:rPr>
              <a:t>｡</a:t>
            </a:r>
            <a:endParaRPr sz="550" dirty="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83222" y="10378338"/>
            <a:ext cx="701675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50" spc="135" baseline="3968" dirty="0">
                <a:solidFill>
                  <a:srgbClr val="170F0E"/>
                </a:solidFill>
                <a:latin typeface="Arial"/>
                <a:cs typeface="Arial"/>
              </a:rPr>
              <a:t>HARUTAS</a:t>
            </a:r>
            <a:endParaRPr sz="850" dirty="0">
              <a:latin typeface="Arial Unicode MS"/>
              <a:cs typeface="Arial Unicode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4104005"/>
            <a:ext cx="6372225" cy="2160270"/>
          </a:xfrm>
          <a:custGeom>
            <a:avLst/>
            <a:gdLst/>
            <a:ahLst/>
            <a:cxnLst/>
            <a:rect l="l" t="t" r="r" b="b"/>
            <a:pathLst>
              <a:path w="6372225" h="2160270">
                <a:moveTo>
                  <a:pt x="0" y="2160003"/>
                </a:moveTo>
                <a:lnTo>
                  <a:pt x="6371996" y="2160003"/>
                </a:lnTo>
                <a:lnTo>
                  <a:pt x="6371996" y="0"/>
                </a:lnTo>
                <a:lnTo>
                  <a:pt x="0" y="0"/>
                </a:lnTo>
                <a:lnTo>
                  <a:pt x="0" y="2160003"/>
                </a:lnTo>
                <a:close/>
              </a:path>
            </a:pathLst>
          </a:custGeom>
          <a:solidFill>
            <a:srgbClr val="EDECE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41794" y="865809"/>
            <a:ext cx="896619" cy="140970"/>
          </a:xfrm>
          <a:custGeom>
            <a:avLst/>
            <a:gdLst/>
            <a:ahLst/>
            <a:cxnLst/>
            <a:rect l="l" t="t" r="r" b="b"/>
            <a:pathLst>
              <a:path w="896619" h="140969">
                <a:moveTo>
                  <a:pt x="0" y="140398"/>
                </a:moveTo>
                <a:lnTo>
                  <a:pt x="896404" y="140398"/>
                </a:lnTo>
                <a:lnTo>
                  <a:pt x="896404" y="0"/>
                </a:lnTo>
                <a:lnTo>
                  <a:pt x="0" y="0"/>
                </a:lnTo>
                <a:lnTo>
                  <a:pt x="0" y="140398"/>
                </a:lnTo>
                <a:close/>
              </a:path>
            </a:pathLst>
          </a:custGeom>
          <a:ln w="3594">
            <a:noFill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477797" y="865809"/>
            <a:ext cx="1256665" cy="140970"/>
          </a:xfrm>
          <a:custGeom>
            <a:avLst/>
            <a:gdLst/>
            <a:ahLst/>
            <a:cxnLst/>
            <a:rect l="l" t="t" r="r" b="b"/>
            <a:pathLst>
              <a:path w="1256664" h="140969">
                <a:moveTo>
                  <a:pt x="0" y="140398"/>
                </a:moveTo>
                <a:lnTo>
                  <a:pt x="1256398" y="140398"/>
                </a:lnTo>
                <a:lnTo>
                  <a:pt x="1256398" y="0"/>
                </a:lnTo>
                <a:lnTo>
                  <a:pt x="0" y="0"/>
                </a:lnTo>
                <a:lnTo>
                  <a:pt x="0" y="140398"/>
                </a:lnTo>
                <a:close/>
              </a:path>
            </a:pathLst>
          </a:custGeom>
          <a:ln w="3594">
            <a:noFill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39823" y="2617622"/>
            <a:ext cx="1551940" cy="2444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175">
              <a:lnSpc>
                <a:spcPct val="127200"/>
              </a:lnSpc>
              <a:spcBef>
                <a:spcPts val="95"/>
              </a:spcBef>
            </a:pPr>
            <a:r>
              <a:rPr sz="650" spc="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炊飯</a:t>
            </a:r>
            <a:r>
              <a:rPr sz="650" spc="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器</a:t>
            </a:r>
            <a:r>
              <a:rPr sz="650" spc="-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や</a:t>
            </a:r>
            <a:r>
              <a:rPr sz="650" spc="-7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ポ</a:t>
            </a:r>
            <a:r>
              <a:rPr sz="650" spc="-20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50" spc="-7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50" spc="-3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650" spc="-6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フ</a:t>
            </a:r>
            <a:r>
              <a:rPr sz="650" spc="-6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650" spc="-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を</a:t>
            </a:r>
            <a:r>
              <a:rPr sz="650" spc="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開</a:t>
            </a:r>
            <a:r>
              <a:rPr sz="650" spc="-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け</a:t>
            </a:r>
            <a:r>
              <a:rPr sz="650" spc="-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る</a:t>
            </a:r>
            <a:r>
              <a:rPr sz="650" spc="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際は</a:t>
            </a:r>
            <a:r>
              <a:rPr sz="650" spc="-48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650" spc="-1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50" spc="-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レ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 </a:t>
            </a:r>
            <a:r>
              <a:rPr sz="65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ボ</a:t>
            </a:r>
            <a:r>
              <a:rPr sz="650" spc="-1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650" spc="-9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ド</a:t>
            </a:r>
            <a:r>
              <a:rPr sz="650" spc="-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を</a:t>
            </a:r>
            <a:r>
              <a:rPr sz="650" spc="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手</a:t>
            </a:r>
            <a:r>
              <a:rPr sz="65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前に</a:t>
            </a:r>
            <a:r>
              <a:rPr sz="650" spc="-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引き</a:t>
            </a:r>
            <a:r>
              <a:rPr sz="650" spc="-6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出</a:t>
            </a:r>
            <a:r>
              <a:rPr sz="650" spc="-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r>
              <a:rPr sz="6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て</a:t>
            </a:r>
            <a:r>
              <a:rPr sz="650" spc="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作</a:t>
            </a:r>
            <a:r>
              <a:rPr sz="650" spc="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業</a:t>
            </a:r>
            <a:r>
              <a:rPr sz="650" spc="-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650" spc="-7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650" spc="-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6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6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187298" y="9094044"/>
            <a:ext cx="385445" cy="11541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372110" algn="l"/>
              </a:tabLst>
            </a:pPr>
            <a:r>
              <a:rPr sz="650" u="sng" spc="5" dirty="0">
                <a:solidFill>
                  <a:srgbClr val="130D0C"/>
                </a:solidFill>
                <a:uFill>
                  <a:solidFill>
                    <a:srgbClr val="727272"/>
                  </a:solidFill>
                </a:uFill>
                <a:latin typeface="Times New Roman"/>
                <a:cs typeface="Times New Roman"/>
              </a:rPr>
              <a:t> </a:t>
            </a:r>
            <a:endParaRPr sz="650" dirty="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4000" y="4222344"/>
            <a:ext cx="3170450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下段引</a:t>
            </a:r>
            <a:r>
              <a:rPr sz="850" spc="-6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出</a:t>
            </a:r>
            <a:r>
              <a:rPr sz="850" spc="-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r>
              <a:rPr sz="850" spc="-37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850" spc="-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開き</a:t>
            </a:r>
            <a:r>
              <a:rPr sz="8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</a:t>
            </a:r>
            <a:r>
              <a:rPr sz="850" spc="-40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850" spc="-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オ</a:t>
            </a:r>
            <a:r>
              <a:rPr sz="850" spc="-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850" spc="-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850" spc="-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850" spc="-7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850" spc="-6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850" spc="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850" spc="-3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r>
              <a:rPr sz="850" spc="5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使</a:t>
            </a:r>
            <a:r>
              <a:rPr sz="850" spc="15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</a:t>
            </a:r>
            <a:r>
              <a:rPr sz="850" spc="20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勝</a:t>
            </a:r>
            <a:r>
              <a:rPr sz="850" spc="-5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手</a:t>
            </a:r>
            <a:r>
              <a:rPr sz="850" spc="5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850" spc="15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選</a:t>
            </a:r>
            <a:r>
              <a:rPr sz="850" spc="-25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べ</a:t>
            </a:r>
            <a:r>
              <a:rPr sz="850" spc="-20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る</a:t>
            </a:r>
            <a:r>
              <a:rPr sz="850" spc="5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</a:t>
            </a:r>
            <a:r>
              <a:rPr sz="850" spc="-15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850" spc="-60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850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endParaRPr sz="850" dirty="0">
              <a:highlight>
                <a:srgbClr val="FFFF00"/>
              </a:highlight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4000" y="5843773"/>
            <a:ext cx="747395" cy="3458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1915" marR="5080" indent="-81915">
              <a:lnSpc>
                <a:spcPct val="128000"/>
              </a:lnSpc>
              <a:spcBef>
                <a:spcPts val="90"/>
              </a:spcBef>
              <a:buClr>
                <a:srgbClr val="787778"/>
              </a:buClr>
              <a:buSzPct val="83333"/>
              <a:buChar char="●"/>
              <a:tabLst>
                <a:tab pos="81915" algn="l"/>
              </a:tabLst>
            </a:pPr>
            <a:r>
              <a:rPr sz="600" spc="-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フ</a:t>
            </a:r>
            <a:r>
              <a:rPr sz="60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ロ</a:t>
            </a:r>
            <a:r>
              <a:rPr sz="60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ア</a:t>
            </a:r>
            <a:r>
              <a:rPr sz="600" spc="-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キ</a:t>
            </a:r>
            <a:r>
              <a:rPr sz="600" spc="-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ャ</a:t>
            </a:r>
            <a:r>
              <a:rPr sz="60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ビ</a:t>
            </a:r>
            <a:r>
              <a:rPr sz="600" spc="-6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ネ</a:t>
            </a:r>
            <a:r>
              <a:rPr sz="600" spc="-1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 </a:t>
            </a:r>
            <a:r>
              <a:rPr sz="600" spc="3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00" spc="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下段引</a:t>
            </a:r>
            <a:r>
              <a:rPr sz="600" spc="-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出</a:t>
            </a:r>
            <a:r>
              <a:rPr sz="600" spc="-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しタ</a:t>
            </a:r>
            <a:r>
              <a:rPr sz="600" spc="-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 </a:t>
            </a:r>
            <a:r>
              <a:rPr sz="600" spc="3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95998" y="5843773"/>
            <a:ext cx="899160" cy="22762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1915" marR="5080" indent="-81915">
              <a:lnSpc>
                <a:spcPct val="128000"/>
              </a:lnSpc>
              <a:spcBef>
                <a:spcPts val="90"/>
              </a:spcBef>
              <a:buClr>
                <a:srgbClr val="787778"/>
              </a:buClr>
              <a:buSzPct val="83333"/>
              <a:buChar char="●"/>
              <a:tabLst>
                <a:tab pos="81915" algn="l"/>
              </a:tabLst>
            </a:pPr>
            <a:r>
              <a:rPr sz="60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ハ</a:t>
            </a:r>
            <a:r>
              <a:rPr sz="600" spc="-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600" spc="-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フ</a:t>
            </a:r>
            <a:r>
              <a:rPr sz="60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ロ</a:t>
            </a:r>
            <a:r>
              <a:rPr sz="60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ア</a:t>
            </a:r>
            <a:r>
              <a:rPr sz="600" spc="-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キ</a:t>
            </a:r>
            <a:r>
              <a:rPr sz="600" spc="-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ャ</a:t>
            </a:r>
            <a:r>
              <a:rPr sz="60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ビ</a:t>
            </a:r>
            <a:r>
              <a:rPr sz="600" spc="-6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ネ</a:t>
            </a:r>
            <a:r>
              <a:rPr sz="600" spc="-1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0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 </a:t>
            </a:r>
            <a:r>
              <a:rPr sz="600" spc="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開き扉</a:t>
            </a:r>
            <a:r>
              <a:rPr sz="600" spc="-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600" spc="-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600" spc="3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15993" y="5843773"/>
            <a:ext cx="899160" cy="22762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78740" marR="5080" indent="-79375">
              <a:lnSpc>
                <a:spcPct val="128000"/>
              </a:lnSpc>
              <a:spcBef>
                <a:spcPts val="90"/>
              </a:spcBef>
              <a:buClr>
                <a:srgbClr val="787778"/>
              </a:buClr>
              <a:buSzPct val="83333"/>
              <a:buChar char="●"/>
              <a:tabLst>
                <a:tab pos="81915" algn="l"/>
              </a:tabLst>
            </a:pPr>
            <a:r>
              <a:rPr sz="60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ハ</a:t>
            </a:r>
            <a:r>
              <a:rPr sz="600" spc="-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600" spc="-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フ</a:t>
            </a:r>
            <a:r>
              <a:rPr sz="60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ロ</a:t>
            </a:r>
            <a:r>
              <a:rPr sz="60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ア</a:t>
            </a:r>
            <a:r>
              <a:rPr sz="600" spc="-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キ</a:t>
            </a:r>
            <a:r>
              <a:rPr sz="600" spc="-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ャ</a:t>
            </a:r>
            <a:r>
              <a:rPr sz="60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ビ</a:t>
            </a:r>
            <a:r>
              <a:rPr sz="600" spc="-6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ネ</a:t>
            </a:r>
            <a:r>
              <a:rPr sz="600" spc="-1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0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 </a:t>
            </a:r>
            <a:r>
              <a:rPr sz="60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オ</a:t>
            </a:r>
            <a:r>
              <a:rPr sz="600" spc="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60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600" spc="-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600" spc="-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600" spc="-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600" spc="3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252199" y="5735800"/>
            <a:ext cx="1210310" cy="3458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905" marR="5080" indent="-2540">
              <a:lnSpc>
                <a:spcPct val="127899"/>
              </a:lnSpc>
              <a:spcBef>
                <a:spcPts val="90"/>
              </a:spcBef>
            </a:pPr>
            <a:r>
              <a:rPr sz="60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オ</a:t>
            </a:r>
            <a:r>
              <a:rPr sz="60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60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60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60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60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60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60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600" spc="-30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60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オ</a:t>
            </a:r>
            <a:r>
              <a:rPr sz="60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600" spc="-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シ</a:t>
            </a:r>
            <a:r>
              <a:rPr sz="600" spc="-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ョ</a:t>
            </a:r>
            <a:r>
              <a:rPr sz="60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6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 </a:t>
            </a:r>
            <a:r>
              <a:rPr sz="600" spc="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扉面</a:t>
            </a:r>
            <a:r>
              <a:rPr sz="60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材を</a:t>
            </a:r>
            <a:r>
              <a:rPr sz="600" spc="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使</a:t>
            </a:r>
            <a:r>
              <a:rPr sz="6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r>
              <a:rPr sz="6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r>
              <a:rPr sz="6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た</a:t>
            </a:r>
            <a:r>
              <a:rPr sz="600" spc="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ダ</a:t>
            </a:r>
            <a:r>
              <a:rPr sz="600" spc="-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0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ワ</a:t>
            </a:r>
            <a:r>
              <a:rPr sz="60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ゴ</a:t>
            </a:r>
            <a:r>
              <a:rPr sz="6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60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を </a:t>
            </a:r>
            <a:r>
              <a:rPr sz="6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ご用</a:t>
            </a:r>
            <a:r>
              <a:rPr sz="60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意</a:t>
            </a:r>
            <a:r>
              <a:rPr sz="60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r>
              <a:rPr sz="60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て</a:t>
            </a:r>
            <a:r>
              <a:rPr sz="60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</a:t>
            </a:r>
            <a:r>
              <a:rPr sz="60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60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6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40004" y="1080008"/>
            <a:ext cx="6372225" cy="164789"/>
          </a:xfrm>
          <a:prstGeom prst="rect">
            <a:avLst/>
          </a:prstGeom>
          <a:solidFill>
            <a:srgbClr val="7E7F7F"/>
          </a:solidFill>
        </p:spPr>
        <p:txBody>
          <a:bodyPr vert="horz" wrap="square" lIns="0" tIns="10795" rIns="0" bIns="0" rtlCol="0">
            <a:spAutoFit/>
          </a:bodyPr>
          <a:lstStyle/>
          <a:p>
            <a:pPr marL="35560">
              <a:lnSpc>
                <a:spcPct val="100000"/>
              </a:lnSpc>
              <a:spcBef>
                <a:spcPts val="85"/>
              </a:spcBef>
            </a:pPr>
            <a:r>
              <a:rPr sz="1000" spc="80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家</a:t>
            </a:r>
            <a:r>
              <a:rPr sz="1000" spc="10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電</a:t>
            </a:r>
            <a:r>
              <a:rPr sz="1000" spc="114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収</a:t>
            </a:r>
            <a:r>
              <a:rPr sz="1000" spc="-10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納</a:t>
            </a:r>
            <a:r>
              <a:rPr sz="1000" spc="24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1000" spc="10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蒸気</a:t>
            </a:r>
            <a:r>
              <a:rPr sz="1000" spc="9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排</a:t>
            </a:r>
            <a:r>
              <a:rPr sz="1000" spc="6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出ユ</a:t>
            </a:r>
            <a:r>
              <a:rPr sz="1000" spc="-3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ニ</a:t>
            </a:r>
            <a:r>
              <a:rPr sz="1000" spc="-90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1000" spc="3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1000" spc="-10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付</a:t>
            </a:r>
            <a:endParaRPr sz="10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40004" y="6696011"/>
            <a:ext cx="6372225" cy="164789"/>
          </a:xfrm>
          <a:prstGeom prst="rect">
            <a:avLst/>
          </a:prstGeom>
          <a:solidFill>
            <a:srgbClr val="7E7F7F"/>
          </a:solidFill>
        </p:spPr>
        <p:txBody>
          <a:bodyPr vert="horz" wrap="square" lIns="0" tIns="10795" rIns="0" bIns="0" rtlCol="0">
            <a:spAutoFit/>
          </a:bodyPr>
          <a:lstStyle/>
          <a:p>
            <a:pPr marL="35560">
              <a:lnSpc>
                <a:spcPct val="100000"/>
              </a:lnSpc>
              <a:spcBef>
                <a:spcPts val="85"/>
              </a:spcBef>
            </a:pPr>
            <a:r>
              <a:rPr sz="1000" spc="-2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マ</a:t>
            </a:r>
            <a:r>
              <a:rPr sz="1000" spc="6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ル</a:t>
            </a:r>
            <a:r>
              <a:rPr sz="1000" spc="-2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チ</a:t>
            </a:r>
            <a:r>
              <a:rPr sz="1000" spc="-10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1000" spc="30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ペ</a:t>
            </a:r>
            <a:r>
              <a:rPr sz="1000" spc="-70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1000" spc="70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1000" spc="10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</a:t>
            </a:r>
            <a:r>
              <a:rPr sz="1000" spc="4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付</a:t>
            </a:r>
            <a:r>
              <a:rPr sz="1000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1000" spc="30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1000" spc="-10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endParaRPr sz="10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25271" y="1277719"/>
            <a:ext cx="6217920" cy="8293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spc="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家</a:t>
            </a:r>
            <a:r>
              <a:rPr sz="1200" spc="-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電</a:t>
            </a:r>
            <a:r>
              <a:rPr sz="1200" spc="-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を</a:t>
            </a:r>
            <a:r>
              <a:rPr sz="1200" spc="6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</a:t>
            </a:r>
            <a:r>
              <a:rPr sz="1200" spc="-7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ヵ</a:t>
            </a:r>
            <a:r>
              <a:rPr sz="1200" spc="-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所</a:t>
            </a:r>
            <a:r>
              <a:rPr sz="1200" spc="-10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sz="1200" spc="-1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1200" spc="-114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と</a:t>
            </a:r>
            <a:r>
              <a:rPr sz="1200" spc="-10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め</a:t>
            </a:r>
            <a:r>
              <a:rPr sz="1200" spc="-8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て</a:t>
            </a:r>
            <a:r>
              <a:rPr sz="1200" spc="-1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キ</a:t>
            </a:r>
            <a:r>
              <a:rPr sz="1200" spc="-1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1200" spc="-16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チ</a:t>
            </a:r>
            <a:r>
              <a:rPr sz="1200" spc="-8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1200" spc="-1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1200" spc="-10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っ</a:t>
            </a:r>
            <a:r>
              <a:rPr sz="1200" spc="-1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1200" spc="-7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り</a:t>
            </a:r>
            <a:r>
              <a:rPr sz="1200" spc="-6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r>
              <a:rPr sz="1200" spc="-30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自</a:t>
            </a:r>
            <a:r>
              <a:rPr sz="1200" spc="-25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動</a:t>
            </a:r>
            <a:r>
              <a:rPr sz="1200" spc="-5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1200" spc="30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蒸</a:t>
            </a:r>
            <a:r>
              <a:rPr sz="1200" spc="-20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気</a:t>
            </a:r>
            <a:r>
              <a:rPr sz="1200" spc="-40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を</a:t>
            </a:r>
            <a:r>
              <a:rPr sz="1200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排</a:t>
            </a:r>
            <a:r>
              <a:rPr sz="1200" spc="-50" dirty="0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出</a:t>
            </a:r>
            <a:r>
              <a:rPr sz="1200" spc="-9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1200" spc="-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る</a:t>
            </a:r>
            <a:r>
              <a:rPr sz="1200" spc="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機能</a:t>
            </a:r>
            <a:r>
              <a:rPr sz="1200" spc="-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付</a:t>
            </a:r>
            <a:r>
              <a:rPr sz="1200" spc="-1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1200" spc="-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1200" spc="-1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120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12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R="325120" algn="r">
              <a:lnSpc>
                <a:spcPct val="100000"/>
              </a:lnSpc>
              <a:spcBef>
                <a:spcPts val="935"/>
              </a:spcBef>
            </a:pPr>
            <a:r>
              <a:rPr sz="8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便</a:t>
            </a:r>
            <a:r>
              <a:rPr sz="85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利な</a:t>
            </a:r>
            <a:r>
              <a:rPr sz="8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蒸気排</a:t>
            </a:r>
            <a:r>
              <a:rPr sz="85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出</a:t>
            </a:r>
            <a:r>
              <a:rPr sz="850" spc="-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ユ</a:t>
            </a:r>
            <a:r>
              <a:rPr sz="850" spc="-10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ニ</a:t>
            </a:r>
            <a:r>
              <a:rPr sz="850" spc="-2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8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endParaRPr sz="8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4721860" marR="5080" indent="5715" algn="just">
              <a:lnSpc>
                <a:spcPct val="127200"/>
              </a:lnSpc>
              <a:spcBef>
                <a:spcPts val="229"/>
              </a:spcBef>
            </a:pPr>
            <a:r>
              <a:rPr sz="650" spc="3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家</a:t>
            </a:r>
            <a:r>
              <a:rPr sz="650" spc="3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電</a:t>
            </a:r>
            <a:r>
              <a:rPr sz="650" spc="3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製</a:t>
            </a:r>
            <a:r>
              <a:rPr sz="650" spc="1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品</a:t>
            </a:r>
            <a:r>
              <a:rPr sz="650" spc="2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650" spc="35" dirty="0" err="1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電</a:t>
            </a:r>
            <a:r>
              <a:rPr sz="650" spc="-15" dirty="0" err="1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流を</a:t>
            </a:r>
            <a:r>
              <a:rPr sz="650" spc="35" dirty="0" err="1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検</a:t>
            </a:r>
            <a:r>
              <a:rPr sz="650" spc="-55" dirty="0" err="1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知</a:t>
            </a:r>
            <a:r>
              <a:rPr sz="650" spc="-40" dirty="0" err="1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r>
              <a:rPr sz="650" dirty="0" err="1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て</a:t>
            </a:r>
            <a:r>
              <a:rPr sz="650" spc="-35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650" spc="1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自</a:t>
            </a:r>
            <a:r>
              <a:rPr sz="650" spc="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動</a:t>
            </a:r>
            <a:r>
              <a:rPr sz="650" spc="2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650" spc="3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運</a:t>
            </a:r>
            <a:r>
              <a:rPr sz="650" spc="2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転</a:t>
            </a:r>
            <a:r>
              <a:rPr sz="650" spc="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を</a:t>
            </a:r>
            <a:r>
              <a:rPr sz="650" spc="5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開</a:t>
            </a:r>
            <a:r>
              <a:rPr sz="650" spc="-3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始</a:t>
            </a:r>
            <a:r>
              <a:rPr sz="650" spc="1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r>
              <a:rPr sz="650" spc="5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蒸</a:t>
            </a:r>
            <a:r>
              <a:rPr sz="650" spc="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気を</a:t>
            </a:r>
            <a:r>
              <a:rPr sz="650" spc="5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排出</a:t>
            </a:r>
            <a:r>
              <a:rPr sz="650" spc="-28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r>
              <a:rPr sz="650" spc="5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収</a:t>
            </a:r>
            <a:r>
              <a:rPr sz="650" spc="-3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納</a:t>
            </a:r>
            <a:r>
              <a:rPr sz="650" spc="-2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r>
              <a:rPr sz="650" spc="-3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た</a:t>
            </a:r>
            <a:r>
              <a:rPr sz="650" spc="-6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650" spc="-2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650" spc="4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650" spc="2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炊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650" spc="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飯や</a:t>
            </a:r>
            <a:r>
              <a:rPr sz="650" spc="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湯</a:t>
            </a:r>
            <a:r>
              <a:rPr sz="650" spc="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沸</a:t>
            </a:r>
            <a:r>
              <a:rPr sz="650" spc="-7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か</a:t>
            </a:r>
            <a:r>
              <a:rPr sz="650" spc="-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が</a:t>
            </a:r>
            <a:r>
              <a:rPr sz="650" spc="-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650" spc="-7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650" spc="-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6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6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01900" y="6916938"/>
            <a:ext cx="6275070" cy="1149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200" spc="-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大</a:t>
            </a:r>
            <a:r>
              <a:rPr sz="1200" spc="-8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1200" spc="-6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な</a:t>
            </a:r>
            <a:r>
              <a:rPr sz="1200" spc="-9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も</a:t>
            </a:r>
            <a:r>
              <a:rPr sz="1200" spc="-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1200" spc="-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1200" spc="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収</a:t>
            </a:r>
            <a:r>
              <a:rPr sz="1200" spc="-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納</a:t>
            </a:r>
            <a:r>
              <a:rPr sz="1200" spc="-3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sz="1200" spc="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便</a:t>
            </a:r>
            <a:r>
              <a:rPr sz="120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利</a:t>
            </a:r>
            <a:r>
              <a:rPr sz="1200" spc="-6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な</a:t>
            </a:r>
            <a:r>
              <a:rPr sz="1200" spc="-114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1200" spc="-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ペ</a:t>
            </a:r>
            <a:r>
              <a:rPr sz="1200" spc="-1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1200" spc="-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1200" spc="-57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r>
              <a:rPr sz="120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</a:t>
            </a:r>
            <a:r>
              <a:rPr sz="1200" spc="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が</a:t>
            </a:r>
            <a:r>
              <a:rPr sz="1200" spc="-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付</a:t>
            </a:r>
            <a:r>
              <a:rPr sz="1200" spc="-114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</a:t>
            </a:r>
            <a:r>
              <a:rPr sz="1200" spc="-9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て</a:t>
            </a:r>
            <a:r>
              <a:rPr sz="1200" spc="-7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</a:t>
            </a:r>
            <a:r>
              <a:rPr sz="1200" spc="-8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る</a:t>
            </a:r>
            <a:r>
              <a:rPr sz="1200" spc="-6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ので</a:t>
            </a:r>
            <a:r>
              <a:rPr sz="1200" spc="-6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1200" spc="-1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1200" spc="-10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っ</a:t>
            </a:r>
            <a:r>
              <a:rPr sz="1200" spc="-1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1200" spc="-7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り</a:t>
            </a:r>
            <a:r>
              <a:rPr sz="120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隠</a:t>
            </a:r>
            <a:r>
              <a:rPr sz="1200" spc="-7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せ</a:t>
            </a:r>
            <a:r>
              <a:rPr sz="1200" spc="-8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1200" spc="-1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120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12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R="198120" algn="r">
              <a:lnSpc>
                <a:spcPct val="100000"/>
              </a:lnSpc>
              <a:spcBef>
                <a:spcPts val="650"/>
              </a:spcBef>
            </a:pPr>
            <a:r>
              <a:rPr sz="850" spc="-7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</a:t>
            </a:r>
            <a:r>
              <a:rPr sz="850" spc="-8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を</a:t>
            </a:r>
            <a:r>
              <a:rPr sz="850" spc="-3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閉</a:t>
            </a:r>
            <a:r>
              <a:rPr sz="850" spc="-6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め</a:t>
            </a:r>
            <a:r>
              <a:rPr sz="850" spc="-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て</a:t>
            </a:r>
            <a:r>
              <a:rPr sz="850" spc="-56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850" spc="-9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850" spc="-6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れ</a:t>
            </a:r>
            <a:r>
              <a:rPr sz="850" spc="-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</a:t>
            </a:r>
            <a:r>
              <a:rPr sz="850" spc="-7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な</a:t>
            </a:r>
            <a:r>
              <a:rPr sz="850" spc="-17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キ</a:t>
            </a:r>
            <a:r>
              <a:rPr sz="850" spc="-16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850" spc="-1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チ</a:t>
            </a:r>
            <a:r>
              <a:rPr sz="8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endParaRPr sz="8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4749165" marR="30480" indent="1905" algn="just">
              <a:lnSpc>
                <a:spcPct val="127200"/>
              </a:lnSpc>
              <a:spcBef>
                <a:spcPts val="229"/>
              </a:spcBef>
            </a:pPr>
            <a:r>
              <a:rPr sz="650" spc="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ダ</a:t>
            </a:r>
            <a:r>
              <a:rPr sz="650" spc="-1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50" spc="-8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50" spc="-7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ボ</a:t>
            </a:r>
            <a:r>
              <a:rPr sz="650" spc="-9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50" spc="-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650" spc="-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50" spc="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や</a:t>
            </a:r>
            <a:r>
              <a:rPr sz="650" spc="-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大</a:t>
            </a:r>
            <a:r>
              <a:rPr sz="650" spc="-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650" spc="-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な</a:t>
            </a:r>
            <a:r>
              <a:rPr sz="650" spc="-1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スト</a:t>
            </a:r>
            <a:r>
              <a:rPr sz="650" spc="-9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50" spc="-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650" spc="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品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650" spc="3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収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納 に</a:t>
            </a:r>
            <a:r>
              <a:rPr sz="650" spc="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便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利</a:t>
            </a:r>
            <a:r>
              <a:rPr sz="650" spc="-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な</a:t>
            </a:r>
            <a:r>
              <a:rPr sz="650" spc="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ペ</a:t>
            </a:r>
            <a:r>
              <a:rPr sz="650" spc="-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650" spc="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50" spc="-28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r>
              <a:rPr sz="650" spc="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収</a:t>
            </a:r>
            <a:r>
              <a:rPr sz="650" spc="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納</a:t>
            </a:r>
            <a:r>
              <a:rPr sz="650" spc="-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が</a:t>
            </a:r>
            <a:r>
              <a:rPr sz="650" spc="-7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リ</a:t>
            </a:r>
            <a:r>
              <a:rPr sz="650" spc="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ビ</a:t>
            </a:r>
            <a:r>
              <a:rPr sz="650" spc="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650" spc="6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グ</a:t>
            </a:r>
            <a:r>
              <a:rPr sz="65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側</a:t>
            </a:r>
            <a:r>
              <a:rPr sz="650" spc="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を </a:t>
            </a:r>
            <a:r>
              <a:rPr sz="650" spc="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向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</a:t>
            </a:r>
            <a:r>
              <a:rPr sz="6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て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</a:t>
            </a:r>
            <a:r>
              <a:rPr sz="650" spc="-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て</a:t>
            </a:r>
            <a:r>
              <a:rPr sz="650" spc="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も</a:t>
            </a:r>
            <a:r>
              <a:rPr sz="650" spc="-3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650" spc="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</a:t>
            </a:r>
            <a:r>
              <a:rPr sz="650" spc="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付</a:t>
            </a:r>
            <a:r>
              <a:rPr sz="650" spc="-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だ</a:t>
            </a:r>
            <a:r>
              <a:rPr sz="650" spc="-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か</a:t>
            </a:r>
            <a:r>
              <a:rPr sz="650" spc="-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ら</a:t>
            </a:r>
            <a:r>
              <a:rPr sz="650" spc="-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650" spc="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れ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</a:t>
            </a:r>
            <a:r>
              <a:rPr sz="650" spc="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隠 </a:t>
            </a:r>
            <a:r>
              <a:rPr sz="650" spc="-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せ</a:t>
            </a:r>
            <a:r>
              <a:rPr sz="650" spc="-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6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6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81915" marR="253365" indent="-81915" algn="r">
              <a:lnSpc>
                <a:spcPct val="100000"/>
              </a:lnSpc>
              <a:spcBef>
                <a:spcPts val="690"/>
              </a:spcBef>
              <a:buClr>
                <a:srgbClr val="787778"/>
              </a:buClr>
              <a:buSzPct val="83333"/>
              <a:buChar char="●"/>
              <a:tabLst>
                <a:tab pos="81915" algn="l"/>
              </a:tabLst>
            </a:pPr>
            <a:r>
              <a:rPr sz="900" spc="-7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ハ</a:t>
            </a:r>
            <a:r>
              <a:rPr sz="900" spc="-67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900" spc="-22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フ</a:t>
            </a:r>
            <a:r>
              <a:rPr sz="900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ロ</a:t>
            </a:r>
            <a:r>
              <a:rPr sz="900" spc="-7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ア</a:t>
            </a:r>
            <a:r>
              <a:rPr sz="900" spc="-82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キ</a:t>
            </a:r>
            <a:r>
              <a:rPr sz="900" spc="-75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ャ</a:t>
            </a:r>
            <a:r>
              <a:rPr sz="900" spc="30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ビ</a:t>
            </a:r>
            <a:r>
              <a:rPr sz="900" spc="-89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ネ</a:t>
            </a:r>
            <a:r>
              <a:rPr sz="900" spc="-209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900" spc="52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900" spc="97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750" spc="-22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</a:t>
            </a:r>
            <a:r>
              <a:rPr sz="750" spc="-30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さ</a:t>
            </a:r>
            <a:r>
              <a:rPr sz="700" spc="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99</a:t>
            </a:r>
            <a:r>
              <a:rPr sz="750" spc="82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endParaRPr sz="750" baseline="11111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150597" y="7948804"/>
            <a:ext cx="392430" cy="104775"/>
          </a:xfrm>
          <a:custGeom>
            <a:avLst/>
            <a:gdLst/>
            <a:ahLst/>
            <a:cxnLst/>
            <a:rect l="l" t="t" r="r" b="b"/>
            <a:pathLst>
              <a:path w="392429" h="104775">
                <a:moveTo>
                  <a:pt x="0" y="104392"/>
                </a:moveTo>
                <a:lnTo>
                  <a:pt x="392404" y="104392"/>
                </a:lnTo>
                <a:lnTo>
                  <a:pt x="392404" y="0"/>
                </a:lnTo>
                <a:lnTo>
                  <a:pt x="0" y="0"/>
                </a:lnTo>
                <a:lnTo>
                  <a:pt x="0" y="104392"/>
                </a:lnTo>
                <a:close/>
              </a:path>
            </a:pathLst>
          </a:custGeom>
          <a:ln w="3594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995796" y="9307806"/>
            <a:ext cx="392430" cy="104775"/>
          </a:xfrm>
          <a:custGeom>
            <a:avLst/>
            <a:gdLst/>
            <a:ahLst/>
            <a:cxnLst/>
            <a:rect l="l" t="t" r="r" b="b"/>
            <a:pathLst>
              <a:path w="392429" h="104775">
                <a:moveTo>
                  <a:pt x="0" y="104392"/>
                </a:moveTo>
                <a:lnTo>
                  <a:pt x="392404" y="104392"/>
                </a:lnTo>
                <a:lnTo>
                  <a:pt x="392404" y="0"/>
                </a:lnTo>
                <a:lnTo>
                  <a:pt x="0" y="0"/>
                </a:lnTo>
                <a:lnTo>
                  <a:pt x="0" y="104392"/>
                </a:lnTo>
                <a:close/>
              </a:path>
            </a:pathLst>
          </a:custGeom>
          <a:ln w="3594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192498" y="8592273"/>
            <a:ext cx="1598295" cy="95885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625"/>
              </a:spcBef>
            </a:pPr>
            <a:r>
              <a:rPr sz="850" spc="-6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オ</a:t>
            </a:r>
            <a:r>
              <a:rPr sz="850" spc="-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850" spc="-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850" spc="-8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850" spc="-9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850" spc="-8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850" spc="-3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850" spc="-6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も</a:t>
            </a:r>
            <a:r>
              <a:rPr sz="8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ご用意</a:t>
            </a:r>
            <a:endParaRPr sz="8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58419" marR="43180" indent="3810" algn="just">
              <a:lnSpc>
                <a:spcPct val="127200"/>
              </a:lnSpc>
              <a:spcBef>
                <a:spcPts val="229"/>
              </a:spcBef>
            </a:pPr>
            <a:r>
              <a:rPr sz="650" spc="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空</a:t>
            </a:r>
            <a:r>
              <a:rPr sz="6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間</a:t>
            </a:r>
            <a:r>
              <a:rPr sz="650" spc="-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を</a:t>
            </a:r>
            <a:r>
              <a:rPr sz="650" spc="-7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フ</a:t>
            </a:r>
            <a:r>
              <a:rPr sz="650" spc="-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リ</a:t>
            </a:r>
            <a:r>
              <a:rPr sz="65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650" spc="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sz="650" spc="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活</a:t>
            </a:r>
            <a:r>
              <a:rPr sz="650" spc="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r>
              <a:rPr sz="65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650" spc="-3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650" spc="-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る</a:t>
            </a:r>
            <a:r>
              <a:rPr sz="650" spc="-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オ</a:t>
            </a:r>
            <a:r>
              <a:rPr sz="6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650" spc="-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650" spc="-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 </a:t>
            </a:r>
            <a:r>
              <a:rPr sz="650" spc="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650" spc="-29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r>
              <a:rPr sz="650" spc="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箱</a:t>
            </a:r>
            <a:r>
              <a:rPr sz="650" spc="-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入</a:t>
            </a:r>
            <a:r>
              <a:rPr sz="650" spc="-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り</a:t>
            </a:r>
            <a:r>
              <a:rPr sz="65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650" spc="-13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50" spc="-1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50" spc="-9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5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650" spc="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品</a:t>
            </a:r>
            <a:r>
              <a:rPr sz="650" spc="-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な</a:t>
            </a:r>
            <a:r>
              <a:rPr sz="650" spc="-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ど</a:t>
            </a:r>
            <a:r>
              <a:rPr sz="650" spc="-1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を</a:t>
            </a:r>
            <a:r>
              <a:rPr sz="650" spc="-3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置</a:t>
            </a:r>
            <a:r>
              <a:rPr sz="650" spc="-9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く</a:t>
            </a:r>
            <a:r>
              <a:rPr sz="650" spc="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50" spc="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ペ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 </a:t>
            </a:r>
            <a:r>
              <a:rPr sz="650" spc="-6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50" spc="-114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と</a:t>
            </a:r>
            <a:r>
              <a:rPr sz="650" spc="-4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r>
              <a:rPr sz="650" spc="-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て</a:t>
            </a:r>
            <a:r>
              <a:rPr sz="650" spc="3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ご</a:t>
            </a:r>
            <a:r>
              <a:rPr sz="650" spc="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利</a:t>
            </a:r>
            <a:r>
              <a:rPr sz="650" spc="-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r>
              <a:rPr sz="650" spc="-9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く</a:t>
            </a:r>
            <a:r>
              <a:rPr sz="650" spc="-3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だ</a:t>
            </a:r>
            <a:r>
              <a:rPr sz="650" spc="-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さ</a:t>
            </a:r>
            <a:r>
              <a:rPr sz="65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い。</a:t>
            </a:r>
            <a:endParaRPr sz="6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44780" indent="-81915">
              <a:lnSpc>
                <a:spcPct val="100000"/>
              </a:lnSpc>
              <a:spcBef>
                <a:spcPts val="770"/>
              </a:spcBef>
              <a:buClr>
                <a:srgbClr val="787778"/>
              </a:buClr>
              <a:buSzPct val="83333"/>
              <a:buChar char="●"/>
              <a:tabLst>
                <a:tab pos="145415" algn="l"/>
              </a:tabLst>
            </a:pPr>
            <a:r>
              <a:rPr sz="600" spc="-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フ</a:t>
            </a:r>
            <a:r>
              <a:rPr sz="60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ロ</a:t>
            </a:r>
            <a:r>
              <a:rPr sz="600" spc="-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ア</a:t>
            </a:r>
            <a:r>
              <a:rPr sz="600" spc="-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キ</a:t>
            </a:r>
            <a:r>
              <a:rPr sz="600" spc="-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ャ</a:t>
            </a:r>
            <a:r>
              <a:rPr sz="600" spc="2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ビ</a:t>
            </a:r>
            <a:r>
              <a:rPr sz="600" spc="-6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ネ</a:t>
            </a:r>
            <a:r>
              <a:rPr sz="600" spc="-14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00" spc="3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00" spc="8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750" spc="-22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</a:t>
            </a:r>
            <a:r>
              <a:rPr sz="750" spc="-30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さ</a:t>
            </a:r>
            <a:r>
              <a:rPr sz="700" spc="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85</a:t>
            </a:r>
            <a:r>
              <a:rPr sz="750" spc="82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endParaRPr sz="750" baseline="11111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44780" indent="-81915">
              <a:lnSpc>
                <a:spcPct val="100000"/>
              </a:lnSpc>
              <a:spcBef>
                <a:spcPts val="145"/>
              </a:spcBef>
              <a:buClr>
                <a:srgbClr val="787778"/>
              </a:buClr>
              <a:buSzPct val="83333"/>
              <a:buChar char="●"/>
              <a:tabLst>
                <a:tab pos="145415" algn="l"/>
              </a:tabLst>
            </a:pPr>
            <a:r>
              <a:rPr sz="900" spc="-7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ハ</a:t>
            </a:r>
            <a:r>
              <a:rPr sz="900" spc="-67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900" spc="-22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フ</a:t>
            </a:r>
            <a:r>
              <a:rPr sz="900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ロ</a:t>
            </a:r>
            <a:r>
              <a:rPr sz="900" spc="-7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ア</a:t>
            </a:r>
            <a:r>
              <a:rPr sz="900" spc="-82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キ</a:t>
            </a:r>
            <a:r>
              <a:rPr sz="900" spc="-75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ャ</a:t>
            </a:r>
            <a:r>
              <a:rPr sz="900" spc="30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ビ</a:t>
            </a:r>
            <a:r>
              <a:rPr sz="900" spc="-89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ネ</a:t>
            </a:r>
            <a:r>
              <a:rPr sz="900" spc="-209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900" spc="52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900" spc="247" baseline="4629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750" spc="-22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</a:t>
            </a:r>
            <a:r>
              <a:rPr sz="750" spc="-30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さ</a:t>
            </a:r>
            <a:r>
              <a:rPr sz="700" spc="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99</a:t>
            </a:r>
            <a:r>
              <a:rPr sz="750" spc="82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endParaRPr sz="750" baseline="11111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157798" y="9433815"/>
            <a:ext cx="392430" cy="104775"/>
          </a:xfrm>
          <a:custGeom>
            <a:avLst/>
            <a:gdLst/>
            <a:ahLst/>
            <a:cxnLst/>
            <a:rect l="l" t="t" r="r" b="b"/>
            <a:pathLst>
              <a:path w="392429" h="104775">
                <a:moveTo>
                  <a:pt x="0" y="104392"/>
                </a:moveTo>
                <a:lnTo>
                  <a:pt x="392404" y="104392"/>
                </a:lnTo>
                <a:lnTo>
                  <a:pt x="392404" y="0"/>
                </a:lnTo>
                <a:lnTo>
                  <a:pt x="0" y="0"/>
                </a:lnTo>
                <a:lnTo>
                  <a:pt x="0" y="104392"/>
                </a:lnTo>
                <a:close/>
              </a:path>
            </a:pathLst>
          </a:custGeom>
          <a:ln w="3594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782894" y="3034347"/>
            <a:ext cx="1233602" cy="916918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254635" indent="1905">
              <a:lnSpc>
                <a:spcPct val="104200"/>
              </a:lnSpc>
              <a:spcBef>
                <a:spcPts val="55"/>
              </a:spcBef>
            </a:pPr>
            <a:r>
              <a:rPr sz="850" spc="-16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キ</a:t>
            </a:r>
            <a:r>
              <a:rPr sz="850" spc="-17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ャ</a:t>
            </a:r>
            <a:r>
              <a:rPr sz="850" spc="-4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ビ</a:t>
            </a:r>
            <a:r>
              <a:rPr sz="850" spc="-17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ネ</a:t>
            </a:r>
            <a:r>
              <a:rPr sz="850" spc="-31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850" spc="-13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850" spc="-6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内</a:t>
            </a:r>
            <a:r>
              <a:rPr sz="85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sz="8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endParaRPr lang="en-US" altLang="ja-JP" sz="850" dirty="0">
              <a:solidFill>
                <a:srgbClr val="130D0C"/>
              </a:solidFill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 marR="254635" indent="1905">
              <a:lnSpc>
                <a:spcPct val="104200"/>
              </a:lnSpc>
              <a:spcBef>
                <a:spcPts val="55"/>
              </a:spcBef>
            </a:pPr>
            <a:r>
              <a:rPr sz="850" spc="-13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コ</a:t>
            </a:r>
            <a:r>
              <a:rPr sz="850" spc="-8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850" spc="-11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セ</a:t>
            </a:r>
            <a:r>
              <a:rPr sz="850" spc="-23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85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endParaRPr sz="8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3970" marR="5080" indent="5080" algn="just">
              <a:lnSpc>
                <a:spcPct val="127200"/>
              </a:lnSpc>
              <a:spcBef>
                <a:spcPts val="229"/>
              </a:spcBef>
            </a:pPr>
            <a:r>
              <a:rPr sz="650" spc="-20" dirty="0" err="1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家</a:t>
            </a:r>
            <a:r>
              <a:rPr sz="650" spc="-30" dirty="0" err="1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電</a:t>
            </a:r>
            <a:r>
              <a:rPr sz="650" spc="-70" dirty="0" err="1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650" spc="-85" dirty="0" err="1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コ</a:t>
            </a:r>
            <a:r>
              <a:rPr sz="650" spc="-160" dirty="0" err="1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650" spc="-95" dirty="0" err="1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ド</a:t>
            </a:r>
            <a:r>
              <a:rPr sz="650" spc="-5" dirty="0" err="1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が</a:t>
            </a:r>
            <a:r>
              <a:rPr sz="650" spc="-50" dirty="0" err="1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気</a:t>
            </a:r>
            <a:r>
              <a:rPr sz="650" spc="-75" dirty="0" err="1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sz="650" spc="-100" dirty="0" err="1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な</a:t>
            </a:r>
            <a:r>
              <a:rPr sz="650" spc="-95" dirty="0" err="1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ら</a:t>
            </a:r>
            <a:r>
              <a:rPr sz="650" spc="-70" dirty="0" err="1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な</a:t>
            </a:r>
            <a:r>
              <a:rPr sz="650" spc="-15" dirty="0" err="1">
                <a:solidFill>
                  <a:srgbClr val="130D0C"/>
                </a:solidFill>
                <a:highlight>
                  <a:srgbClr val="FFFF00"/>
                </a:highlight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</a:t>
            </a:r>
            <a:r>
              <a:rPr sz="650" spc="-8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よ</a:t>
            </a:r>
            <a:r>
              <a:rPr sz="650" spc="-5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う</a:t>
            </a:r>
            <a:r>
              <a:rPr sz="650" spc="-38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650" spc="-12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キャ</a:t>
            </a:r>
            <a:r>
              <a:rPr sz="650" spc="-3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ビ</a:t>
            </a:r>
            <a:r>
              <a:rPr sz="650" spc="-12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ネ</a:t>
            </a:r>
            <a:r>
              <a:rPr sz="650" spc="-22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50" spc="-9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50" spc="-3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内</a:t>
            </a:r>
            <a:r>
              <a:rPr sz="650" spc="-7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sz="650" spc="-8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コ</a:t>
            </a:r>
            <a:r>
              <a:rPr sz="650" spc="-6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650" spc="-1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セ</a:t>
            </a:r>
            <a:r>
              <a:rPr sz="650" spc="-18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650" spc="-15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50" spc="-7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を</a:t>
            </a:r>
            <a:r>
              <a:rPr sz="650" spc="-2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設</a:t>
            </a:r>
            <a:r>
              <a:rPr sz="650" spc="-10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置</a:t>
            </a:r>
            <a:r>
              <a:rPr sz="650" spc="-12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r>
              <a:rPr sz="650" spc="-15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650" spc="-90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r>
              <a:rPr sz="650" spc="-55" dirty="0" err="1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た</a:t>
            </a:r>
            <a:r>
              <a:rPr sz="650" spc="-1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6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79375" marR="51435" indent="-67310">
              <a:lnSpc>
                <a:spcPct val="107400"/>
              </a:lnSpc>
              <a:spcBef>
                <a:spcPts val="384"/>
              </a:spcBef>
              <a:buSzPct val="81818"/>
              <a:buChar char="○"/>
              <a:tabLst>
                <a:tab pos="85725" algn="l"/>
              </a:tabLst>
            </a:pPr>
            <a:r>
              <a:rPr sz="55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コ</a:t>
            </a:r>
            <a:r>
              <a:rPr sz="55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セ</a:t>
            </a:r>
            <a:r>
              <a:rPr sz="55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55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55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各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々</a:t>
            </a:r>
            <a:r>
              <a:rPr sz="55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</a:t>
            </a:r>
            <a:r>
              <a:rPr sz="55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,</a:t>
            </a:r>
            <a:r>
              <a:rPr sz="55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48</a:t>
            </a:r>
            <a:r>
              <a:rPr sz="550" spc="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0</a:t>
            </a:r>
            <a:r>
              <a:rPr sz="550" spc="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W </a:t>
            </a:r>
            <a:r>
              <a:rPr sz="55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5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55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使</a:t>
            </a:r>
            <a:r>
              <a:rPr sz="5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r>
              <a:rPr sz="55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55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55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50" spc="-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5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477797" y="5887809"/>
            <a:ext cx="392430" cy="104775"/>
          </a:xfrm>
          <a:prstGeom prst="rect">
            <a:avLst/>
          </a:prstGeom>
          <a:solidFill>
            <a:srgbClr val="EDECEC"/>
          </a:solidFill>
          <a:ln w="3594">
            <a:solidFill>
              <a:srgbClr val="08070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7305">
              <a:lnSpc>
                <a:spcPts val="819"/>
              </a:lnSpc>
            </a:pPr>
            <a:r>
              <a:rPr sz="750" spc="-22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</a:t>
            </a:r>
            <a:r>
              <a:rPr sz="750" spc="-30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さ</a:t>
            </a:r>
            <a:r>
              <a:rPr sz="700" spc="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85</a:t>
            </a:r>
            <a:r>
              <a:rPr sz="750" spc="82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endParaRPr sz="750" baseline="11111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241801" y="5887809"/>
            <a:ext cx="392430" cy="104775"/>
          </a:xfrm>
          <a:prstGeom prst="rect">
            <a:avLst/>
          </a:prstGeom>
          <a:solidFill>
            <a:srgbClr val="EDECEC"/>
          </a:solidFill>
          <a:ln w="3594">
            <a:solidFill>
              <a:srgbClr val="08070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7305">
              <a:lnSpc>
                <a:spcPts val="819"/>
              </a:lnSpc>
            </a:pPr>
            <a:r>
              <a:rPr sz="750" spc="-22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</a:t>
            </a:r>
            <a:r>
              <a:rPr sz="750" spc="-30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さ</a:t>
            </a:r>
            <a:r>
              <a:rPr sz="700" spc="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99</a:t>
            </a:r>
            <a:r>
              <a:rPr sz="750" spc="82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endParaRPr sz="750" baseline="11111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789804" y="5887809"/>
            <a:ext cx="392430" cy="104775"/>
          </a:xfrm>
          <a:prstGeom prst="rect">
            <a:avLst/>
          </a:prstGeom>
          <a:solidFill>
            <a:srgbClr val="EDECEC"/>
          </a:solidFill>
          <a:ln w="3594">
            <a:solidFill>
              <a:srgbClr val="08070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7305">
              <a:lnSpc>
                <a:spcPts val="819"/>
              </a:lnSpc>
            </a:pPr>
            <a:r>
              <a:rPr sz="750" spc="-22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</a:t>
            </a:r>
            <a:r>
              <a:rPr sz="750" spc="-30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さ</a:t>
            </a:r>
            <a:r>
              <a:rPr sz="700" spc="5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99</a:t>
            </a:r>
            <a:r>
              <a:rPr sz="750" spc="82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endParaRPr sz="750" baseline="11111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986593" y="3378695"/>
            <a:ext cx="351447" cy="215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pic>
        <p:nvPicPr>
          <p:cNvPr id="10" name="図 9" descr="屋内, 棚, ホワイト, 座る が含まれている画像&#10;&#10;自動的に生成された説明">
            <a:extLst>
              <a:ext uri="{FF2B5EF4-FFF2-40B4-BE49-F238E27FC236}">
                <a16:creationId xmlns:a16="http://schemas.microsoft.com/office/drawing/2014/main" id="{BA1BFA34-9229-C743-8D11-50D0102826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4" y="1612539"/>
            <a:ext cx="3110727" cy="2311443"/>
          </a:xfrm>
          <a:prstGeom prst="rect">
            <a:avLst/>
          </a:prstGeom>
        </p:spPr>
      </p:pic>
      <p:pic>
        <p:nvPicPr>
          <p:cNvPr id="44" name="図 43" descr="屋内, プリンター, モニター, 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E8E506F6-7A5B-164D-B9B1-7C6D206655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558" y="1615965"/>
            <a:ext cx="1428817" cy="976912"/>
          </a:xfrm>
          <a:prstGeom prst="rect">
            <a:avLst/>
          </a:prstGeom>
        </p:spPr>
      </p:pic>
      <p:pic>
        <p:nvPicPr>
          <p:cNvPr id="46" name="図 45" descr="屋内, 座る, テーブル, 電子レンジ が含まれている画像&#10;&#10;自動的に生成された説明">
            <a:extLst>
              <a:ext uri="{FF2B5EF4-FFF2-40B4-BE49-F238E27FC236}">
                <a16:creationId xmlns:a16="http://schemas.microsoft.com/office/drawing/2014/main" id="{BDE2B7DF-8416-3341-B24D-2B0DC8726B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244" y="2634900"/>
            <a:ext cx="1410606" cy="1299070"/>
          </a:xfrm>
          <a:prstGeom prst="rect">
            <a:avLst/>
          </a:prstGeom>
        </p:spPr>
      </p:pic>
      <p:pic>
        <p:nvPicPr>
          <p:cNvPr id="52" name="図 51" descr="屋内, 戸棚, ホワイト, 小さい が含まれている画像&#10;&#10;自動的に生成された説明">
            <a:extLst>
              <a:ext uri="{FF2B5EF4-FFF2-40B4-BE49-F238E27FC236}">
                <a16:creationId xmlns:a16="http://schemas.microsoft.com/office/drawing/2014/main" id="{36E2FF64-D576-924B-AA9A-AD1C78F4C0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773" y="3020817"/>
            <a:ext cx="493443" cy="913153"/>
          </a:xfrm>
          <a:prstGeom prst="rect">
            <a:avLst/>
          </a:prstGeom>
        </p:spPr>
      </p:pic>
      <p:pic>
        <p:nvPicPr>
          <p:cNvPr id="54" name="図 53" descr="屋内, ホワイト, 座る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95A10FF7-C69A-8648-B5E9-1F35507C7F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32" y="4488845"/>
            <a:ext cx="1381193" cy="1342826"/>
          </a:xfrm>
          <a:prstGeom prst="rect">
            <a:avLst/>
          </a:prstGeom>
        </p:spPr>
      </p:pic>
      <p:pic>
        <p:nvPicPr>
          <p:cNvPr id="56" name="図 55" descr="屋内, テーブル, 座る, 机 が含まれている画像&#10;&#10;自動的に生成された説明">
            <a:extLst>
              <a:ext uri="{FF2B5EF4-FFF2-40B4-BE49-F238E27FC236}">
                <a16:creationId xmlns:a16="http://schemas.microsoft.com/office/drawing/2014/main" id="{7ACA6069-1E05-7A48-95B6-278E5962BF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959" y="4495045"/>
            <a:ext cx="1484849" cy="1334741"/>
          </a:xfrm>
          <a:prstGeom prst="rect">
            <a:avLst/>
          </a:prstGeom>
        </p:spPr>
      </p:pic>
      <p:pic>
        <p:nvPicPr>
          <p:cNvPr id="58" name="図 57" descr="屋内, ホワイト, 座る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9477ADA7-1E79-C945-96AD-BCB6960A38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86" y="4497116"/>
            <a:ext cx="1405582" cy="1332670"/>
          </a:xfrm>
          <a:prstGeom prst="rect">
            <a:avLst/>
          </a:prstGeom>
        </p:spPr>
      </p:pic>
      <p:pic>
        <p:nvPicPr>
          <p:cNvPr id="60" name="図 59" descr="ホワイト, 冷蔵庫, テーブル, キッチン が含まれている画像&#10;&#10;自動的に生成された説明">
            <a:extLst>
              <a:ext uri="{FF2B5EF4-FFF2-40B4-BE49-F238E27FC236}">
                <a16:creationId xmlns:a16="http://schemas.microsoft.com/office/drawing/2014/main" id="{852F34DF-6FFD-7A43-95D7-01D3B7EE59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552" y="4993259"/>
            <a:ext cx="1210310" cy="686403"/>
          </a:xfrm>
          <a:prstGeom prst="rect">
            <a:avLst/>
          </a:prstGeom>
        </p:spPr>
      </p:pic>
      <p:pic>
        <p:nvPicPr>
          <p:cNvPr id="62" name="図 61" descr="屋内, 戸棚, ホワイト, 座る が含まれている画像&#10;&#10;自動的に生成された説明">
            <a:extLst>
              <a:ext uri="{FF2B5EF4-FFF2-40B4-BE49-F238E27FC236}">
                <a16:creationId xmlns:a16="http://schemas.microsoft.com/office/drawing/2014/main" id="{AA5BB5AD-99AA-A441-A531-6B0C0BEA0CB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31" y="7197896"/>
            <a:ext cx="3100071" cy="2160003"/>
          </a:xfrm>
          <a:prstGeom prst="rect">
            <a:avLst/>
          </a:prstGeom>
        </p:spPr>
      </p:pic>
      <p:pic>
        <p:nvPicPr>
          <p:cNvPr id="64" name="図 63" descr="戸棚, 屋内, 家具, ファイル が含まれている画像&#10;&#10;自動的に生成された説明">
            <a:extLst>
              <a:ext uri="{FF2B5EF4-FFF2-40B4-BE49-F238E27FC236}">
                <a16:creationId xmlns:a16="http://schemas.microsoft.com/office/drawing/2014/main" id="{4D96E985-912A-2C4E-97DF-716869BA29D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038" y="7196127"/>
            <a:ext cx="1355812" cy="1318151"/>
          </a:xfrm>
          <a:prstGeom prst="rect">
            <a:avLst/>
          </a:prstGeom>
        </p:spPr>
      </p:pic>
      <p:pic>
        <p:nvPicPr>
          <p:cNvPr id="66" name="図 65" descr="屋内, 座る, ホワイト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11785E20-958A-504F-86DE-61B305160D8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943" y="8668352"/>
            <a:ext cx="1331312" cy="140274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8004" y="2596553"/>
            <a:ext cx="216535" cy="7357745"/>
          </a:xfrm>
          <a:custGeom>
            <a:avLst/>
            <a:gdLst/>
            <a:ahLst/>
            <a:cxnLst/>
            <a:rect l="l" t="t" r="r" b="b"/>
            <a:pathLst>
              <a:path w="216534" h="7357745">
                <a:moveTo>
                  <a:pt x="216001" y="0"/>
                </a:moveTo>
                <a:lnTo>
                  <a:pt x="0" y="0"/>
                </a:lnTo>
                <a:lnTo>
                  <a:pt x="0" y="7357313"/>
                </a:lnTo>
                <a:lnTo>
                  <a:pt x="216001" y="7357313"/>
                </a:lnTo>
                <a:lnTo>
                  <a:pt x="216001" y="0"/>
                </a:lnTo>
                <a:close/>
              </a:path>
            </a:pathLst>
          </a:custGeom>
          <a:solidFill>
            <a:srgbClr val="8D8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4006" y="2596553"/>
            <a:ext cx="1231265" cy="252095"/>
          </a:xfrm>
          <a:custGeom>
            <a:avLst/>
            <a:gdLst/>
            <a:ahLst/>
            <a:cxnLst/>
            <a:rect l="l" t="t" r="r" b="b"/>
            <a:pathLst>
              <a:path w="1231264" h="252094">
                <a:moveTo>
                  <a:pt x="1231188" y="0"/>
                </a:moveTo>
                <a:lnTo>
                  <a:pt x="0" y="0"/>
                </a:lnTo>
                <a:lnTo>
                  <a:pt x="0" y="252006"/>
                </a:lnTo>
                <a:lnTo>
                  <a:pt x="1231188" y="252006"/>
                </a:lnTo>
                <a:lnTo>
                  <a:pt x="1231188" y="0"/>
                </a:lnTo>
                <a:close/>
              </a:path>
            </a:pathLst>
          </a:custGeom>
          <a:solidFill>
            <a:srgbClr val="8D8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95195" y="2596553"/>
            <a:ext cx="2462530" cy="252095"/>
          </a:xfrm>
          <a:custGeom>
            <a:avLst/>
            <a:gdLst/>
            <a:ahLst/>
            <a:cxnLst/>
            <a:rect l="l" t="t" r="r" b="b"/>
            <a:pathLst>
              <a:path w="2462529" h="252094">
                <a:moveTo>
                  <a:pt x="2462403" y="0"/>
                </a:moveTo>
                <a:lnTo>
                  <a:pt x="0" y="0"/>
                </a:lnTo>
                <a:lnTo>
                  <a:pt x="0" y="252006"/>
                </a:lnTo>
                <a:lnTo>
                  <a:pt x="2462403" y="252006"/>
                </a:lnTo>
                <a:lnTo>
                  <a:pt x="2462403" y="0"/>
                </a:lnTo>
                <a:close/>
              </a:path>
            </a:pathLst>
          </a:custGeom>
          <a:solidFill>
            <a:srgbClr val="8D8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57598" y="2596553"/>
            <a:ext cx="2462530" cy="252095"/>
          </a:xfrm>
          <a:custGeom>
            <a:avLst/>
            <a:gdLst/>
            <a:ahLst/>
            <a:cxnLst/>
            <a:rect l="l" t="t" r="r" b="b"/>
            <a:pathLst>
              <a:path w="2462529" h="252094">
                <a:moveTo>
                  <a:pt x="2462403" y="0"/>
                </a:moveTo>
                <a:lnTo>
                  <a:pt x="0" y="0"/>
                </a:lnTo>
                <a:lnTo>
                  <a:pt x="0" y="252006"/>
                </a:lnTo>
                <a:lnTo>
                  <a:pt x="2462403" y="252006"/>
                </a:lnTo>
                <a:lnTo>
                  <a:pt x="2462403" y="0"/>
                </a:lnTo>
                <a:close/>
              </a:path>
            </a:pathLst>
          </a:custGeom>
          <a:solidFill>
            <a:srgbClr val="8D8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020000" y="2596553"/>
            <a:ext cx="540385" cy="252095"/>
          </a:xfrm>
          <a:custGeom>
            <a:avLst/>
            <a:gdLst/>
            <a:ahLst/>
            <a:cxnLst/>
            <a:rect l="l" t="t" r="r" b="b"/>
            <a:pathLst>
              <a:path w="540384" h="252094">
                <a:moveTo>
                  <a:pt x="540003" y="0"/>
                </a:moveTo>
                <a:lnTo>
                  <a:pt x="0" y="0"/>
                </a:lnTo>
                <a:lnTo>
                  <a:pt x="0" y="252006"/>
                </a:lnTo>
                <a:lnTo>
                  <a:pt x="540003" y="252006"/>
                </a:lnTo>
                <a:lnTo>
                  <a:pt x="540003" y="0"/>
                </a:lnTo>
                <a:close/>
              </a:path>
            </a:pathLst>
          </a:custGeom>
          <a:solidFill>
            <a:srgbClr val="8D8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8004" y="9953866"/>
            <a:ext cx="216535" cy="198120"/>
          </a:xfrm>
          <a:custGeom>
            <a:avLst/>
            <a:gdLst/>
            <a:ahLst/>
            <a:cxnLst/>
            <a:rect l="l" t="t" r="r" b="b"/>
            <a:pathLst>
              <a:path w="216534" h="198120">
                <a:moveTo>
                  <a:pt x="216001" y="0"/>
                </a:moveTo>
                <a:lnTo>
                  <a:pt x="0" y="0"/>
                </a:lnTo>
                <a:lnTo>
                  <a:pt x="0" y="198005"/>
                </a:lnTo>
                <a:lnTo>
                  <a:pt x="216001" y="198005"/>
                </a:lnTo>
                <a:lnTo>
                  <a:pt x="216001" y="0"/>
                </a:lnTo>
                <a:close/>
              </a:path>
            </a:pathLst>
          </a:custGeom>
          <a:solidFill>
            <a:srgbClr val="E6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64006" y="9953866"/>
            <a:ext cx="1231265" cy="198120"/>
          </a:xfrm>
          <a:custGeom>
            <a:avLst/>
            <a:gdLst/>
            <a:ahLst/>
            <a:cxnLst/>
            <a:rect l="l" t="t" r="r" b="b"/>
            <a:pathLst>
              <a:path w="1231264" h="198120">
                <a:moveTo>
                  <a:pt x="1231188" y="0"/>
                </a:moveTo>
                <a:lnTo>
                  <a:pt x="0" y="0"/>
                </a:lnTo>
                <a:lnTo>
                  <a:pt x="0" y="198005"/>
                </a:lnTo>
                <a:lnTo>
                  <a:pt x="1231188" y="198005"/>
                </a:lnTo>
                <a:lnTo>
                  <a:pt x="1231188" y="0"/>
                </a:lnTo>
                <a:close/>
              </a:path>
            </a:pathLst>
          </a:custGeom>
          <a:solidFill>
            <a:srgbClr val="E6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95195" y="9953866"/>
            <a:ext cx="2462530" cy="198120"/>
          </a:xfrm>
          <a:custGeom>
            <a:avLst/>
            <a:gdLst/>
            <a:ahLst/>
            <a:cxnLst/>
            <a:rect l="l" t="t" r="r" b="b"/>
            <a:pathLst>
              <a:path w="2462529" h="198120">
                <a:moveTo>
                  <a:pt x="2462403" y="0"/>
                </a:moveTo>
                <a:lnTo>
                  <a:pt x="0" y="0"/>
                </a:lnTo>
                <a:lnTo>
                  <a:pt x="0" y="198005"/>
                </a:lnTo>
                <a:lnTo>
                  <a:pt x="2462403" y="198005"/>
                </a:lnTo>
                <a:lnTo>
                  <a:pt x="2462403" y="0"/>
                </a:lnTo>
                <a:close/>
              </a:path>
            </a:pathLst>
          </a:custGeom>
          <a:solidFill>
            <a:srgbClr val="E6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57598" y="9953866"/>
            <a:ext cx="2462530" cy="198120"/>
          </a:xfrm>
          <a:custGeom>
            <a:avLst/>
            <a:gdLst/>
            <a:ahLst/>
            <a:cxnLst/>
            <a:rect l="l" t="t" r="r" b="b"/>
            <a:pathLst>
              <a:path w="2462529" h="198120">
                <a:moveTo>
                  <a:pt x="2462403" y="0"/>
                </a:moveTo>
                <a:lnTo>
                  <a:pt x="0" y="0"/>
                </a:lnTo>
                <a:lnTo>
                  <a:pt x="0" y="198005"/>
                </a:lnTo>
                <a:lnTo>
                  <a:pt x="2462403" y="198005"/>
                </a:lnTo>
                <a:lnTo>
                  <a:pt x="2462403" y="0"/>
                </a:lnTo>
                <a:close/>
              </a:path>
            </a:pathLst>
          </a:custGeom>
          <a:solidFill>
            <a:srgbClr val="E6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020000" y="9953866"/>
            <a:ext cx="540385" cy="198120"/>
          </a:xfrm>
          <a:custGeom>
            <a:avLst/>
            <a:gdLst/>
            <a:ahLst/>
            <a:cxnLst/>
            <a:rect l="l" t="t" r="r" b="b"/>
            <a:pathLst>
              <a:path w="540384" h="198120">
                <a:moveTo>
                  <a:pt x="540003" y="0"/>
                </a:moveTo>
                <a:lnTo>
                  <a:pt x="0" y="0"/>
                </a:lnTo>
                <a:lnTo>
                  <a:pt x="0" y="198005"/>
                </a:lnTo>
                <a:lnTo>
                  <a:pt x="540003" y="198005"/>
                </a:lnTo>
                <a:lnTo>
                  <a:pt x="540003" y="0"/>
                </a:lnTo>
                <a:close/>
              </a:path>
            </a:pathLst>
          </a:custGeom>
          <a:solidFill>
            <a:srgbClr val="E6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48004" y="2596565"/>
            <a:ext cx="48895" cy="0"/>
          </a:xfrm>
          <a:custGeom>
            <a:avLst/>
            <a:gdLst/>
            <a:ahLst/>
            <a:cxnLst/>
            <a:rect l="l" t="t" r="r" b="b"/>
            <a:pathLst>
              <a:path w="48895">
                <a:moveTo>
                  <a:pt x="0" y="0"/>
                </a:moveTo>
                <a:lnTo>
                  <a:pt x="48679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81544" y="2596565"/>
            <a:ext cx="713740" cy="0"/>
          </a:xfrm>
          <a:custGeom>
            <a:avLst/>
            <a:gdLst/>
            <a:ahLst/>
            <a:cxnLst/>
            <a:rect l="l" t="t" r="r" b="b"/>
            <a:pathLst>
              <a:path w="713739">
                <a:moveTo>
                  <a:pt x="0" y="0"/>
                </a:moveTo>
                <a:lnTo>
                  <a:pt x="713676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33817" y="2596565"/>
            <a:ext cx="29209" cy="0"/>
          </a:xfrm>
          <a:custGeom>
            <a:avLst/>
            <a:gdLst/>
            <a:ahLst/>
            <a:cxnLst/>
            <a:rect l="l" t="t" r="r" b="b"/>
            <a:pathLst>
              <a:path w="29209">
                <a:moveTo>
                  <a:pt x="0" y="0"/>
                </a:moveTo>
                <a:lnTo>
                  <a:pt x="29146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64006" y="2780449"/>
            <a:ext cx="0" cy="66675"/>
          </a:xfrm>
          <a:custGeom>
            <a:avLst/>
            <a:gdLst/>
            <a:ahLst/>
            <a:cxnLst/>
            <a:rect l="l" t="t" r="r" b="b"/>
            <a:pathLst>
              <a:path h="66675">
                <a:moveTo>
                  <a:pt x="0" y="0"/>
                </a:moveTo>
                <a:lnTo>
                  <a:pt x="0" y="66306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36811" y="2596565"/>
            <a:ext cx="489584" cy="0"/>
          </a:xfrm>
          <a:custGeom>
            <a:avLst/>
            <a:gdLst/>
            <a:ahLst/>
            <a:cxnLst/>
            <a:rect l="l" t="t" r="r" b="b"/>
            <a:pathLst>
              <a:path w="489585">
                <a:moveTo>
                  <a:pt x="0" y="0"/>
                </a:moveTo>
                <a:lnTo>
                  <a:pt x="489585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591307" y="2596565"/>
            <a:ext cx="29209" cy="0"/>
          </a:xfrm>
          <a:custGeom>
            <a:avLst/>
            <a:gdLst/>
            <a:ahLst/>
            <a:cxnLst/>
            <a:rect l="l" t="t" r="r" b="b"/>
            <a:pathLst>
              <a:path w="29210">
                <a:moveTo>
                  <a:pt x="0" y="0"/>
                </a:moveTo>
                <a:lnTo>
                  <a:pt x="28892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095195" y="2596565"/>
            <a:ext cx="63500" cy="0"/>
          </a:xfrm>
          <a:custGeom>
            <a:avLst/>
            <a:gdLst/>
            <a:ahLst/>
            <a:cxnLst/>
            <a:rect l="l" t="t" r="r" b="b"/>
            <a:pathLst>
              <a:path w="63500">
                <a:moveTo>
                  <a:pt x="0" y="0"/>
                </a:moveTo>
                <a:lnTo>
                  <a:pt x="62941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95195" y="2598356"/>
            <a:ext cx="0" cy="248920"/>
          </a:xfrm>
          <a:custGeom>
            <a:avLst/>
            <a:gdLst/>
            <a:ahLst/>
            <a:cxnLst/>
            <a:rect l="l" t="t" r="r" b="b"/>
            <a:pathLst>
              <a:path h="248919">
                <a:moveTo>
                  <a:pt x="0" y="248399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305044" y="2596565"/>
            <a:ext cx="483870" cy="0"/>
          </a:xfrm>
          <a:custGeom>
            <a:avLst/>
            <a:gdLst/>
            <a:ahLst/>
            <a:cxnLst/>
            <a:rect l="l" t="t" r="r" b="b"/>
            <a:pathLst>
              <a:path w="483870">
                <a:moveTo>
                  <a:pt x="0" y="0"/>
                </a:moveTo>
                <a:lnTo>
                  <a:pt x="483755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057317" y="2596565"/>
            <a:ext cx="29209" cy="0"/>
          </a:xfrm>
          <a:custGeom>
            <a:avLst/>
            <a:gdLst/>
            <a:ahLst/>
            <a:cxnLst/>
            <a:rect l="l" t="t" r="r" b="b"/>
            <a:pathLst>
              <a:path w="29210">
                <a:moveTo>
                  <a:pt x="0" y="0"/>
                </a:moveTo>
                <a:lnTo>
                  <a:pt x="29146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326396" y="2596565"/>
            <a:ext cx="1294130" cy="0"/>
          </a:xfrm>
          <a:custGeom>
            <a:avLst/>
            <a:gdLst/>
            <a:ahLst/>
            <a:cxnLst/>
            <a:rect l="l" t="t" r="r" b="b"/>
            <a:pathLst>
              <a:path w="1294129">
                <a:moveTo>
                  <a:pt x="0" y="0"/>
                </a:moveTo>
                <a:lnTo>
                  <a:pt x="1293787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557598" y="2598356"/>
            <a:ext cx="0" cy="248920"/>
          </a:xfrm>
          <a:custGeom>
            <a:avLst/>
            <a:gdLst/>
            <a:ahLst/>
            <a:cxnLst/>
            <a:rect l="l" t="t" r="r" b="b"/>
            <a:pathLst>
              <a:path h="248919">
                <a:moveTo>
                  <a:pt x="0" y="248399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788799" y="2596565"/>
            <a:ext cx="1231265" cy="0"/>
          </a:xfrm>
          <a:custGeom>
            <a:avLst/>
            <a:gdLst/>
            <a:ahLst/>
            <a:cxnLst/>
            <a:rect l="l" t="t" r="r" b="b"/>
            <a:pathLst>
              <a:path w="1231265">
                <a:moveTo>
                  <a:pt x="0" y="0"/>
                </a:moveTo>
                <a:lnTo>
                  <a:pt x="1231201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020000" y="2598356"/>
            <a:ext cx="0" cy="248920"/>
          </a:xfrm>
          <a:custGeom>
            <a:avLst/>
            <a:gdLst/>
            <a:ahLst/>
            <a:cxnLst/>
            <a:rect l="l" t="t" r="r" b="b"/>
            <a:pathLst>
              <a:path h="248919">
                <a:moveTo>
                  <a:pt x="0" y="248399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48004" y="2848559"/>
            <a:ext cx="216535" cy="0"/>
          </a:xfrm>
          <a:custGeom>
            <a:avLst/>
            <a:gdLst/>
            <a:ahLst/>
            <a:cxnLst/>
            <a:rect l="l" t="t" r="r" b="b"/>
            <a:pathLst>
              <a:path w="216534">
                <a:moveTo>
                  <a:pt x="0" y="0"/>
                </a:moveTo>
                <a:lnTo>
                  <a:pt x="216001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64006" y="2848559"/>
            <a:ext cx="1231265" cy="0"/>
          </a:xfrm>
          <a:custGeom>
            <a:avLst/>
            <a:gdLst/>
            <a:ahLst/>
            <a:cxnLst/>
            <a:rect l="l" t="t" r="r" b="b"/>
            <a:pathLst>
              <a:path w="1231264">
                <a:moveTo>
                  <a:pt x="0" y="0"/>
                </a:moveTo>
                <a:lnTo>
                  <a:pt x="1231214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64006" y="2850362"/>
            <a:ext cx="0" cy="214629"/>
          </a:xfrm>
          <a:custGeom>
            <a:avLst/>
            <a:gdLst/>
            <a:ahLst/>
            <a:cxnLst/>
            <a:rect l="l" t="t" r="r" b="b"/>
            <a:pathLst>
              <a:path h="214630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093398" y="2848559"/>
            <a:ext cx="4928870" cy="0"/>
          </a:xfrm>
          <a:custGeom>
            <a:avLst/>
            <a:gdLst/>
            <a:ahLst/>
            <a:cxnLst/>
            <a:rect l="l" t="t" r="r" b="b"/>
            <a:pathLst>
              <a:path w="4928870">
                <a:moveTo>
                  <a:pt x="0" y="0"/>
                </a:moveTo>
                <a:lnTo>
                  <a:pt x="492840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020000" y="2850362"/>
            <a:ext cx="0" cy="214629"/>
          </a:xfrm>
          <a:custGeom>
            <a:avLst/>
            <a:gdLst/>
            <a:ahLst/>
            <a:cxnLst/>
            <a:rect l="l" t="t" r="r" b="b"/>
            <a:pathLst>
              <a:path h="214630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64006" y="3064561"/>
            <a:ext cx="0" cy="1029335"/>
          </a:xfrm>
          <a:custGeom>
            <a:avLst/>
            <a:gdLst/>
            <a:ahLst/>
            <a:cxnLst/>
            <a:rect l="l" t="t" r="r" b="b"/>
            <a:pathLst>
              <a:path h="1029335">
                <a:moveTo>
                  <a:pt x="0" y="1028763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020000" y="3064561"/>
            <a:ext cx="0" cy="1029335"/>
          </a:xfrm>
          <a:custGeom>
            <a:avLst/>
            <a:gdLst/>
            <a:ahLst/>
            <a:cxnLst/>
            <a:rect l="l" t="t" r="r" b="b"/>
            <a:pathLst>
              <a:path h="1029335">
                <a:moveTo>
                  <a:pt x="0" y="1028763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48004" y="4095115"/>
            <a:ext cx="216535" cy="0"/>
          </a:xfrm>
          <a:custGeom>
            <a:avLst/>
            <a:gdLst/>
            <a:ahLst/>
            <a:cxnLst/>
            <a:rect l="l" t="t" r="r" b="b"/>
            <a:pathLst>
              <a:path w="216534">
                <a:moveTo>
                  <a:pt x="0" y="0"/>
                </a:moveTo>
                <a:lnTo>
                  <a:pt x="216001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64006" y="4095115"/>
            <a:ext cx="1231265" cy="0"/>
          </a:xfrm>
          <a:custGeom>
            <a:avLst/>
            <a:gdLst/>
            <a:ahLst/>
            <a:cxnLst/>
            <a:rect l="l" t="t" r="r" b="b"/>
            <a:pathLst>
              <a:path w="1231264">
                <a:moveTo>
                  <a:pt x="0" y="0"/>
                </a:moveTo>
                <a:lnTo>
                  <a:pt x="1231214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64006" y="4096918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093398" y="4095115"/>
            <a:ext cx="4928870" cy="0"/>
          </a:xfrm>
          <a:custGeom>
            <a:avLst/>
            <a:gdLst/>
            <a:ahLst/>
            <a:cxnLst/>
            <a:rect l="l" t="t" r="r" b="b"/>
            <a:pathLst>
              <a:path w="4928870">
                <a:moveTo>
                  <a:pt x="0" y="0"/>
                </a:moveTo>
                <a:lnTo>
                  <a:pt x="492840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020000" y="4096918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64006" y="4311116"/>
            <a:ext cx="0" cy="605155"/>
          </a:xfrm>
          <a:custGeom>
            <a:avLst/>
            <a:gdLst/>
            <a:ahLst/>
            <a:cxnLst/>
            <a:rect l="l" t="t" r="r" b="b"/>
            <a:pathLst>
              <a:path h="605154">
                <a:moveTo>
                  <a:pt x="0" y="604799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020000" y="4311116"/>
            <a:ext cx="0" cy="605155"/>
          </a:xfrm>
          <a:custGeom>
            <a:avLst/>
            <a:gdLst/>
            <a:ahLst/>
            <a:cxnLst/>
            <a:rect l="l" t="t" r="r" b="b"/>
            <a:pathLst>
              <a:path h="605154">
                <a:moveTo>
                  <a:pt x="0" y="604799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64006" y="4915916"/>
            <a:ext cx="0" cy="592455"/>
          </a:xfrm>
          <a:custGeom>
            <a:avLst/>
            <a:gdLst/>
            <a:ahLst/>
            <a:cxnLst/>
            <a:rect l="l" t="t" r="r" b="b"/>
            <a:pathLst>
              <a:path h="592454">
                <a:moveTo>
                  <a:pt x="0" y="592201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020000" y="4915916"/>
            <a:ext cx="0" cy="592455"/>
          </a:xfrm>
          <a:custGeom>
            <a:avLst/>
            <a:gdLst/>
            <a:ahLst/>
            <a:cxnLst/>
            <a:rect l="l" t="t" r="r" b="b"/>
            <a:pathLst>
              <a:path h="592454">
                <a:moveTo>
                  <a:pt x="0" y="592201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64006" y="5508117"/>
            <a:ext cx="0" cy="216535"/>
          </a:xfrm>
          <a:custGeom>
            <a:avLst/>
            <a:gdLst/>
            <a:ahLst/>
            <a:cxnLst/>
            <a:rect l="l" t="t" r="r" b="b"/>
            <a:pathLst>
              <a:path h="216535">
                <a:moveTo>
                  <a:pt x="0" y="216001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020000" y="5508117"/>
            <a:ext cx="0" cy="216535"/>
          </a:xfrm>
          <a:custGeom>
            <a:avLst/>
            <a:gdLst/>
            <a:ahLst/>
            <a:cxnLst/>
            <a:rect l="l" t="t" r="r" b="b"/>
            <a:pathLst>
              <a:path h="216535">
                <a:moveTo>
                  <a:pt x="0" y="216001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64006" y="5724118"/>
            <a:ext cx="0" cy="605155"/>
          </a:xfrm>
          <a:custGeom>
            <a:avLst/>
            <a:gdLst/>
            <a:ahLst/>
            <a:cxnLst/>
            <a:rect l="l" t="t" r="r" b="b"/>
            <a:pathLst>
              <a:path h="605154">
                <a:moveTo>
                  <a:pt x="0" y="604799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020000" y="5724118"/>
            <a:ext cx="0" cy="605155"/>
          </a:xfrm>
          <a:custGeom>
            <a:avLst/>
            <a:gdLst/>
            <a:ahLst/>
            <a:cxnLst/>
            <a:rect l="l" t="t" r="r" b="b"/>
            <a:pathLst>
              <a:path h="605154">
                <a:moveTo>
                  <a:pt x="0" y="604799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64006" y="6328918"/>
            <a:ext cx="0" cy="1364615"/>
          </a:xfrm>
          <a:custGeom>
            <a:avLst/>
            <a:gdLst/>
            <a:ahLst/>
            <a:cxnLst/>
            <a:rect l="l" t="t" r="r" b="b"/>
            <a:pathLst>
              <a:path h="1364615">
                <a:moveTo>
                  <a:pt x="0" y="1364399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020000" y="6328918"/>
            <a:ext cx="0" cy="1364615"/>
          </a:xfrm>
          <a:custGeom>
            <a:avLst/>
            <a:gdLst/>
            <a:ahLst/>
            <a:cxnLst/>
            <a:rect l="l" t="t" r="r" b="b"/>
            <a:pathLst>
              <a:path h="1364615">
                <a:moveTo>
                  <a:pt x="0" y="1364399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48004" y="7695120"/>
            <a:ext cx="216535" cy="0"/>
          </a:xfrm>
          <a:custGeom>
            <a:avLst/>
            <a:gdLst/>
            <a:ahLst/>
            <a:cxnLst/>
            <a:rect l="l" t="t" r="r" b="b"/>
            <a:pathLst>
              <a:path w="216534">
                <a:moveTo>
                  <a:pt x="0" y="0"/>
                </a:moveTo>
                <a:lnTo>
                  <a:pt x="216001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64006" y="7695120"/>
            <a:ext cx="1231265" cy="0"/>
          </a:xfrm>
          <a:custGeom>
            <a:avLst/>
            <a:gdLst/>
            <a:ahLst/>
            <a:cxnLst/>
            <a:rect l="l" t="t" r="r" b="b"/>
            <a:pathLst>
              <a:path w="1231264">
                <a:moveTo>
                  <a:pt x="0" y="0"/>
                </a:moveTo>
                <a:lnTo>
                  <a:pt x="1231214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64006" y="7696923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093398" y="7695120"/>
            <a:ext cx="4928870" cy="0"/>
          </a:xfrm>
          <a:custGeom>
            <a:avLst/>
            <a:gdLst/>
            <a:ahLst/>
            <a:cxnLst/>
            <a:rect l="l" t="t" r="r" b="b"/>
            <a:pathLst>
              <a:path w="4928870">
                <a:moveTo>
                  <a:pt x="0" y="0"/>
                </a:moveTo>
                <a:lnTo>
                  <a:pt x="492840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020000" y="7696923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64006" y="7911122"/>
            <a:ext cx="0" cy="948055"/>
          </a:xfrm>
          <a:custGeom>
            <a:avLst/>
            <a:gdLst/>
            <a:ahLst/>
            <a:cxnLst/>
            <a:rect l="l" t="t" r="r" b="b"/>
            <a:pathLst>
              <a:path h="948054">
                <a:moveTo>
                  <a:pt x="0" y="947508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020000" y="7911122"/>
            <a:ext cx="0" cy="948055"/>
          </a:xfrm>
          <a:custGeom>
            <a:avLst/>
            <a:gdLst/>
            <a:ahLst/>
            <a:cxnLst/>
            <a:rect l="l" t="t" r="r" b="b"/>
            <a:pathLst>
              <a:path h="948054">
                <a:moveTo>
                  <a:pt x="0" y="947508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64006" y="8858631"/>
            <a:ext cx="0" cy="126364"/>
          </a:xfrm>
          <a:custGeom>
            <a:avLst/>
            <a:gdLst/>
            <a:ahLst/>
            <a:cxnLst/>
            <a:rect l="l" t="t" r="r" b="b"/>
            <a:pathLst>
              <a:path h="126365">
                <a:moveTo>
                  <a:pt x="0" y="125996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020000" y="8858631"/>
            <a:ext cx="0" cy="126364"/>
          </a:xfrm>
          <a:custGeom>
            <a:avLst/>
            <a:gdLst/>
            <a:ahLst/>
            <a:cxnLst/>
            <a:rect l="l" t="t" r="r" b="b"/>
            <a:pathLst>
              <a:path h="126365">
                <a:moveTo>
                  <a:pt x="0" y="125996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64006" y="8984627"/>
            <a:ext cx="0" cy="969644"/>
          </a:xfrm>
          <a:custGeom>
            <a:avLst/>
            <a:gdLst/>
            <a:ahLst/>
            <a:cxnLst/>
            <a:rect l="l" t="t" r="r" b="b"/>
            <a:pathLst>
              <a:path h="969645">
                <a:moveTo>
                  <a:pt x="0" y="969238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020000" y="8984627"/>
            <a:ext cx="0" cy="969644"/>
          </a:xfrm>
          <a:custGeom>
            <a:avLst/>
            <a:gdLst/>
            <a:ahLst/>
            <a:cxnLst/>
            <a:rect l="l" t="t" r="r" b="b"/>
            <a:pathLst>
              <a:path h="969645">
                <a:moveTo>
                  <a:pt x="0" y="969238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020000" y="2596565"/>
            <a:ext cx="540385" cy="0"/>
          </a:xfrm>
          <a:custGeom>
            <a:avLst/>
            <a:gdLst/>
            <a:ahLst/>
            <a:cxnLst/>
            <a:rect l="l" t="t" r="r" b="b"/>
            <a:pathLst>
              <a:path w="540384">
                <a:moveTo>
                  <a:pt x="0" y="0"/>
                </a:moveTo>
                <a:lnTo>
                  <a:pt x="540004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020000" y="2848559"/>
            <a:ext cx="540385" cy="0"/>
          </a:xfrm>
          <a:custGeom>
            <a:avLst/>
            <a:gdLst/>
            <a:ahLst/>
            <a:cxnLst/>
            <a:rect l="l" t="t" r="r" b="b"/>
            <a:pathLst>
              <a:path w="540384">
                <a:moveTo>
                  <a:pt x="0" y="0"/>
                </a:moveTo>
                <a:lnTo>
                  <a:pt x="540004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020000" y="4095115"/>
            <a:ext cx="540385" cy="0"/>
          </a:xfrm>
          <a:custGeom>
            <a:avLst/>
            <a:gdLst/>
            <a:ahLst/>
            <a:cxnLst/>
            <a:rect l="l" t="t" r="r" b="b"/>
            <a:pathLst>
              <a:path w="540384">
                <a:moveTo>
                  <a:pt x="0" y="0"/>
                </a:moveTo>
                <a:lnTo>
                  <a:pt x="540004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020000" y="7695120"/>
            <a:ext cx="540385" cy="0"/>
          </a:xfrm>
          <a:custGeom>
            <a:avLst/>
            <a:gdLst/>
            <a:ahLst/>
            <a:cxnLst/>
            <a:rect l="l" t="t" r="r" b="b"/>
            <a:pathLst>
              <a:path w="540384">
                <a:moveTo>
                  <a:pt x="0" y="0"/>
                </a:moveTo>
                <a:lnTo>
                  <a:pt x="540004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095195" y="2850362"/>
            <a:ext cx="0" cy="214629"/>
          </a:xfrm>
          <a:custGeom>
            <a:avLst/>
            <a:gdLst/>
            <a:ahLst/>
            <a:cxnLst/>
            <a:rect l="l" t="t" r="r" b="b"/>
            <a:pathLst>
              <a:path h="214630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557598" y="2850362"/>
            <a:ext cx="0" cy="214629"/>
          </a:xfrm>
          <a:custGeom>
            <a:avLst/>
            <a:gdLst/>
            <a:ahLst/>
            <a:cxnLst/>
            <a:rect l="l" t="t" r="r" b="b"/>
            <a:pathLst>
              <a:path h="214630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095195" y="3064561"/>
            <a:ext cx="0" cy="1029335"/>
          </a:xfrm>
          <a:custGeom>
            <a:avLst/>
            <a:gdLst/>
            <a:ahLst/>
            <a:cxnLst/>
            <a:rect l="l" t="t" r="r" b="b"/>
            <a:pathLst>
              <a:path h="1029335">
                <a:moveTo>
                  <a:pt x="0" y="1028763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557598" y="3064561"/>
            <a:ext cx="0" cy="1029335"/>
          </a:xfrm>
          <a:custGeom>
            <a:avLst/>
            <a:gdLst/>
            <a:ahLst/>
            <a:cxnLst/>
            <a:rect l="l" t="t" r="r" b="b"/>
            <a:pathLst>
              <a:path h="1029335">
                <a:moveTo>
                  <a:pt x="0" y="1028763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095195" y="4096918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557598" y="4096918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095195" y="4311116"/>
            <a:ext cx="0" cy="605155"/>
          </a:xfrm>
          <a:custGeom>
            <a:avLst/>
            <a:gdLst/>
            <a:ahLst/>
            <a:cxnLst/>
            <a:rect l="l" t="t" r="r" b="b"/>
            <a:pathLst>
              <a:path h="605154">
                <a:moveTo>
                  <a:pt x="0" y="604799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557598" y="4311116"/>
            <a:ext cx="0" cy="605155"/>
          </a:xfrm>
          <a:custGeom>
            <a:avLst/>
            <a:gdLst/>
            <a:ahLst/>
            <a:cxnLst/>
            <a:rect l="l" t="t" r="r" b="b"/>
            <a:pathLst>
              <a:path h="605154">
                <a:moveTo>
                  <a:pt x="0" y="604799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095195" y="4915916"/>
            <a:ext cx="0" cy="592455"/>
          </a:xfrm>
          <a:custGeom>
            <a:avLst/>
            <a:gdLst/>
            <a:ahLst/>
            <a:cxnLst/>
            <a:rect l="l" t="t" r="r" b="b"/>
            <a:pathLst>
              <a:path h="592454">
                <a:moveTo>
                  <a:pt x="0" y="592201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557598" y="4915916"/>
            <a:ext cx="0" cy="592455"/>
          </a:xfrm>
          <a:custGeom>
            <a:avLst/>
            <a:gdLst/>
            <a:ahLst/>
            <a:cxnLst/>
            <a:rect l="l" t="t" r="r" b="b"/>
            <a:pathLst>
              <a:path h="592454">
                <a:moveTo>
                  <a:pt x="0" y="592201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095195" y="5508117"/>
            <a:ext cx="0" cy="216535"/>
          </a:xfrm>
          <a:custGeom>
            <a:avLst/>
            <a:gdLst/>
            <a:ahLst/>
            <a:cxnLst/>
            <a:rect l="l" t="t" r="r" b="b"/>
            <a:pathLst>
              <a:path h="216535">
                <a:moveTo>
                  <a:pt x="0" y="216001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557598" y="5508117"/>
            <a:ext cx="0" cy="216535"/>
          </a:xfrm>
          <a:custGeom>
            <a:avLst/>
            <a:gdLst/>
            <a:ahLst/>
            <a:cxnLst/>
            <a:rect l="l" t="t" r="r" b="b"/>
            <a:pathLst>
              <a:path h="216535">
                <a:moveTo>
                  <a:pt x="0" y="216001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095195" y="5724118"/>
            <a:ext cx="0" cy="605155"/>
          </a:xfrm>
          <a:custGeom>
            <a:avLst/>
            <a:gdLst/>
            <a:ahLst/>
            <a:cxnLst/>
            <a:rect l="l" t="t" r="r" b="b"/>
            <a:pathLst>
              <a:path h="605154">
                <a:moveTo>
                  <a:pt x="0" y="604799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557598" y="5724118"/>
            <a:ext cx="0" cy="605155"/>
          </a:xfrm>
          <a:custGeom>
            <a:avLst/>
            <a:gdLst/>
            <a:ahLst/>
            <a:cxnLst/>
            <a:rect l="l" t="t" r="r" b="b"/>
            <a:pathLst>
              <a:path h="605154">
                <a:moveTo>
                  <a:pt x="0" y="604799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095195" y="6328918"/>
            <a:ext cx="0" cy="1364615"/>
          </a:xfrm>
          <a:custGeom>
            <a:avLst/>
            <a:gdLst/>
            <a:ahLst/>
            <a:cxnLst/>
            <a:rect l="l" t="t" r="r" b="b"/>
            <a:pathLst>
              <a:path h="1364615">
                <a:moveTo>
                  <a:pt x="0" y="1364399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557598" y="6328918"/>
            <a:ext cx="0" cy="1364615"/>
          </a:xfrm>
          <a:custGeom>
            <a:avLst/>
            <a:gdLst/>
            <a:ahLst/>
            <a:cxnLst/>
            <a:rect l="l" t="t" r="r" b="b"/>
            <a:pathLst>
              <a:path h="1364615">
                <a:moveTo>
                  <a:pt x="0" y="1364399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095195" y="7696923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557598" y="7696923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095195" y="7911122"/>
            <a:ext cx="0" cy="948055"/>
          </a:xfrm>
          <a:custGeom>
            <a:avLst/>
            <a:gdLst/>
            <a:ahLst/>
            <a:cxnLst/>
            <a:rect l="l" t="t" r="r" b="b"/>
            <a:pathLst>
              <a:path h="948054">
                <a:moveTo>
                  <a:pt x="0" y="947508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557598" y="7911122"/>
            <a:ext cx="0" cy="948055"/>
          </a:xfrm>
          <a:custGeom>
            <a:avLst/>
            <a:gdLst/>
            <a:ahLst/>
            <a:cxnLst/>
            <a:rect l="l" t="t" r="r" b="b"/>
            <a:pathLst>
              <a:path h="948054">
                <a:moveTo>
                  <a:pt x="0" y="947508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095195" y="8858631"/>
            <a:ext cx="0" cy="126364"/>
          </a:xfrm>
          <a:custGeom>
            <a:avLst/>
            <a:gdLst/>
            <a:ahLst/>
            <a:cxnLst/>
            <a:rect l="l" t="t" r="r" b="b"/>
            <a:pathLst>
              <a:path h="126365">
                <a:moveTo>
                  <a:pt x="0" y="125996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557598" y="8858631"/>
            <a:ext cx="0" cy="126364"/>
          </a:xfrm>
          <a:custGeom>
            <a:avLst/>
            <a:gdLst/>
            <a:ahLst/>
            <a:cxnLst/>
            <a:rect l="l" t="t" r="r" b="b"/>
            <a:pathLst>
              <a:path h="126365">
                <a:moveTo>
                  <a:pt x="0" y="125996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2095195" y="8984627"/>
            <a:ext cx="0" cy="969644"/>
          </a:xfrm>
          <a:custGeom>
            <a:avLst/>
            <a:gdLst/>
            <a:ahLst/>
            <a:cxnLst/>
            <a:rect l="l" t="t" r="r" b="b"/>
            <a:pathLst>
              <a:path h="969645">
                <a:moveTo>
                  <a:pt x="0" y="969238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557598" y="8984627"/>
            <a:ext cx="0" cy="969644"/>
          </a:xfrm>
          <a:custGeom>
            <a:avLst/>
            <a:gdLst/>
            <a:ahLst/>
            <a:cxnLst/>
            <a:rect l="l" t="t" r="r" b="b"/>
            <a:pathLst>
              <a:path h="969645">
                <a:moveTo>
                  <a:pt x="0" y="969238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 txBox="1"/>
          <p:nvPr/>
        </p:nvSpPr>
        <p:spPr>
          <a:xfrm>
            <a:off x="1376733" y="2605857"/>
            <a:ext cx="712681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-160" dirty="0">
                <a:solidFill>
                  <a:srgbClr val="FFFFFF"/>
                </a:solidFill>
                <a:latin typeface="Arial Unicode MS"/>
                <a:cs typeface="Arial Unicode MS"/>
              </a:rPr>
              <a:t>ト</a:t>
            </a:r>
            <a:r>
              <a:rPr sz="700" spc="-110" dirty="0">
                <a:solidFill>
                  <a:srgbClr val="FFFFFF"/>
                </a:solidFill>
                <a:latin typeface="Arial Unicode MS"/>
                <a:cs typeface="Arial Unicode MS"/>
              </a:rPr>
              <a:t>ー</a:t>
            </a:r>
            <a:r>
              <a:rPr sz="700" spc="-95" dirty="0">
                <a:solidFill>
                  <a:srgbClr val="FFFFFF"/>
                </a:solidFill>
                <a:latin typeface="Arial Unicode MS"/>
                <a:cs typeface="Arial Unicode MS"/>
              </a:rPr>
              <a:t>ル</a:t>
            </a:r>
            <a:r>
              <a:rPr sz="700" spc="-160" dirty="0">
                <a:solidFill>
                  <a:srgbClr val="FFFFFF"/>
                </a:solidFill>
                <a:latin typeface="Arial Unicode MS"/>
                <a:cs typeface="Arial Unicode MS"/>
              </a:rPr>
              <a:t>キャ</a:t>
            </a:r>
            <a:r>
              <a:rPr sz="700" spc="-90" dirty="0">
                <a:solidFill>
                  <a:srgbClr val="FFFFFF"/>
                </a:solidFill>
                <a:latin typeface="Arial Unicode MS"/>
                <a:cs typeface="Arial Unicode MS"/>
              </a:rPr>
              <a:t>ビ</a:t>
            </a:r>
            <a:r>
              <a:rPr sz="700" spc="-170" dirty="0">
                <a:solidFill>
                  <a:srgbClr val="FFFFFF"/>
                </a:solidFill>
                <a:latin typeface="Arial Unicode MS"/>
                <a:cs typeface="Arial Unicode MS"/>
              </a:rPr>
              <a:t>ネ</a:t>
            </a:r>
            <a:r>
              <a:rPr sz="700" spc="-245" dirty="0">
                <a:solidFill>
                  <a:srgbClr val="FFFFFF"/>
                </a:solidFill>
                <a:latin typeface="Arial Unicode MS"/>
                <a:cs typeface="Arial Unicode MS"/>
              </a:rPr>
              <a:t>ッ</a:t>
            </a:r>
            <a:r>
              <a:rPr sz="700" spc="-65" dirty="0">
                <a:solidFill>
                  <a:srgbClr val="FFFFFF"/>
                </a:solidFill>
                <a:latin typeface="Arial Unicode MS"/>
                <a:cs typeface="Arial Unicode MS"/>
              </a:rPr>
              <a:t>ト</a:t>
            </a:r>
            <a:endParaRPr sz="700" dirty="0">
              <a:latin typeface="Arial Unicode MS"/>
              <a:cs typeface="Arial Unicode MS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378873" y="2710227"/>
            <a:ext cx="75184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25" dirty="0">
                <a:solidFill>
                  <a:srgbClr val="FFFFFF"/>
                </a:solidFill>
                <a:latin typeface="Arial Unicode MS"/>
                <a:cs typeface="Arial Unicode MS"/>
              </a:rPr>
              <a:t>（</a:t>
            </a:r>
            <a:r>
              <a:rPr sz="550" spc="-5" dirty="0">
                <a:solidFill>
                  <a:srgbClr val="FFFFFF"/>
                </a:solidFill>
                <a:latin typeface="Arial Unicode MS"/>
                <a:cs typeface="Arial Unicode MS"/>
              </a:rPr>
              <a:t>高さ</a:t>
            </a:r>
            <a:r>
              <a:rPr sz="550" spc="20" dirty="0">
                <a:solidFill>
                  <a:srgbClr val="FFFFFF"/>
                </a:solidFill>
                <a:latin typeface="Arial Unicode MS"/>
                <a:cs typeface="Arial Unicode MS"/>
              </a:rPr>
              <a:t>235</a:t>
            </a:r>
            <a:r>
              <a:rPr sz="550" spc="-140" dirty="0">
                <a:solidFill>
                  <a:srgbClr val="FFFFFF"/>
                </a:solidFill>
                <a:latin typeface="Arial Unicode MS"/>
                <a:cs typeface="Arial Unicode MS"/>
              </a:rPr>
              <a:t>・</a:t>
            </a:r>
            <a:r>
              <a:rPr sz="550" spc="65" dirty="0">
                <a:solidFill>
                  <a:srgbClr val="FFFFFF"/>
                </a:solidFill>
                <a:latin typeface="Arial Unicode MS"/>
                <a:cs typeface="Arial Unicode MS"/>
              </a:rPr>
              <a:t>215cm）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2906255" y="2654063"/>
            <a:ext cx="880744" cy="133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20" dirty="0">
                <a:solidFill>
                  <a:srgbClr val="FFFFFF"/>
                </a:solidFill>
                <a:latin typeface="Arial Unicode MS"/>
                <a:cs typeface="Arial Unicode MS"/>
              </a:rPr>
              <a:t>中</a:t>
            </a:r>
            <a:r>
              <a:rPr sz="700" spc="-30" dirty="0">
                <a:solidFill>
                  <a:srgbClr val="FFFFFF"/>
                </a:solidFill>
                <a:latin typeface="Arial Unicode MS"/>
                <a:cs typeface="Arial Unicode MS"/>
              </a:rPr>
              <a:t>台</a:t>
            </a:r>
            <a:r>
              <a:rPr sz="550" spc="25" dirty="0">
                <a:solidFill>
                  <a:srgbClr val="FFFFFF"/>
                </a:solidFill>
                <a:latin typeface="Arial Unicode MS"/>
                <a:cs typeface="Arial Unicode MS"/>
              </a:rPr>
              <a:t>（</a:t>
            </a:r>
            <a:r>
              <a:rPr sz="550" spc="-5" dirty="0">
                <a:solidFill>
                  <a:srgbClr val="FFFFFF"/>
                </a:solidFill>
                <a:latin typeface="Arial Unicode MS"/>
                <a:cs typeface="Arial Unicode MS"/>
              </a:rPr>
              <a:t>高さ</a:t>
            </a:r>
            <a:r>
              <a:rPr sz="550" spc="20" dirty="0">
                <a:solidFill>
                  <a:srgbClr val="FFFFFF"/>
                </a:solidFill>
                <a:latin typeface="Arial Unicode MS"/>
                <a:cs typeface="Arial Unicode MS"/>
              </a:rPr>
              <a:t>105</a:t>
            </a:r>
            <a:r>
              <a:rPr sz="550" spc="-140" dirty="0">
                <a:solidFill>
                  <a:srgbClr val="FFFFFF"/>
                </a:solidFill>
                <a:latin typeface="Arial Unicode MS"/>
                <a:cs typeface="Arial Unicode MS"/>
              </a:rPr>
              <a:t>・</a:t>
            </a:r>
            <a:r>
              <a:rPr sz="550" spc="65" dirty="0">
                <a:solidFill>
                  <a:srgbClr val="FFFFFF"/>
                </a:solidFill>
                <a:latin typeface="Arial Unicode MS"/>
                <a:cs typeface="Arial Unicode MS"/>
              </a:rPr>
              <a:t>85cm）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5340585" y="2654063"/>
            <a:ext cx="1673558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-100" dirty="0">
                <a:solidFill>
                  <a:srgbClr val="FFFFFF"/>
                </a:solidFill>
                <a:latin typeface="Arial Unicode MS"/>
                <a:cs typeface="Arial Unicode MS"/>
              </a:rPr>
              <a:t>ウ</a:t>
            </a:r>
            <a:r>
              <a:rPr sz="700" spc="-85" dirty="0">
                <a:solidFill>
                  <a:srgbClr val="FFFFFF"/>
                </a:solidFill>
                <a:latin typeface="Arial Unicode MS"/>
                <a:cs typeface="Arial Unicode MS"/>
              </a:rPr>
              <a:t>ォ</a:t>
            </a:r>
            <a:r>
              <a:rPr sz="700" spc="-30" dirty="0">
                <a:solidFill>
                  <a:srgbClr val="FFFFFF"/>
                </a:solidFill>
                <a:latin typeface="Arial Unicode MS"/>
                <a:cs typeface="Arial Unicode MS"/>
              </a:rPr>
              <a:t>ー</a:t>
            </a:r>
            <a:r>
              <a:rPr sz="700" spc="-15" dirty="0">
                <a:solidFill>
                  <a:srgbClr val="FFFFFF"/>
                </a:solidFill>
                <a:latin typeface="Arial Unicode MS"/>
                <a:cs typeface="Arial Unicode MS"/>
              </a:rPr>
              <a:t>ル</a:t>
            </a:r>
            <a:r>
              <a:rPr sz="700" spc="-85" dirty="0">
                <a:solidFill>
                  <a:srgbClr val="FFFFFF"/>
                </a:solidFill>
                <a:latin typeface="Arial Unicode MS"/>
                <a:cs typeface="Arial Unicode MS"/>
              </a:rPr>
              <a:t>キャ</a:t>
            </a:r>
            <a:r>
              <a:rPr sz="700" spc="-10" dirty="0">
                <a:solidFill>
                  <a:srgbClr val="FFFFFF"/>
                </a:solidFill>
                <a:latin typeface="Arial Unicode MS"/>
                <a:cs typeface="Arial Unicode MS"/>
              </a:rPr>
              <a:t>ビ</a:t>
            </a:r>
            <a:r>
              <a:rPr sz="700" spc="-95" dirty="0">
                <a:solidFill>
                  <a:srgbClr val="FFFFFF"/>
                </a:solidFill>
                <a:latin typeface="Arial Unicode MS"/>
                <a:cs typeface="Arial Unicode MS"/>
              </a:rPr>
              <a:t>ネ</a:t>
            </a:r>
            <a:r>
              <a:rPr sz="700" spc="-180" dirty="0">
                <a:solidFill>
                  <a:srgbClr val="FFFFFF"/>
                </a:solidFill>
                <a:latin typeface="Arial Unicode MS"/>
                <a:cs typeface="Arial Unicode MS"/>
              </a:rPr>
              <a:t>ッ</a:t>
            </a:r>
            <a:r>
              <a:rPr sz="700" spc="-110" dirty="0">
                <a:solidFill>
                  <a:srgbClr val="FFFFFF"/>
                </a:solidFill>
                <a:latin typeface="Arial Unicode MS"/>
                <a:cs typeface="Arial Unicode MS"/>
              </a:rPr>
              <a:t>ト</a:t>
            </a:r>
            <a:r>
              <a:rPr sz="550" spc="25" dirty="0">
                <a:solidFill>
                  <a:srgbClr val="FFFFFF"/>
                </a:solidFill>
                <a:latin typeface="Arial Unicode MS"/>
                <a:cs typeface="Arial Unicode MS"/>
              </a:rPr>
              <a:t>（</a:t>
            </a:r>
            <a:r>
              <a:rPr sz="550" spc="20" dirty="0">
                <a:solidFill>
                  <a:srgbClr val="FFFFFF"/>
                </a:solidFill>
                <a:latin typeface="Arial Unicode MS"/>
                <a:cs typeface="Arial Unicode MS"/>
              </a:rPr>
              <a:t>高さ</a:t>
            </a:r>
            <a:r>
              <a:rPr sz="550" spc="-30" dirty="0">
                <a:solidFill>
                  <a:srgbClr val="FFFFFF"/>
                </a:solidFill>
                <a:latin typeface="Arial Unicode MS"/>
                <a:cs typeface="Arial Unicode MS"/>
              </a:rPr>
              <a:t>90</a:t>
            </a:r>
            <a:r>
              <a:rPr sz="550" spc="-140" dirty="0">
                <a:solidFill>
                  <a:srgbClr val="FFFFFF"/>
                </a:solidFill>
                <a:latin typeface="Arial Unicode MS"/>
                <a:cs typeface="Arial Unicode MS"/>
              </a:rPr>
              <a:t>・</a:t>
            </a:r>
            <a:r>
              <a:rPr sz="550" spc="-5" dirty="0">
                <a:solidFill>
                  <a:srgbClr val="FFFFFF"/>
                </a:solidFill>
                <a:latin typeface="Arial Unicode MS"/>
                <a:cs typeface="Arial Unicode MS"/>
              </a:rPr>
              <a:t>70</a:t>
            </a:r>
            <a:r>
              <a:rPr sz="550" spc="-140" dirty="0">
                <a:solidFill>
                  <a:srgbClr val="FFFFFF"/>
                </a:solidFill>
                <a:latin typeface="Arial Unicode MS"/>
                <a:cs typeface="Arial Unicode MS"/>
              </a:rPr>
              <a:t>・</a:t>
            </a:r>
            <a:r>
              <a:rPr sz="550" spc="65" dirty="0">
                <a:solidFill>
                  <a:srgbClr val="FFFFFF"/>
                </a:solidFill>
                <a:latin typeface="Arial Unicode MS"/>
                <a:cs typeface="Arial Unicode MS"/>
              </a:rPr>
              <a:t>50cm）</a:t>
            </a:r>
            <a:endParaRPr sz="550" dirty="0">
              <a:latin typeface="Arial Unicode MS"/>
              <a:cs typeface="Arial Unicode MS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322895" y="3414503"/>
            <a:ext cx="31369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1714" dirty="0">
                <a:solidFill>
                  <a:srgbClr val="170F0E"/>
                </a:solidFill>
                <a:latin typeface="Arial Unicode MS"/>
                <a:cs typeface="Arial Unicode MS"/>
              </a:rPr>
              <a:t>ー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3169698" y="3414503"/>
            <a:ext cx="31369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1714" dirty="0">
                <a:solidFill>
                  <a:srgbClr val="170F0E"/>
                </a:solidFill>
                <a:latin typeface="Arial Unicode MS"/>
                <a:cs typeface="Arial Unicode MS"/>
              </a:rPr>
              <a:t>ー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4616894" y="2863223"/>
            <a:ext cx="465455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20" dirty="0">
                <a:solidFill>
                  <a:srgbClr val="170F0E"/>
                </a:solidFill>
                <a:latin typeface="Arial Unicode MS"/>
                <a:cs typeface="Arial Unicode MS"/>
              </a:rPr>
              <a:t>冷</a:t>
            </a:r>
            <a:r>
              <a:rPr sz="550" spc="35" dirty="0">
                <a:solidFill>
                  <a:srgbClr val="170F0E"/>
                </a:solidFill>
                <a:latin typeface="Arial Unicode MS"/>
                <a:cs typeface="Arial Unicode MS"/>
              </a:rPr>
              <a:t>蔵</a:t>
            </a:r>
            <a:r>
              <a:rPr sz="550" spc="30" dirty="0">
                <a:solidFill>
                  <a:srgbClr val="170F0E"/>
                </a:solidFill>
                <a:latin typeface="Arial Unicode MS"/>
                <a:cs typeface="Arial Unicode MS"/>
              </a:rPr>
              <a:t>庫</a:t>
            </a:r>
            <a:r>
              <a:rPr sz="550" spc="20" dirty="0">
                <a:solidFill>
                  <a:srgbClr val="170F0E"/>
                </a:solidFill>
                <a:latin typeface="Arial Unicode MS"/>
                <a:cs typeface="Arial Unicode MS"/>
              </a:rPr>
              <a:t>上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部用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688399" y="3058268"/>
            <a:ext cx="133985" cy="313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200"/>
              </a:lnSpc>
              <a:spcBef>
                <a:spcPts val="100"/>
              </a:spcBef>
            </a:pPr>
            <a:r>
              <a:rPr sz="850" dirty="0">
                <a:solidFill>
                  <a:srgbClr val="FFFFFF"/>
                </a:solidFill>
                <a:latin typeface="Arial Unicode MS"/>
                <a:cs typeface="Arial Unicode MS"/>
              </a:rPr>
              <a:t>奥 行</a:t>
            </a:r>
            <a:endParaRPr sz="850">
              <a:latin typeface="Arial Unicode MS"/>
              <a:cs typeface="Arial Unicode MS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660721" y="3367514"/>
            <a:ext cx="186055" cy="1771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000" spc="70" dirty="0">
                <a:solidFill>
                  <a:srgbClr val="FFFFFF"/>
                </a:solidFill>
                <a:latin typeface="Arial Unicode MS"/>
                <a:cs typeface="Arial Unicode MS"/>
              </a:rPr>
              <a:t>65</a:t>
            </a:r>
            <a:endParaRPr sz="1000">
              <a:latin typeface="Arial Unicode MS"/>
              <a:cs typeface="Arial Unicode MS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687222" y="3506473"/>
            <a:ext cx="137795" cy="27051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550" spc="70" dirty="0">
                <a:solidFill>
                  <a:srgbClr val="FFFFFF"/>
                </a:solidFill>
                <a:latin typeface="Arial Unicode MS"/>
                <a:cs typeface="Arial Unicode MS"/>
              </a:rPr>
              <a:t>cm</a:t>
            </a:r>
            <a:endParaRPr sz="550">
              <a:latin typeface="Arial Unicode MS"/>
              <a:cs typeface="Arial Unicode MS"/>
            </a:endParaRPr>
          </a:p>
          <a:p>
            <a:pPr marL="13335">
              <a:lnSpc>
                <a:spcPct val="100000"/>
              </a:lnSpc>
              <a:spcBef>
                <a:spcPts val="140"/>
              </a:spcBef>
            </a:pPr>
            <a:r>
              <a:rPr sz="850" dirty="0">
                <a:solidFill>
                  <a:srgbClr val="FFFFFF"/>
                </a:solidFill>
                <a:latin typeface="Arial Unicode MS"/>
                <a:cs typeface="Arial Unicode MS"/>
              </a:rPr>
              <a:t>系</a:t>
            </a:r>
            <a:endParaRPr sz="850">
              <a:latin typeface="Arial Unicode MS"/>
              <a:cs typeface="Arial Unicode MS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688399" y="5526547"/>
            <a:ext cx="133985" cy="313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200"/>
              </a:lnSpc>
              <a:spcBef>
                <a:spcPts val="100"/>
              </a:spcBef>
            </a:pPr>
            <a:r>
              <a:rPr sz="850" dirty="0">
                <a:solidFill>
                  <a:srgbClr val="FFFFFF"/>
                </a:solidFill>
                <a:latin typeface="Arial Unicode MS"/>
                <a:cs typeface="Arial Unicode MS"/>
              </a:rPr>
              <a:t>奥 行</a:t>
            </a:r>
            <a:endParaRPr sz="850" dirty="0">
              <a:latin typeface="Arial Unicode MS"/>
              <a:cs typeface="Arial Unicode MS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660714" y="5835798"/>
            <a:ext cx="186055" cy="4095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000" spc="70" dirty="0">
                <a:solidFill>
                  <a:srgbClr val="FFFFFF"/>
                </a:solidFill>
                <a:latin typeface="Arial Unicode MS"/>
                <a:cs typeface="Arial Unicode MS"/>
              </a:rPr>
              <a:t>45</a:t>
            </a:r>
            <a:endParaRPr sz="1000">
              <a:latin typeface="Arial Unicode MS"/>
              <a:cs typeface="Arial Unicode MS"/>
            </a:endParaRPr>
          </a:p>
          <a:p>
            <a:pPr marL="38735">
              <a:lnSpc>
                <a:spcPct val="100000"/>
              </a:lnSpc>
              <a:spcBef>
                <a:spcPts val="10"/>
              </a:spcBef>
            </a:pPr>
            <a:r>
              <a:rPr sz="550" spc="70" dirty="0">
                <a:solidFill>
                  <a:srgbClr val="FFFFFF"/>
                </a:solidFill>
                <a:latin typeface="Arial Unicode MS"/>
                <a:cs typeface="Arial Unicode MS"/>
              </a:rPr>
              <a:t>cm</a:t>
            </a:r>
            <a:endParaRPr sz="550">
              <a:latin typeface="Arial Unicode MS"/>
              <a:cs typeface="Arial Unicode MS"/>
            </a:endParaRPr>
          </a:p>
          <a:p>
            <a:pPr marL="40005">
              <a:lnSpc>
                <a:spcPct val="100000"/>
              </a:lnSpc>
              <a:spcBef>
                <a:spcPts val="140"/>
              </a:spcBef>
            </a:pPr>
            <a:r>
              <a:rPr sz="850" dirty="0">
                <a:solidFill>
                  <a:srgbClr val="FFFFFF"/>
                </a:solidFill>
                <a:latin typeface="Arial Unicode MS"/>
                <a:cs typeface="Arial Unicode MS"/>
              </a:rPr>
              <a:t>系</a:t>
            </a:r>
            <a:endParaRPr sz="850">
              <a:latin typeface="Arial Unicode MS"/>
              <a:cs typeface="Arial Unicode MS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923298" y="4109779"/>
            <a:ext cx="969644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-45" dirty="0">
                <a:solidFill>
                  <a:srgbClr val="170F0E"/>
                </a:solidFill>
                <a:latin typeface="Arial Unicode MS"/>
                <a:cs typeface="Arial Unicode MS"/>
              </a:rPr>
              <a:t>ス</a:t>
            </a:r>
            <a:r>
              <a:rPr sz="550" spc="-5" dirty="0">
                <a:solidFill>
                  <a:srgbClr val="170F0E"/>
                </a:solidFill>
                <a:latin typeface="Arial Unicode MS"/>
                <a:cs typeface="Arial Unicode MS"/>
              </a:rPr>
              <a:t>ラ</a:t>
            </a:r>
            <a:r>
              <a:rPr sz="550" spc="-35" dirty="0">
                <a:solidFill>
                  <a:srgbClr val="170F0E"/>
                </a:solidFill>
                <a:latin typeface="Arial Unicode MS"/>
                <a:cs typeface="Arial Unicode MS"/>
              </a:rPr>
              <a:t>イデ</a:t>
            </a:r>
            <a:r>
              <a:rPr sz="550" spc="-60" dirty="0">
                <a:solidFill>
                  <a:srgbClr val="170F0E"/>
                </a:solidFill>
                <a:latin typeface="Arial Unicode MS"/>
                <a:cs typeface="Arial Unicode MS"/>
              </a:rPr>
              <a:t>ィ</a:t>
            </a:r>
            <a:r>
              <a:rPr sz="550" spc="10" dirty="0">
                <a:solidFill>
                  <a:srgbClr val="170F0E"/>
                </a:solidFill>
                <a:latin typeface="Arial Unicode MS"/>
                <a:cs typeface="Arial Unicode MS"/>
              </a:rPr>
              <a:t>ン</a:t>
            </a:r>
            <a:r>
              <a:rPr sz="550" spc="-25" dirty="0">
                <a:solidFill>
                  <a:srgbClr val="170F0E"/>
                </a:solidFill>
                <a:latin typeface="Arial Unicode MS"/>
                <a:cs typeface="Arial Unicode MS"/>
              </a:rPr>
              <a:t>グ</a:t>
            </a:r>
            <a:r>
              <a:rPr sz="550" dirty="0">
                <a:solidFill>
                  <a:srgbClr val="170F0E"/>
                </a:solidFill>
                <a:latin typeface="Arial Unicode MS"/>
                <a:cs typeface="Arial Unicode MS"/>
              </a:rPr>
              <a:t>ド</a:t>
            </a:r>
            <a:r>
              <a:rPr sz="550" spc="-5" dirty="0">
                <a:solidFill>
                  <a:srgbClr val="170F0E"/>
                </a:solidFill>
                <a:latin typeface="Arial Unicode MS"/>
                <a:cs typeface="Arial Unicode MS"/>
              </a:rPr>
              <a:t>ア</a:t>
            </a:r>
            <a:r>
              <a:rPr sz="550" spc="-50" dirty="0">
                <a:solidFill>
                  <a:srgbClr val="170F0E"/>
                </a:solidFill>
                <a:latin typeface="Arial Unicode MS"/>
                <a:cs typeface="Arial Unicode MS"/>
              </a:rPr>
              <a:t>ス</a:t>
            </a:r>
            <a:r>
              <a:rPr sz="550" spc="-65" dirty="0">
                <a:solidFill>
                  <a:srgbClr val="170F0E"/>
                </a:solidFill>
                <a:latin typeface="Arial Unicode MS"/>
                <a:cs typeface="Arial Unicode MS"/>
              </a:rPr>
              <a:t>ト</a:t>
            </a:r>
            <a:r>
              <a:rPr sz="550" spc="-20" dirty="0">
                <a:solidFill>
                  <a:srgbClr val="170F0E"/>
                </a:solidFill>
                <a:latin typeface="Arial Unicode MS"/>
                <a:cs typeface="Arial Unicode MS"/>
              </a:rPr>
              <a:t>ッ</a:t>
            </a:r>
            <a:r>
              <a:rPr sz="550" spc="-5" dirty="0">
                <a:solidFill>
                  <a:srgbClr val="170F0E"/>
                </a:solidFill>
                <a:latin typeface="Arial Unicode MS"/>
                <a:cs typeface="Arial Unicode MS"/>
              </a:rPr>
              <a:t>カ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ー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2154500" y="4109779"/>
            <a:ext cx="23876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5" dirty="0">
                <a:solidFill>
                  <a:srgbClr val="170F0E"/>
                </a:solidFill>
                <a:latin typeface="Arial Unicode MS"/>
                <a:cs typeface="Arial Unicode MS"/>
              </a:rPr>
              <a:t>開</a:t>
            </a:r>
            <a:r>
              <a:rPr sz="550" spc="-5" dirty="0">
                <a:solidFill>
                  <a:srgbClr val="170F0E"/>
                </a:solidFill>
                <a:latin typeface="Arial Unicode MS"/>
                <a:cs typeface="Arial Unicode MS"/>
              </a:rPr>
              <a:t>き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扉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3385702" y="4109779"/>
            <a:ext cx="316865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25" dirty="0">
                <a:solidFill>
                  <a:srgbClr val="170F0E"/>
                </a:solidFill>
                <a:latin typeface="Arial Unicode MS"/>
                <a:cs typeface="Arial Unicode MS"/>
              </a:rPr>
              <a:t>中</a:t>
            </a:r>
            <a:r>
              <a:rPr sz="550" spc="20" dirty="0">
                <a:solidFill>
                  <a:srgbClr val="170F0E"/>
                </a:solidFill>
                <a:latin typeface="Arial Unicode MS"/>
                <a:cs typeface="Arial Unicode MS"/>
              </a:rPr>
              <a:t>台引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戸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4616890" y="4109779"/>
            <a:ext cx="588645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dirty="0">
                <a:solidFill>
                  <a:srgbClr val="170F0E"/>
                </a:solidFill>
                <a:latin typeface="Arial Unicode MS"/>
                <a:cs typeface="Arial Unicode MS"/>
              </a:rPr>
              <a:t>シ</a:t>
            </a:r>
            <a:r>
              <a:rPr sz="550" spc="-65" dirty="0">
                <a:solidFill>
                  <a:srgbClr val="170F0E"/>
                </a:solidFill>
                <a:latin typeface="Arial Unicode MS"/>
                <a:cs typeface="Arial Unicode MS"/>
              </a:rPr>
              <a:t>ー</a:t>
            </a:r>
            <a:r>
              <a:rPr sz="550" spc="10" dirty="0">
                <a:solidFill>
                  <a:srgbClr val="170F0E"/>
                </a:solidFill>
                <a:latin typeface="Arial Unicode MS"/>
                <a:cs typeface="Arial Unicode MS"/>
              </a:rPr>
              <a:t>ス</a:t>
            </a:r>
            <a:r>
              <a:rPr sz="550" spc="20" dirty="0">
                <a:solidFill>
                  <a:srgbClr val="170F0E"/>
                </a:solidFill>
                <a:latin typeface="Arial Unicode MS"/>
                <a:cs typeface="Arial Unicode MS"/>
              </a:rPr>
              <a:t>ルー</a:t>
            </a:r>
            <a:r>
              <a:rPr sz="550" spc="5" dirty="0">
                <a:solidFill>
                  <a:srgbClr val="170F0E"/>
                </a:solidFill>
                <a:latin typeface="Arial Unicode MS"/>
                <a:cs typeface="Arial Unicode MS"/>
              </a:rPr>
              <a:t>開</a:t>
            </a:r>
            <a:r>
              <a:rPr sz="550" spc="-5" dirty="0">
                <a:solidFill>
                  <a:srgbClr val="170F0E"/>
                </a:solidFill>
                <a:latin typeface="Arial Unicode MS"/>
                <a:cs typeface="Arial Unicode MS"/>
              </a:rPr>
              <a:t>き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扉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5848092" y="4109779"/>
            <a:ext cx="385445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25" dirty="0">
                <a:solidFill>
                  <a:srgbClr val="170F0E"/>
                </a:solidFill>
                <a:latin typeface="Arial Unicode MS"/>
                <a:cs typeface="Arial Unicode MS"/>
              </a:rPr>
              <a:t>天吊</a:t>
            </a:r>
            <a:r>
              <a:rPr sz="550" spc="5" dirty="0">
                <a:solidFill>
                  <a:srgbClr val="170F0E"/>
                </a:solidFill>
                <a:latin typeface="Arial Unicode MS"/>
                <a:cs typeface="Arial Unicode MS"/>
              </a:rPr>
              <a:t>開</a:t>
            </a:r>
            <a:r>
              <a:rPr sz="550" spc="-5" dirty="0">
                <a:solidFill>
                  <a:srgbClr val="170F0E"/>
                </a:solidFill>
                <a:latin typeface="Arial Unicode MS"/>
                <a:cs typeface="Arial Unicode MS"/>
              </a:rPr>
              <a:t>き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扉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2154500" y="5522781"/>
            <a:ext cx="246379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25" dirty="0">
                <a:solidFill>
                  <a:srgbClr val="170F0E"/>
                </a:solidFill>
                <a:latin typeface="Arial Unicode MS"/>
                <a:cs typeface="Arial Unicode MS"/>
              </a:rPr>
              <a:t>扉面材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4616897" y="5522781"/>
            <a:ext cx="23876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5" dirty="0">
                <a:solidFill>
                  <a:srgbClr val="170F0E"/>
                </a:solidFill>
                <a:latin typeface="Arial Unicode MS"/>
                <a:cs typeface="Arial Unicode MS"/>
              </a:rPr>
              <a:t>開</a:t>
            </a:r>
            <a:r>
              <a:rPr sz="550" spc="-5" dirty="0">
                <a:solidFill>
                  <a:srgbClr val="170F0E"/>
                </a:solidFill>
                <a:latin typeface="Arial Unicode MS"/>
                <a:cs typeface="Arial Unicode MS"/>
              </a:rPr>
              <a:t>き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扉</a:t>
            </a:r>
            <a:endParaRPr sz="550">
              <a:latin typeface="Arial Unicode MS"/>
              <a:cs typeface="Arial Unicode MS"/>
            </a:endParaRPr>
          </a:p>
        </p:txBody>
      </p:sp>
      <p:grpSp>
        <p:nvGrpSpPr>
          <p:cNvPr id="209" name="グループ化 208">
            <a:extLst>
              <a:ext uri="{FF2B5EF4-FFF2-40B4-BE49-F238E27FC236}">
                <a16:creationId xmlns:a16="http://schemas.microsoft.com/office/drawing/2014/main" id="{4A6D4AF8-F7B1-F745-80BC-76726C2EBDFA}"/>
              </a:ext>
            </a:extLst>
          </p:cNvPr>
          <p:cNvGrpSpPr/>
          <p:nvPr/>
        </p:nvGrpSpPr>
        <p:grpSpPr>
          <a:xfrm>
            <a:off x="663322" y="8455922"/>
            <a:ext cx="179070" cy="718990"/>
            <a:chOff x="663322" y="8455922"/>
            <a:chExt cx="179070" cy="718990"/>
          </a:xfrm>
        </p:grpSpPr>
        <p:sp>
          <p:nvSpPr>
            <p:cNvPr id="106" name="object 106"/>
            <p:cNvSpPr txBox="1"/>
            <p:nvPr/>
          </p:nvSpPr>
          <p:spPr>
            <a:xfrm>
              <a:off x="689298" y="8455922"/>
              <a:ext cx="133985" cy="3136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>
                <a:lnSpc>
                  <a:spcPct val="111200"/>
                </a:lnSpc>
                <a:spcBef>
                  <a:spcPts val="100"/>
                </a:spcBef>
              </a:pPr>
              <a:r>
                <a:rPr sz="850" dirty="0">
                  <a:solidFill>
                    <a:srgbClr val="FFFFFF"/>
                  </a:solidFill>
                  <a:latin typeface="Arial Unicode MS"/>
                  <a:cs typeface="Arial Unicode MS"/>
                </a:rPr>
                <a:t>奥 行</a:t>
              </a:r>
              <a:endParaRPr sz="850" dirty="0">
                <a:latin typeface="Arial Unicode MS"/>
                <a:cs typeface="Arial Unicode MS"/>
              </a:endParaRPr>
            </a:p>
          </p:txBody>
        </p:sp>
        <p:sp>
          <p:nvSpPr>
            <p:cNvPr id="107" name="object 107"/>
            <p:cNvSpPr txBox="1"/>
            <p:nvPr/>
          </p:nvSpPr>
          <p:spPr>
            <a:xfrm>
              <a:off x="663322" y="8765168"/>
              <a:ext cx="179070" cy="17716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0"/>
                </a:spcBef>
              </a:pPr>
              <a:r>
                <a:rPr sz="1000" spc="40" dirty="0">
                  <a:solidFill>
                    <a:srgbClr val="FFFFFF"/>
                  </a:solidFill>
                  <a:latin typeface="Arial Unicode MS"/>
                  <a:cs typeface="Arial Unicode MS"/>
                </a:rPr>
                <a:t>32</a:t>
              </a:r>
              <a:endParaRPr sz="1000" dirty="0">
                <a:latin typeface="Arial Unicode MS"/>
                <a:cs typeface="Arial Unicode MS"/>
              </a:endParaRPr>
            </a:p>
          </p:txBody>
        </p:sp>
        <p:sp>
          <p:nvSpPr>
            <p:cNvPr id="108" name="object 108"/>
            <p:cNvSpPr txBox="1"/>
            <p:nvPr/>
          </p:nvSpPr>
          <p:spPr>
            <a:xfrm>
              <a:off x="688122" y="8915650"/>
              <a:ext cx="137795" cy="112395"/>
            </a:xfrm>
            <a:prstGeom prst="rect">
              <a:avLst/>
            </a:prstGeom>
          </p:spPr>
          <p:txBody>
            <a:bodyPr vert="horz" wrap="square" lIns="0" tIns="14604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14"/>
                </a:spcBef>
              </a:pPr>
              <a:r>
                <a:rPr sz="550" spc="70" dirty="0">
                  <a:solidFill>
                    <a:srgbClr val="FFFFFF"/>
                  </a:solidFill>
                  <a:latin typeface="Arial Unicode MS"/>
                  <a:cs typeface="Arial Unicode MS"/>
                </a:rPr>
                <a:t>cm</a:t>
              </a:r>
              <a:endParaRPr sz="550" dirty="0">
                <a:latin typeface="Arial Unicode MS"/>
                <a:cs typeface="Arial Unicode MS"/>
              </a:endParaRPr>
            </a:p>
          </p:txBody>
        </p:sp>
        <p:sp>
          <p:nvSpPr>
            <p:cNvPr id="109" name="object 109"/>
            <p:cNvSpPr txBox="1"/>
            <p:nvPr/>
          </p:nvSpPr>
          <p:spPr>
            <a:xfrm>
              <a:off x="689298" y="9019337"/>
              <a:ext cx="133985" cy="15557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50" dirty="0">
                  <a:solidFill>
                    <a:srgbClr val="FFFFFF"/>
                  </a:solidFill>
                  <a:latin typeface="Arial Unicode MS"/>
                  <a:cs typeface="Arial Unicode MS"/>
                </a:rPr>
                <a:t>系</a:t>
              </a:r>
              <a:endParaRPr sz="850" dirty="0">
                <a:latin typeface="Arial Unicode MS"/>
                <a:cs typeface="Arial Unicode MS"/>
              </a:endParaRPr>
            </a:p>
          </p:txBody>
        </p:sp>
      </p:grpSp>
      <p:sp>
        <p:nvSpPr>
          <p:cNvPr id="110" name="object 110"/>
          <p:cNvSpPr txBox="1"/>
          <p:nvPr/>
        </p:nvSpPr>
        <p:spPr>
          <a:xfrm>
            <a:off x="1322895" y="8767147"/>
            <a:ext cx="31369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1714" dirty="0">
                <a:solidFill>
                  <a:srgbClr val="170F0E"/>
                </a:solidFill>
                <a:latin typeface="Arial Unicode MS"/>
                <a:cs typeface="Arial Unicode MS"/>
              </a:rPr>
              <a:t>ー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2154504" y="7709771"/>
            <a:ext cx="23876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5" dirty="0">
                <a:solidFill>
                  <a:srgbClr val="170F0E"/>
                </a:solidFill>
                <a:latin typeface="Arial Unicode MS"/>
                <a:cs typeface="Arial Unicode MS"/>
              </a:rPr>
              <a:t>開</a:t>
            </a:r>
            <a:r>
              <a:rPr sz="550" spc="-5" dirty="0">
                <a:solidFill>
                  <a:srgbClr val="170F0E"/>
                </a:solidFill>
                <a:latin typeface="Arial Unicode MS"/>
                <a:cs typeface="Arial Unicode MS"/>
              </a:rPr>
              <a:t>き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扉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4616893" y="7709771"/>
            <a:ext cx="588645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dirty="0">
                <a:solidFill>
                  <a:srgbClr val="170F0E"/>
                </a:solidFill>
                <a:latin typeface="Arial Unicode MS"/>
                <a:cs typeface="Arial Unicode MS"/>
              </a:rPr>
              <a:t>シ</a:t>
            </a:r>
            <a:r>
              <a:rPr sz="550" spc="-65" dirty="0">
                <a:solidFill>
                  <a:srgbClr val="170F0E"/>
                </a:solidFill>
                <a:latin typeface="Arial Unicode MS"/>
                <a:cs typeface="Arial Unicode MS"/>
              </a:rPr>
              <a:t>ー</a:t>
            </a:r>
            <a:r>
              <a:rPr sz="550" spc="10" dirty="0">
                <a:solidFill>
                  <a:srgbClr val="170F0E"/>
                </a:solidFill>
                <a:latin typeface="Arial Unicode MS"/>
                <a:cs typeface="Arial Unicode MS"/>
              </a:rPr>
              <a:t>ス</a:t>
            </a:r>
            <a:r>
              <a:rPr sz="550" spc="20" dirty="0">
                <a:solidFill>
                  <a:srgbClr val="170F0E"/>
                </a:solidFill>
                <a:latin typeface="Arial Unicode MS"/>
                <a:cs typeface="Arial Unicode MS"/>
              </a:rPr>
              <a:t>ルー</a:t>
            </a:r>
            <a:r>
              <a:rPr sz="550" spc="5" dirty="0">
                <a:solidFill>
                  <a:srgbClr val="170F0E"/>
                </a:solidFill>
                <a:latin typeface="Arial Unicode MS"/>
                <a:cs typeface="Arial Unicode MS"/>
              </a:rPr>
              <a:t>開</a:t>
            </a:r>
            <a:r>
              <a:rPr sz="550" spc="-5" dirty="0">
                <a:solidFill>
                  <a:srgbClr val="170F0E"/>
                </a:solidFill>
                <a:latin typeface="Arial Unicode MS"/>
                <a:cs typeface="Arial Unicode MS"/>
              </a:rPr>
              <a:t>き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扉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2154504" y="8873286"/>
            <a:ext cx="246379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25" dirty="0">
                <a:solidFill>
                  <a:srgbClr val="170F0E"/>
                </a:solidFill>
                <a:latin typeface="Arial Unicode MS"/>
                <a:cs typeface="Arial Unicode MS"/>
              </a:rPr>
              <a:t>扉面材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4616900" y="8873286"/>
            <a:ext cx="23876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5" dirty="0">
                <a:solidFill>
                  <a:srgbClr val="170F0E"/>
                </a:solidFill>
                <a:latin typeface="Arial Unicode MS"/>
                <a:cs typeface="Arial Unicode MS"/>
              </a:rPr>
              <a:t>開</a:t>
            </a:r>
            <a:r>
              <a:rPr sz="550" spc="-5" dirty="0">
                <a:solidFill>
                  <a:srgbClr val="170F0E"/>
                </a:solidFill>
                <a:latin typeface="Arial Unicode MS"/>
                <a:cs typeface="Arial Unicode MS"/>
              </a:rPr>
              <a:t>き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扉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5702846" y="1126744"/>
            <a:ext cx="415290" cy="263525"/>
          </a:xfrm>
          <a:custGeom>
            <a:avLst/>
            <a:gdLst/>
            <a:ahLst/>
            <a:cxnLst/>
            <a:rect l="l" t="t" r="r" b="b"/>
            <a:pathLst>
              <a:path w="415289" h="263525">
                <a:moveTo>
                  <a:pt x="0" y="263017"/>
                </a:moveTo>
                <a:lnTo>
                  <a:pt x="415289" y="263017"/>
                </a:lnTo>
                <a:lnTo>
                  <a:pt x="415289" y="0"/>
                </a:lnTo>
                <a:lnTo>
                  <a:pt x="0" y="0"/>
                </a:lnTo>
                <a:lnTo>
                  <a:pt x="0" y="263017"/>
                </a:lnTo>
                <a:close/>
              </a:path>
            </a:pathLst>
          </a:custGeom>
          <a:solidFill>
            <a:srgbClr val="F0ECE0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5702846" y="1126744"/>
            <a:ext cx="415290" cy="263525"/>
          </a:xfrm>
          <a:custGeom>
            <a:avLst/>
            <a:gdLst/>
            <a:ahLst/>
            <a:cxnLst/>
            <a:rect l="l" t="t" r="r" b="b"/>
            <a:pathLst>
              <a:path w="415289" h="263525">
                <a:moveTo>
                  <a:pt x="0" y="263017"/>
                </a:moveTo>
                <a:lnTo>
                  <a:pt x="415289" y="263017"/>
                </a:lnTo>
                <a:lnTo>
                  <a:pt x="415289" y="0"/>
                </a:lnTo>
                <a:lnTo>
                  <a:pt x="0" y="0"/>
                </a:lnTo>
                <a:lnTo>
                  <a:pt x="0" y="263017"/>
                </a:lnTo>
                <a:close/>
              </a:path>
            </a:pathLst>
          </a:custGeom>
          <a:ln w="3594">
            <a:solidFill>
              <a:srgbClr val="BFA674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6344958" y="1126756"/>
            <a:ext cx="415290" cy="180340"/>
          </a:xfrm>
          <a:custGeom>
            <a:avLst/>
            <a:gdLst/>
            <a:ahLst/>
            <a:cxnLst/>
            <a:rect l="l" t="t" r="r" b="b"/>
            <a:pathLst>
              <a:path w="415290" h="180340">
                <a:moveTo>
                  <a:pt x="0" y="179997"/>
                </a:moveTo>
                <a:lnTo>
                  <a:pt x="415289" y="179997"/>
                </a:lnTo>
                <a:lnTo>
                  <a:pt x="41528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solidFill>
            <a:srgbClr val="F0ECE0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6344958" y="1126756"/>
            <a:ext cx="415290" cy="180340"/>
          </a:xfrm>
          <a:custGeom>
            <a:avLst/>
            <a:gdLst/>
            <a:ahLst/>
            <a:cxnLst/>
            <a:rect l="l" t="t" r="r" b="b"/>
            <a:pathLst>
              <a:path w="415290" h="180340">
                <a:moveTo>
                  <a:pt x="0" y="179997"/>
                </a:moveTo>
                <a:lnTo>
                  <a:pt x="415289" y="179997"/>
                </a:lnTo>
                <a:lnTo>
                  <a:pt x="41528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3594">
            <a:solidFill>
              <a:srgbClr val="BFA674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4954206" y="1126744"/>
            <a:ext cx="415290" cy="381000"/>
          </a:xfrm>
          <a:custGeom>
            <a:avLst/>
            <a:gdLst/>
            <a:ahLst/>
            <a:cxnLst/>
            <a:rect l="l" t="t" r="r" b="b"/>
            <a:pathLst>
              <a:path w="415289" h="381000">
                <a:moveTo>
                  <a:pt x="0" y="380682"/>
                </a:moveTo>
                <a:lnTo>
                  <a:pt x="415289" y="380682"/>
                </a:lnTo>
                <a:lnTo>
                  <a:pt x="415289" y="0"/>
                </a:lnTo>
                <a:lnTo>
                  <a:pt x="0" y="0"/>
                </a:lnTo>
                <a:lnTo>
                  <a:pt x="0" y="380682"/>
                </a:lnTo>
                <a:close/>
              </a:path>
            </a:pathLst>
          </a:custGeom>
          <a:solidFill>
            <a:srgbClr val="F0ECE0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4954206" y="1126744"/>
            <a:ext cx="415290" cy="381000"/>
          </a:xfrm>
          <a:custGeom>
            <a:avLst/>
            <a:gdLst/>
            <a:ahLst/>
            <a:cxnLst/>
            <a:rect l="l" t="t" r="r" b="b"/>
            <a:pathLst>
              <a:path w="415289" h="381000">
                <a:moveTo>
                  <a:pt x="0" y="380682"/>
                </a:moveTo>
                <a:lnTo>
                  <a:pt x="415289" y="380682"/>
                </a:lnTo>
                <a:lnTo>
                  <a:pt x="415289" y="0"/>
                </a:lnTo>
                <a:lnTo>
                  <a:pt x="0" y="0"/>
                </a:lnTo>
                <a:lnTo>
                  <a:pt x="0" y="380682"/>
                </a:lnTo>
                <a:close/>
              </a:path>
            </a:pathLst>
          </a:custGeom>
          <a:ln w="3594">
            <a:solidFill>
              <a:srgbClr val="BFA674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4994897" y="1126744"/>
            <a:ext cx="0" cy="373380"/>
          </a:xfrm>
          <a:custGeom>
            <a:avLst/>
            <a:gdLst/>
            <a:ahLst/>
            <a:cxnLst/>
            <a:rect l="l" t="t" r="r" b="b"/>
            <a:pathLst>
              <a:path h="373380">
                <a:moveTo>
                  <a:pt x="0" y="0"/>
                </a:moveTo>
                <a:lnTo>
                  <a:pt x="0" y="373176"/>
                </a:lnTo>
              </a:path>
            </a:pathLst>
          </a:custGeom>
          <a:ln w="3175">
            <a:solidFill>
              <a:srgbClr val="16110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4986210" y="1126756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70" y="0"/>
                </a:moveTo>
                <a:lnTo>
                  <a:pt x="4038" y="0"/>
                </a:lnTo>
                <a:lnTo>
                  <a:pt x="0" y="4025"/>
                </a:lnTo>
                <a:lnTo>
                  <a:pt x="0" y="13970"/>
                </a:lnTo>
                <a:lnTo>
                  <a:pt x="4038" y="17995"/>
                </a:lnTo>
                <a:lnTo>
                  <a:pt x="13970" y="17995"/>
                </a:lnTo>
                <a:lnTo>
                  <a:pt x="18008" y="13970"/>
                </a:lnTo>
                <a:lnTo>
                  <a:pt x="18008" y="4025"/>
                </a:lnTo>
                <a:lnTo>
                  <a:pt x="13970" y="0"/>
                </a:lnTo>
                <a:close/>
              </a:path>
            </a:pathLst>
          </a:custGeom>
          <a:solidFill>
            <a:srgbClr val="16100D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4986210" y="1490129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70" y="0"/>
                </a:moveTo>
                <a:lnTo>
                  <a:pt x="4038" y="0"/>
                </a:lnTo>
                <a:lnTo>
                  <a:pt x="0" y="4025"/>
                </a:lnTo>
                <a:lnTo>
                  <a:pt x="0" y="13970"/>
                </a:lnTo>
                <a:lnTo>
                  <a:pt x="4038" y="17995"/>
                </a:lnTo>
                <a:lnTo>
                  <a:pt x="13970" y="17995"/>
                </a:lnTo>
                <a:lnTo>
                  <a:pt x="18008" y="13970"/>
                </a:lnTo>
                <a:lnTo>
                  <a:pt x="18008" y="4025"/>
                </a:lnTo>
                <a:lnTo>
                  <a:pt x="13970" y="0"/>
                </a:lnTo>
                <a:close/>
              </a:path>
            </a:pathLst>
          </a:custGeom>
          <a:solidFill>
            <a:srgbClr val="16100D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5748947" y="1126744"/>
            <a:ext cx="0" cy="255270"/>
          </a:xfrm>
          <a:custGeom>
            <a:avLst/>
            <a:gdLst/>
            <a:ahLst/>
            <a:cxnLst/>
            <a:rect l="l" t="t" r="r" b="b"/>
            <a:pathLst>
              <a:path h="255269">
                <a:moveTo>
                  <a:pt x="0" y="0"/>
                </a:moveTo>
                <a:lnTo>
                  <a:pt x="0" y="255079"/>
                </a:lnTo>
              </a:path>
            </a:pathLst>
          </a:custGeom>
          <a:ln w="3175">
            <a:solidFill>
              <a:srgbClr val="16110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5739904" y="1126401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69" y="0"/>
                </a:moveTo>
                <a:lnTo>
                  <a:pt x="4038" y="0"/>
                </a:lnTo>
                <a:lnTo>
                  <a:pt x="0" y="4025"/>
                </a:lnTo>
                <a:lnTo>
                  <a:pt x="0" y="13970"/>
                </a:lnTo>
                <a:lnTo>
                  <a:pt x="4038" y="17995"/>
                </a:lnTo>
                <a:lnTo>
                  <a:pt x="13969" y="17995"/>
                </a:lnTo>
                <a:lnTo>
                  <a:pt x="18008" y="13970"/>
                </a:lnTo>
                <a:lnTo>
                  <a:pt x="18008" y="4025"/>
                </a:lnTo>
                <a:lnTo>
                  <a:pt x="13969" y="0"/>
                </a:lnTo>
                <a:close/>
              </a:path>
            </a:pathLst>
          </a:custGeom>
          <a:solidFill>
            <a:srgbClr val="16100D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5739904" y="1371689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69" y="0"/>
                </a:moveTo>
                <a:lnTo>
                  <a:pt x="4038" y="0"/>
                </a:lnTo>
                <a:lnTo>
                  <a:pt x="0" y="4025"/>
                </a:lnTo>
                <a:lnTo>
                  <a:pt x="0" y="13970"/>
                </a:lnTo>
                <a:lnTo>
                  <a:pt x="4038" y="17995"/>
                </a:lnTo>
                <a:lnTo>
                  <a:pt x="13969" y="17995"/>
                </a:lnTo>
                <a:lnTo>
                  <a:pt x="18008" y="13970"/>
                </a:lnTo>
                <a:lnTo>
                  <a:pt x="18008" y="4025"/>
                </a:lnTo>
                <a:lnTo>
                  <a:pt x="13969" y="0"/>
                </a:lnTo>
                <a:close/>
              </a:path>
            </a:pathLst>
          </a:custGeom>
          <a:solidFill>
            <a:srgbClr val="16100D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6391059" y="1126744"/>
            <a:ext cx="0" cy="172720"/>
          </a:xfrm>
          <a:custGeom>
            <a:avLst/>
            <a:gdLst/>
            <a:ahLst/>
            <a:cxnLst/>
            <a:rect l="l" t="t" r="r" b="b"/>
            <a:pathLst>
              <a:path h="172719">
                <a:moveTo>
                  <a:pt x="0" y="0"/>
                </a:moveTo>
                <a:lnTo>
                  <a:pt x="0" y="172288"/>
                </a:lnTo>
              </a:path>
            </a:pathLst>
          </a:custGeom>
          <a:ln w="3175">
            <a:solidFill>
              <a:srgbClr val="16110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6382016" y="1126401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70" y="0"/>
                </a:moveTo>
                <a:lnTo>
                  <a:pt x="4038" y="0"/>
                </a:lnTo>
                <a:lnTo>
                  <a:pt x="0" y="4025"/>
                </a:lnTo>
                <a:lnTo>
                  <a:pt x="0" y="13970"/>
                </a:lnTo>
                <a:lnTo>
                  <a:pt x="4038" y="17995"/>
                </a:lnTo>
                <a:lnTo>
                  <a:pt x="13970" y="17995"/>
                </a:lnTo>
                <a:lnTo>
                  <a:pt x="18008" y="13970"/>
                </a:lnTo>
                <a:lnTo>
                  <a:pt x="18008" y="4025"/>
                </a:lnTo>
                <a:lnTo>
                  <a:pt x="13970" y="0"/>
                </a:lnTo>
                <a:close/>
              </a:path>
            </a:pathLst>
          </a:custGeom>
          <a:solidFill>
            <a:srgbClr val="16100D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6382016" y="1288885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70" y="0"/>
                </a:moveTo>
                <a:lnTo>
                  <a:pt x="4038" y="0"/>
                </a:lnTo>
                <a:lnTo>
                  <a:pt x="0" y="4025"/>
                </a:lnTo>
                <a:lnTo>
                  <a:pt x="0" y="13970"/>
                </a:lnTo>
                <a:lnTo>
                  <a:pt x="4038" y="17995"/>
                </a:lnTo>
                <a:lnTo>
                  <a:pt x="13970" y="17995"/>
                </a:lnTo>
                <a:lnTo>
                  <a:pt x="18008" y="13970"/>
                </a:lnTo>
                <a:lnTo>
                  <a:pt x="18008" y="4025"/>
                </a:lnTo>
                <a:lnTo>
                  <a:pt x="13970" y="0"/>
                </a:lnTo>
                <a:close/>
              </a:path>
            </a:pathLst>
          </a:custGeom>
          <a:solidFill>
            <a:srgbClr val="16100D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4995798" y="1128541"/>
            <a:ext cx="372110" cy="239168"/>
          </a:xfrm>
          <a:prstGeom prst="rect">
            <a:avLst/>
          </a:prstGeom>
          <a:solidFill>
            <a:srgbClr val="F0ECE0"/>
          </a:solidFill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07YasashisaAntique" panose="02000600000000000000" pitchFamily="2" charset="-128"/>
              <a:ea typeface="07YasashisaAntique" panose="02000600000000000000" pitchFamily="2" charset="-128"/>
              <a:cs typeface="Times New Roman"/>
            </a:endParaRPr>
          </a:p>
          <a:p>
            <a:pPr marL="34290">
              <a:lnSpc>
                <a:spcPct val="100000"/>
              </a:lnSpc>
            </a:pPr>
            <a:r>
              <a:rPr sz="550" spc="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65cm</a:t>
            </a:r>
            <a:r>
              <a:rPr sz="55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5749848" y="1128541"/>
            <a:ext cx="367030" cy="173766"/>
          </a:xfrm>
          <a:prstGeom prst="rect">
            <a:avLst/>
          </a:prstGeom>
          <a:solidFill>
            <a:srgbClr val="F0ECE0"/>
          </a:solidFill>
        </p:spPr>
        <p:txBody>
          <a:bodyPr vert="horz" wrap="square" lIns="0" tIns="88265" rIns="0" bIns="0" rtlCol="0">
            <a:spAutoFit/>
          </a:bodyPr>
          <a:lstStyle/>
          <a:p>
            <a:pPr marL="41275">
              <a:lnSpc>
                <a:spcPct val="100000"/>
              </a:lnSpc>
              <a:spcBef>
                <a:spcPts val="695"/>
              </a:spcBef>
            </a:pPr>
            <a:r>
              <a:rPr sz="550" spc="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45cm</a:t>
            </a:r>
            <a:r>
              <a:rPr sz="55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6391960" y="1128553"/>
            <a:ext cx="367030" cy="130804"/>
          </a:xfrm>
          <a:prstGeom prst="rect">
            <a:avLst/>
          </a:prstGeom>
          <a:solidFill>
            <a:srgbClr val="F0ECE0"/>
          </a:solidFill>
        </p:spPr>
        <p:txBody>
          <a:bodyPr vert="horz" wrap="square" lIns="0" tIns="45719" rIns="0" bIns="0" rtlCol="0">
            <a:spAutoFit/>
          </a:bodyPr>
          <a:lstStyle/>
          <a:p>
            <a:pPr marL="41275">
              <a:lnSpc>
                <a:spcPct val="100000"/>
              </a:lnSpc>
              <a:spcBef>
                <a:spcPts val="359"/>
              </a:spcBef>
            </a:pPr>
            <a:r>
              <a:rPr sz="550" spc="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32cm</a:t>
            </a:r>
            <a:r>
              <a:rPr sz="55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635298" y="894503"/>
            <a:ext cx="3600151" cy="44852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5000"/>
              </a:lnSpc>
              <a:spcBef>
                <a:spcPts val="95"/>
              </a:spcBef>
            </a:pPr>
            <a:r>
              <a:rPr sz="70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</a:t>
            </a:r>
            <a:r>
              <a:rPr sz="7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行</a:t>
            </a:r>
            <a:r>
              <a:rPr sz="7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ち</a:t>
            </a:r>
            <a:r>
              <a:rPr sz="70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が</a:t>
            </a:r>
            <a:r>
              <a:rPr sz="70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いや</a:t>
            </a:r>
            <a:r>
              <a:rPr sz="7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</a:t>
            </a:r>
            <a:r>
              <a:rPr sz="70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さ対応</a:t>
            </a:r>
            <a:r>
              <a:rPr sz="7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な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ど </a:t>
            </a:r>
            <a:r>
              <a:rPr sz="700" spc="6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充</a:t>
            </a:r>
            <a:r>
              <a:rPr sz="700" spc="4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実</a:t>
            </a:r>
            <a:r>
              <a:rPr sz="700" spc="2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700" spc="1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ラ</a:t>
            </a:r>
            <a:r>
              <a:rPr sz="700" spc="-1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70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700" spc="-2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ア</a:t>
            </a:r>
            <a:r>
              <a:rPr sz="700" spc="-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700" spc="6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700" spc="3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700" spc="-6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lang="en-US" altLang="ja-JP" sz="700" spc="5" dirty="0">
              <a:solidFill>
                <a:srgbClr val="170F0E"/>
              </a:solidFill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 marR="5080">
              <a:lnSpc>
                <a:spcPct val="135000"/>
              </a:lnSpc>
              <a:spcBef>
                <a:spcPts val="95"/>
              </a:spcBef>
            </a:pPr>
            <a:endParaRPr lang="en-US" altLang="ja-JP" sz="700" spc="5" dirty="0">
              <a:solidFill>
                <a:srgbClr val="170F0E"/>
              </a:solidFill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 marR="5080">
              <a:lnSpc>
                <a:spcPct val="135000"/>
              </a:lnSpc>
              <a:spcBef>
                <a:spcPts val="95"/>
              </a:spcBef>
            </a:pPr>
            <a:r>
              <a:rPr lang="ja-JP" altLang="en-US" sz="700" spc="5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あなたにぴったりの</a:t>
            </a:r>
            <a:r>
              <a:rPr lang="en-US" altLang="ja-JP"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</a:t>
            </a:r>
            <a:r>
              <a:rPr lang="ja-JP" altLang="en-US" sz="700" spc="5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台を組合せしましょう！</a:t>
            </a:r>
            <a:endParaRPr sz="7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4935118" y="1540760"/>
            <a:ext cx="1943100" cy="265778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algn="just">
              <a:lnSpc>
                <a:spcPct val="107400"/>
              </a:lnSpc>
              <a:spcBef>
                <a:spcPts val="65"/>
              </a:spcBef>
              <a:tabLst>
                <a:tab pos="1400810" algn="l"/>
              </a:tabLst>
            </a:pPr>
            <a:r>
              <a:rPr sz="55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キ</a:t>
            </a:r>
            <a:r>
              <a:rPr sz="5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55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チ</a:t>
            </a:r>
            <a:r>
              <a:rPr sz="5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や</a:t>
            </a:r>
            <a:r>
              <a:rPr sz="55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冷</a:t>
            </a:r>
            <a:r>
              <a:rPr sz="550" spc="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蔵</a:t>
            </a:r>
            <a:r>
              <a:rPr sz="55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庫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550" spc="1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5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一般</a:t>
            </a:r>
            <a:r>
              <a:rPr sz="55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的な</a:t>
            </a:r>
            <a:r>
              <a:rPr sz="55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</a:t>
            </a:r>
            <a:r>
              <a:rPr sz="5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行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550" spc="1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5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狭</a:t>
            </a:r>
            <a:r>
              <a:rPr sz="55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い場</a:t>
            </a:r>
            <a:r>
              <a:rPr sz="55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所</a:t>
            </a:r>
            <a:r>
              <a:rPr sz="55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55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も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活 </a:t>
            </a:r>
            <a:r>
              <a:rPr sz="55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</a:t>
            </a:r>
            <a:r>
              <a:rPr sz="55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行</a:t>
            </a:r>
            <a:r>
              <a:rPr sz="55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と</a:t>
            </a:r>
            <a:r>
              <a:rPr sz="55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ぴ</a:t>
            </a:r>
            <a:r>
              <a:rPr sz="55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っ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た</a:t>
            </a:r>
            <a:r>
              <a:rPr sz="55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り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そ</a:t>
            </a:r>
            <a:r>
              <a:rPr sz="550" spc="1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5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55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45cm</a:t>
            </a:r>
            <a:r>
              <a:rPr sz="550" spc="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系収納。</a:t>
            </a:r>
            <a:r>
              <a:rPr sz="550" spc="1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躍</a:t>
            </a:r>
            <a:r>
              <a:rPr sz="55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55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55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る</a:t>
            </a:r>
            <a:r>
              <a:rPr sz="550" spc="-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550" spc="-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リ</a:t>
            </a:r>
            <a:r>
              <a:rPr sz="55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ム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な </a:t>
            </a:r>
            <a:r>
              <a:rPr sz="55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ろ</a:t>
            </a:r>
            <a:r>
              <a:rPr sz="55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う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行</a:t>
            </a:r>
            <a:r>
              <a:rPr sz="550" spc="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65cm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5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	</a:t>
            </a:r>
            <a:r>
              <a:rPr sz="55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32cm</a:t>
            </a:r>
            <a:r>
              <a:rPr sz="55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系。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4935118" y="943282"/>
            <a:ext cx="187960" cy="10964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6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4947818" y="1080008"/>
            <a:ext cx="2036445" cy="0"/>
          </a:xfrm>
          <a:custGeom>
            <a:avLst/>
            <a:gdLst/>
            <a:ahLst/>
            <a:cxnLst/>
            <a:rect l="l" t="t" r="r" b="b"/>
            <a:pathLst>
              <a:path w="2036445">
                <a:moveTo>
                  <a:pt x="0" y="0"/>
                </a:moveTo>
                <a:lnTo>
                  <a:pt x="2036178" y="0"/>
                </a:lnTo>
              </a:path>
            </a:pathLst>
          </a:custGeom>
          <a:ln w="3594">
            <a:solidFill>
              <a:srgbClr val="16110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635299" y="323544"/>
            <a:ext cx="2270956" cy="25263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5" dirty="0">
                <a:solidFill>
                  <a:srgbClr val="606060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収</a:t>
            </a:r>
            <a:r>
              <a:rPr sz="1550" spc="-45" dirty="0">
                <a:solidFill>
                  <a:srgbClr val="606060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納</a:t>
            </a:r>
            <a:r>
              <a:rPr sz="1550" spc="-95" dirty="0">
                <a:solidFill>
                  <a:srgbClr val="606060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ユ</a:t>
            </a:r>
            <a:r>
              <a:rPr sz="1550" spc="-229" dirty="0">
                <a:solidFill>
                  <a:srgbClr val="606060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ニ</a:t>
            </a:r>
            <a:r>
              <a:rPr sz="1550" spc="-440" dirty="0">
                <a:solidFill>
                  <a:srgbClr val="606060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1550" spc="-175" dirty="0">
                <a:solidFill>
                  <a:srgbClr val="606060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1550" spc="5" dirty="0">
                <a:solidFill>
                  <a:srgbClr val="606060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一覧</a:t>
            </a:r>
            <a:endParaRPr sz="15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4899113" y="5272454"/>
            <a:ext cx="534670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spc="85" dirty="0">
                <a:solidFill>
                  <a:srgbClr val="170F0E"/>
                </a:solidFill>
                <a:latin typeface="Arial Unicode MS"/>
                <a:cs typeface="Arial Unicode MS"/>
              </a:rPr>
              <a:t>○</a:t>
            </a:r>
            <a:r>
              <a:rPr sz="500" spc="114" dirty="0">
                <a:solidFill>
                  <a:srgbClr val="170F0E"/>
                </a:solidFill>
                <a:latin typeface="Arial Unicode MS"/>
                <a:cs typeface="Arial Unicode MS"/>
              </a:rPr>
              <a:t>高</a:t>
            </a:r>
            <a:r>
              <a:rPr sz="500" spc="-15" dirty="0">
                <a:solidFill>
                  <a:srgbClr val="170F0E"/>
                </a:solidFill>
                <a:latin typeface="Arial Unicode MS"/>
                <a:cs typeface="Arial Unicode MS"/>
              </a:rPr>
              <a:t>さ</a:t>
            </a:r>
            <a:r>
              <a:rPr sz="500" spc="55" dirty="0">
                <a:solidFill>
                  <a:srgbClr val="170F0E"/>
                </a:solidFill>
                <a:latin typeface="Arial Unicode MS"/>
                <a:cs typeface="Arial Unicode MS"/>
              </a:rPr>
              <a:t>90cm</a:t>
            </a:r>
            <a:r>
              <a:rPr sz="500" spc="-5" dirty="0">
                <a:solidFill>
                  <a:srgbClr val="170F0E"/>
                </a:solidFill>
                <a:latin typeface="Arial Unicode MS"/>
                <a:cs typeface="Arial Unicode MS"/>
              </a:rPr>
              <a:t>の</a:t>
            </a:r>
            <a:r>
              <a:rPr sz="500" spc="30" dirty="0">
                <a:solidFill>
                  <a:srgbClr val="170F0E"/>
                </a:solidFill>
                <a:latin typeface="Arial Unicode MS"/>
                <a:cs typeface="Arial Unicode MS"/>
              </a:rPr>
              <a:t>み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4899113" y="8763675"/>
            <a:ext cx="534670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spc="85" dirty="0">
                <a:solidFill>
                  <a:srgbClr val="170F0E"/>
                </a:solidFill>
                <a:latin typeface="Arial Unicode MS"/>
                <a:cs typeface="Arial Unicode MS"/>
              </a:rPr>
              <a:t>○</a:t>
            </a:r>
            <a:r>
              <a:rPr sz="500" spc="114" dirty="0">
                <a:solidFill>
                  <a:srgbClr val="170F0E"/>
                </a:solidFill>
                <a:latin typeface="Arial Unicode MS"/>
                <a:cs typeface="Arial Unicode MS"/>
              </a:rPr>
              <a:t>高</a:t>
            </a:r>
            <a:r>
              <a:rPr sz="500" spc="-15" dirty="0">
                <a:solidFill>
                  <a:srgbClr val="170F0E"/>
                </a:solidFill>
                <a:latin typeface="Arial Unicode MS"/>
                <a:cs typeface="Arial Unicode MS"/>
              </a:rPr>
              <a:t>さ</a:t>
            </a:r>
            <a:r>
              <a:rPr sz="500" spc="55" dirty="0">
                <a:solidFill>
                  <a:srgbClr val="170F0E"/>
                </a:solidFill>
                <a:latin typeface="Arial Unicode MS"/>
                <a:cs typeface="Arial Unicode MS"/>
              </a:rPr>
              <a:t>90cm</a:t>
            </a:r>
            <a:r>
              <a:rPr sz="500" spc="-5" dirty="0">
                <a:solidFill>
                  <a:srgbClr val="170F0E"/>
                </a:solidFill>
                <a:latin typeface="Arial Unicode MS"/>
                <a:cs typeface="Arial Unicode MS"/>
              </a:rPr>
              <a:t>の</a:t>
            </a:r>
            <a:r>
              <a:rPr sz="500" spc="30" dirty="0">
                <a:solidFill>
                  <a:srgbClr val="170F0E"/>
                </a:solidFill>
                <a:latin typeface="Arial Unicode MS"/>
                <a:cs typeface="Arial Unicode MS"/>
              </a:rPr>
              <a:t>み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6129513" y="5272454"/>
            <a:ext cx="534670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spc="85" dirty="0">
                <a:solidFill>
                  <a:srgbClr val="170F0E"/>
                </a:solidFill>
                <a:latin typeface="Arial Unicode MS"/>
                <a:cs typeface="Arial Unicode MS"/>
              </a:rPr>
              <a:t>○</a:t>
            </a:r>
            <a:r>
              <a:rPr sz="500" spc="114" dirty="0">
                <a:solidFill>
                  <a:srgbClr val="170F0E"/>
                </a:solidFill>
                <a:latin typeface="Arial Unicode MS"/>
                <a:cs typeface="Arial Unicode MS"/>
              </a:rPr>
              <a:t>高</a:t>
            </a:r>
            <a:r>
              <a:rPr sz="500" spc="-15" dirty="0">
                <a:solidFill>
                  <a:srgbClr val="170F0E"/>
                </a:solidFill>
                <a:latin typeface="Arial Unicode MS"/>
                <a:cs typeface="Arial Unicode MS"/>
              </a:rPr>
              <a:t>さ</a:t>
            </a:r>
            <a:r>
              <a:rPr sz="500" spc="55" dirty="0">
                <a:solidFill>
                  <a:srgbClr val="170F0E"/>
                </a:solidFill>
                <a:latin typeface="Arial Unicode MS"/>
                <a:cs typeface="Arial Unicode MS"/>
              </a:rPr>
              <a:t>90cm</a:t>
            </a:r>
            <a:r>
              <a:rPr sz="500" spc="-5" dirty="0">
                <a:solidFill>
                  <a:srgbClr val="170F0E"/>
                </a:solidFill>
                <a:latin typeface="Arial Unicode MS"/>
                <a:cs typeface="Arial Unicode MS"/>
              </a:rPr>
              <a:t>の</a:t>
            </a:r>
            <a:r>
              <a:rPr sz="500" spc="30" dirty="0">
                <a:solidFill>
                  <a:srgbClr val="170F0E"/>
                </a:solidFill>
                <a:latin typeface="Arial Unicode MS"/>
                <a:cs typeface="Arial Unicode MS"/>
              </a:rPr>
              <a:t>み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4899174" y="3912326"/>
            <a:ext cx="534035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spc="85" dirty="0">
                <a:solidFill>
                  <a:srgbClr val="170F0E"/>
                </a:solidFill>
                <a:latin typeface="Arial Unicode MS"/>
                <a:cs typeface="Arial Unicode MS"/>
              </a:rPr>
              <a:t>○</a:t>
            </a:r>
            <a:r>
              <a:rPr sz="500" spc="114" dirty="0">
                <a:solidFill>
                  <a:srgbClr val="170F0E"/>
                </a:solidFill>
                <a:latin typeface="Arial Unicode MS"/>
                <a:cs typeface="Arial Unicode MS"/>
              </a:rPr>
              <a:t>高</a:t>
            </a:r>
            <a:r>
              <a:rPr sz="500" spc="-15" dirty="0">
                <a:solidFill>
                  <a:srgbClr val="170F0E"/>
                </a:solidFill>
                <a:latin typeface="Arial Unicode MS"/>
                <a:cs typeface="Arial Unicode MS"/>
              </a:rPr>
              <a:t>さ</a:t>
            </a:r>
            <a:r>
              <a:rPr sz="500" spc="55" dirty="0">
                <a:solidFill>
                  <a:srgbClr val="170F0E"/>
                </a:solidFill>
                <a:latin typeface="Arial Unicode MS"/>
                <a:cs typeface="Arial Unicode MS"/>
              </a:rPr>
              <a:t>50cm</a:t>
            </a:r>
            <a:r>
              <a:rPr sz="500" spc="-5" dirty="0">
                <a:solidFill>
                  <a:srgbClr val="170F0E"/>
                </a:solidFill>
                <a:latin typeface="Arial Unicode MS"/>
                <a:cs typeface="Arial Unicode MS"/>
              </a:rPr>
              <a:t>の</a:t>
            </a:r>
            <a:r>
              <a:rPr sz="500" spc="30" dirty="0">
                <a:solidFill>
                  <a:srgbClr val="170F0E"/>
                </a:solidFill>
                <a:latin typeface="Arial Unicode MS"/>
                <a:cs typeface="Arial Unicode MS"/>
              </a:rPr>
              <a:t>み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1024547" y="2212276"/>
            <a:ext cx="109855" cy="171450"/>
          </a:xfrm>
          <a:custGeom>
            <a:avLst/>
            <a:gdLst/>
            <a:ahLst/>
            <a:cxnLst/>
            <a:rect l="l" t="t" r="r" b="b"/>
            <a:pathLst>
              <a:path w="109855" h="171450">
                <a:moveTo>
                  <a:pt x="0" y="0"/>
                </a:moveTo>
                <a:lnTo>
                  <a:pt x="109270" y="0"/>
                </a:lnTo>
                <a:lnTo>
                  <a:pt x="109270" y="171424"/>
                </a:lnTo>
                <a:lnTo>
                  <a:pt x="0" y="171424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915250" y="2212276"/>
            <a:ext cx="109855" cy="171450"/>
          </a:xfrm>
          <a:custGeom>
            <a:avLst/>
            <a:gdLst/>
            <a:ahLst/>
            <a:cxnLst/>
            <a:rect l="l" t="t" r="r" b="b"/>
            <a:pathLst>
              <a:path w="109855" h="171450">
                <a:moveTo>
                  <a:pt x="0" y="0"/>
                </a:moveTo>
                <a:lnTo>
                  <a:pt x="109296" y="0"/>
                </a:lnTo>
                <a:lnTo>
                  <a:pt x="109296" y="171424"/>
                </a:lnTo>
                <a:lnTo>
                  <a:pt x="0" y="171424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696683" y="2787796"/>
            <a:ext cx="437515" cy="0"/>
          </a:xfrm>
          <a:custGeom>
            <a:avLst/>
            <a:gdLst/>
            <a:ahLst/>
            <a:cxnLst/>
            <a:rect l="l" t="t" r="r" b="b"/>
            <a:pathLst>
              <a:path w="437515">
                <a:moveTo>
                  <a:pt x="0" y="0"/>
                </a:moveTo>
                <a:lnTo>
                  <a:pt x="437159" y="0"/>
                </a:lnTo>
              </a:path>
            </a:pathLst>
          </a:custGeom>
          <a:ln w="14693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910393" y="2587161"/>
            <a:ext cx="228282" cy="1981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696683" y="2212276"/>
            <a:ext cx="109855" cy="568325"/>
          </a:xfrm>
          <a:custGeom>
            <a:avLst/>
            <a:gdLst/>
            <a:ahLst/>
            <a:cxnLst/>
            <a:rect l="l" t="t" r="r" b="b"/>
            <a:pathLst>
              <a:path w="109854" h="568325">
                <a:moveTo>
                  <a:pt x="0" y="568172"/>
                </a:moveTo>
                <a:lnTo>
                  <a:pt x="109270" y="568172"/>
                </a:lnTo>
                <a:lnTo>
                  <a:pt x="109270" y="0"/>
                </a:lnTo>
                <a:lnTo>
                  <a:pt x="0" y="0"/>
                </a:lnTo>
                <a:lnTo>
                  <a:pt x="0" y="568172"/>
                </a:lnTo>
                <a:close/>
              </a:path>
            </a:pathLst>
          </a:custGeom>
          <a:solidFill>
            <a:srgbClr val="FFE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696671" y="2212276"/>
            <a:ext cx="109855" cy="568325"/>
          </a:xfrm>
          <a:custGeom>
            <a:avLst/>
            <a:gdLst/>
            <a:ahLst/>
            <a:cxnLst/>
            <a:rect l="l" t="t" r="r" b="b"/>
            <a:pathLst>
              <a:path w="109854" h="568325">
                <a:moveTo>
                  <a:pt x="0" y="0"/>
                </a:moveTo>
                <a:lnTo>
                  <a:pt x="109270" y="0"/>
                </a:lnTo>
                <a:lnTo>
                  <a:pt x="109270" y="568172"/>
                </a:lnTo>
                <a:lnTo>
                  <a:pt x="0" y="568172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805954" y="2212276"/>
            <a:ext cx="109855" cy="568325"/>
          </a:xfrm>
          <a:custGeom>
            <a:avLst/>
            <a:gdLst/>
            <a:ahLst/>
            <a:cxnLst/>
            <a:rect l="l" t="t" r="r" b="b"/>
            <a:pathLst>
              <a:path w="109855" h="568325">
                <a:moveTo>
                  <a:pt x="0" y="568172"/>
                </a:moveTo>
                <a:lnTo>
                  <a:pt x="109296" y="568172"/>
                </a:lnTo>
                <a:lnTo>
                  <a:pt x="109296" y="0"/>
                </a:lnTo>
                <a:lnTo>
                  <a:pt x="0" y="0"/>
                </a:lnTo>
                <a:lnTo>
                  <a:pt x="0" y="568172"/>
                </a:lnTo>
                <a:close/>
              </a:path>
            </a:pathLst>
          </a:custGeom>
          <a:solidFill>
            <a:srgbClr val="FFE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805954" y="2212276"/>
            <a:ext cx="109855" cy="568325"/>
          </a:xfrm>
          <a:custGeom>
            <a:avLst/>
            <a:gdLst/>
            <a:ahLst/>
            <a:cxnLst/>
            <a:rect l="l" t="t" r="r" b="b"/>
            <a:pathLst>
              <a:path w="109855" h="568325">
                <a:moveTo>
                  <a:pt x="0" y="0"/>
                </a:moveTo>
                <a:lnTo>
                  <a:pt x="109296" y="0"/>
                </a:lnTo>
                <a:lnTo>
                  <a:pt x="109296" y="568172"/>
                </a:lnTo>
                <a:lnTo>
                  <a:pt x="0" y="568172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915250" y="2580335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79" y="0"/>
                </a:lnTo>
              </a:path>
            </a:pathLst>
          </a:custGeom>
          <a:ln w="2331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915250" y="2568676"/>
            <a:ext cx="219075" cy="23495"/>
          </a:xfrm>
          <a:custGeom>
            <a:avLst/>
            <a:gdLst/>
            <a:ahLst/>
            <a:cxnLst/>
            <a:rect l="l" t="t" r="r" b="b"/>
            <a:pathLst>
              <a:path w="219075" h="23494">
                <a:moveTo>
                  <a:pt x="0" y="0"/>
                </a:moveTo>
                <a:lnTo>
                  <a:pt x="218579" y="0"/>
                </a:lnTo>
                <a:lnTo>
                  <a:pt x="218579" y="23317"/>
                </a:lnTo>
                <a:lnTo>
                  <a:pt x="0" y="23317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1162964" y="2787796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92" y="0"/>
                </a:lnTo>
              </a:path>
            </a:pathLst>
          </a:custGeom>
          <a:ln w="14693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1162964" y="2533700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5" h="247014">
                <a:moveTo>
                  <a:pt x="0" y="246748"/>
                </a:moveTo>
                <a:lnTo>
                  <a:pt x="109296" y="246748"/>
                </a:lnTo>
                <a:lnTo>
                  <a:pt x="109296" y="0"/>
                </a:lnTo>
                <a:lnTo>
                  <a:pt x="0" y="0"/>
                </a:lnTo>
                <a:lnTo>
                  <a:pt x="0" y="2467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1162964" y="2533700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5" h="247014">
                <a:moveTo>
                  <a:pt x="0" y="0"/>
                </a:moveTo>
                <a:lnTo>
                  <a:pt x="109289" y="0"/>
                </a:lnTo>
                <a:lnTo>
                  <a:pt x="109289" y="246748"/>
                </a:lnTo>
                <a:lnTo>
                  <a:pt x="0" y="246748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1272273" y="2533700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5" h="247014">
                <a:moveTo>
                  <a:pt x="0" y="246748"/>
                </a:moveTo>
                <a:lnTo>
                  <a:pt x="109270" y="246748"/>
                </a:lnTo>
                <a:lnTo>
                  <a:pt x="109270" y="0"/>
                </a:lnTo>
                <a:lnTo>
                  <a:pt x="0" y="0"/>
                </a:lnTo>
                <a:lnTo>
                  <a:pt x="0" y="2467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1272273" y="2533700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5" h="247014">
                <a:moveTo>
                  <a:pt x="0" y="0"/>
                </a:moveTo>
                <a:lnTo>
                  <a:pt x="109270" y="0"/>
                </a:lnTo>
                <a:lnTo>
                  <a:pt x="109270" y="246748"/>
                </a:lnTo>
                <a:lnTo>
                  <a:pt x="0" y="246748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1162964" y="2522029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92" y="0"/>
                </a:lnTo>
              </a:path>
            </a:pathLst>
          </a:custGeom>
          <a:ln w="2331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1162964" y="2510370"/>
            <a:ext cx="219075" cy="23495"/>
          </a:xfrm>
          <a:custGeom>
            <a:avLst/>
            <a:gdLst/>
            <a:ahLst/>
            <a:cxnLst/>
            <a:rect l="l" t="t" r="r" b="b"/>
            <a:pathLst>
              <a:path w="219075" h="23494">
                <a:moveTo>
                  <a:pt x="0" y="0"/>
                </a:moveTo>
                <a:lnTo>
                  <a:pt x="218605" y="0"/>
                </a:lnTo>
                <a:lnTo>
                  <a:pt x="218605" y="23317"/>
                </a:lnTo>
                <a:lnTo>
                  <a:pt x="0" y="23317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4833892" y="2207418"/>
            <a:ext cx="228282" cy="1811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4620171" y="2787796"/>
            <a:ext cx="437515" cy="0"/>
          </a:xfrm>
          <a:custGeom>
            <a:avLst/>
            <a:gdLst/>
            <a:ahLst/>
            <a:cxnLst/>
            <a:rect l="l" t="t" r="r" b="b"/>
            <a:pathLst>
              <a:path w="437514">
                <a:moveTo>
                  <a:pt x="0" y="0"/>
                </a:moveTo>
                <a:lnTo>
                  <a:pt x="437146" y="0"/>
                </a:lnTo>
              </a:path>
            </a:pathLst>
          </a:custGeom>
          <a:ln w="14693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4833892" y="2587161"/>
            <a:ext cx="228282" cy="1981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4620183" y="2383701"/>
            <a:ext cx="109855" cy="396875"/>
          </a:xfrm>
          <a:custGeom>
            <a:avLst/>
            <a:gdLst/>
            <a:ahLst/>
            <a:cxnLst/>
            <a:rect l="l" t="t" r="r" b="b"/>
            <a:pathLst>
              <a:path w="109854" h="396875">
                <a:moveTo>
                  <a:pt x="0" y="396748"/>
                </a:moveTo>
                <a:lnTo>
                  <a:pt x="109270" y="396748"/>
                </a:lnTo>
                <a:lnTo>
                  <a:pt x="109270" y="0"/>
                </a:lnTo>
                <a:lnTo>
                  <a:pt x="0" y="0"/>
                </a:lnTo>
                <a:lnTo>
                  <a:pt x="0" y="3967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4620183" y="2212276"/>
            <a:ext cx="109855" cy="568325"/>
          </a:xfrm>
          <a:custGeom>
            <a:avLst/>
            <a:gdLst/>
            <a:ahLst/>
            <a:cxnLst/>
            <a:rect l="l" t="t" r="r" b="b"/>
            <a:pathLst>
              <a:path w="109854" h="568325">
                <a:moveTo>
                  <a:pt x="0" y="0"/>
                </a:moveTo>
                <a:lnTo>
                  <a:pt x="109270" y="0"/>
                </a:lnTo>
                <a:lnTo>
                  <a:pt x="109270" y="568172"/>
                </a:lnTo>
                <a:lnTo>
                  <a:pt x="0" y="568172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4729454" y="2383701"/>
            <a:ext cx="109855" cy="396875"/>
          </a:xfrm>
          <a:custGeom>
            <a:avLst/>
            <a:gdLst/>
            <a:ahLst/>
            <a:cxnLst/>
            <a:rect l="l" t="t" r="r" b="b"/>
            <a:pathLst>
              <a:path w="109854" h="396875">
                <a:moveTo>
                  <a:pt x="0" y="396748"/>
                </a:moveTo>
                <a:lnTo>
                  <a:pt x="109296" y="396748"/>
                </a:lnTo>
                <a:lnTo>
                  <a:pt x="109296" y="0"/>
                </a:lnTo>
                <a:lnTo>
                  <a:pt x="0" y="0"/>
                </a:lnTo>
                <a:lnTo>
                  <a:pt x="0" y="3967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4729454" y="2212276"/>
            <a:ext cx="109855" cy="568325"/>
          </a:xfrm>
          <a:custGeom>
            <a:avLst/>
            <a:gdLst/>
            <a:ahLst/>
            <a:cxnLst/>
            <a:rect l="l" t="t" r="r" b="b"/>
            <a:pathLst>
              <a:path w="109854" h="568325">
                <a:moveTo>
                  <a:pt x="0" y="0"/>
                </a:moveTo>
                <a:lnTo>
                  <a:pt x="109296" y="0"/>
                </a:lnTo>
                <a:lnTo>
                  <a:pt x="109296" y="568172"/>
                </a:lnTo>
                <a:lnTo>
                  <a:pt x="0" y="568172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4838750" y="2580335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79" y="0"/>
                </a:lnTo>
              </a:path>
            </a:pathLst>
          </a:custGeom>
          <a:ln w="2331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4838750" y="2568676"/>
            <a:ext cx="219075" cy="23495"/>
          </a:xfrm>
          <a:custGeom>
            <a:avLst/>
            <a:gdLst/>
            <a:ahLst/>
            <a:cxnLst/>
            <a:rect l="l" t="t" r="r" b="b"/>
            <a:pathLst>
              <a:path w="219075" h="23494">
                <a:moveTo>
                  <a:pt x="0" y="0"/>
                </a:moveTo>
                <a:lnTo>
                  <a:pt x="218579" y="0"/>
                </a:lnTo>
                <a:lnTo>
                  <a:pt x="218579" y="23317"/>
                </a:lnTo>
                <a:lnTo>
                  <a:pt x="0" y="23317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5086464" y="2787796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92" y="0"/>
                </a:lnTo>
              </a:path>
            </a:pathLst>
          </a:custGeom>
          <a:ln w="14693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5086464" y="2533700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4" h="247014">
                <a:moveTo>
                  <a:pt x="0" y="246748"/>
                </a:moveTo>
                <a:lnTo>
                  <a:pt x="109296" y="246748"/>
                </a:lnTo>
                <a:lnTo>
                  <a:pt x="109296" y="0"/>
                </a:lnTo>
                <a:lnTo>
                  <a:pt x="0" y="0"/>
                </a:lnTo>
                <a:lnTo>
                  <a:pt x="0" y="2467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5086464" y="2533700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4" h="247014">
                <a:moveTo>
                  <a:pt x="0" y="0"/>
                </a:moveTo>
                <a:lnTo>
                  <a:pt x="109296" y="0"/>
                </a:lnTo>
                <a:lnTo>
                  <a:pt x="109296" y="246748"/>
                </a:lnTo>
                <a:lnTo>
                  <a:pt x="0" y="246748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5195773" y="2533700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4" h="247014">
                <a:moveTo>
                  <a:pt x="0" y="246748"/>
                </a:moveTo>
                <a:lnTo>
                  <a:pt x="109270" y="246748"/>
                </a:lnTo>
                <a:lnTo>
                  <a:pt x="109270" y="0"/>
                </a:lnTo>
                <a:lnTo>
                  <a:pt x="0" y="0"/>
                </a:lnTo>
                <a:lnTo>
                  <a:pt x="0" y="2467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5195773" y="2533700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4" h="247014">
                <a:moveTo>
                  <a:pt x="0" y="0"/>
                </a:moveTo>
                <a:lnTo>
                  <a:pt x="109270" y="0"/>
                </a:lnTo>
                <a:lnTo>
                  <a:pt x="109270" y="246748"/>
                </a:lnTo>
                <a:lnTo>
                  <a:pt x="0" y="246748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5086464" y="2522029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92" y="0"/>
                </a:lnTo>
              </a:path>
            </a:pathLst>
          </a:custGeom>
          <a:ln w="2331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086464" y="2510370"/>
            <a:ext cx="219075" cy="23495"/>
          </a:xfrm>
          <a:custGeom>
            <a:avLst/>
            <a:gdLst/>
            <a:ahLst/>
            <a:cxnLst/>
            <a:rect l="l" t="t" r="r" b="b"/>
            <a:pathLst>
              <a:path w="219075" h="23494">
                <a:moveTo>
                  <a:pt x="0" y="0"/>
                </a:moveTo>
                <a:lnTo>
                  <a:pt x="218592" y="0"/>
                </a:lnTo>
                <a:lnTo>
                  <a:pt x="218592" y="23317"/>
                </a:lnTo>
                <a:lnTo>
                  <a:pt x="0" y="23317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4615313" y="2207418"/>
            <a:ext cx="228282" cy="1811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2483027" y="2212137"/>
            <a:ext cx="108585" cy="170180"/>
          </a:xfrm>
          <a:custGeom>
            <a:avLst/>
            <a:gdLst/>
            <a:ahLst/>
            <a:cxnLst/>
            <a:rect l="l" t="t" r="r" b="b"/>
            <a:pathLst>
              <a:path w="108585" h="170180">
                <a:moveTo>
                  <a:pt x="0" y="0"/>
                </a:moveTo>
                <a:lnTo>
                  <a:pt x="108280" y="0"/>
                </a:lnTo>
                <a:lnTo>
                  <a:pt x="108280" y="169862"/>
                </a:lnTo>
                <a:lnTo>
                  <a:pt x="0" y="169862"/>
                </a:lnTo>
                <a:lnTo>
                  <a:pt x="0" y="0"/>
                </a:lnTo>
                <a:close/>
              </a:path>
            </a:pathLst>
          </a:custGeom>
          <a:ln w="9626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2374722" y="2212137"/>
            <a:ext cx="108585" cy="170180"/>
          </a:xfrm>
          <a:custGeom>
            <a:avLst/>
            <a:gdLst/>
            <a:ahLst/>
            <a:cxnLst/>
            <a:rect l="l" t="t" r="r" b="b"/>
            <a:pathLst>
              <a:path w="108585" h="170180">
                <a:moveTo>
                  <a:pt x="0" y="0"/>
                </a:moveTo>
                <a:lnTo>
                  <a:pt x="108305" y="0"/>
                </a:lnTo>
                <a:lnTo>
                  <a:pt x="108305" y="169862"/>
                </a:lnTo>
                <a:lnTo>
                  <a:pt x="0" y="169862"/>
                </a:lnTo>
                <a:lnTo>
                  <a:pt x="0" y="0"/>
                </a:lnTo>
                <a:close/>
              </a:path>
            </a:pathLst>
          </a:custGeom>
          <a:ln w="9626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2158136" y="2782430"/>
            <a:ext cx="433705" cy="0"/>
          </a:xfrm>
          <a:custGeom>
            <a:avLst/>
            <a:gdLst/>
            <a:ahLst/>
            <a:cxnLst/>
            <a:rect l="l" t="t" r="r" b="b"/>
            <a:pathLst>
              <a:path w="433705">
                <a:moveTo>
                  <a:pt x="0" y="0"/>
                </a:moveTo>
                <a:lnTo>
                  <a:pt x="433184" y="0"/>
                </a:lnTo>
              </a:path>
            </a:pathLst>
          </a:custGeom>
          <a:ln w="14554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2369908" y="2560497"/>
            <a:ext cx="226225" cy="2194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2620200" y="2782430"/>
            <a:ext cx="217170" cy="0"/>
          </a:xfrm>
          <a:custGeom>
            <a:avLst/>
            <a:gdLst/>
            <a:ahLst/>
            <a:cxnLst/>
            <a:rect l="l" t="t" r="r" b="b"/>
            <a:pathLst>
              <a:path w="217169">
                <a:moveTo>
                  <a:pt x="0" y="0"/>
                </a:moveTo>
                <a:lnTo>
                  <a:pt x="216611" y="0"/>
                </a:lnTo>
              </a:path>
            </a:pathLst>
          </a:custGeom>
          <a:ln w="14554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2620200" y="2530640"/>
            <a:ext cx="108585" cy="245110"/>
          </a:xfrm>
          <a:custGeom>
            <a:avLst/>
            <a:gdLst/>
            <a:ahLst/>
            <a:cxnLst/>
            <a:rect l="l" t="t" r="r" b="b"/>
            <a:pathLst>
              <a:path w="108585" h="245110">
                <a:moveTo>
                  <a:pt x="0" y="244513"/>
                </a:moveTo>
                <a:lnTo>
                  <a:pt x="108305" y="244513"/>
                </a:lnTo>
                <a:lnTo>
                  <a:pt x="108305" y="0"/>
                </a:lnTo>
                <a:lnTo>
                  <a:pt x="0" y="0"/>
                </a:lnTo>
                <a:lnTo>
                  <a:pt x="0" y="2445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2620200" y="2530640"/>
            <a:ext cx="108585" cy="245110"/>
          </a:xfrm>
          <a:custGeom>
            <a:avLst/>
            <a:gdLst/>
            <a:ahLst/>
            <a:cxnLst/>
            <a:rect l="l" t="t" r="r" b="b"/>
            <a:pathLst>
              <a:path w="108585" h="245110">
                <a:moveTo>
                  <a:pt x="0" y="0"/>
                </a:moveTo>
                <a:lnTo>
                  <a:pt x="108305" y="0"/>
                </a:lnTo>
                <a:lnTo>
                  <a:pt x="108305" y="244525"/>
                </a:lnTo>
                <a:lnTo>
                  <a:pt x="0" y="244525"/>
                </a:lnTo>
                <a:lnTo>
                  <a:pt x="0" y="0"/>
                </a:lnTo>
                <a:close/>
              </a:path>
            </a:pathLst>
          </a:custGeom>
          <a:ln w="9626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2728518" y="2530640"/>
            <a:ext cx="108585" cy="245110"/>
          </a:xfrm>
          <a:custGeom>
            <a:avLst/>
            <a:gdLst/>
            <a:ahLst/>
            <a:cxnLst/>
            <a:rect l="l" t="t" r="r" b="b"/>
            <a:pathLst>
              <a:path w="108585" h="245110">
                <a:moveTo>
                  <a:pt x="0" y="244513"/>
                </a:moveTo>
                <a:lnTo>
                  <a:pt x="108292" y="244513"/>
                </a:lnTo>
                <a:lnTo>
                  <a:pt x="108292" y="0"/>
                </a:lnTo>
                <a:lnTo>
                  <a:pt x="0" y="0"/>
                </a:lnTo>
                <a:lnTo>
                  <a:pt x="0" y="2445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2728518" y="2530640"/>
            <a:ext cx="108585" cy="245110"/>
          </a:xfrm>
          <a:custGeom>
            <a:avLst/>
            <a:gdLst/>
            <a:ahLst/>
            <a:cxnLst/>
            <a:rect l="l" t="t" r="r" b="b"/>
            <a:pathLst>
              <a:path w="108585" h="245110">
                <a:moveTo>
                  <a:pt x="0" y="0"/>
                </a:moveTo>
                <a:lnTo>
                  <a:pt x="108292" y="0"/>
                </a:lnTo>
                <a:lnTo>
                  <a:pt x="108292" y="244525"/>
                </a:lnTo>
                <a:lnTo>
                  <a:pt x="0" y="244525"/>
                </a:lnTo>
                <a:lnTo>
                  <a:pt x="0" y="0"/>
                </a:lnTo>
                <a:close/>
              </a:path>
            </a:pathLst>
          </a:custGeom>
          <a:ln w="9626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2620200" y="2519076"/>
            <a:ext cx="217170" cy="0"/>
          </a:xfrm>
          <a:custGeom>
            <a:avLst/>
            <a:gdLst/>
            <a:ahLst/>
            <a:cxnLst/>
            <a:rect l="l" t="t" r="r" b="b"/>
            <a:pathLst>
              <a:path w="217169">
                <a:moveTo>
                  <a:pt x="0" y="0"/>
                </a:moveTo>
                <a:lnTo>
                  <a:pt x="216611" y="0"/>
                </a:lnTo>
              </a:path>
            </a:pathLst>
          </a:custGeom>
          <a:ln w="2310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2620200" y="2507526"/>
            <a:ext cx="217170" cy="23495"/>
          </a:xfrm>
          <a:custGeom>
            <a:avLst/>
            <a:gdLst/>
            <a:ahLst/>
            <a:cxnLst/>
            <a:rect l="l" t="t" r="r" b="b"/>
            <a:pathLst>
              <a:path w="217169" h="23494">
                <a:moveTo>
                  <a:pt x="0" y="0"/>
                </a:moveTo>
                <a:lnTo>
                  <a:pt x="216611" y="0"/>
                </a:lnTo>
                <a:lnTo>
                  <a:pt x="216611" y="23101"/>
                </a:lnTo>
                <a:lnTo>
                  <a:pt x="0" y="23101"/>
                </a:lnTo>
                <a:lnTo>
                  <a:pt x="0" y="0"/>
                </a:lnTo>
                <a:close/>
              </a:path>
            </a:pathLst>
          </a:custGeom>
          <a:ln w="9626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2158136" y="2212137"/>
            <a:ext cx="108585" cy="354330"/>
          </a:xfrm>
          <a:custGeom>
            <a:avLst/>
            <a:gdLst/>
            <a:ahLst/>
            <a:cxnLst/>
            <a:rect l="l" t="t" r="r" b="b"/>
            <a:pathLst>
              <a:path w="108585" h="354330">
                <a:moveTo>
                  <a:pt x="0" y="0"/>
                </a:moveTo>
                <a:lnTo>
                  <a:pt x="108267" y="0"/>
                </a:lnTo>
                <a:lnTo>
                  <a:pt x="108267" y="354202"/>
                </a:lnTo>
                <a:lnTo>
                  <a:pt x="0" y="354202"/>
                </a:lnTo>
                <a:lnTo>
                  <a:pt x="0" y="0"/>
                </a:lnTo>
                <a:close/>
              </a:path>
            </a:pathLst>
          </a:custGeom>
          <a:ln w="9626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2158136" y="2566327"/>
            <a:ext cx="108585" cy="208915"/>
          </a:xfrm>
          <a:custGeom>
            <a:avLst/>
            <a:gdLst/>
            <a:ahLst/>
            <a:cxnLst/>
            <a:rect l="l" t="t" r="r" b="b"/>
            <a:pathLst>
              <a:path w="108585" h="208914">
                <a:moveTo>
                  <a:pt x="0" y="208826"/>
                </a:moveTo>
                <a:lnTo>
                  <a:pt x="108280" y="208826"/>
                </a:lnTo>
                <a:lnTo>
                  <a:pt x="108280" y="0"/>
                </a:lnTo>
                <a:lnTo>
                  <a:pt x="0" y="0"/>
                </a:lnTo>
                <a:lnTo>
                  <a:pt x="0" y="2088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2158136" y="2566327"/>
            <a:ext cx="108585" cy="208915"/>
          </a:xfrm>
          <a:custGeom>
            <a:avLst/>
            <a:gdLst/>
            <a:ahLst/>
            <a:cxnLst/>
            <a:rect l="l" t="t" r="r" b="b"/>
            <a:pathLst>
              <a:path w="108585" h="208914">
                <a:moveTo>
                  <a:pt x="0" y="0"/>
                </a:moveTo>
                <a:lnTo>
                  <a:pt x="108267" y="0"/>
                </a:lnTo>
                <a:lnTo>
                  <a:pt x="108267" y="208826"/>
                </a:lnTo>
                <a:lnTo>
                  <a:pt x="0" y="208826"/>
                </a:lnTo>
                <a:lnTo>
                  <a:pt x="0" y="0"/>
                </a:lnTo>
                <a:close/>
              </a:path>
            </a:pathLst>
          </a:custGeom>
          <a:ln w="9626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2266416" y="2212137"/>
            <a:ext cx="108585" cy="354330"/>
          </a:xfrm>
          <a:custGeom>
            <a:avLst/>
            <a:gdLst/>
            <a:ahLst/>
            <a:cxnLst/>
            <a:rect l="l" t="t" r="r" b="b"/>
            <a:pathLst>
              <a:path w="108585" h="354330">
                <a:moveTo>
                  <a:pt x="0" y="0"/>
                </a:moveTo>
                <a:lnTo>
                  <a:pt x="108292" y="0"/>
                </a:lnTo>
                <a:lnTo>
                  <a:pt x="108292" y="354202"/>
                </a:lnTo>
                <a:lnTo>
                  <a:pt x="0" y="354202"/>
                </a:lnTo>
                <a:lnTo>
                  <a:pt x="0" y="0"/>
                </a:lnTo>
                <a:close/>
              </a:path>
            </a:pathLst>
          </a:custGeom>
          <a:ln w="9626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2153323" y="2377186"/>
            <a:ext cx="226199" cy="4027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 txBox="1"/>
          <p:nvPr/>
        </p:nvSpPr>
        <p:spPr>
          <a:xfrm>
            <a:off x="275299" y="10378338"/>
            <a:ext cx="701675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ja-JP" sz="850" spc="75" dirty="0">
                <a:solidFill>
                  <a:srgbClr val="170F0E"/>
                </a:solidFill>
                <a:latin typeface="Arial Unicode MS"/>
                <a:cs typeface="Arial Unicode MS"/>
              </a:rPr>
              <a:t>HARUTAS</a:t>
            </a:r>
            <a:endParaRPr sz="1050" baseline="3968" dirty="0">
              <a:latin typeface="Arial"/>
              <a:cs typeface="Arial"/>
            </a:endParaRPr>
          </a:p>
        </p:txBody>
      </p:sp>
      <p:pic>
        <p:nvPicPr>
          <p:cNvPr id="210" name="図 209" descr="レゴ, おもちゃ, 食品 が含まれている画像&#10;&#10;自動的に生成された説明">
            <a:extLst>
              <a:ext uri="{FF2B5EF4-FFF2-40B4-BE49-F238E27FC236}">
                <a16:creationId xmlns:a16="http://schemas.microsoft.com/office/drawing/2014/main" id="{E6FBF4CD-0A74-4340-B43C-00482257766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35" t="49064"/>
          <a:stretch/>
        </p:blipFill>
        <p:spPr>
          <a:xfrm>
            <a:off x="5442372" y="6873622"/>
            <a:ext cx="791164" cy="538369"/>
          </a:xfrm>
          <a:prstGeom prst="rect">
            <a:avLst/>
          </a:prstGeom>
        </p:spPr>
      </p:pic>
      <p:pic>
        <p:nvPicPr>
          <p:cNvPr id="211" name="図 210" descr="レゴ, おもちゃ, 食品 が含まれている画像&#10;&#10;自動的に生成された説明">
            <a:extLst>
              <a:ext uri="{FF2B5EF4-FFF2-40B4-BE49-F238E27FC236}">
                <a16:creationId xmlns:a16="http://schemas.microsoft.com/office/drawing/2014/main" id="{4880FF59-FCE4-2848-95F9-595F9C50B05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35" t="49064"/>
          <a:stretch/>
        </p:blipFill>
        <p:spPr>
          <a:xfrm>
            <a:off x="1133817" y="6352080"/>
            <a:ext cx="631893" cy="429989"/>
          </a:xfrm>
          <a:prstGeom prst="rect">
            <a:avLst/>
          </a:prstGeom>
        </p:spPr>
      </p:pic>
      <p:pic>
        <p:nvPicPr>
          <p:cNvPr id="116" name="図 115" descr="屋内, ホワイト, 流し, 鏡 が含まれている画像&#10;&#10;自動的に生成された説明">
            <a:extLst>
              <a:ext uri="{FF2B5EF4-FFF2-40B4-BE49-F238E27FC236}">
                <a16:creationId xmlns:a16="http://schemas.microsoft.com/office/drawing/2014/main" id="{A372DE08-80B1-F143-9FB2-56A37EC8B6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904" y="3025283"/>
            <a:ext cx="1415910" cy="839058"/>
          </a:xfrm>
          <a:prstGeom prst="rect">
            <a:avLst/>
          </a:prstGeom>
        </p:spPr>
      </p:pic>
      <p:pic>
        <p:nvPicPr>
          <p:cNvPr id="118" name="図 117" descr="屋内, ホワイト, ガラス, ドア が含まれている画像&#10;&#10;自動的に生成された説明">
            <a:extLst>
              <a:ext uri="{FF2B5EF4-FFF2-40B4-BE49-F238E27FC236}">
                <a16:creationId xmlns:a16="http://schemas.microsoft.com/office/drawing/2014/main" id="{38D53211-F689-CB46-BD38-EA2B249EEF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839" y="4239807"/>
            <a:ext cx="1080259" cy="2130922"/>
          </a:xfrm>
          <a:prstGeom prst="rect">
            <a:avLst/>
          </a:prstGeom>
        </p:spPr>
      </p:pic>
      <p:pic>
        <p:nvPicPr>
          <p:cNvPr id="215" name="図 214" descr="屋内, ホワイト, 棚, 鏡 が含まれている画像&#10;&#10;自動的に生成された説明">
            <a:extLst>
              <a:ext uri="{FF2B5EF4-FFF2-40B4-BE49-F238E27FC236}">
                <a16:creationId xmlns:a16="http://schemas.microsoft.com/office/drawing/2014/main" id="{43F8E78D-16BC-6E4B-BBBA-3741DD97FC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414" y="5650069"/>
            <a:ext cx="1344342" cy="1238537"/>
          </a:xfrm>
          <a:prstGeom prst="rect">
            <a:avLst/>
          </a:prstGeom>
        </p:spPr>
      </p:pic>
      <p:pic>
        <p:nvPicPr>
          <p:cNvPr id="219" name="図 218" descr="屋内, 戸棚, 流し, 鏡 が含まれている画像&#10;&#10;自動的に生成された説明">
            <a:extLst>
              <a:ext uri="{FF2B5EF4-FFF2-40B4-BE49-F238E27FC236}">
                <a16:creationId xmlns:a16="http://schemas.microsoft.com/office/drawing/2014/main" id="{BC9D581B-8932-F642-B7C8-41298709B79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809" y="4320500"/>
            <a:ext cx="1142515" cy="997056"/>
          </a:xfrm>
          <a:prstGeom prst="rect">
            <a:avLst/>
          </a:prstGeom>
        </p:spPr>
      </p:pic>
      <p:pic>
        <p:nvPicPr>
          <p:cNvPr id="221" name="図 220" descr="屋内, 戸棚, 棚, 写真 が含まれている画像&#10;&#10;自動的に生成された説明">
            <a:extLst>
              <a:ext uri="{FF2B5EF4-FFF2-40B4-BE49-F238E27FC236}">
                <a16:creationId xmlns:a16="http://schemas.microsoft.com/office/drawing/2014/main" id="{0745355E-168F-F345-91B9-56C8DE12E78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946" y="5696091"/>
            <a:ext cx="1379224" cy="1214377"/>
          </a:xfrm>
          <a:prstGeom prst="rect">
            <a:avLst/>
          </a:prstGeom>
        </p:spPr>
      </p:pic>
      <p:pic>
        <p:nvPicPr>
          <p:cNvPr id="223" name="図 222" descr="棚に並んでいる&#10;&#10;自動的に生成された説明">
            <a:extLst>
              <a:ext uri="{FF2B5EF4-FFF2-40B4-BE49-F238E27FC236}">
                <a16:creationId xmlns:a16="http://schemas.microsoft.com/office/drawing/2014/main" id="{A41497E1-285A-6446-8F7B-322C3FAB892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134" y="4314809"/>
            <a:ext cx="767515" cy="1031106"/>
          </a:xfrm>
          <a:prstGeom prst="rect">
            <a:avLst/>
          </a:prstGeom>
        </p:spPr>
      </p:pic>
      <p:pic>
        <p:nvPicPr>
          <p:cNvPr id="227" name="図 226" descr="屋内, 窓, 鏡, 流し が含まれている画像&#10;&#10;自動的に生成された説明">
            <a:extLst>
              <a:ext uri="{FF2B5EF4-FFF2-40B4-BE49-F238E27FC236}">
                <a16:creationId xmlns:a16="http://schemas.microsoft.com/office/drawing/2014/main" id="{AF0B80BD-FBB5-D140-B7FD-303D57BACF7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092" y="4301934"/>
            <a:ext cx="1040239" cy="910209"/>
          </a:xfrm>
          <a:prstGeom prst="rect">
            <a:avLst/>
          </a:prstGeom>
        </p:spPr>
      </p:pic>
      <p:pic>
        <p:nvPicPr>
          <p:cNvPr id="229" name="図 228" descr="窓, 鏡, 流し, ホワイト が含まれている画像&#10;&#10;自動的に生成された説明">
            <a:extLst>
              <a:ext uri="{FF2B5EF4-FFF2-40B4-BE49-F238E27FC236}">
                <a16:creationId xmlns:a16="http://schemas.microsoft.com/office/drawing/2014/main" id="{6B99D584-6EFC-E449-972B-684B4F76E22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764" y="4285131"/>
            <a:ext cx="1128162" cy="932301"/>
          </a:xfrm>
          <a:prstGeom prst="rect">
            <a:avLst/>
          </a:prstGeom>
        </p:spPr>
      </p:pic>
      <p:pic>
        <p:nvPicPr>
          <p:cNvPr id="232" name="図 231" descr="屋内, 戸棚, 流し, 鏡 が含まれている画像&#10;&#10;自動的に生成された説明">
            <a:extLst>
              <a:ext uri="{FF2B5EF4-FFF2-40B4-BE49-F238E27FC236}">
                <a16:creationId xmlns:a16="http://schemas.microsoft.com/office/drawing/2014/main" id="{15062F48-A0C0-F944-BA61-D49D22E945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695" y="7868567"/>
            <a:ext cx="1086155" cy="947872"/>
          </a:xfrm>
          <a:prstGeom prst="rect">
            <a:avLst/>
          </a:prstGeom>
        </p:spPr>
      </p:pic>
      <p:pic>
        <p:nvPicPr>
          <p:cNvPr id="234" name="図 233" descr="屋内, 戸棚, 棚, 写真 が含まれている画像&#10;&#10;自動的に生成された説明">
            <a:extLst>
              <a:ext uri="{FF2B5EF4-FFF2-40B4-BE49-F238E27FC236}">
                <a16:creationId xmlns:a16="http://schemas.microsoft.com/office/drawing/2014/main" id="{D95357BA-23F0-044E-A263-1CDEF4448D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181" y="8999928"/>
            <a:ext cx="1014664" cy="893390"/>
          </a:xfrm>
          <a:prstGeom prst="rect">
            <a:avLst/>
          </a:prstGeom>
        </p:spPr>
      </p:pic>
      <p:pic>
        <p:nvPicPr>
          <p:cNvPr id="240" name="図 239" descr="屋内, 窓, 鏡, 流し が含まれている画像&#10;&#10;自動的に生成された説明">
            <a:extLst>
              <a:ext uri="{FF2B5EF4-FFF2-40B4-BE49-F238E27FC236}">
                <a16:creationId xmlns:a16="http://schemas.microsoft.com/office/drawing/2014/main" id="{0C9B2173-64F7-4C46-9B6C-478A389F633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149" y="7812512"/>
            <a:ext cx="1061403" cy="928728"/>
          </a:xfrm>
          <a:prstGeom prst="rect">
            <a:avLst/>
          </a:prstGeom>
        </p:spPr>
      </p:pic>
      <p:pic>
        <p:nvPicPr>
          <p:cNvPr id="242" name="図 241" descr="屋内, ホワイト, 棚, 鏡 が含まれている画像&#10;&#10;自動的に生成された説明">
            <a:extLst>
              <a:ext uri="{FF2B5EF4-FFF2-40B4-BE49-F238E27FC236}">
                <a16:creationId xmlns:a16="http://schemas.microsoft.com/office/drawing/2014/main" id="{2D44D107-81DE-7048-864D-958B0F3C17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820" y="8997998"/>
            <a:ext cx="1021021" cy="94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212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図 303" descr="屋内, 机, テーブル, 座る が含まれている画像&#10;&#10;自動的に生成された説明">
            <a:extLst>
              <a:ext uri="{FF2B5EF4-FFF2-40B4-BE49-F238E27FC236}">
                <a16:creationId xmlns:a16="http://schemas.microsoft.com/office/drawing/2014/main" id="{80FE4B47-EFE0-3C49-B3DB-F64FE1517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790" y="4303471"/>
            <a:ext cx="968244" cy="1095999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2736837" y="1814550"/>
            <a:ext cx="317182" cy="2743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36837" y="1484388"/>
            <a:ext cx="317182" cy="3217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36837" y="1322324"/>
            <a:ext cx="317182" cy="15368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03907" y="1412379"/>
            <a:ext cx="317982" cy="162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03907" y="1814550"/>
            <a:ext cx="317982" cy="27346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03907" y="1428661"/>
            <a:ext cx="317982" cy="37750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2596553"/>
            <a:ext cx="540385" cy="252095"/>
          </a:xfrm>
          <a:custGeom>
            <a:avLst/>
            <a:gdLst/>
            <a:ahLst/>
            <a:cxnLst/>
            <a:rect l="l" t="t" r="r" b="b"/>
            <a:pathLst>
              <a:path w="540385" h="252094">
                <a:moveTo>
                  <a:pt x="540004" y="0"/>
                </a:moveTo>
                <a:lnTo>
                  <a:pt x="0" y="0"/>
                </a:lnTo>
                <a:lnTo>
                  <a:pt x="0" y="252006"/>
                </a:lnTo>
                <a:lnTo>
                  <a:pt x="540004" y="252006"/>
                </a:lnTo>
                <a:lnTo>
                  <a:pt x="540004" y="0"/>
                </a:lnTo>
                <a:close/>
              </a:path>
            </a:pathLst>
          </a:custGeom>
          <a:solidFill>
            <a:srgbClr val="8989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40004" y="2596553"/>
            <a:ext cx="3374152" cy="232905"/>
          </a:xfrm>
          <a:custGeom>
            <a:avLst/>
            <a:gdLst/>
            <a:ahLst/>
            <a:cxnLst/>
            <a:rect l="l" t="t" r="r" b="b"/>
            <a:pathLst>
              <a:path w="3275329" h="252094">
                <a:moveTo>
                  <a:pt x="3275101" y="0"/>
                </a:moveTo>
                <a:lnTo>
                  <a:pt x="0" y="0"/>
                </a:lnTo>
                <a:lnTo>
                  <a:pt x="0" y="252006"/>
                </a:lnTo>
                <a:lnTo>
                  <a:pt x="3275101" y="252006"/>
                </a:lnTo>
                <a:lnTo>
                  <a:pt x="3275101" y="0"/>
                </a:lnTo>
                <a:close/>
              </a:path>
            </a:pathLst>
          </a:custGeom>
          <a:solidFill>
            <a:srgbClr val="8989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815105" y="2596553"/>
            <a:ext cx="3100070" cy="252095"/>
          </a:xfrm>
          <a:custGeom>
            <a:avLst/>
            <a:gdLst/>
            <a:ahLst/>
            <a:cxnLst/>
            <a:rect l="l" t="t" r="r" b="b"/>
            <a:pathLst>
              <a:path w="3100070" h="252094">
                <a:moveTo>
                  <a:pt x="3099600" y="0"/>
                </a:moveTo>
                <a:lnTo>
                  <a:pt x="0" y="0"/>
                </a:lnTo>
                <a:lnTo>
                  <a:pt x="0" y="252006"/>
                </a:lnTo>
                <a:lnTo>
                  <a:pt x="3099600" y="252006"/>
                </a:lnTo>
                <a:lnTo>
                  <a:pt x="3099600" y="0"/>
                </a:lnTo>
                <a:close/>
              </a:path>
            </a:pathLst>
          </a:custGeom>
          <a:solidFill>
            <a:srgbClr val="8989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0004" y="2848559"/>
            <a:ext cx="175895" cy="2660015"/>
          </a:xfrm>
          <a:custGeom>
            <a:avLst/>
            <a:gdLst/>
            <a:ahLst/>
            <a:cxnLst/>
            <a:rect l="l" t="t" r="r" b="b"/>
            <a:pathLst>
              <a:path w="175895" h="2660015">
                <a:moveTo>
                  <a:pt x="175501" y="0"/>
                </a:moveTo>
                <a:lnTo>
                  <a:pt x="0" y="0"/>
                </a:lnTo>
                <a:lnTo>
                  <a:pt x="0" y="2659557"/>
                </a:lnTo>
                <a:lnTo>
                  <a:pt x="175501" y="2659557"/>
                </a:lnTo>
                <a:lnTo>
                  <a:pt x="175501" y="0"/>
                </a:lnTo>
                <a:close/>
              </a:path>
            </a:pathLst>
          </a:custGeom>
          <a:solidFill>
            <a:srgbClr val="F2F1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0004" y="5508117"/>
            <a:ext cx="175895" cy="4446270"/>
          </a:xfrm>
          <a:custGeom>
            <a:avLst/>
            <a:gdLst/>
            <a:ahLst/>
            <a:cxnLst/>
            <a:rect l="l" t="t" r="r" b="b"/>
            <a:pathLst>
              <a:path w="175895" h="4446270">
                <a:moveTo>
                  <a:pt x="175501" y="0"/>
                </a:moveTo>
                <a:lnTo>
                  <a:pt x="0" y="0"/>
                </a:lnTo>
                <a:lnTo>
                  <a:pt x="0" y="4445749"/>
                </a:lnTo>
                <a:lnTo>
                  <a:pt x="175501" y="4445749"/>
                </a:lnTo>
                <a:lnTo>
                  <a:pt x="175501" y="0"/>
                </a:lnTo>
                <a:close/>
              </a:path>
            </a:pathLst>
          </a:custGeom>
          <a:solidFill>
            <a:srgbClr val="F2F1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9953866"/>
            <a:ext cx="540385" cy="198120"/>
          </a:xfrm>
          <a:custGeom>
            <a:avLst/>
            <a:gdLst/>
            <a:ahLst/>
            <a:cxnLst/>
            <a:rect l="l" t="t" r="r" b="b"/>
            <a:pathLst>
              <a:path w="540385" h="198120">
                <a:moveTo>
                  <a:pt x="540004" y="0"/>
                </a:moveTo>
                <a:lnTo>
                  <a:pt x="0" y="0"/>
                </a:lnTo>
                <a:lnTo>
                  <a:pt x="0" y="198005"/>
                </a:lnTo>
                <a:lnTo>
                  <a:pt x="540004" y="198005"/>
                </a:lnTo>
                <a:lnTo>
                  <a:pt x="540004" y="0"/>
                </a:lnTo>
                <a:close/>
              </a:path>
            </a:pathLst>
          </a:custGeom>
          <a:solidFill>
            <a:srgbClr val="E6CD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40004" y="9953866"/>
            <a:ext cx="3275329" cy="198120"/>
          </a:xfrm>
          <a:custGeom>
            <a:avLst/>
            <a:gdLst/>
            <a:ahLst/>
            <a:cxnLst/>
            <a:rect l="l" t="t" r="r" b="b"/>
            <a:pathLst>
              <a:path w="3275329" h="198120">
                <a:moveTo>
                  <a:pt x="3275101" y="0"/>
                </a:moveTo>
                <a:lnTo>
                  <a:pt x="0" y="0"/>
                </a:lnTo>
                <a:lnTo>
                  <a:pt x="0" y="198005"/>
                </a:lnTo>
                <a:lnTo>
                  <a:pt x="3275101" y="198005"/>
                </a:lnTo>
                <a:lnTo>
                  <a:pt x="3275101" y="0"/>
                </a:lnTo>
                <a:close/>
              </a:path>
            </a:pathLst>
          </a:custGeom>
          <a:solidFill>
            <a:srgbClr val="E6CD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15105" y="9953866"/>
            <a:ext cx="3100070" cy="198120"/>
          </a:xfrm>
          <a:custGeom>
            <a:avLst/>
            <a:gdLst/>
            <a:ahLst/>
            <a:cxnLst/>
            <a:rect l="l" t="t" r="r" b="b"/>
            <a:pathLst>
              <a:path w="3100070" h="198120">
                <a:moveTo>
                  <a:pt x="3099600" y="0"/>
                </a:moveTo>
                <a:lnTo>
                  <a:pt x="0" y="0"/>
                </a:lnTo>
                <a:lnTo>
                  <a:pt x="0" y="198005"/>
                </a:lnTo>
                <a:lnTo>
                  <a:pt x="3099600" y="198005"/>
                </a:lnTo>
                <a:lnTo>
                  <a:pt x="3099600" y="0"/>
                </a:lnTo>
                <a:close/>
              </a:path>
            </a:pathLst>
          </a:custGeom>
          <a:solidFill>
            <a:srgbClr val="E6CD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40004" y="2596565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>
                <a:moveTo>
                  <a:pt x="0" y="0"/>
                </a:moveTo>
                <a:lnTo>
                  <a:pt x="96672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40004" y="2598356"/>
            <a:ext cx="0" cy="248920"/>
          </a:xfrm>
          <a:custGeom>
            <a:avLst/>
            <a:gdLst/>
            <a:ahLst/>
            <a:cxnLst/>
            <a:rect l="l" t="t" r="r" b="b"/>
            <a:pathLst>
              <a:path h="248919">
                <a:moveTo>
                  <a:pt x="0" y="248399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21536" y="2596565"/>
            <a:ext cx="2493645" cy="0"/>
          </a:xfrm>
          <a:custGeom>
            <a:avLst/>
            <a:gdLst/>
            <a:ahLst/>
            <a:cxnLst/>
            <a:rect l="l" t="t" r="r" b="b"/>
            <a:pathLst>
              <a:path w="2493645">
                <a:moveTo>
                  <a:pt x="0" y="0"/>
                </a:moveTo>
                <a:lnTo>
                  <a:pt x="2493556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73810" y="2596565"/>
            <a:ext cx="29209" cy="0"/>
          </a:xfrm>
          <a:custGeom>
            <a:avLst/>
            <a:gdLst/>
            <a:ahLst/>
            <a:cxnLst/>
            <a:rect l="l" t="t" r="r" b="b"/>
            <a:pathLst>
              <a:path w="29209">
                <a:moveTo>
                  <a:pt x="0" y="0"/>
                </a:moveTo>
                <a:lnTo>
                  <a:pt x="29159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598873" y="2596565"/>
            <a:ext cx="249554" cy="0"/>
          </a:xfrm>
          <a:custGeom>
            <a:avLst/>
            <a:gdLst/>
            <a:ahLst/>
            <a:cxnLst/>
            <a:rect l="l" t="t" r="r" b="b"/>
            <a:pathLst>
              <a:path w="249554">
                <a:moveTo>
                  <a:pt x="0" y="0"/>
                </a:moveTo>
                <a:lnTo>
                  <a:pt x="249427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351159" y="2596565"/>
            <a:ext cx="29209" cy="0"/>
          </a:xfrm>
          <a:custGeom>
            <a:avLst/>
            <a:gdLst/>
            <a:ahLst/>
            <a:cxnLst/>
            <a:rect l="l" t="t" r="r" b="b"/>
            <a:pathLst>
              <a:path w="29210">
                <a:moveTo>
                  <a:pt x="0" y="0"/>
                </a:moveTo>
                <a:lnTo>
                  <a:pt x="29146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15105" y="2596565"/>
            <a:ext cx="99060" cy="0"/>
          </a:xfrm>
          <a:custGeom>
            <a:avLst/>
            <a:gdLst/>
            <a:ahLst/>
            <a:cxnLst/>
            <a:rect l="l" t="t" r="r" b="b"/>
            <a:pathLst>
              <a:path w="99060">
                <a:moveTo>
                  <a:pt x="0" y="0"/>
                </a:moveTo>
                <a:lnTo>
                  <a:pt x="9892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815105" y="2598356"/>
            <a:ext cx="0" cy="248920"/>
          </a:xfrm>
          <a:custGeom>
            <a:avLst/>
            <a:gdLst/>
            <a:ahLst/>
            <a:cxnLst/>
            <a:rect l="l" t="t" r="r" b="b"/>
            <a:pathLst>
              <a:path h="248919">
                <a:moveTo>
                  <a:pt x="0" y="248399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848301" y="2596565"/>
            <a:ext cx="2066925" cy="0"/>
          </a:xfrm>
          <a:custGeom>
            <a:avLst/>
            <a:gdLst/>
            <a:ahLst/>
            <a:cxnLst/>
            <a:rect l="l" t="t" r="r" b="b"/>
            <a:pathLst>
              <a:path w="2066925">
                <a:moveTo>
                  <a:pt x="0" y="0"/>
                </a:moveTo>
                <a:lnTo>
                  <a:pt x="1033195" y="0"/>
                </a:lnTo>
                <a:lnTo>
                  <a:pt x="2066391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40004" y="2848559"/>
            <a:ext cx="175895" cy="0"/>
          </a:xfrm>
          <a:custGeom>
            <a:avLst/>
            <a:gdLst/>
            <a:ahLst/>
            <a:cxnLst/>
            <a:rect l="l" t="t" r="r" b="b"/>
            <a:pathLst>
              <a:path w="175895">
                <a:moveTo>
                  <a:pt x="0" y="0"/>
                </a:moveTo>
                <a:lnTo>
                  <a:pt x="175501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40004" y="2850362"/>
            <a:ext cx="0" cy="214629"/>
          </a:xfrm>
          <a:custGeom>
            <a:avLst/>
            <a:gdLst/>
            <a:ahLst/>
            <a:cxnLst/>
            <a:rect l="l" t="t" r="r" b="b"/>
            <a:pathLst>
              <a:path h="214630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40004" y="3064561"/>
            <a:ext cx="0" cy="1029335"/>
          </a:xfrm>
          <a:custGeom>
            <a:avLst/>
            <a:gdLst/>
            <a:ahLst/>
            <a:cxnLst/>
            <a:rect l="l" t="t" r="r" b="b"/>
            <a:pathLst>
              <a:path h="1029335">
                <a:moveTo>
                  <a:pt x="0" y="1028763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40004" y="4095115"/>
            <a:ext cx="175895" cy="0"/>
          </a:xfrm>
          <a:custGeom>
            <a:avLst/>
            <a:gdLst/>
            <a:ahLst/>
            <a:cxnLst/>
            <a:rect l="l" t="t" r="r" b="b"/>
            <a:pathLst>
              <a:path w="175895">
                <a:moveTo>
                  <a:pt x="0" y="0"/>
                </a:moveTo>
                <a:lnTo>
                  <a:pt x="175501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003907" y="1247013"/>
            <a:ext cx="317982" cy="16536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40004" y="4096918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40004" y="4311116"/>
            <a:ext cx="0" cy="605155"/>
          </a:xfrm>
          <a:custGeom>
            <a:avLst/>
            <a:gdLst/>
            <a:ahLst/>
            <a:cxnLst/>
            <a:rect l="l" t="t" r="r" b="b"/>
            <a:pathLst>
              <a:path h="605154">
                <a:moveTo>
                  <a:pt x="0" y="604799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40004" y="4915916"/>
            <a:ext cx="0" cy="590550"/>
          </a:xfrm>
          <a:custGeom>
            <a:avLst/>
            <a:gdLst/>
            <a:ahLst/>
            <a:cxnLst/>
            <a:rect l="l" t="t" r="r" b="b"/>
            <a:pathLst>
              <a:path h="590550">
                <a:moveTo>
                  <a:pt x="0" y="590397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38200" y="5508117"/>
            <a:ext cx="179705" cy="0"/>
          </a:xfrm>
          <a:custGeom>
            <a:avLst/>
            <a:gdLst/>
            <a:ahLst/>
            <a:cxnLst/>
            <a:rect l="l" t="t" r="r" b="b"/>
            <a:pathLst>
              <a:path w="179704">
                <a:moveTo>
                  <a:pt x="0" y="0"/>
                </a:moveTo>
                <a:lnTo>
                  <a:pt x="179095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40004" y="5509920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40004" y="5724118"/>
            <a:ext cx="0" cy="605155"/>
          </a:xfrm>
          <a:custGeom>
            <a:avLst/>
            <a:gdLst/>
            <a:ahLst/>
            <a:cxnLst/>
            <a:rect l="l" t="t" r="r" b="b"/>
            <a:pathLst>
              <a:path h="605154">
                <a:moveTo>
                  <a:pt x="0" y="604799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40004" y="6328918"/>
            <a:ext cx="0" cy="1364615"/>
          </a:xfrm>
          <a:custGeom>
            <a:avLst/>
            <a:gdLst/>
            <a:ahLst/>
            <a:cxnLst/>
            <a:rect l="l" t="t" r="r" b="b"/>
            <a:pathLst>
              <a:path h="1364615">
                <a:moveTo>
                  <a:pt x="0" y="1364399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40004" y="7695120"/>
            <a:ext cx="175895" cy="0"/>
          </a:xfrm>
          <a:custGeom>
            <a:avLst/>
            <a:gdLst/>
            <a:ahLst/>
            <a:cxnLst/>
            <a:rect l="l" t="t" r="r" b="b"/>
            <a:pathLst>
              <a:path w="175895">
                <a:moveTo>
                  <a:pt x="0" y="0"/>
                </a:moveTo>
                <a:lnTo>
                  <a:pt x="175501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40004" y="7696923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40004" y="7911122"/>
            <a:ext cx="0" cy="948055"/>
          </a:xfrm>
          <a:custGeom>
            <a:avLst/>
            <a:gdLst/>
            <a:ahLst/>
            <a:cxnLst/>
            <a:rect l="l" t="t" r="r" b="b"/>
            <a:pathLst>
              <a:path h="948054">
                <a:moveTo>
                  <a:pt x="0" y="94750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40004" y="8858631"/>
            <a:ext cx="0" cy="126364"/>
          </a:xfrm>
          <a:custGeom>
            <a:avLst/>
            <a:gdLst/>
            <a:ahLst/>
            <a:cxnLst/>
            <a:rect l="l" t="t" r="r" b="b"/>
            <a:pathLst>
              <a:path h="126365">
                <a:moveTo>
                  <a:pt x="0" y="125996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40004" y="8984627"/>
            <a:ext cx="0" cy="969644"/>
          </a:xfrm>
          <a:custGeom>
            <a:avLst/>
            <a:gdLst/>
            <a:ahLst/>
            <a:cxnLst/>
            <a:rect l="l" t="t" r="r" b="b"/>
            <a:pathLst>
              <a:path h="969645">
                <a:moveTo>
                  <a:pt x="0" y="96923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61" y="2596565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0" y="0"/>
                </a:moveTo>
                <a:lnTo>
                  <a:pt x="539229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61" y="2848559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0" y="0"/>
                </a:moveTo>
                <a:lnTo>
                  <a:pt x="539229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61" y="4095115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0" y="0"/>
                </a:moveTo>
                <a:lnTo>
                  <a:pt x="539229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61" y="7695120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0" y="0"/>
                </a:moveTo>
                <a:lnTo>
                  <a:pt x="539229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15505" y="2848559"/>
            <a:ext cx="1033780" cy="0"/>
          </a:xfrm>
          <a:custGeom>
            <a:avLst/>
            <a:gdLst/>
            <a:ahLst/>
            <a:cxnLst/>
            <a:rect l="l" t="t" r="r" b="b"/>
            <a:pathLst>
              <a:path w="1033780">
                <a:moveTo>
                  <a:pt x="0" y="0"/>
                </a:moveTo>
                <a:lnTo>
                  <a:pt x="1033195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15505" y="2850362"/>
            <a:ext cx="0" cy="214629"/>
          </a:xfrm>
          <a:custGeom>
            <a:avLst/>
            <a:gdLst/>
            <a:ahLst/>
            <a:cxnLst/>
            <a:rect l="l" t="t" r="r" b="b"/>
            <a:pathLst>
              <a:path h="214630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748701" y="2848559"/>
            <a:ext cx="2066925" cy="0"/>
          </a:xfrm>
          <a:custGeom>
            <a:avLst/>
            <a:gdLst/>
            <a:ahLst/>
            <a:cxnLst/>
            <a:rect l="l" t="t" r="r" b="b"/>
            <a:pathLst>
              <a:path w="2066925">
                <a:moveTo>
                  <a:pt x="0" y="0"/>
                </a:moveTo>
                <a:lnTo>
                  <a:pt x="1033195" y="0"/>
                </a:lnTo>
                <a:lnTo>
                  <a:pt x="2066391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815105" y="2848559"/>
            <a:ext cx="1033780" cy="0"/>
          </a:xfrm>
          <a:custGeom>
            <a:avLst/>
            <a:gdLst/>
            <a:ahLst/>
            <a:cxnLst/>
            <a:rect l="l" t="t" r="r" b="b"/>
            <a:pathLst>
              <a:path w="1033779">
                <a:moveTo>
                  <a:pt x="0" y="0"/>
                </a:moveTo>
                <a:lnTo>
                  <a:pt x="1033195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815105" y="2850362"/>
            <a:ext cx="0" cy="214629"/>
          </a:xfrm>
          <a:custGeom>
            <a:avLst/>
            <a:gdLst/>
            <a:ahLst/>
            <a:cxnLst/>
            <a:rect l="l" t="t" r="r" b="b"/>
            <a:pathLst>
              <a:path h="214630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848301" y="2848559"/>
            <a:ext cx="2066925" cy="0"/>
          </a:xfrm>
          <a:custGeom>
            <a:avLst/>
            <a:gdLst/>
            <a:ahLst/>
            <a:cxnLst/>
            <a:rect l="l" t="t" r="r" b="b"/>
            <a:pathLst>
              <a:path w="2066925">
                <a:moveTo>
                  <a:pt x="0" y="0"/>
                </a:moveTo>
                <a:lnTo>
                  <a:pt x="1033195" y="0"/>
                </a:lnTo>
                <a:lnTo>
                  <a:pt x="2066391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15505" y="3064561"/>
            <a:ext cx="0" cy="1029335"/>
          </a:xfrm>
          <a:custGeom>
            <a:avLst/>
            <a:gdLst/>
            <a:ahLst/>
            <a:cxnLst/>
            <a:rect l="l" t="t" r="r" b="b"/>
            <a:pathLst>
              <a:path h="1029335">
                <a:moveTo>
                  <a:pt x="0" y="1028763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815105" y="3064561"/>
            <a:ext cx="0" cy="1029335"/>
          </a:xfrm>
          <a:custGeom>
            <a:avLst/>
            <a:gdLst/>
            <a:ahLst/>
            <a:cxnLst/>
            <a:rect l="l" t="t" r="r" b="b"/>
            <a:pathLst>
              <a:path h="1029335">
                <a:moveTo>
                  <a:pt x="0" y="1028763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15505" y="4095115"/>
            <a:ext cx="1033780" cy="0"/>
          </a:xfrm>
          <a:custGeom>
            <a:avLst/>
            <a:gdLst/>
            <a:ahLst/>
            <a:cxnLst/>
            <a:rect l="l" t="t" r="r" b="b"/>
            <a:pathLst>
              <a:path w="1033780">
                <a:moveTo>
                  <a:pt x="0" y="0"/>
                </a:moveTo>
                <a:lnTo>
                  <a:pt x="1033195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15505" y="4096918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748701" y="4095115"/>
            <a:ext cx="2066925" cy="0"/>
          </a:xfrm>
          <a:custGeom>
            <a:avLst/>
            <a:gdLst/>
            <a:ahLst/>
            <a:cxnLst/>
            <a:rect l="l" t="t" r="r" b="b"/>
            <a:pathLst>
              <a:path w="2066925">
                <a:moveTo>
                  <a:pt x="0" y="0"/>
                </a:moveTo>
                <a:lnTo>
                  <a:pt x="1033195" y="0"/>
                </a:lnTo>
                <a:lnTo>
                  <a:pt x="2066391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815105" y="4095115"/>
            <a:ext cx="1033780" cy="0"/>
          </a:xfrm>
          <a:custGeom>
            <a:avLst/>
            <a:gdLst/>
            <a:ahLst/>
            <a:cxnLst/>
            <a:rect l="l" t="t" r="r" b="b"/>
            <a:pathLst>
              <a:path w="1033779">
                <a:moveTo>
                  <a:pt x="0" y="0"/>
                </a:moveTo>
                <a:lnTo>
                  <a:pt x="1033195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815105" y="4096918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848301" y="4095115"/>
            <a:ext cx="2066925" cy="0"/>
          </a:xfrm>
          <a:custGeom>
            <a:avLst/>
            <a:gdLst/>
            <a:ahLst/>
            <a:cxnLst/>
            <a:rect l="l" t="t" r="r" b="b"/>
            <a:pathLst>
              <a:path w="2066925">
                <a:moveTo>
                  <a:pt x="0" y="0"/>
                </a:moveTo>
                <a:lnTo>
                  <a:pt x="1033195" y="0"/>
                </a:lnTo>
                <a:lnTo>
                  <a:pt x="2066391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15505" y="4311116"/>
            <a:ext cx="0" cy="605155"/>
          </a:xfrm>
          <a:custGeom>
            <a:avLst/>
            <a:gdLst/>
            <a:ahLst/>
            <a:cxnLst/>
            <a:rect l="l" t="t" r="r" b="b"/>
            <a:pathLst>
              <a:path h="605154">
                <a:moveTo>
                  <a:pt x="0" y="604799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815105" y="4311116"/>
            <a:ext cx="0" cy="605155"/>
          </a:xfrm>
          <a:custGeom>
            <a:avLst/>
            <a:gdLst/>
            <a:ahLst/>
            <a:cxnLst/>
            <a:rect l="l" t="t" r="r" b="b"/>
            <a:pathLst>
              <a:path h="605154">
                <a:moveTo>
                  <a:pt x="0" y="604799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15505" y="4915916"/>
            <a:ext cx="0" cy="590550"/>
          </a:xfrm>
          <a:custGeom>
            <a:avLst/>
            <a:gdLst/>
            <a:ahLst/>
            <a:cxnLst/>
            <a:rect l="l" t="t" r="r" b="b"/>
            <a:pathLst>
              <a:path h="590550">
                <a:moveTo>
                  <a:pt x="0" y="590397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15505" y="5509920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815105" y="5509920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15505" y="5724118"/>
            <a:ext cx="0" cy="605155"/>
          </a:xfrm>
          <a:custGeom>
            <a:avLst/>
            <a:gdLst/>
            <a:ahLst/>
            <a:cxnLst/>
            <a:rect l="l" t="t" r="r" b="b"/>
            <a:pathLst>
              <a:path h="605154">
                <a:moveTo>
                  <a:pt x="0" y="604799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815105" y="5724118"/>
            <a:ext cx="0" cy="605155"/>
          </a:xfrm>
          <a:custGeom>
            <a:avLst/>
            <a:gdLst/>
            <a:ahLst/>
            <a:cxnLst/>
            <a:rect l="l" t="t" r="r" b="b"/>
            <a:pathLst>
              <a:path h="605154">
                <a:moveTo>
                  <a:pt x="0" y="604799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15505" y="6328918"/>
            <a:ext cx="0" cy="1364615"/>
          </a:xfrm>
          <a:custGeom>
            <a:avLst/>
            <a:gdLst/>
            <a:ahLst/>
            <a:cxnLst/>
            <a:rect l="l" t="t" r="r" b="b"/>
            <a:pathLst>
              <a:path h="1364615">
                <a:moveTo>
                  <a:pt x="0" y="1364399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815105" y="6328918"/>
            <a:ext cx="0" cy="1364615"/>
          </a:xfrm>
          <a:custGeom>
            <a:avLst/>
            <a:gdLst/>
            <a:ahLst/>
            <a:cxnLst/>
            <a:rect l="l" t="t" r="r" b="b"/>
            <a:pathLst>
              <a:path h="1364615">
                <a:moveTo>
                  <a:pt x="0" y="1364399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38784" y="5508117"/>
            <a:ext cx="995680" cy="0"/>
          </a:xfrm>
          <a:custGeom>
            <a:avLst/>
            <a:gdLst/>
            <a:ahLst/>
            <a:cxnLst/>
            <a:rect l="l" t="t" r="r" b="b"/>
            <a:pathLst>
              <a:path w="995680">
                <a:moveTo>
                  <a:pt x="0" y="0"/>
                </a:moveTo>
                <a:lnTo>
                  <a:pt x="995591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17295" y="5508117"/>
            <a:ext cx="7620" cy="0"/>
          </a:xfrm>
          <a:custGeom>
            <a:avLst/>
            <a:gdLst/>
            <a:ahLst/>
            <a:cxnLst/>
            <a:rect l="l" t="t" r="r" b="b"/>
            <a:pathLst>
              <a:path w="7620">
                <a:moveTo>
                  <a:pt x="0" y="0"/>
                </a:moveTo>
                <a:lnTo>
                  <a:pt x="7162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741538" y="5508117"/>
            <a:ext cx="7620" cy="0"/>
          </a:xfrm>
          <a:custGeom>
            <a:avLst/>
            <a:gdLst/>
            <a:ahLst/>
            <a:cxnLst/>
            <a:rect l="l" t="t" r="r" b="b"/>
            <a:pathLst>
              <a:path w="7619">
                <a:moveTo>
                  <a:pt x="0" y="0"/>
                </a:moveTo>
                <a:lnTo>
                  <a:pt x="7162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770227" y="5508117"/>
            <a:ext cx="997585" cy="0"/>
          </a:xfrm>
          <a:custGeom>
            <a:avLst/>
            <a:gdLst/>
            <a:ahLst/>
            <a:cxnLst/>
            <a:rect l="l" t="t" r="r" b="b"/>
            <a:pathLst>
              <a:path w="997585">
                <a:moveTo>
                  <a:pt x="0" y="0"/>
                </a:moveTo>
                <a:lnTo>
                  <a:pt x="997331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748701" y="5508117"/>
            <a:ext cx="7620" cy="0"/>
          </a:xfrm>
          <a:custGeom>
            <a:avLst/>
            <a:gdLst/>
            <a:ahLst/>
            <a:cxnLst/>
            <a:rect l="l" t="t" r="r" b="b"/>
            <a:pathLst>
              <a:path w="7619">
                <a:moveTo>
                  <a:pt x="0" y="0"/>
                </a:moveTo>
                <a:lnTo>
                  <a:pt x="7175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774721" y="5508117"/>
            <a:ext cx="7620" cy="0"/>
          </a:xfrm>
          <a:custGeom>
            <a:avLst/>
            <a:gdLst/>
            <a:ahLst/>
            <a:cxnLst/>
            <a:rect l="l" t="t" r="r" b="b"/>
            <a:pathLst>
              <a:path w="7619">
                <a:moveTo>
                  <a:pt x="0" y="0"/>
                </a:moveTo>
                <a:lnTo>
                  <a:pt x="7175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803423" y="5508117"/>
            <a:ext cx="997585" cy="0"/>
          </a:xfrm>
          <a:custGeom>
            <a:avLst/>
            <a:gdLst/>
            <a:ahLst/>
            <a:cxnLst/>
            <a:rect l="l" t="t" r="r" b="b"/>
            <a:pathLst>
              <a:path w="997585">
                <a:moveTo>
                  <a:pt x="0" y="0"/>
                </a:moveTo>
                <a:lnTo>
                  <a:pt x="997331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781896" y="5508117"/>
            <a:ext cx="7620" cy="0"/>
          </a:xfrm>
          <a:custGeom>
            <a:avLst/>
            <a:gdLst/>
            <a:ahLst/>
            <a:cxnLst/>
            <a:rect l="l" t="t" r="r" b="b"/>
            <a:pathLst>
              <a:path w="7619">
                <a:moveTo>
                  <a:pt x="0" y="0"/>
                </a:moveTo>
                <a:lnTo>
                  <a:pt x="7175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807917" y="5508117"/>
            <a:ext cx="7620" cy="0"/>
          </a:xfrm>
          <a:custGeom>
            <a:avLst/>
            <a:gdLst/>
            <a:ahLst/>
            <a:cxnLst/>
            <a:rect l="l" t="t" r="r" b="b"/>
            <a:pathLst>
              <a:path w="7620">
                <a:moveTo>
                  <a:pt x="0" y="0"/>
                </a:moveTo>
                <a:lnTo>
                  <a:pt x="7175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748701" y="7695120"/>
            <a:ext cx="2066925" cy="0"/>
          </a:xfrm>
          <a:custGeom>
            <a:avLst/>
            <a:gdLst/>
            <a:ahLst/>
            <a:cxnLst/>
            <a:rect l="l" t="t" r="r" b="b"/>
            <a:pathLst>
              <a:path w="2066925">
                <a:moveTo>
                  <a:pt x="0" y="0"/>
                </a:moveTo>
                <a:lnTo>
                  <a:pt x="1033195" y="0"/>
                </a:lnTo>
                <a:lnTo>
                  <a:pt x="2066391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715505" y="7695120"/>
            <a:ext cx="1033780" cy="0"/>
          </a:xfrm>
          <a:custGeom>
            <a:avLst/>
            <a:gdLst/>
            <a:ahLst/>
            <a:cxnLst/>
            <a:rect l="l" t="t" r="r" b="b"/>
            <a:pathLst>
              <a:path w="1033780">
                <a:moveTo>
                  <a:pt x="0" y="0"/>
                </a:moveTo>
                <a:lnTo>
                  <a:pt x="1033195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748701" y="7696923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781896" y="7696923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21419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815105" y="7695120"/>
            <a:ext cx="3100070" cy="0"/>
          </a:xfrm>
          <a:custGeom>
            <a:avLst/>
            <a:gdLst/>
            <a:ahLst/>
            <a:cxnLst/>
            <a:rect l="l" t="t" r="r" b="b"/>
            <a:pathLst>
              <a:path w="3100070">
                <a:moveTo>
                  <a:pt x="0" y="0"/>
                </a:moveTo>
                <a:lnTo>
                  <a:pt x="1033195" y="0"/>
                </a:lnTo>
                <a:lnTo>
                  <a:pt x="2066391" y="0"/>
                </a:lnTo>
                <a:lnTo>
                  <a:pt x="3099587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748701" y="7911122"/>
            <a:ext cx="0" cy="948055"/>
          </a:xfrm>
          <a:custGeom>
            <a:avLst/>
            <a:gdLst/>
            <a:ahLst/>
            <a:cxnLst/>
            <a:rect l="l" t="t" r="r" b="b"/>
            <a:pathLst>
              <a:path h="948054">
                <a:moveTo>
                  <a:pt x="0" y="94750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781896" y="7911122"/>
            <a:ext cx="0" cy="948055"/>
          </a:xfrm>
          <a:custGeom>
            <a:avLst/>
            <a:gdLst/>
            <a:ahLst/>
            <a:cxnLst/>
            <a:rect l="l" t="t" r="r" b="b"/>
            <a:pathLst>
              <a:path h="948054">
                <a:moveTo>
                  <a:pt x="0" y="94750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748701" y="8858631"/>
            <a:ext cx="0" cy="126364"/>
          </a:xfrm>
          <a:custGeom>
            <a:avLst/>
            <a:gdLst/>
            <a:ahLst/>
            <a:cxnLst/>
            <a:rect l="l" t="t" r="r" b="b"/>
            <a:pathLst>
              <a:path h="126365">
                <a:moveTo>
                  <a:pt x="0" y="125996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781896" y="8858631"/>
            <a:ext cx="0" cy="126364"/>
          </a:xfrm>
          <a:custGeom>
            <a:avLst/>
            <a:gdLst/>
            <a:ahLst/>
            <a:cxnLst/>
            <a:rect l="l" t="t" r="r" b="b"/>
            <a:pathLst>
              <a:path h="126365">
                <a:moveTo>
                  <a:pt x="0" y="125996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748701" y="8984627"/>
            <a:ext cx="0" cy="969644"/>
          </a:xfrm>
          <a:custGeom>
            <a:avLst/>
            <a:gdLst/>
            <a:ahLst/>
            <a:cxnLst/>
            <a:rect l="l" t="t" r="r" b="b"/>
            <a:pathLst>
              <a:path h="969645">
                <a:moveTo>
                  <a:pt x="0" y="96923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2781896" y="8984627"/>
            <a:ext cx="0" cy="969644"/>
          </a:xfrm>
          <a:custGeom>
            <a:avLst/>
            <a:gdLst/>
            <a:ahLst/>
            <a:cxnLst/>
            <a:rect l="l" t="t" r="r" b="b"/>
            <a:pathLst>
              <a:path h="969645">
                <a:moveTo>
                  <a:pt x="0" y="96923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748701" y="4112222"/>
            <a:ext cx="0" cy="176530"/>
          </a:xfrm>
          <a:custGeom>
            <a:avLst/>
            <a:gdLst/>
            <a:ahLst/>
            <a:cxnLst/>
            <a:rect l="l" t="t" r="r" b="b"/>
            <a:pathLst>
              <a:path h="176529">
                <a:moveTo>
                  <a:pt x="0" y="175945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748701" y="4303471"/>
            <a:ext cx="0" cy="8255"/>
          </a:xfrm>
          <a:custGeom>
            <a:avLst/>
            <a:gdLst/>
            <a:ahLst/>
            <a:cxnLst/>
            <a:rect l="l" t="t" r="r" b="b"/>
            <a:pathLst>
              <a:path h="8254">
                <a:moveTo>
                  <a:pt x="0" y="7645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748701" y="4096918"/>
            <a:ext cx="0" cy="8255"/>
          </a:xfrm>
          <a:custGeom>
            <a:avLst/>
            <a:gdLst/>
            <a:ahLst/>
            <a:cxnLst/>
            <a:rect l="l" t="t" r="r" b="b"/>
            <a:pathLst>
              <a:path h="8254">
                <a:moveTo>
                  <a:pt x="0" y="7645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748701" y="4325518"/>
            <a:ext cx="0" cy="568960"/>
          </a:xfrm>
          <a:custGeom>
            <a:avLst/>
            <a:gdLst/>
            <a:ahLst/>
            <a:cxnLst/>
            <a:rect l="l" t="t" r="r" b="b"/>
            <a:pathLst>
              <a:path h="568960">
                <a:moveTo>
                  <a:pt x="0" y="568794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748701" y="4908715"/>
            <a:ext cx="0" cy="14604"/>
          </a:xfrm>
          <a:custGeom>
            <a:avLst/>
            <a:gdLst/>
            <a:ahLst/>
            <a:cxnLst/>
            <a:rect l="l" t="t" r="r" b="b"/>
            <a:pathLst>
              <a:path h="14604">
                <a:moveTo>
                  <a:pt x="0" y="0"/>
                </a:moveTo>
                <a:lnTo>
                  <a:pt x="0" y="14249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1748701" y="4311116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00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748701" y="4930025"/>
            <a:ext cx="0" cy="557530"/>
          </a:xfrm>
          <a:custGeom>
            <a:avLst/>
            <a:gdLst/>
            <a:ahLst/>
            <a:cxnLst/>
            <a:rect l="l" t="t" r="r" b="b"/>
            <a:pathLst>
              <a:path h="557529">
                <a:moveTo>
                  <a:pt x="0" y="556945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748701" y="5523547"/>
            <a:ext cx="0" cy="177800"/>
          </a:xfrm>
          <a:custGeom>
            <a:avLst/>
            <a:gdLst/>
            <a:ahLst/>
            <a:cxnLst/>
            <a:rect l="l" t="t" r="r" b="b"/>
            <a:pathLst>
              <a:path h="177800">
                <a:moveTo>
                  <a:pt x="0" y="177431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748701" y="5716409"/>
            <a:ext cx="0" cy="8255"/>
          </a:xfrm>
          <a:custGeom>
            <a:avLst/>
            <a:gdLst/>
            <a:ahLst/>
            <a:cxnLst/>
            <a:rect l="l" t="t" r="r" b="b"/>
            <a:pathLst>
              <a:path h="8254">
                <a:moveTo>
                  <a:pt x="0" y="770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748701" y="5501068"/>
            <a:ext cx="0" cy="15240"/>
          </a:xfrm>
          <a:custGeom>
            <a:avLst/>
            <a:gdLst/>
            <a:ahLst/>
            <a:cxnLst/>
            <a:rect l="l" t="t" r="r" b="b"/>
            <a:pathLst>
              <a:path h="15239">
                <a:moveTo>
                  <a:pt x="0" y="0"/>
                </a:moveTo>
                <a:lnTo>
                  <a:pt x="0" y="1477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2781896" y="5523547"/>
            <a:ext cx="0" cy="177800"/>
          </a:xfrm>
          <a:custGeom>
            <a:avLst/>
            <a:gdLst/>
            <a:ahLst/>
            <a:cxnLst/>
            <a:rect l="l" t="t" r="r" b="b"/>
            <a:pathLst>
              <a:path h="177800">
                <a:moveTo>
                  <a:pt x="0" y="177431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2781896" y="5716409"/>
            <a:ext cx="0" cy="8255"/>
          </a:xfrm>
          <a:custGeom>
            <a:avLst/>
            <a:gdLst/>
            <a:ahLst/>
            <a:cxnLst/>
            <a:rect l="l" t="t" r="r" b="b"/>
            <a:pathLst>
              <a:path h="8254">
                <a:moveTo>
                  <a:pt x="0" y="770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2781896" y="5508117"/>
            <a:ext cx="0" cy="8255"/>
          </a:xfrm>
          <a:custGeom>
            <a:avLst/>
            <a:gdLst/>
            <a:ahLst/>
            <a:cxnLst/>
            <a:rect l="l" t="t" r="r" b="b"/>
            <a:pathLst>
              <a:path h="8254">
                <a:moveTo>
                  <a:pt x="0" y="7721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748701" y="5738520"/>
            <a:ext cx="0" cy="568960"/>
          </a:xfrm>
          <a:custGeom>
            <a:avLst/>
            <a:gdLst/>
            <a:ahLst/>
            <a:cxnLst/>
            <a:rect l="l" t="t" r="r" b="b"/>
            <a:pathLst>
              <a:path h="568960">
                <a:moveTo>
                  <a:pt x="0" y="568794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748701" y="6321717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00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748701" y="5724118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00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781896" y="5738520"/>
            <a:ext cx="0" cy="568960"/>
          </a:xfrm>
          <a:custGeom>
            <a:avLst/>
            <a:gdLst/>
            <a:ahLst/>
            <a:cxnLst/>
            <a:rect l="l" t="t" r="r" b="b"/>
            <a:pathLst>
              <a:path h="568960">
                <a:moveTo>
                  <a:pt x="0" y="568794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781896" y="6321717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00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781896" y="5724118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00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748701" y="6343434"/>
            <a:ext cx="0" cy="1328420"/>
          </a:xfrm>
          <a:custGeom>
            <a:avLst/>
            <a:gdLst/>
            <a:ahLst/>
            <a:cxnLst/>
            <a:rect l="l" t="t" r="r" b="b"/>
            <a:pathLst>
              <a:path h="1328420">
                <a:moveTo>
                  <a:pt x="0" y="1328115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748701" y="7686065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51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748701" y="6328918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51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2781896" y="6343434"/>
            <a:ext cx="0" cy="1328420"/>
          </a:xfrm>
          <a:custGeom>
            <a:avLst/>
            <a:gdLst/>
            <a:ahLst/>
            <a:cxnLst/>
            <a:rect l="l" t="t" r="r" b="b"/>
            <a:pathLst>
              <a:path h="1328420">
                <a:moveTo>
                  <a:pt x="0" y="1328115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2781896" y="7686065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51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781896" y="6328918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51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715505" y="7712227"/>
            <a:ext cx="0" cy="176530"/>
          </a:xfrm>
          <a:custGeom>
            <a:avLst/>
            <a:gdLst/>
            <a:ahLst/>
            <a:cxnLst/>
            <a:rect l="l" t="t" r="r" b="b"/>
            <a:pathLst>
              <a:path h="176529">
                <a:moveTo>
                  <a:pt x="0" y="175945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715505" y="7903476"/>
            <a:ext cx="0" cy="15240"/>
          </a:xfrm>
          <a:custGeom>
            <a:avLst/>
            <a:gdLst/>
            <a:ahLst/>
            <a:cxnLst/>
            <a:rect l="l" t="t" r="r" b="b"/>
            <a:pathLst>
              <a:path h="15240">
                <a:moveTo>
                  <a:pt x="0" y="0"/>
                </a:moveTo>
                <a:lnTo>
                  <a:pt x="0" y="1482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715505" y="7696923"/>
            <a:ext cx="0" cy="8255"/>
          </a:xfrm>
          <a:custGeom>
            <a:avLst/>
            <a:gdLst/>
            <a:ahLst/>
            <a:cxnLst/>
            <a:rect l="l" t="t" r="r" b="b"/>
            <a:pathLst>
              <a:path h="8254">
                <a:moveTo>
                  <a:pt x="0" y="7645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3815105" y="7712227"/>
            <a:ext cx="0" cy="176530"/>
          </a:xfrm>
          <a:custGeom>
            <a:avLst/>
            <a:gdLst/>
            <a:ahLst/>
            <a:cxnLst/>
            <a:rect l="l" t="t" r="r" b="b"/>
            <a:pathLst>
              <a:path h="176529">
                <a:moveTo>
                  <a:pt x="0" y="175945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3815105" y="7903476"/>
            <a:ext cx="0" cy="15240"/>
          </a:xfrm>
          <a:custGeom>
            <a:avLst/>
            <a:gdLst/>
            <a:ahLst/>
            <a:cxnLst/>
            <a:rect l="l" t="t" r="r" b="b"/>
            <a:pathLst>
              <a:path h="15240">
                <a:moveTo>
                  <a:pt x="0" y="0"/>
                </a:moveTo>
                <a:lnTo>
                  <a:pt x="0" y="1482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3815105" y="7696923"/>
            <a:ext cx="0" cy="8255"/>
          </a:xfrm>
          <a:custGeom>
            <a:avLst/>
            <a:gdLst/>
            <a:ahLst/>
            <a:cxnLst/>
            <a:rect l="l" t="t" r="r" b="b"/>
            <a:pathLst>
              <a:path h="8254">
                <a:moveTo>
                  <a:pt x="0" y="7645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715505" y="7925473"/>
            <a:ext cx="0" cy="911860"/>
          </a:xfrm>
          <a:custGeom>
            <a:avLst/>
            <a:gdLst/>
            <a:ahLst/>
            <a:cxnLst/>
            <a:rect l="l" t="t" r="r" b="b"/>
            <a:pathLst>
              <a:path h="911859">
                <a:moveTo>
                  <a:pt x="0" y="91161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815105" y="7925473"/>
            <a:ext cx="0" cy="911860"/>
          </a:xfrm>
          <a:custGeom>
            <a:avLst/>
            <a:gdLst/>
            <a:ahLst/>
            <a:cxnLst/>
            <a:rect l="l" t="t" r="r" b="b"/>
            <a:pathLst>
              <a:path h="911859">
                <a:moveTo>
                  <a:pt x="0" y="91161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15505" y="8874379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86626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15505" y="8976753"/>
            <a:ext cx="0" cy="15240"/>
          </a:xfrm>
          <a:custGeom>
            <a:avLst/>
            <a:gdLst/>
            <a:ahLst/>
            <a:cxnLst/>
            <a:rect l="l" t="t" r="r" b="b"/>
            <a:pathLst>
              <a:path h="15240">
                <a:moveTo>
                  <a:pt x="0" y="0"/>
                </a:moveTo>
                <a:lnTo>
                  <a:pt x="0" y="14998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15505" y="8851455"/>
            <a:ext cx="0" cy="15240"/>
          </a:xfrm>
          <a:custGeom>
            <a:avLst/>
            <a:gdLst/>
            <a:ahLst/>
            <a:cxnLst/>
            <a:rect l="l" t="t" r="r" b="b"/>
            <a:pathLst>
              <a:path h="15240">
                <a:moveTo>
                  <a:pt x="0" y="0"/>
                </a:moveTo>
                <a:lnTo>
                  <a:pt x="0" y="15049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3815105" y="8874379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86626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3815105" y="8976753"/>
            <a:ext cx="0" cy="15240"/>
          </a:xfrm>
          <a:custGeom>
            <a:avLst/>
            <a:gdLst/>
            <a:ahLst/>
            <a:cxnLst/>
            <a:rect l="l" t="t" r="r" b="b"/>
            <a:pathLst>
              <a:path h="15240">
                <a:moveTo>
                  <a:pt x="0" y="0"/>
                </a:moveTo>
                <a:lnTo>
                  <a:pt x="0" y="14998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3815105" y="8851455"/>
            <a:ext cx="0" cy="15240"/>
          </a:xfrm>
          <a:custGeom>
            <a:avLst/>
            <a:gdLst/>
            <a:ahLst/>
            <a:cxnLst/>
            <a:rect l="l" t="t" r="r" b="b"/>
            <a:pathLst>
              <a:path h="15240">
                <a:moveTo>
                  <a:pt x="0" y="0"/>
                </a:moveTo>
                <a:lnTo>
                  <a:pt x="0" y="15049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715505" y="8998877"/>
            <a:ext cx="0" cy="934085"/>
          </a:xfrm>
          <a:custGeom>
            <a:avLst/>
            <a:gdLst/>
            <a:ahLst/>
            <a:cxnLst/>
            <a:rect l="l" t="t" r="r" b="b"/>
            <a:pathLst>
              <a:path h="934084">
                <a:moveTo>
                  <a:pt x="0" y="933602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715505" y="9946741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-1797" y="3562"/>
                </a:moveTo>
                <a:lnTo>
                  <a:pt x="1797" y="3562"/>
                </a:lnTo>
              </a:path>
            </a:pathLst>
          </a:custGeom>
          <a:ln w="712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3815105" y="8998877"/>
            <a:ext cx="0" cy="934085"/>
          </a:xfrm>
          <a:custGeom>
            <a:avLst/>
            <a:gdLst/>
            <a:ahLst/>
            <a:cxnLst/>
            <a:rect l="l" t="t" r="r" b="b"/>
            <a:pathLst>
              <a:path h="934084">
                <a:moveTo>
                  <a:pt x="0" y="933602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815105" y="9946741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-1797" y="3562"/>
                </a:moveTo>
                <a:lnTo>
                  <a:pt x="1797" y="3562"/>
                </a:lnTo>
              </a:path>
            </a:pathLst>
          </a:custGeom>
          <a:ln w="712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3836619" y="5508117"/>
            <a:ext cx="997585" cy="0"/>
          </a:xfrm>
          <a:custGeom>
            <a:avLst/>
            <a:gdLst/>
            <a:ahLst/>
            <a:cxnLst/>
            <a:rect l="l" t="t" r="r" b="b"/>
            <a:pathLst>
              <a:path w="997585">
                <a:moveTo>
                  <a:pt x="0" y="0"/>
                </a:moveTo>
                <a:lnTo>
                  <a:pt x="997318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3815105" y="5508117"/>
            <a:ext cx="7620" cy="0"/>
          </a:xfrm>
          <a:custGeom>
            <a:avLst/>
            <a:gdLst/>
            <a:ahLst/>
            <a:cxnLst/>
            <a:rect l="l" t="t" r="r" b="b"/>
            <a:pathLst>
              <a:path w="7620">
                <a:moveTo>
                  <a:pt x="0" y="0"/>
                </a:moveTo>
                <a:lnTo>
                  <a:pt x="7175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4841125" y="5508117"/>
            <a:ext cx="7620" cy="0"/>
          </a:xfrm>
          <a:custGeom>
            <a:avLst/>
            <a:gdLst/>
            <a:ahLst/>
            <a:cxnLst/>
            <a:rect l="l" t="t" r="r" b="b"/>
            <a:pathLst>
              <a:path w="7620">
                <a:moveTo>
                  <a:pt x="0" y="0"/>
                </a:moveTo>
                <a:lnTo>
                  <a:pt x="7175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4869827" y="5508117"/>
            <a:ext cx="997585" cy="0"/>
          </a:xfrm>
          <a:custGeom>
            <a:avLst/>
            <a:gdLst/>
            <a:ahLst/>
            <a:cxnLst/>
            <a:rect l="l" t="t" r="r" b="b"/>
            <a:pathLst>
              <a:path w="997585">
                <a:moveTo>
                  <a:pt x="0" y="0"/>
                </a:moveTo>
                <a:lnTo>
                  <a:pt x="99733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4848301" y="5508117"/>
            <a:ext cx="7620" cy="0"/>
          </a:xfrm>
          <a:custGeom>
            <a:avLst/>
            <a:gdLst/>
            <a:ahLst/>
            <a:cxnLst/>
            <a:rect l="l" t="t" r="r" b="b"/>
            <a:pathLst>
              <a:path w="7620">
                <a:moveTo>
                  <a:pt x="0" y="0"/>
                </a:moveTo>
                <a:lnTo>
                  <a:pt x="7175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5874321" y="5508117"/>
            <a:ext cx="7620" cy="0"/>
          </a:xfrm>
          <a:custGeom>
            <a:avLst/>
            <a:gdLst/>
            <a:ahLst/>
            <a:cxnLst/>
            <a:rect l="l" t="t" r="r" b="b"/>
            <a:pathLst>
              <a:path w="7620">
                <a:moveTo>
                  <a:pt x="0" y="0"/>
                </a:moveTo>
                <a:lnTo>
                  <a:pt x="7175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5903023" y="5508117"/>
            <a:ext cx="997585" cy="0"/>
          </a:xfrm>
          <a:custGeom>
            <a:avLst/>
            <a:gdLst/>
            <a:ahLst/>
            <a:cxnLst/>
            <a:rect l="l" t="t" r="r" b="b"/>
            <a:pathLst>
              <a:path w="997584">
                <a:moveTo>
                  <a:pt x="0" y="0"/>
                </a:moveTo>
                <a:lnTo>
                  <a:pt x="997331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881496" y="5508117"/>
            <a:ext cx="7620" cy="0"/>
          </a:xfrm>
          <a:custGeom>
            <a:avLst/>
            <a:gdLst/>
            <a:ahLst/>
            <a:cxnLst/>
            <a:rect l="l" t="t" r="r" b="b"/>
            <a:pathLst>
              <a:path w="7620">
                <a:moveTo>
                  <a:pt x="0" y="0"/>
                </a:moveTo>
                <a:lnTo>
                  <a:pt x="7175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6907517" y="5508117"/>
            <a:ext cx="7620" cy="0"/>
          </a:xfrm>
          <a:custGeom>
            <a:avLst/>
            <a:gdLst/>
            <a:ahLst/>
            <a:cxnLst/>
            <a:rect l="l" t="t" r="r" b="b"/>
            <a:pathLst>
              <a:path w="7620">
                <a:moveTo>
                  <a:pt x="0" y="0"/>
                </a:moveTo>
                <a:lnTo>
                  <a:pt x="7175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3815105" y="4915916"/>
            <a:ext cx="0" cy="590550"/>
          </a:xfrm>
          <a:custGeom>
            <a:avLst/>
            <a:gdLst/>
            <a:ahLst/>
            <a:cxnLst/>
            <a:rect l="l" t="t" r="r" b="b"/>
            <a:pathLst>
              <a:path h="590550">
                <a:moveTo>
                  <a:pt x="0" y="590397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881496" y="4112222"/>
            <a:ext cx="0" cy="176530"/>
          </a:xfrm>
          <a:custGeom>
            <a:avLst/>
            <a:gdLst/>
            <a:ahLst/>
            <a:cxnLst/>
            <a:rect l="l" t="t" r="r" b="b"/>
            <a:pathLst>
              <a:path h="176529">
                <a:moveTo>
                  <a:pt x="0" y="175945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881496" y="4303471"/>
            <a:ext cx="0" cy="8255"/>
          </a:xfrm>
          <a:custGeom>
            <a:avLst/>
            <a:gdLst/>
            <a:ahLst/>
            <a:cxnLst/>
            <a:rect l="l" t="t" r="r" b="b"/>
            <a:pathLst>
              <a:path h="8254">
                <a:moveTo>
                  <a:pt x="0" y="7645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881496" y="4096918"/>
            <a:ext cx="0" cy="8255"/>
          </a:xfrm>
          <a:custGeom>
            <a:avLst/>
            <a:gdLst/>
            <a:ahLst/>
            <a:cxnLst/>
            <a:rect l="l" t="t" r="r" b="b"/>
            <a:pathLst>
              <a:path h="8254">
                <a:moveTo>
                  <a:pt x="0" y="7645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881496" y="4325518"/>
            <a:ext cx="0" cy="568960"/>
          </a:xfrm>
          <a:custGeom>
            <a:avLst/>
            <a:gdLst/>
            <a:ahLst/>
            <a:cxnLst/>
            <a:rect l="l" t="t" r="r" b="b"/>
            <a:pathLst>
              <a:path h="568960">
                <a:moveTo>
                  <a:pt x="0" y="568794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5881497" y="4908715"/>
            <a:ext cx="0" cy="14604"/>
          </a:xfrm>
          <a:custGeom>
            <a:avLst/>
            <a:gdLst/>
            <a:ahLst/>
            <a:cxnLst/>
            <a:rect l="l" t="t" r="r" b="b"/>
            <a:pathLst>
              <a:path h="14604">
                <a:moveTo>
                  <a:pt x="0" y="0"/>
                </a:moveTo>
                <a:lnTo>
                  <a:pt x="0" y="14249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5881496" y="4311116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00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5881496" y="4930025"/>
            <a:ext cx="0" cy="557530"/>
          </a:xfrm>
          <a:custGeom>
            <a:avLst/>
            <a:gdLst/>
            <a:ahLst/>
            <a:cxnLst/>
            <a:rect l="l" t="t" r="r" b="b"/>
            <a:pathLst>
              <a:path h="557529">
                <a:moveTo>
                  <a:pt x="0" y="556945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4848301" y="5523547"/>
            <a:ext cx="0" cy="177800"/>
          </a:xfrm>
          <a:custGeom>
            <a:avLst/>
            <a:gdLst/>
            <a:ahLst/>
            <a:cxnLst/>
            <a:rect l="l" t="t" r="r" b="b"/>
            <a:pathLst>
              <a:path h="177800">
                <a:moveTo>
                  <a:pt x="0" y="177431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4848301" y="5716409"/>
            <a:ext cx="0" cy="8255"/>
          </a:xfrm>
          <a:custGeom>
            <a:avLst/>
            <a:gdLst/>
            <a:ahLst/>
            <a:cxnLst/>
            <a:rect l="l" t="t" r="r" b="b"/>
            <a:pathLst>
              <a:path h="8254">
                <a:moveTo>
                  <a:pt x="0" y="770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4848301" y="5508117"/>
            <a:ext cx="0" cy="8255"/>
          </a:xfrm>
          <a:custGeom>
            <a:avLst/>
            <a:gdLst/>
            <a:ahLst/>
            <a:cxnLst/>
            <a:rect l="l" t="t" r="r" b="b"/>
            <a:pathLst>
              <a:path h="8254">
                <a:moveTo>
                  <a:pt x="0" y="7721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881496" y="5523547"/>
            <a:ext cx="0" cy="177800"/>
          </a:xfrm>
          <a:custGeom>
            <a:avLst/>
            <a:gdLst/>
            <a:ahLst/>
            <a:cxnLst/>
            <a:rect l="l" t="t" r="r" b="b"/>
            <a:pathLst>
              <a:path h="177800">
                <a:moveTo>
                  <a:pt x="0" y="177431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881496" y="5716409"/>
            <a:ext cx="0" cy="8255"/>
          </a:xfrm>
          <a:custGeom>
            <a:avLst/>
            <a:gdLst/>
            <a:ahLst/>
            <a:cxnLst/>
            <a:rect l="l" t="t" r="r" b="b"/>
            <a:pathLst>
              <a:path h="8254">
                <a:moveTo>
                  <a:pt x="0" y="770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881497" y="5501068"/>
            <a:ext cx="0" cy="15240"/>
          </a:xfrm>
          <a:custGeom>
            <a:avLst/>
            <a:gdLst/>
            <a:ahLst/>
            <a:cxnLst/>
            <a:rect l="l" t="t" r="r" b="b"/>
            <a:pathLst>
              <a:path h="15239">
                <a:moveTo>
                  <a:pt x="0" y="0"/>
                </a:moveTo>
                <a:lnTo>
                  <a:pt x="0" y="1477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4848301" y="5738520"/>
            <a:ext cx="0" cy="568960"/>
          </a:xfrm>
          <a:custGeom>
            <a:avLst/>
            <a:gdLst/>
            <a:ahLst/>
            <a:cxnLst/>
            <a:rect l="l" t="t" r="r" b="b"/>
            <a:pathLst>
              <a:path h="568960">
                <a:moveTo>
                  <a:pt x="0" y="568794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4848301" y="6321717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00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4848301" y="5724118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00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5881496" y="5738520"/>
            <a:ext cx="0" cy="568960"/>
          </a:xfrm>
          <a:custGeom>
            <a:avLst/>
            <a:gdLst/>
            <a:ahLst/>
            <a:cxnLst/>
            <a:rect l="l" t="t" r="r" b="b"/>
            <a:pathLst>
              <a:path h="568960">
                <a:moveTo>
                  <a:pt x="0" y="568794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881496" y="6321717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00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881496" y="5724118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00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4848301" y="6343434"/>
            <a:ext cx="0" cy="1328420"/>
          </a:xfrm>
          <a:custGeom>
            <a:avLst/>
            <a:gdLst/>
            <a:ahLst/>
            <a:cxnLst/>
            <a:rect l="l" t="t" r="r" b="b"/>
            <a:pathLst>
              <a:path h="1328420">
                <a:moveTo>
                  <a:pt x="0" y="1328115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4848301" y="7686065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51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4848301" y="6328918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51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5881496" y="6343434"/>
            <a:ext cx="0" cy="1328420"/>
          </a:xfrm>
          <a:custGeom>
            <a:avLst/>
            <a:gdLst/>
            <a:ahLst/>
            <a:cxnLst/>
            <a:rect l="l" t="t" r="r" b="b"/>
            <a:pathLst>
              <a:path h="1328420">
                <a:moveTo>
                  <a:pt x="0" y="1328115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881496" y="7686065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51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881496" y="6328918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51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 txBox="1"/>
          <p:nvPr/>
        </p:nvSpPr>
        <p:spPr>
          <a:xfrm>
            <a:off x="1711043" y="2654064"/>
            <a:ext cx="1541048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-45" dirty="0">
                <a:solidFill>
                  <a:srgbClr val="FFFFFF"/>
                </a:solidFill>
                <a:latin typeface="Arial Unicode MS"/>
                <a:cs typeface="Arial Unicode MS"/>
              </a:rPr>
              <a:t>フ</a:t>
            </a:r>
            <a:r>
              <a:rPr sz="700" spc="-30" dirty="0">
                <a:solidFill>
                  <a:srgbClr val="FFFFFF"/>
                </a:solidFill>
                <a:latin typeface="Arial Unicode MS"/>
                <a:cs typeface="Arial Unicode MS"/>
              </a:rPr>
              <a:t>ロア</a:t>
            </a:r>
            <a:r>
              <a:rPr sz="700" spc="-85" dirty="0">
                <a:solidFill>
                  <a:srgbClr val="FFFFFF"/>
                </a:solidFill>
                <a:latin typeface="Arial Unicode MS"/>
                <a:cs typeface="Arial Unicode MS"/>
              </a:rPr>
              <a:t>キャ</a:t>
            </a:r>
            <a:r>
              <a:rPr sz="700" spc="-10" dirty="0">
                <a:solidFill>
                  <a:srgbClr val="FFFFFF"/>
                </a:solidFill>
                <a:latin typeface="Arial Unicode MS"/>
                <a:cs typeface="Arial Unicode MS"/>
              </a:rPr>
              <a:t>ビ</a:t>
            </a:r>
            <a:r>
              <a:rPr sz="700" spc="-95" dirty="0">
                <a:solidFill>
                  <a:srgbClr val="FFFFFF"/>
                </a:solidFill>
                <a:latin typeface="Arial Unicode MS"/>
                <a:cs typeface="Arial Unicode MS"/>
              </a:rPr>
              <a:t>ネ</a:t>
            </a:r>
            <a:r>
              <a:rPr sz="700" spc="-180" dirty="0">
                <a:solidFill>
                  <a:srgbClr val="FFFFFF"/>
                </a:solidFill>
                <a:latin typeface="Arial Unicode MS"/>
                <a:cs typeface="Arial Unicode MS"/>
              </a:rPr>
              <a:t>ッ</a:t>
            </a:r>
            <a:r>
              <a:rPr sz="700" spc="-110" dirty="0">
                <a:solidFill>
                  <a:srgbClr val="FFFFFF"/>
                </a:solidFill>
                <a:latin typeface="Arial Unicode MS"/>
                <a:cs typeface="Arial Unicode MS"/>
              </a:rPr>
              <a:t>ト</a:t>
            </a:r>
            <a:r>
              <a:rPr sz="550" spc="25" dirty="0">
                <a:solidFill>
                  <a:srgbClr val="FFFFFF"/>
                </a:solidFill>
                <a:latin typeface="Arial Unicode MS"/>
                <a:cs typeface="Arial Unicode MS"/>
              </a:rPr>
              <a:t>（</a:t>
            </a:r>
            <a:r>
              <a:rPr sz="550" spc="-5" dirty="0">
                <a:solidFill>
                  <a:srgbClr val="FFFFFF"/>
                </a:solidFill>
                <a:latin typeface="Arial Unicode MS"/>
                <a:cs typeface="Arial Unicode MS"/>
              </a:rPr>
              <a:t>高さ</a:t>
            </a:r>
            <a:r>
              <a:rPr sz="550" spc="65" dirty="0">
                <a:solidFill>
                  <a:srgbClr val="FFFFFF"/>
                </a:solidFill>
                <a:latin typeface="Arial Unicode MS"/>
                <a:cs typeface="Arial Unicode MS"/>
              </a:rPr>
              <a:t>85cm）</a:t>
            </a:r>
            <a:endParaRPr sz="550" dirty="0">
              <a:latin typeface="Arial Unicode MS"/>
              <a:cs typeface="Arial Unicode MS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4679289" y="2654063"/>
            <a:ext cx="1728436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-30" dirty="0">
                <a:solidFill>
                  <a:srgbClr val="FFFFFF"/>
                </a:solidFill>
                <a:latin typeface="Arial Unicode MS"/>
                <a:cs typeface="Arial Unicode MS"/>
              </a:rPr>
              <a:t>ハ</a:t>
            </a:r>
            <a:r>
              <a:rPr sz="700" spc="-75" dirty="0">
                <a:solidFill>
                  <a:srgbClr val="FFFFFF"/>
                </a:solidFill>
                <a:latin typeface="Arial Unicode MS"/>
                <a:cs typeface="Arial Unicode MS"/>
              </a:rPr>
              <a:t>イ</a:t>
            </a:r>
            <a:r>
              <a:rPr sz="700" spc="-45" dirty="0">
                <a:solidFill>
                  <a:srgbClr val="FFFFFF"/>
                </a:solidFill>
                <a:latin typeface="Arial Unicode MS"/>
                <a:cs typeface="Arial Unicode MS"/>
              </a:rPr>
              <a:t>フ</a:t>
            </a:r>
            <a:r>
              <a:rPr sz="700" spc="-30" dirty="0">
                <a:solidFill>
                  <a:srgbClr val="FFFFFF"/>
                </a:solidFill>
                <a:latin typeface="Arial Unicode MS"/>
                <a:cs typeface="Arial Unicode MS"/>
              </a:rPr>
              <a:t>ロア</a:t>
            </a:r>
            <a:r>
              <a:rPr sz="700" spc="-85" dirty="0">
                <a:solidFill>
                  <a:srgbClr val="FFFFFF"/>
                </a:solidFill>
                <a:latin typeface="Arial Unicode MS"/>
                <a:cs typeface="Arial Unicode MS"/>
              </a:rPr>
              <a:t>キャ</a:t>
            </a:r>
            <a:r>
              <a:rPr sz="700" spc="-10" dirty="0">
                <a:solidFill>
                  <a:srgbClr val="FFFFFF"/>
                </a:solidFill>
                <a:latin typeface="Arial Unicode MS"/>
                <a:cs typeface="Arial Unicode MS"/>
              </a:rPr>
              <a:t>ビ</a:t>
            </a:r>
            <a:r>
              <a:rPr sz="700" spc="-95" dirty="0">
                <a:solidFill>
                  <a:srgbClr val="FFFFFF"/>
                </a:solidFill>
                <a:latin typeface="Arial Unicode MS"/>
                <a:cs typeface="Arial Unicode MS"/>
              </a:rPr>
              <a:t>ネ</a:t>
            </a:r>
            <a:r>
              <a:rPr sz="700" spc="-180" dirty="0">
                <a:solidFill>
                  <a:srgbClr val="FFFFFF"/>
                </a:solidFill>
                <a:latin typeface="Arial Unicode MS"/>
                <a:cs typeface="Arial Unicode MS"/>
              </a:rPr>
              <a:t>ッ</a:t>
            </a:r>
            <a:r>
              <a:rPr sz="700" spc="-110" dirty="0">
                <a:solidFill>
                  <a:srgbClr val="FFFFFF"/>
                </a:solidFill>
                <a:latin typeface="Arial Unicode MS"/>
                <a:cs typeface="Arial Unicode MS"/>
              </a:rPr>
              <a:t>ト</a:t>
            </a:r>
            <a:r>
              <a:rPr sz="550" spc="25" dirty="0">
                <a:solidFill>
                  <a:srgbClr val="FFFFFF"/>
                </a:solidFill>
                <a:latin typeface="Arial Unicode MS"/>
                <a:cs typeface="Arial Unicode MS"/>
              </a:rPr>
              <a:t>（</a:t>
            </a:r>
            <a:r>
              <a:rPr sz="550" spc="-5" dirty="0">
                <a:solidFill>
                  <a:srgbClr val="FFFFFF"/>
                </a:solidFill>
                <a:latin typeface="Arial Unicode MS"/>
                <a:cs typeface="Arial Unicode MS"/>
              </a:rPr>
              <a:t>高さ</a:t>
            </a:r>
            <a:r>
              <a:rPr sz="550" spc="65" dirty="0">
                <a:solidFill>
                  <a:srgbClr val="FFFFFF"/>
                </a:solidFill>
                <a:latin typeface="Arial Unicode MS"/>
                <a:cs typeface="Arial Unicode MS"/>
              </a:rPr>
              <a:t>99cm）</a:t>
            </a:r>
            <a:endParaRPr sz="550" dirty="0">
              <a:latin typeface="Arial Unicode MS"/>
              <a:cs typeface="Arial Unicode MS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2108606" y="3414503"/>
            <a:ext cx="31369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1714" dirty="0">
                <a:solidFill>
                  <a:srgbClr val="170F0E"/>
                </a:solidFill>
                <a:latin typeface="Arial Unicode MS"/>
                <a:cs typeface="Arial Unicode MS"/>
              </a:rPr>
              <a:t>ー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5208211" y="3414503"/>
            <a:ext cx="31369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1714" dirty="0">
                <a:solidFill>
                  <a:srgbClr val="170F0E"/>
                </a:solidFill>
                <a:latin typeface="Arial Unicode MS"/>
                <a:cs typeface="Arial Unicode MS"/>
              </a:rPr>
              <a:t>ー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71" name="object 171"/>
          <p:cNvSpPr txBox="1"/>
          <p:nvPr/>
        </p:nvSpPr>
        <p:spPr>
          <a:xfrm>
            <a:off x="570052" y="4466945"/>
            <a:ext cx="115570" cy="673100"/>
          </a:xfrm>
          <a:prstGeom prst="rect">
            <a:avLst/>
          </a:prstGeom>
        </p:spPr>
        <p:txBody>
          <a:bodyPr vert="eaVert" wrap="square" lIns="0" tIns="0" rIns="0" bIns="0" rtlCol="0">
            <a:spAutoFit/>
          </a:bodyPr>
          <a:lstStyle/>
          <a:p>
            <a:pPr marL="12700">
              <a:lnSpc>
                <a:spcPct val="70000"/>
              </a:lnSpc>
            </a:pPr>
            <a:r>
              <a:rPr sz="700" spc="35" dirty="0">
                <a:solidFill>
                  <a:srgbClr val="170F0E"/>
                </a:solidFill>
                <a:latin typeface="Arial Unicode MS"/>
                <a:cs typeface="Arial Unicode MS"/>
              </a:rPr>
              <a:t>家電収</a:t>
            </a:r>
            <a:r>
              <a:rPr sz="700" spc="10" dirty="0">
                <a:solidFill>
                  <a:srgbClr val="170F0E"/>
                </a:solidFill>
                <a:latin typeface="Arial Unicode MS"/>
                <a:cs typeface="Arial Unicode MS"/>
              </a:rPr>
              <a:t>納</a:t>
            </a:r>
            <a:r>
              <a:rPr sz="700" spc="-5" dirty="0">
                <a:solidFill>
                  <a:srgbClr val="170F0E"/>
                </a:solidFill>
                <a:latin typeface="Arial Unicode MS"/>
                <a:cs typeface="Arial Unicode MS"/>
              </a:rPr>
              <a:t>タ</a:t>
            </a:r>
            <a:r>
              <a:rPr sz="700" spc="15" dirty="0">
                <a:solidFill>
                  <a:srgbClr val="170F0E"/>
                </a:solidFill>
                <a:latin typeface="Arial Unicode MS"/>
                <a:cs typeface="Arial Unicode MS"/>
              </a:rPr>
              <a:t>イ</a:t>
            </a:r>
            <a:r>
              <a:rPr sz="700" dirty="0">
                <a:solidFill>
                  <a:srgbClr val="170F0E"/>
                </a:solidFill>
                <a:latin typeface="Arial Unicode MS"/>
                <a:cs typeface="Arial Unicode MS"/>
              </a:rPr>
              <a:t>プ</a:t>
            </a:r>
            <a:endParaRPr sz="700">
              <a:latin typeface="Arial Unicode MS"/>
              <a:cs typeface="Arial Unicode MS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774800" y="4109779"/>
            <a:ext cx="798007" cy="9938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25" dirty="0">
                <a:solidFill>
                  <a:srgbClr val="170F0E"/>
                </a:solidFill>
                <a:latin typeface="Arial Unicode MS"/>
                <a:cs typeface="Arial Unicode MS"/>
              </a:rPr>
              <a:t>蒸気排</a:t>
            </a:r>
            <a:r>
              <a:rPr sz="550" spc="10" dirty="0">
                <a:solidFill>
                  <a:srgbClr val="170F0E"/>
                </a:solidFill>
                <a:latin typeface="Arial Unicode MS"/>
                <a:cs typeface="Arial Unicode MS"/>
              </a:rPr>
              <a:t>出</a:t>
            </a:r>
            <a:r>
              <a:rPr sz="550" spc="-10" dirty="0">
                <a:solidFill>
                  <a:srgbClr val="170F0E"/>
                </a:solidFill>
                <a:latin typeface="Arial Unicode MS"/>
                <a:cs typeface="Arial Unicode MS"/>
              </a:rPr>
              <a:t>ユ</a:t>
            </a:r>
            <a:r>
              <a:rPr sz="550" spc="-60" dirty="0">
                <a:solidFill>
                  <a:srgbClr val="170F0E"/>
                </a:solidFill>
                <a:latin typeface="Arial Unicode MS"/>
                <a:cs typeface="Arial Unicode MS"/>
              </a:rPr>
              <a:t>ニ</a:t>
            </a:r>
            <a:r>
              <a:rPr sz="550" spc="-135" dirty="0">
                <a:solidFill>
                  <a:srgbClr val="170F0E"/>
                </a:solidFill>
                <a:latin typeface="Arial Unicode MS"/>
                <a:cs typeface="Arial Unicode MS"/>
              </a:rPr>
              <a:t>ッ</a:t>
            </a:r>
            <a:r>
              <a:rPr sz="550" spc="-40" dirty="0">
                <a:solidFill>
                  <a:srgbClr val="170F0E"/>
                </a:solidFill>
                <a:latin typeface="Arial Unicode MS"/>
                <a:cs typeface="Arial Unicode MS"/>
              </a:rPr>
              <a:t>ト用</a:t>
            </a:r>
            <a:endParaRPr sz="550" dirty="0">
              <a:latin typeface="Arial Unicode MS"/>
              <a:cs typeface="Arial Unicode MS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3874403" y="4109780"/>
            <a:ext cx="724459" cy="9938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30" dirty="0">
                <a:solidFill>
                  <a:srgbClr val="170F0E"/>
                </a:solidFill>
                <a:latin typeface="Arial Unicode MS"/>
                <a:cs typeface="Arial Unicode MS"/>
              </a:rPr>
              <a:t>蒸</a:t>
            </a:r>
            <a:r>
              <a:rPr sz="550" spc="25" dirty="0">
                <a:solidFill>
                  <a:srgbClr val="170F0E"/>
                </a:solidFill>
                <a:latin typeface="Arial Unicode MS"/>
                <a:cs typeface="Arial Unicode MS"/>
              </a:rPr>
              <a:t>気排</a:t>
            </a:r>
            <a:r>
              <a:rPr sz="550" spc="10" dirty="0">
                <a:solidFill>
                  <a:srgbClr val="170F0E"/>
                </a:solidFill>
                <a:latin typeface="Arial Unicode MS"/>
                <a:cs typeface="Arial Unicode MS"/>
              </a:rPr>
              <a:t>出ユ</a:t>
            </a:r>
            <a:r>
              <a:rPr sz="550" spc="-50" dirty="0">
                <a:solidFill>
                  <a:srgbClr val="170F0E"/>
                </a:solidFill>
                <a:latin typeface="Arial Unicode MS"/>
                <a:cs typeface="Arial Unicode MS"/>
              </a:rPr>
              <a:t>ニ</a:t>
            </a:r>
            <a:r>
              <a:rPr sz="550" spc="-75" dirty="0">
                <a:solidFill>
                  <a:srgbClr val="170F0E"/>
                </a:solidFill>
                <a:latin typeface="Arial Unicode MS"/>
                <a:cs typeface="Arial Unicode MS"/>
              </a:rPr>
              <a:t>ッ</a:t>
            </a:r>
            <a:r>
              <a:rPr sz="550" spc="-20" dirty="0">
                <a:solidFill>
                  <a:srgbClr val="170F0E"/>
                </a:solidFill>
                <a:latin typeface="Arial Unicode MS"/>
                <a:cs typeface="Arial Unicode MS"/>
              </a:rPr>
              <a:t>ト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用</a:t>
            </a:r>
            <a:endParaRPr sz="550" dirty="0">
              <a:latin typeface="Arial Unicode MS"/>
              <a:cs typeface="Arial Unicode MS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570053" y="6240259"/>
            <a:ext cx="115570" cy="723265"/>
          </a:xfrm>
          <a:prstGeom prst="rect">
            <a:avLst/>
          </a:prstGeom>
        </p:spPr>
        <p:txBody>
          <a:bodyPr vert="eaVert" wrap="square" lIns="0" tIns="0" rIns="0" bIns="0" rtlCol="0">
            <a:spAutoFit/>
          </a:bodyPr>
          <a:lstStyle/>
          <a:p>
            <a:pPr marL="12700">
              <a:lnSpc>
                <a:spcPct val="70000"/>
              </a:lnSpc>
            </a:pPr>
            <a:r>
              <a:rPr sz="700" spc="-30" dirty="0">
                <a:solidFill>
                  <a:srgbClr val="170F0E"/>
                </a:solidFill>
                <a:latin typeface="Arial Unicode MS"/>
                <a:cs typeface="Arial Unicode MS"/>
              </a:rPr>
              <a:t>カ</a:t>
            </a:r>
            <a:r>
              <a:rPr sz="700" spc="-50" dirty="0">
                <a:solidFill>
                  <a:srgbClr val="170F0E"/>
                </a:solidFill>
                <a:latin typeface="Arial Unicode MS"/>
                <a:cs typeface="Arial Unicode MS"/>
              </a:rPr>
              <a:t>ウ</a:t>
            </a:r>
            <a:r>
              <a:rPr sz="700" spc="-35" dirty="0">
                <a:solidFill>
                  <a:srgbClr val="170F0E"/>
                </a:solidFill>
                <a:latin typeface="Arial Unicode MS"/>
                <a:cs typeface="Arial Unicode MS"/>
              </a:rPr>
              <a:t>ン</a:t>
            </a:r>
            <a:r>
              <a:rPr sz="700" spc="-30" dirty="0">
                <a:solidFill>
                  <a:srgbClr val="170F0E"/>
                </a:solidFill>
                <a:latin typeface="Arial Unicode MS"/>
                <a:cs typeface="Arial Unicode MS"/>
              </a:rPr>
              <a:t>タ</a:t>
            </a:r>
            <a:r>
              <a:rPr sz="700" spc="-25" dirty="0">
                <a:solidFill>
                  <a:srgbClr val="170F0E"/>
                </a:solidFill>
                <a:latin typeface="Arial Unicode MS"/>
                <a:cs typeface="Arial Unicode MS"/>
              </a:rPr>
              <a:t>ータ</a:t>
            </a:r>
            <a:r>
              <a:rPr sz="700" dirty="0">
                <a:solidFill>
                  <a:srgbClr val="170F0E"/>
                </a:solidFill>
                <a:latin typeface="Arial Unicode MS"/>
                <a:cs typeface="Arial Unicode MS"/>
              </a:rPr>
              <a:t>イプ</a:t>
            </a:r>
            <a:endParaRPr sz="700">
              <a:latin typeface="Arial Unicode MS"/>
              <a:cs typeface="Arial Unicode MS"/>
            </a:endParaRPr>
          </a:p>
        </p:txBody>
      </p:sp>
      <p:sp>
        <p:nvSpPr>
          <p:cNvPr id="175" name="object 175"/>
          <p:cNvSpPr txBox="1"/>
          <p:nvPr/>
        </p:nvSpPr>
        <p:spPr>
          <a:xfrm>
            <a:off x="774800" y="5522781"/>
            <a:ext cx="626745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-45" dirty="0">
                <a:solidFill>
                  <a:srgbClr val="170F0E"/>
                </a:solidFill>
                <a:latin typeface="Arial Unicode MS"/>
                <a:cs typeface="Arial Unicode MS"/>
              </a:rPr>
              <a:t>ス</a:t>
            </a:r>
            <a:r>
              <a:rPr sz="550" spc="-5" dirty="0">
                <a:solidFill>
                  <a:srgbClr val="170F0E"/>
                </a:solidFill>
                <a:latin typeface="Arial Unicode MS"/>
                <a:cs typeface="Arial Unicode MS"/>
              </a:rPr>
              <a:t>ラ</a:t>
            </a:r>
            <a:r>
              <a:rPr sz="550" spc="-65" dirty="0">
                <a:solidFill>
                  <a:srgbClr val="170F0E"/>
                </a:solidFill>
                <a:latin typeface="Arial Unicode MS"/>
                <a:cs typeface="Arial Unicode MS"/>
              </a:rPr>
              <a:t>イ</a:t>
            </a:r>
            <a:r>
              <a:rPr sz="550" spc="-15" dirty="0">
                <a:solidFill>
                  <a:srgbClr val="170F0E"/>
                </a:solidFill>
                <a:latin typeface="Arial Unicode MS"/>
                <a:cs typeface="Arial Unicode MS"/>
              </a:rPr>
              <a:t>ド</a:t>
            </a:r>
            <a:r>
              <a:rPr sz="550" spc="-50" dirty="0">
                <a:solidFill>
                  <a:srgbClr val="170F0E"/>
                </a:solidFill>
                <a:latin typeface="Arial Unicode MS"/>
                <a:cs typeface="Arial Unicode MS"/>
              </a:rPr>
              <a:t>ス</a:t>
            </a:r>
            <a:r>
              <a:rPr sz="550" spc="-65" dirty="0">
                <a:solidFill>
                  <a:srgbClr val="170F0E"/>
                </a:solidFill>
                <a:latin typeface="Arial Unicode MS"/>
                <a:cs typeface="Arial Unicode MS"/>
              </a:rPr>
              <a:t>ト</a:t>
            </a:r>
            <a:r>
              <a:rPr sz="550" spc="-20" dirty="0">
                <a:solidFill>
                  <a:srgbClr val="170F0E"/>
                </a:solidFill>
                <a:latin typeface="Arial Unicode MS"/>
                <a:cs typeface="Arial Unicode MS"/>
              </a:rPr>
              <a:t>ッ</a:t>
            </a:r>
            <a:r>
              <a:rPr sz="550" spc="-5" dirty="0">
                <a:solidFill>
                  <a:srgbClr val="170F0E"/>
                </a:solidFill>
                <a:latin typeface="Arial Unicode MS"/>
                <a:cs typeface="Arial Unicode MS"/>
              </a:rPr>
              <a:t>カ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ー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76" name="object 176"/>
          <p:cNvSpPr txBox="1"/>
          <p:nvPr/>
        </p:nvSpPr>
        <p:spPr>
          <a:xfrm>
            <a:off x="1807994" y="5522781"/>
            <a:ext cx="23876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5" dirty="0">
                <a:solidFill>
                  <a:srgbClr val="170F0E"/>
                </a:solidFill>
                <a:latin typeface="Arial Unicode MS"/>
                <a:cs typeface="Arial Unicode MS"/>
              </a:rPr>
              <a:t>開</a:t>
            </a:r>
            <a:r>
              <a:rPr sz="550" spc="-5" dirty="0">
                <a:solidFill>
                  <a:srgbClr val="170F0E"/>
                </a:solidFill>
                <a:latin typeface="Arial Unicode MS"/>
                <a:cs typeface="Arial Unicode MS"/>
              </a:rPr>
              <a:t>き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扉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77" name="object 177"/>
          <p:cNvSpPr txBox="1"/>
          <p:nvPr/>
        </p:nvSpPr>
        <p:spPr>
          <a:xfrm>
            <a:off x="2841203" y="5522781"/>
            <a:ext cx="49657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-40" dirty="0">
                <a:solidFill>
                  <a:srgbClr val="170F0E"/>
                </a:solidFill>
                <a:latin typeface="Arial Unicode MS"/>
                <a:cs typeface="Arial Unicode MS"/>
              </a:rPr>
              <a:t>マ</a:t>
            </a:r>
            <a:r>
              <a:rPr sz="550" spc="10" dirty="0">
                <a:solidFill>
                  <a:srgbClr val="170F0E"/>
                </a:solidFill>
                <a:latin typeface="Arial Unicode MS"/>
                <a:cs typeface="Arial Unicode MS"/>
              </a:rPr>
              <a:t>ル</a:t>
            </a:r>
            <a:r>
              <a:rPr sz="550" spc="-50" dirty="0">
                <a:solidFill>
                  <a:srgbClr val="170F0E"/>
                </a:solidFill>
                <a:latin typeface="Arial Unicode MS"/>
                <a:cs typeface="Arial Unicode MS"/>
              </a:rPr>
              <a:t>チ</a:t>
            </a:r>
            <a:r>
              <a:rPr sz="550" spc="-30" dirty="0">
                <a:solidFill>
                  <a:srgbClr val="170F0E"/>
                </a:solidFill>
                <a:latin typeface="Arial Unicode MS"/>
                <a:cs typeface="Arial Unicode MS"/>
              </a:rPr>
              <a:t>ス</a:t>
            </a:r>
            <a:r>
              <a:rPr sz="550" spc="-10" dirty="0">
                <a:solidFill>
                  <a:srgbClr val="170F0E"/>
                </a:solidFill>
                <a:latin typeface="Arial Unicode MS"/>
                <a:cs typeface="Arial Unicode MS"/>
              </a:rPr>
              <a:t>ペ</a:t>
            </a:r>
            <a:r>
              <a:rPr sz="550" spc="-65" dirty="0">
                <a:solidFill>
                  <a:srgbClr val="170F0E"/>
                </a:solidFill>
                <a:latin typeface="Arial Unicode MS"/>
                <a:cs typeface="Arial Unicode MS"/>
              </a:rPr>
              <a:t>ー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ス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78" name="object 178"/>
          <p:cNvSpPr txBox="1"/>
          <p:nvPr/>
        </p:nvSpPr>
        <p:spPr>
          <a:xfrm>
            <a:off x="3874398" y="5522781"/>
            <a:ext cx="626745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-45" dirty="0">
                <a:solidFill>
                  <a:srgbClr val="170F0E"/>
                </a:solidFill>
                <a:latin typeface="Arial Unicode MS"/>
                <a:cs typeface="Arial Unicode MS"/>
              </a:rPr>
              <a:t>ス</a:t>
            </a:r>
            <a:r>
              <a:rPr sz="550" spc="-5" dirty="0">
                <a:solidFill>
                  <a:srgbClr val="170F0E"/>
                </a:solidFill>
                <a:latin typeface="Arial Unicode MS"/>
                <a:cs typeface="Arial Unicode MS"/>
              </a:rPr>
              <a:t>ラ</a:t>
            </a:r>
            <a:r>
              <a:rPr sz="550" spc="-65" dirty="0">
                <a:solidFill>
                  <a:srgbClr val="170F0E"/>
                </a:solidFill>
                <a:latin typeface="Arial Unicode MS"/>
                <a:cs typeface="Arial Unicode MS"/>
              </a:rPr>
              <a:t>イ</a:t>
            </a:r>
            <a:r>
              <a:rPr sz="550" spc="-15" dirty="0">
                <a:solidFill>
                  <a:srgbClr val="170F0E"/>
                </a:solidFill>
                <a:latin typeface="Arial Unicode MS"/>
                <a:cs typeface="Arial Unicode MS"/>
              </a:rPr>
              <a:t>ド</a:t>
            </a:r>
            <a:r>
              <a:rPr sz="550" spc="-50" dirty="0">
                <a:solidFill>
                  <a:srgbClr val="170F0E"/>
                </a:solidFill>
                <a:latin typeface="Arial Unicode MS"/>
                <a:cs typeface="Arial Unicode MS"/>
              </a:rPr>
              <a:t>ス</a:t>
            </a:r>
            <a:r>
              <a:rPr sz="550" spc="-65" dirty="0">
                <a:solidFill>
                  <a:srgbClr val="170F0E"/>
                </a:solidFill>
                <a:latin typeface="Arial Unicode MS"/>
                <a:cs typeface="Arial Unicode MS"/>
              </a:rPr>
              <a:t>ト</a:t>
            </a:r>
            <a:r>
              <a:rPr sz="550" spc="-20" dirty="0">
                <a:solidFill>
                  <a:srgbClr val="170F0E"/>
                </a:solidFill>
                <a:latin typeface="Arial Unicode MS"/>
                <a:cs typeface="Arial Unicode MS"/>
              </a:rPr>
              <a:t>ッ</a:t>
            </a:r>
            <a:r>
              <a:rPr sz="550" spc="-5" dirty="0">
                <a:solidFill>
                  <a:srgbClr val="170F0E"/>
                </a:solidFill>
                <a:latin typeface="Arial Unicode MS"/>
                <a:cs typeface="Arial Unicode MS"/>
              </a:rPr>
              <a:t>カ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ー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79" name="object 179"/>
          <p:cNvSpPr txBox="1"/>
          <p:nvPr/>
        </p:nvSpPr>
        <p:spPr>
          <a:xfrm>
            <a:off x="4907592" y="5522781"/>
            <a:ext cx="23876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5" dirty="0">
                <a:solidFill>
                  <a:srgbClr val="170F0E"/>
                </a:solidFill>
                <a:latin typeface="Arial Unicode MS"/>
                <a:cs typeface="Arial Unicode MS"/>
              </a:rPr>
              <a:t>開</a:t>
            </a:r>
            <a:r>
              <a:rPr sz="550" spc="-5" dirty="0">
                <a:solidFill>
                  <a:srgbClr val="170F0E"/>
                </a:solidFill>
                <a:latin typeface="Arial Unicode MS"/>
                <a:cs typeface="Arial Unicode MS"/>
              </a:rPr>
              <a:t>き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扉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80" name="object 180"/>
          <p:cNvSpPr txBox="1"/>
          <p:nvPr/>
        </p:nvSpPr>
        <p:spPr>
          <a:xfrm>
            <a:off x="5940800" y="5522781"/>
            <a:ext cx="486409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-40" dirty="0">
                <a:solidFill>
                  <a:srgbClr val="170F0E"/>
                </a:solidFill>
                <a:latin typeface="Arial Unicode MS"/>
                <a:cs typeface="Arial Unicode MS"/>
              </a:rPr>
              <a:t>マ</a:t>
            </a:r>
            <a:r>
              <a:rPr sz="550" spc="10" dirty="0">
                <a:solidFill>
                  <a:srgbClr val="170F0E"/>
                </a:solidFill>
                <a:latin typeface="Arial Unicode MS"/>
                <a:cs typeface="Arial Unicode MS"/>
              </a:rPr>
              <a:t>ル</a:t>
            </a:r>
            <a:r>
              <a:rPr sz="550" spc="-50" dirty="0">
                <a:solidFill>
                  <a:srgbClr val="170F0E"/>
                </a:solidFill>
                <a:latin typeface="Arial Unicode MS"/>
                <a:cs typeface="Arial Unicode MS"/>
              </a:rPr>
              <a:t>チ</a:t>
            </a:r>
            <a:r>
              <a:rPr sz="550" spc="-30" dirty="0">
                <a:solidFill>
                  <a:srgbClr val="170F0E"/>
                </a:solidFill>
                <a:latin typeface="Arial Unicode MS"/>
                <a:cs typeface="Arial Unicode MS"/>
              </a:rPr>
              <a:t>ス</a:t>
            </a:r>
            <a:r>
              <a:rPr sz="550" spc="-10" dirty="0">
                <a:solidFill>
                  <a:srgbClr val="170F0E"/>
                </a:solidFill>
                <a:latin typeface="Arial Unicode MS"/>
                <a:cs typeface="Arial Unicode MS"/>
              </a:rPr>
              <a:t>ペ</a:t>
            </a:r>
            <a:r>
              <a:rPr sz="550" spc="-65" dirty="0">
                <a:solidFill>
                  <a:srgbClr val="170F0E"/>
                </a:solidFill>
                <a:latin typeface="Arial Unicode MS"/>
                <a:cs typeface="Arial Unicode MS"/>
              </a:rPr>
              <a:t>ース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81" name="object 181"/>
          <p:cNvSpPr txBox="1"/>
          <p:nvPr/>
        </p:nvSpPr>
        <p:spPr>
          <a:xfrm>
            <a:off x="570052" y="8463127"/>
            <a:ext cx="115570" cy="723265"/>
          </a:xfrm>
          <a:prstGeom prst="rect">
            <a:avLst/>
          </a:prstGeom>
        </p:spPr>
        <p:txBody>
          <a:bodyPr vert="eaVert" wrap="square" lIns="0" tIns="0" rIns="0" bIns="0" rtlCol="0">
            <a:spAutoFit/>
          </a:bodyPr>
          <a:lstStyle/>
          <a:p>
            <a:pPr marL="12700">
              <a:lnSpc>
                <a:spcPct val="70000"/>
              </a:lnSpc>
            </a:pPr>
            <a:r>
              <a:rPr sz="700" spc="-30" dirty="0">
                <a:solidFill>
                  <a:srgbClr val="170F0E"/>
                </a:solidFill>
                <a:latin typeface="Arial Unicode MS"/>
                <a:cs typeface="Arial Unicode MS"/>
              </a:rPr>
              <a:t>カ</a:t>
            </a:r>
            <a:r>
              <a:rPr sz="700" spc="-50" dirty="0">
                <a:solidFill>
                  <a:srgbClr val="170F0E"/>
                </a:solidFill>
                <a:latin typeface="Arial Unicode MS"/>
                <a:cs typeface="Arial Unicode MS"/>
              </a:rPr>
              <a:t>ウ</a:t>
            </a:r>
            <a:r>
              <a:rPr sz="700" spc="-35" dirty="0">
                <a:solidFill>
                  <a:srgbClr val="170F0E"/>
                </a:solidFill>
                <a:latin typeface="Arial Unicode MS"/>
                <a:cs typeface="Arial Unicode MS"/>
              </a:rPr>
              <a:t>ン</a:t>
            </a:r>
            <a:r>
              <a:rPr sz="700" spc="-30" dirty="0">
                <a:solidFill>
                  <a:srgbClr val="170F0E"/>
                </a:solidFill>
                <a:latin typeface="Arial Unicode MS"/>
                <a:cs typeface="Arial Unicode MS"/>
              </a:rPr>
              <a:t>タ</a:t>
            </a:r>
            <a:r>
              <a:rPr sz="700" spc="-25" dirty="0">
                <a:solidFill>
                  <a:srgbClr val="170F0E"/>
                </a:solidFill>
                <a:latin typeface="Arial Unicode MS"/>
                <a:cs typeface="Arial Unicode MS"/>
              </a:rPr>
              <a:t>ータ</a:t>
            </a:r>
            <a:r>
              <a:rPr sz="700" dirty="0">
                <a:solidFill>
                  <a:srgbClr val="170F0E"/>
                </a:solidFill>
                <a:latin typeface="Arial Unicode MS"/>
                <a:cs typeface="Arial Unicode MS"/>
              </a:rPr>
              <a:t>イプ</a:t>
            </a:r>
            <a:endParaRPr sz="700">
              <a:latin typeface="Arial Unicode MS"/>
              <a:cs typeface="Arial Unicode MS"/>
            </a:endParaRPr>
          </a:p>
        </p:txBody>
      </p:sp>
      <p:sp>
        <p:nvSpPr>
          <p:cNvPr id="182" name="object 182"/>
          <p:cNvSpPr txBox="1"/>
          <p:nvPr/>
        </p:nvSpPr>
        <p:spPr>
          <a:xfrm>
            <a:off x="1075401" y="8812145"/>
            <a:ext cx="31369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1714" dirty="0">
                <a:solidFill>
                  <a:srgbClr val="170F0E"/>
                </a:solidFill>
                <a:latin typeface="Arial Unicode MS"/>
                <a:cs typeface="Arial Unicode MS"/>
              </a:rPr>
              <a:t>ー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83" name="object 183"/>
          <p:cNvSpPr txBox="1"/>
          <p:nvPr/>
        </p:nvSpPr>
        <p:spPr>
          <a:xfrm>
            <a:off x="1807997" y="7709771"/>
            <a:ext cx="23876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5" dirty="0">
                <a:solidFill>
                  <a:srgbClr val="170F0E"/>
                </a:solidFill>
                <a:latin typeface="Arial Unicode MS"/>
                <a:cs typeface="Arial Unicode MS"/>
              </a:rPr>
              <a:t>開</a:t>
            </a:r>
            <a:r>
              <a:rPr sz="550" spc="-5" dirty="0">
                <a:solidFill>
                  <a:srgbClr val="170F0E"/>
                </a:solidFill>
                <a:latin typeface="Arial Unicode MS"/>
                <a:cs typeface="Arial Unicode MS"/>
              </a:rPr>
              <a:t>き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扉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84" name="object 184"/>
          <p:cNvSpPr txBox="1"/>
          <p:nvPr/>
        </p:nvSpPr>
        <p:spPr>
          <a:xfrm>
            <a:off x="2841206" y="7709771"/>
            <a:ext cx="49657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-40" dirty="0">
                <a:solidFill>
                  <a:srgbClr val="170F0E"/>
                </a:solidFill>
                <a:latin typeface="Arial Unicode MS"/>
                <a:cs typeface="Arial Unicode MS"/>
              </a:rPr>
              <a:t>マ</a:t>
            </a:r>
            <a:r>
              <a:rPr sz="550" spc="10" dirty="0">
                <a:solidFill>
                  <a:srgbClr val="170F0E"/>
                </a:solidFill>
                <a:latin typeface="Arial Unicode MS"/>
                <a:cs typeface="Arial Unicode MS"/>
              </a:rPr>
              <a:t>ル</a:t>
            </a:r>
            <a:r>
              <a:rPr sz="550" spc="-50" dirty="0">
                <a:solidFill>
                  <a:srgbClr val="170F0E"/>
                </a:solidFill>
                <a:latin typeface="Arial Unicode MS"/>
                <a:cs typeface="Arial Unicode MS"/>
              </a:rPr>
              <a:t>チ</a:t>
            </a:r>
            <a:r>
              <a:rPr sz="550" spc="-30" dirty="0">
                <a:solidFill>
                  <a:srgbClr val="170F0E"/>
                </a:solidFill>
                <a:latin typeface="Arial Unicode MS"/>
                <a:cs typeface="Arial Unicode MS"/>
              </a:rPr>
              <a:t>ス</a:t>
            </a:r>
            <a:r>
              <a:rPr sz="550" spc="-10" dirty="0">
                <a:solidFill>
                  <a:srgbClr val="170F0E"/>
                </a:solidFill>
                <a:latin typeface="Arial Unicode MS"/>
                <a:cs typeface="Arial Unicode MS"/>
              </a:rPr>
              <a:t>ペ</a:t>
            </a:r>
            <a:r>
              <a:rPr sz="550" spc="-65" dirty="0">
                <a:solidFill>
                  <a:srgbClr val="170F0E"/>
                </a:solidFill>
                <a:latin typeface="Arial Unicode MS"/>
                <a:cs typeface="Arial Unicode MS"/>
              </a:rPr>
              <a:t>ー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ス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85" name="object 185"/>
          <p:cNvSpPr txBox="1"/>
          <p:nvPr/>
        </p:nvSpPr>
        <p:spPr>
          <a:xfrm>
            <a:off x="5208206" y="8767147"/>
            <a:ext cx="31369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1714" dirty="0">
                <a:solidFill>
                  <a:srgbClr val="170F0E"/>
                </a:solidFill>
                <a:latin typeface="Arial Unicode MS"/>
                <a:cs typeface="Arial Unicode MS"/>
              </a:rPr>
              <a:t>ー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88" name="object 188"/>
          <p:cNvSpPr txBox="1"/>
          <p:nvPr/>
        </p:nvSpPr>
        <p:spPr>
          <a:xfrm>
            <a:off x="542525" y="931585"/>
            <a:ext cx="6382385" cy="12318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6369050" algn="l"/>
              </a:tabLst>
            </a:pPr>
            <a:r>
              <a:rPr sz="600" u="sng" spc="35" dirty="0">
                <a:solidFill>
                  <a:srgbClr val="170F0E"/>
                </a:solidFill>
                <a:uFill>
                  <a:solidFill>
                    <a:srgbClr val="080706"/>
                  </a:solidFill>
                </a:uFill>
                <a:latin typeface="Arial Unicode MS"/>
                <a:cs typeface="Arial Unicode MS"/>
              </a:rPr>
              <a:t>高さ	</a:t>
            </a:r>
            <a:endParaRPr sz="600">
              <a:latin typeface="Arial Unicode MS"/>
              <a:cs typeface="Arial Unicode MS"/>
            </a:endParaRPr>
          </a:p>
        </p:txBody>
      </p:sp>
      <p:sp>
        <p:nvSpPr>
          <p:cNvPr id="189" name="object 189"/>
          <p:cNvSpPr txBox="1"/>
          <p:nvPr/>
        </p:nvSpPr>
        <p:spPr>
          <a:xfrm>
            <a:off x="3522014" y="1091953"/>
            <a:ext cx="78105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-15" dirty="0">
                <a:solidFill>
                  <a:srgbClr val="170F0E"/>
                </a:solidFill>
                <a:latin typeface="Arial Unicode MS"/>
                <a:cs typeface="Arial Unicode MS"/>
              </a:rPr>
              <a:t>〈</a:t>
            </a:r>
            <a:r>
              <a:rPr sz="550" spc="-85" dirty="0">
                <a:solidFill>
                  <a:srgbClr val="170F0E"/>
                </a:solidFill>
                <a:latin typeface="Arial Unicode MS"/>
                <a:cs typeface="Arial Unicode MS"/>
              </a:rPr>
              <a:t>ウ</a:t>
            </a:r>
            <a:r>
              <a:rPr sz="550" spc="-70" dirty="0">
                <a:solidFill>
                  <a:srgbClr val="170F0E"/>
                </a:solidFill>
                <a:latin typeface="Arial Unicode MS"/>
                <a:cs typeface="Arial Unicode MS"/>
              </a:rPr>
              <a:t>ォ</a:t>
            </a:r>
            <a:r>
              <a:rPr sz="550" spc="-30" dirty="0">
                <a:solidFill>
                  <a:srgbClr val="170F0E"/>
                </a:solidFill>
                <a:latin typeface="Arial Unicode MS"/>
                <a:cs typeface="Arial Unicode MS"/>
              </a:rPr>
              <a:t>ー</a:t>
            </a:r>
            <a:r>
              <a:rPr sz="550" spc="-15" dirty="0">
                <a:solidFill>
                  <a:srgbClr val="170F0E"/>
                </a:solidFill>
                <a:latin typeface="Arial Unicode MS"/>
                <a:cs typeface="Arial Unicode MS"/>
              </a:rPr>
              <a:t>ル</a:t>
            </a:r>
            <a:r>
              <a:rPr sz="550" spc="-75" dirty="0">
                <a:solidFill>
                  <a:srgbClr val="170F0E"/>
                </a:solidFill>
                <a:latin typeface="Arial Unicode MS"/>
                <a:cs typeface="Arial Unicode MS"/>
              </a:rPr>
              <a:t>キ</a:t>
            </a:r>
            <a:r>
              <a:rPr sz="550" spc="-70" dirty="0">
                <a:solidFill>
                  <a:srgbClr val="170F0E"/>
                </a:solidFill>
                <a:latin typeface="Arial Unicode MS"/>
                <a:cs typeface="Arial Unicode MS"/>
              </a:rPr>
              <a:t>ャ</a:t>
            </a:r>
            <a:r>
              <a:rPr sz="550" spc="-10" dirty="0">
                <a:solidFill>
                  <a:srgbClr val="170F0E"/>
                </a:solidFill>
                <a:latin typeface="Arial Unicode MS"/>
                <a:cs typeface="Arial Unicode MS"/>
              </a:rPr>
              <a:t>ビ</a:t>
            </a:r>
            <a:r>
              <a:rPr sz="550" spc="-80" dirty="0">
                <a:solidFill>
                  <a:srgbClr val="170F0E"/>
                </a:solidFill>
                <a:latin typeface="Arial Unicode MS"/>
                <a:cs typeface="Arial Unicode MS"/>
              </a:rPr>
              <a:t>ネ</a:t>
            </a:r>
            <a:r>
              <a:rPr sz="550" spc="-150" dirty="0">
                <a:solidFill>
                  <a:srgbClr val="170F0E"/>
                </a:solidFill>
                <a:latin typeface="Arial Unicode MS"/>
                <a:cs typeface="Arial Unicode MS"/>
              </a:rPr>
              <a:t>ッ</a:t>
            </a:r>
            <a:r>
              <a:rPr sz="550" spc="-55" dirty="0">
                <a:solidFill>
                  <a:srgbClr val="170F0E"/>
                </a:solidFill>
                <a:latin typeface="Arial Unicode MS"/>
                <a:cs typeface="Arial Unicode MS"/>
              </a:rPr>
              <a:t>ト〉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90" name="object 190"/>
          <p:cNvSpPr txBox="1"/>
          <p:nvPr/>
        </p:nvSpPr>
        <p:spPr>
          <a:xfrm>
            <a:off x="3522014" y="1605861"/>
            <a:ext cx="1702435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859155" algn="l"/>
              </a:tabLst>
            </a:pPr>
            <a:r>
              <a:rPr sz="550" spc="-25" dirty="0">
                <a:solidFill>
                  <a:srgbClr val="170F0E"/>
                </a:solidFill>
                <a:latin typeface="Arial Unicode MS"/>
                <a:cs typeface="Arial Unicode MS"/>
              </a:rPr>
              <a:t>〈</a:t>
            </a:r>
            <a:r>
              <a:rPr sz="550" spc="-40" dirty="0">
                <a:solidFill>
                  <a:srgbClr val="170F0E"/>
                </a:solidFill>
                <a:latin typeface="Arial Unicode MS"/>
                <a:cs typeface="Arial Unicode MS"/>
              </a:rPr>
              <a:t>フ</a:t>
            </a:r>
            <a:r>
              <a:rPr sz="550" spc="-30" dirty="0">
                <a:solidFill>
                  <a:srgbClr val="170F0E"/>
                </a:solidFill>
                <a:latin typeface="Arial Unicode MS"/>
                <a:cs typeface="Arial Unicode MS"/>
              </a:rPr>
              <a:t>ロア</a:t>
            </a:r>
            <a:r>
              <a:rPr sz="550" spc="-75" dirty="0">
                <a:solidFill>
                  <a:srgbClr val="170F0E"/>
                </a:solidFill>
                <a:latin typeface="Arial Unicode MS"/>
                <a:cs typeface="Arial Unicode MS"/>
              </a:rPr>
              <a:t>キ</a:t>
            </a:r>
            <a:r>
              <a:rPr sz="550" spc="-70" dirty="0">
                <a:solidFill>
                  <a:srgbClr val="170F0E"/>
                </a:solidFill>
                <a:latin typeface="Arial Unicode MS"/>
                <a:cs typeface="Arial Unicode MS"/>
              </a:rPr>
              <a:t>ャ</a:t>
            </a:r>
            <a:r>
              <a:rPr sz="550" spc="-10" dirty="0">
                <a:solidFill>
                  <a:srgbClr val="170F0E"/>
                </a:solidFill>
                <a:latin typeface="Arial Unicode MS"/>
                <a:cs typeface="Arial Unicode MS"/>
              </a:rPr>
              <a:t>ビ</a:t>
            </a:r>
            <a:r>
              <a:rPr sz="550" spc="-80" dirty="0">
                <a:solidFill>
                  <a:srgbClr val="170F0E"/>
                </a:solidFill>
                <a:latin typeface="Arial Unicode MS"/>
                <a:cs typeface="Arial Unicode MS"/>
              </a:rPr>
              <a:t>ネ</a:t>
            </a:r>
            <a:r>
              <a:rPr sz="550" spc="-150" dirty="0">
                <a:solidFill>
                  <a:srgbClr val="170F0E"/>
                </a:solidFill>
                <a:latin typeface="Arial Unicode MS"/>
                <a:cs typeface="Arial Unicode MS"/>
              </a:rPr>
              <a:t>ッ</a:t>
            </a:r>
            <a:r>
              <a:rPr sz="550" spc="-55" dirty="0">
                <a:solidFill>
                  <a:srgbClr val="170F0E"/>
                </a:solidFill>
                <a:latin typeface="Arial Unicode MS"/>
                <a:cs typeface="Arial Unicode MS"/>
              </a:rPr>
              <a:t>ト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〉	</a:t>
            </a:r>
            <a:r>
              <a:rPr sz="550" spc="5" dirty="0">
                <a:solidFill>
                  <a:srgbClr val="170F0E"/>
                </a:solidFill>
                <a:latin typeface="Arial Unicode MS"/>
                <a:cs typeface="Arial Unicode MS"/>
              </a:rPr>
              <a:t>〈</a:t>
            </a:r>
            <a:r>
              <a:rPr sz="550" spc="-30" dirty="0">
                <a:solidFill>
                  <a:srgbClr val="170F0E"/>
                </a:solidFill>
                <a:latin typeface="Arial Unicode MS"/>
                <a:cs typeface="Arial Unicode MS"/>
              </a:rPr>
              <a:t>ハ</a:t>
            </a:r>
            <a:r>
              <a:rPr sz="550" spc="-65" dirty="0">
                <a:solidFill>
                  <a:srgbClr val="170F0E"/>
                </a:solidFill>
                <a:latin typeface="Arial Unicode MS"/>
                <a:cs typeface="Arial Unicode MS"/>
              </a:rPr>
              <a:t>イ</a:t>
            </a:r>
            <a:r>
              <a:rPr sz="550" spc="-40" dirty="0">
                <a:solidFill>
                  <a:srgbClr val="170F0E"/>
                </a:solidFill>
                <a:latin typeface="Arial Unicode MS"/>
                <a:cs typeface="Arial Unicode MS"/>
              </a:rPr>
              <a:t>フ</a:t>
            </a:r>
            <a:r>
              <a:rPr sz="550" spc="-30" dirty="0">
                <a:solidFill>
                  <a:srgbClr val="170F0E"/>
                </a:solidFill>
                <a:latin typeface="Arial Unicode MS"/>
                <a:cs typeface="Arial Unicode MS"/>
              </a:rPr>
              <a:t>ロア</a:t>
            </a:r>
            <a:r>
              <a:rPr sz="550" spc="-75" dirty="0">
                <a:solidFill>
                  <a:srgbClr val="170F0E"/>
                </a:solidFill>
                <a:latin typeface="Arial Unicode MS"/>
                <a:cs typeface="Arial Unicode MS"/>
              </a:rPr>
              <a:t>キ</a:t>
            </a:r>
            <a:r>
              <a:rPr sz="550" spc="-70" dirty="0">
                <a:solidFill>
                  <a:srgbClr val="170F0E"/>
                </a:solidFill>
                <a:latin typeface="Arial Unicode MS"/>
                <a:cs typeface="Arial Unicode MS"/>
              </a:rPr>
              <a:t>ャ</a:t>
            </a:r>
            <a:r>
              <a:rPr sz="550" spc="-10" dirty="0">
                <a:solidFill>
                  <a:srgbClr val="170F0E"/>
                </a:solidFill>
                <a:latin typeface="Arial Unicode MS"/>
                <a:cs typeface="Arial Unicode MS"/>
              </a:rPr>
              <a:t>ビ</a:t>
            </a:r>
            <a:r>
              <a:rPr sz="550" spc="-80" dirty="0">
                <a:solidFill>
                  <a:srgbClr val="170F0E"/>
                </a:solidFill>
                <a:latin typeface="Arial Unicode MS"/>
                <a:cs typeface="Arial Unicode MS"/>
              </a:rPr>
              <a:t>ネ</a:t>
            </a:r>
            <a:r>
              <a:rPr sz="550" spc="-150" dirty="0">
                <a:solidFill>
                  <a:srgbClr val="170F0E"/>
                </a:solidFill>
                <a:latin typeface="Arial Unicode MS"/>
                <a:cs typeface="Arial Unicode MS"/>
              </a:rPr>
              <a:t>ッ</a:t>
            </a:r>
            <a:r>
              <a:rPr sz="550" spc="-55" dirty="0">
                <a:solidFill>
                  <a:srgbClr val="170F0E"/>
                </a:solidFill>
                <a:latin typeface="Arial Unicode MS"/>
                <a:cs typeface="Arial Unicode MS"/>
              </a:rPr>
              <a:t>ト〉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91" name="object 191"/>
          <p:cNvSpPr/>
          <p:nvPr/>
        </p:nvSpPr>
        <p:spPr>
          <a:xfrm>
            <a:off x="2385606" y="1396809"/>
            <a:ext cx="0" cy="431800"/>
          </a:xfrm>
          <a:custGeom>
            <a:avLst/>
            <a:gdLst/>
            <a:ahLst/>
            <a:cxnLst/>
            <a:rect l="l" t="t" r="r" b="b"/>
            <a:pathLst>
              <a:path h="431800">
                <a:moveTo>
                  <a:pt x="0" y="0"/>
                </a:moveTo>
                <a:lnTo>
                  <a:pt x="0" y="431380"/>
                </a:lnTo>
              </a:path>
            </a:pathLst>
          </a:custGeom>
          <a:ln w="3175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2376601" y="1396809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70" y="0"/>
                </a:moveTo>
                <a:lnTo>
                  <a:pt x="4038" y="0"/>
                </a:lnTo>
                <a:lnTo>
                  <a:pt x="0" y="4025"/>
                </a:lnTo>
                <a:lnTo>
                  <a:pt x="0" y="13970"/>
                </a:lnTo>
                <a:lnTo>
                  <a:pt x="4038" y="17995"/>
                </a:lnTo>
                <a:lnTo>
                  <a:pt x="13970" y="17995"/>
                </a:lnTo>
                <a:lnTo>
                  <a:pt x="18008" y="13970"/>
                </a:lnTo>
                <a:lnTo>
                  <a:pt x="18008" y="4025"/>
                </a:lnTo>
                <a:lnTo>
                  <a:pt x="13970" y="0"/>
                </a:lnTo>
                <a:close/>
              </a:path>
            </a:pathLst>
          </a:custGeom>
          <a:solidFill>
            <a:srgbClr val="120C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2376601" y="1810194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4">
                <a:moveTo>
                  <a:pt x="13970" y="0"/>
                </a:moveTo>
                <a:lnTo>
                  <a:pt x="4038" y="0"/>
                </a:lnTo>
                <a:lnTo>
                  <a:pt x="0" y="4025"/>
                </a:lnTo>
                <a:lnTo>
                  <a:pt x="0" y="13970"/>
                </a:lnTo>
                <a:lnTo>
                  <a:pt x="4038" y="17995"/>
                </a:lnTo>
                <a:lnTo>
                  <a:pt x="13970" y="17995"/>
                </a:lnTo>
                <a:lnTo>
                  <a:pt x="18008" y="13970"/>
                </a:lnTo>
                <a:lnTo>
                  <a:pt x="18008" y="4025"/>
                </a:lnTo>
                <a:lnTo>
                  <a:pt x="13970" y="0"/>
                </a:lnTo>
                <a:close/>
              </a:path>
            </a:pathLst>
          </a:custGeom>
          <a:solidFill>
            <a:srgbClr val="120C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3121317" y="1466024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381"/>
                </a:lnTo>
              </a:path>
            </a:pathLst>
          </a:custGeom>
          <a:ln w="3175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3112312" y="1466037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70" y="0"/>
                </a:moveTo>
                <a:lnTo>
                  <a:pt x="4038" y="0"/>
                </a:lnTo>
                <a:lnTo>
                  <a:pt x="0" y="4025"/>
                </a:lnTo>
                <a:lnTo>
                  <a:pt x="0" y="13970"/>
                </a:lnTo>
                <a:lnTo>
                  <a:pt x="4038" y="17995"/>
                </a:lnTo>
                <a:lnTo>
                  <a:pt x="13970" y="17995"/>
                </a:lnTo>
                <a:lnTo>
                  <a:pt x="18008" y="13970"/>
                </a:lnTo>
                <a:lnTo>
                  <a:pt x="18008" y="4025"/>
                </a:lnTo>
                <a:lnTo>
                  <a:pt x="13970" y="0"/>
                </a:lnTo>
                <a:close/>
              </a:path>
            </a:pathLst>
          </a:custGeom>
          <a:solidFill>
            <a:srgbClr val="120C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3112312" y="1806422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4">
                <a:moveTo>
                  <a:pt x="13970" y="0"/>
                </a:moveTo>
                <a:lnTo>
                  <a:pt x="4038" y="0"/>
                </a:lnTo>
                <a:lnTo>
                  <a:pt x="0" y="4025"/>
                </a:lnTo>
                <a:lnTo>
                  <a:pt x="0" y="13970"/>
                </a:lnTo>
                <a:lnTo>
                  <a:pt x="4038" y="17995"/>
                </a:lnTo>
                <a:lnTo>
                  <a:pt x="13970" y="17995"/>
                </a:lnTo>
                <a:lnTo>
                  <a:pt x="18008" y="13970"/>
                </a:lnTo>
                <a:lnTo>
                  <a:pt x="18008" y="4025"/>
                </a:lnTo>
                <a:lnTo>
                  <a:pt x="13970" y="0"/>
                </a:lnTo>
                <a:close/>
              </a:path>
            </a:pathLst>
          </a:custGeom>
          <a:solidFill>
            <a:srgbClr val="120C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 txBox="1"/>
          <p:nvPr/>
        </p:nvSpPr>
        <p:spPr>
          <a:xfrm>
            <a:off x="492214" y="1082950"/>
            <a:ext cx="1772285" cy="31242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  <a:tabLst>
                <a:tab pos="1470660" algn="l"/>
              </a:tabLst>
            </a:pPr>
            <a:r>
              <a:rPr sz="550" spc="-85" dirty="0">
                <a:solidFill>
                  <a:srgbClr val="170F0E"/>
                </a:solidFill>
                <a:latin typeface="Arial Unicode MS"/>
                <a:cs typeface="Arial Unicode MS"/>
              </a:rPr>
              <a:t>〈</a:t>
            </a:r>
            <a:r>
              <a:rPr sz="550" spc="-70" dirty="0">
                <a:solidFill>
                  <a:srgbClr val="170F0E"/>
                </a:solidFill>
                <a:latin typeface="Arial Unicode MS"/>
                <a:cs typeface="Arial Unicode MS"/>
              </a:rPr>
              <a:t>ト</a:t>
            </a:r>
            <a:r>
              <a:rPr sz="550" spc="-30" dirty="0">
                <a:solidFill>
                  <a:srgbClr val="170F0E"/>
                </a:solidFill>
                <a:latin typeface="Arial Unicode MS"/>
                <a:cs typeface="Arial Unicode MS"/>
              </a:rPr>
              <a:t>ー</a:t>
            </a:r>
            <a:r>
              <a:rPr sz="550" spc="-15" dirty="0">
                <a:solidFill>
                  <a:srgbClr val="170F0E"/>
                </a:solidFill>
                <a:latin typeface="Arial Unicode MS"/>
                <a:cs typeface="Arial Unicode MS"/>
              </a:rPr>
              <a:t>ル</a:t>
            </a:r>
            <a:r>
              <a:rPr sz="550" spc="-75" dirty="0">
                <a:solidFill>
                  <a:srgbClr val="170F0E"/>
                </a:solidFill>
                <a:latin typeface="Arial Unicode MS"/>
                <a:cs typeface="Arial Unicode MS"/>
              </a:rPr>
              <a:t>キ</a:t>
            </a:r>
            <a:r>
              <a:rPr sz="550" spc="-70" dirty="0">
                <a:solidFill>
                  <a:srgbClr val="170F0E"/>
                </a:solidFill>
                <a:latin typeface="Arial Unicode MS"/>
                <a:cs typeface="Arial Unicode MS"/>
              </a:rPr>
              <a:t>ャ</a:t>
            </a:r>
            <a:r>
              <a:rPr sz="550" spc="-10" dirty="0">
                <a:solidFill>
                  <a:srgbClr val="170F0E"/>
                </a:solidFill>
                <a:latin typeface="Arial Unicode MS"/>
                <a:cs typeface="Arial Unicode MS"/>
              </a:rPr>
              <a:t>ビ</a:t>
            </a:r>
            <a:r>
              <a:rPr sz="550" spc="-80" dirty="0">
                <a:solidFill>
                  <a:srgbClr val="170F0E"/>
                </a:solidFill>
                <a:latin typeface="Arial Unicode MS"/>
                <a:cs typeface="Arial Unicode MS"/>
              </a:rPr>
              <a:t>ネ</a:t>
            </a:r>
            <a:r>
              <a:rPr sz="550" spc="-150" dirty="0">
                <a:solidFill>
                  <a:srgbClr val="170F0E"/>
                </a:solidFill>
                <a:latin typeface="Arial Unicode MS"/>
                <a:cs typeface="Arial Unicode MS"/>
              </a:rPr>
              <a:t>ッ</a:t>
            </a:r>
            <a:r>
              <a:rPr sz="550" spc="-55" dirty="0">
                <a:solidFill>
                  <a:srgbClr val="170F0E"/>
                </a:solidFill>
                <a:latin typeface="Arial Unicode MS"/>
                <a:cs typeface="Arial Unicode MS"/>
              </a:rPr>
              <a:t>ト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〉</a:t>
            </a:r>
            <a:r>
              <a:rPr sz="550" dirty="0">
                <a:solidFill>
                  <a:srgbClr val="170F0E"/>
                </a:solidFill>
                <a:latin typeface="Arial Unicode MS"/>
                <a:cs typeface="Arial Unicode MS"/>
              </a:rPr>
              <a:t>	</a:t>
            </a:r>
            <a:r>
              <a:rPr sz="550" spc="15" dirty="0">
                <a:solidFill>
                  <a:srgbClr val="170F0E"/>
                </a:solidFill>
                <a:latin typeface="Arial Unicode MS"/>
                <a:cs typeface="Arial Unicode MS"/>
              </a:rPr>
              <a:t>〈中台〉</a:t>
            </a:r>
            <a:endParaRPr sz="550">
              <a:latin typeface="Arial Unicode MS"/>
              <a:cs typeface="Arial Unicode MS"/>
            </a:endParaRPr>
          </a:p>
          <a:p>
            <a:pPr marL="52069">
              <a:lnSpc>
                <a:spcPct val="100000"/>
              </a:lnSpc>
              <a:spcBef>
                <a:spcPts val="95"/>
              </a:spcBef>
              <a:tabLst>
                <a:tab pos="1023619" algn="l"/>
              </a:tabLst>
            </a:pPr>
            <a:r>
              <a:rPr sz="550" u="dash" dirty="0">
                <a:solidFill>
                  <a:srgbClr val="170F0E"/>
                </a:solidFill>
                <a:uFill>
                  <a:solidFill>
                    <a:srgbClr val="080706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550" spc="-35" dirty="0">
                <a:solidFill>
                  <a:srgbClr val="170F0E"/>
                </a:solidFill>
                <a:latin typeface="Times New Roman"/>
                <a:cs typeface="Times New Roman"/>
              </a:rPr>
              <a:t> </a:t>
            </a:r>
            <a:r>
              <a:rPr sz="550" spc="55" dirty="0">
                <a:solidFill>
                  <a:srgbClr val="170F0E"/>
                </a:solidFill>
                <a:latin typeface="Arial Unicode MS"/>
                <a:cs typeface="Arial Unicode MS"/>
              </a:rPr>
              <a:t>235cm</a:t>
            </a:r>
            <a:endParaRPr sz="550">
              <a:latin typeface="Arial Unicode MS"/>
              <a:cs typeface="Arial Unicode MS"/>
            </a:endParaRPr>
          </a:p>
          <a:p>
            <a:pPr marL="1037590">
              <a:lnSpc>
                <a:spcPct val="100000"/>
              </a:lnSpc>
              <a:spcBef>
                <a:spcPts val="95"/>
              </a:spcBef>
            </a:pPr>
            <a:r>
              <a:rPr sz="550" spc="55" dirty="0">
                <a:solidFill>
                  <a:srgbClr val="170F0E"/>
                </a:solidFill>
                <a:latin typeface="Arial Unicode MS"/>
                <a:cs typeface="Arial Unicode MS"/>
              </a:rPr>
              <a:t>215cm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98" name="object 198"/>
          <p:cNvSpPr txBox="1"/>
          <p:nvPr/>
        </p:nvSpPr>
        <p:spPr>
          <a:xfrm>
            <a:off x="2398179" y="1578809"/>
            <a:ext cx="27559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35" dirty="0">
                <a:solidFill>
                  <a:srgbClr val="170F0E"/>
                </a:solidFill>
                <a:latin typeface="Arial Unicode MS"/>
                <a:cs typeface="Arial Unicode MS"/>
              </a:rPr>
              <a:t>1</a:t>
            </a:r>
            <a:r>
              <a:rPr sz="550" spc="65" dirty="0">
                <a:solidFill>
                  <a:srgbClr val="170F0E"/>
                </a:solidFill>
                <a:latin typeface="Arial Unicode MS"/>
                <a:cs typeface="Arial Unicode MS"/>
              </a:rPr>
              <a:t>0</a:t>
            </a:r>
            <a:r>
              <a:rPr sz="550" spc="70" dirty="0">
                <a:solidFill>
                  <a:srgbClr val="170F0E"/>
                </a:solidFill>
                <a:latin typeface="Arial Unicode MS"/>
                <a:cs typeface="Arial Unicode MS"/>
              </a:rPr>
              <a:t>5</a:t>
            </a:r>
            <a:r>
              <a:rPr sz="550" spc="50" dirty="0">
                <a:solidFill>
                  <a:srgbClr val="170F0E"/>
                </a:solidFill>
                <a:latin typeface="Arial Unicode MS"/>
                <a:cs typeface="Arial Unicode MS"/>
              </a:rPr>
              <a:t>c</a:t>
            </a:r>
            <a:r>
              <a:rPr sz="550" spc="75" dirty="0">
                <a:solidFill>
                  <a:srgbClr val="170F0E"/>
                </a:solidFill>
                <a:latin typeface="Arial Unicode MS"/>
                <a:cs typeface="Arial Unicode MS"/>
              </a:rPr>
              <a:t>m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199" name="object 199"/>
          <p:cNvSpPr txBox="1"/>
          <p:nvPr/>
        </p:nvSpPr>
        <p:spPr>
          <a:xfrm>
            <a:off x="3136648" y="1578809"/>
            <a:ext cx="23114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60" dirty="0">
                <a:solidFill>
                  <a:srgbClr val="170F0E"/>
                </a:solidFill>
                <a:latin typeface="Arial Unicode MS"/>
                <a:cs typeface="Arial Unicode MS"/>
              </a:rPr>
              <a:t>8</a:t>
            </a:r>
            <a:r>
              <a:rPr sz="550" spc="70" dirty="0">
                <a:solidFill>
                  <a:srgbClr val="170F0E"/>
                </a:solidFill>
                <a:latin typeface="Arial Unicode MS"/>
                <a:cs typeface="Arial Unicode MS"/>
              </a:rPr>
              <a:t>5</a:t>
            </a:r>
            <a:r>
              <a:rPr sz="550" spc="50" dirty="0">
                <a:solidFill>
                  <a:srgbClr val="170F0E"/>
                </a:solidFill>
                <a:latin typeface="Arial Unicode MS"/>
                <a:cs typeface="Arial Unicode MS"/>
              </a:rPr>
              <a:t>c</a:t>
            </a:r>
            <a:r>
              <a:rPr sz="550" spc="75" dirty="0">
                <a:solidFill>
                  <a:srgbClr val="170F0E"/>
                </a:solidFill>
                <a:latin typeface="Arial Unicode MS"/>
                <a:cs typeface="Arial Unicode MS"/>
              </a:rPr>
              <a:t>m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212" name="object 212"/>
          <p:cNvSpPr txBox="1"/>
          <p:nvPr/>
        </p:nvSpPr>
        <p:spPr>
          <a:xfrm>
            <a:off x="969669" y="5333771"/>
            <a:ext cx="525780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spc="25" dirty="0">
                <a:solidFill>
                  <a:srgbClr val="170F0E"/>
                </a:solidFill>
                <a:latin typeface="Arial Unicode MS"/>
                <a:cs typeface="Arial Unicode MS"/>
              </a:rPr>
              <a:t>下段</a:t>
            </a:r>
            <a:r>
              <a:rPr sz="500" spc="20" dirty="0">
                <a:solidFill>
                  <a:srgbClr val="170F0E"/>
                </a:solidFill>
                <a:latin typeface="Arial Unicode MS"/>
                <a:cs typeface="Arial Unicode MS"/>
              </a:rPr>
              <a:t>引</a:t>
            </a:r>
            <a:r>
              <a:rPr sz="500" spc="-45" dirty="0">
                <a:solidFill>
                  <a:srgbClr val="170F0E"/>
                </a:solidFill>
                <a:latin typeface="Arial Unicode MS"/>
                <a:cs typeface="Arial Unicode MS"/>
              </a:rPr>
              <a:t>出し</a:t>
            </a:r>
            <a:r>
              <a:rPr sz="500" spc="-50" dirty="0">
                <a:solidFill>
                  <a:srgbClr val="170F0E"/>
                </a:solidFill>
                <a:latin typeface="Arial Unicode MS"/>
                <a:cs typeface="Arial Unicode MS"/>
              </a:rPr>
              <a:t>タ</a:t>
            </a:r>
            <a:r>
              <a:rPr sz="500" spc="-45" dirty="0">
                <a:solidFill>
                  <a:srgbClr val="170F0E"/>
                </a:solidFill>
                <a:latin typeface="Arial Unicode MS"/>
                <a:cs typeface="Arial Unicode MS"/>
              </a:rPr>
              <a:t>イ</a:t>
            </a:r>
            <a:r>
              <a:rPr sz="500" spc="30" dirty="0">
                <a:solidFill>
                  <a:srgbClr val="170F0E"/>
                </a:solidFill>
                <a:latin typeface="Arial Unicode MS"/>
                <a:cs typeface="Arial Unicode MS"/>
              </a:rPr>
              <a:t>プ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213" name="object 213"/>
          <p:cNvSpPr txBox="1"/>
          <p:nvPr/>
        </p:nvSpPr>
        <p:spPr>
          <a:xfrm>
            <a:off x="4117305" y="5333771"/>
            <a:ext cx="454659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spc="-30" dirty="0">
                <a:solidFill>
                  <a:srgbClr val="170F0E"/>
                </a:solidFill>
                <a:latin typeface="Arial Unicode MS"/>
                <a:cs typeface="Arial Unicode MS"/>
              </a:rPr>
              <a:t>オ</a:t>
            </a:r>
            <a:r>
              <a:rPr sz="500" spc="-15" dirty="0">
                <a:solidFill>
                  <a:srgbClr val="170F0E"/>
                </a:solidFill>
                <a:latin typeface="Arial Unicode MS"/>
                <a:cs typeface="Arial Unicode MS"/>
              </a:rPr>
              <a:t>ー</a:t>
            </a:r>
            <a:r>
              <a:rPr sz="500" dirty="0">
                <a:solidFill>
                  <a:srgbClr val="170F0E"/>
                </a:solidFill>
                <a:latin typeface="Arial Unicode MS"/>
                <a:cs typeface="Arial Unicode MS"/>
              </a:rPr>
              <a:t>プ</a:t>
            </a:r>
            <a:r>
              <a:rPr sz="500" spc="-35" dirty="0">
                <a:solidFill>
                  <a:srgbClr val="170F0E"/>
                </a:solidFill>
                <a:latin typeface="Arial Unicode MS"/>
                <a:cs typeface="Arial Unicode MS"/>
              </a:rPr>
              <a:t>ン</a:t>
            </a:r>
            <a:r>
              <a:rPr sz="500" spc="-50" dirty="0">
                <a:solidFill>
                  <a:srgbClr val="170F0E"/>
                </a:solidFill>
                <a:latin typeface="Arial Unicode MS"/>
                <a:cs typeface="Arial Unicode MS"/>
              </a:rPr>
              <a:t>タ</a:t>
            </a:r>
            <a:r>
              <a:rPr sz="500" spc="-45" dirty="0">
                <a:solidFill>
                  <a:srgbClr val="170F0E"/>
                </a:solidFill>
                <a:latin typeface="Arial Unicode MS"/>
                <a:cs typeface="Arial Unicode MS"/>
              </a:rPr>
              <a:t>イ</a:t>
            </a:r>
            <a:r>
              <a:rPr sz="500" spc="30" dirty="0">
                <a:solidFill>
                  <a:srgbClr val="170F0E"/>
                </a:solidFill>
                <a:latin typeface="Arial Unicode MS"/>
                <a:cs typeface="Arial Unicode MS"/>
              </a:rPr>
              <a:t>プ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214" name="object 214"/>
          <p:cNvSpPr txBox="1"/>
          <p:nvPr/>
        </p:nvSpPr>
        <p:spPr>
          <a:xfrm>
            <a:off x="6164352" y="6572722"/>
            <a:ext cx="454659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spc="-30" dirty="0">
                <a:solidFill>
                  <a:srgbClr val="170F0E"/>
                </a:solidFill>
                <a:latin typeface="Arial Unicode MS"/>
                <a:cs typeface="Arial Unicode MS"/>
              </a:rPr>
              <a:t>オ</a:t>
            </a:r>
            <a:r>
              <a:rPr sz="500" spc="-15" dirty="0">
                <a:solidFill>
                  <a:srgbClr val="170F0E"/>
                </a:solidFill>
                <a:latin typeface="Arial Unicode MS"/>
                <a:cs typeface="Arial Unicode MS"/>
              </a:rPr>
              <a:t>ー</a:t>
            </a:r>
            <a:r>
              <a:rPr sz="500" dirty="0">
                <a:solidFill>
                  <a:srgbClr val="170F0E"/>
                </a:solidFill>
                <a:latin typeface="Arial Unicode MS"/>
                <a:cs typeface="Arial Unicode MS"/>
              </a:rPr>
              <a:t>プ</a:t>
            </a:r>
            <a:r>
              <a:rPr sz="500" spc="-35" dirty="0">
                <a:solidFill>
                  <a:srgbClr val="170F0E"/>
                </a:solidFill>
                <a:latin typeface="Arial Unicode MS"/>
                <a:cs typeface="Arial Unicode MS"/>
              </a:rPr>
              <a:t>ン</a:t>
            </a:r>
            <a:r>
              <a:rPr sz="500" spc="-50" dirty="0">
                <a:solidFill>
                  <a:srgbClr val="170F0E"/>
                </a:solidFill>
                <a:latin typeface="Arial Unicode MS"/>
                <a:cs typeface="Arial Unicode MS"/>
              </a:rPr>
              <a:t>タ</a:t>
            </a:r>
            <a:r>
              <a:rPr sz="500" spc="-45" dirty="0">
                <a:solidFill>
                  <a:srgbClr val="170F0E"/>
                </a:solidFill>
                <a:latin typeface="Arial Unicode MS"/>
                <a:cs typeface="Arial Unicode MS"/>
              </a:rPr>
              <a:t>イ</a:t>
            </a:r>
            <a:r>
              <a:rPr sz="500" spc="30" dirty="0">
                <a:solidFill>
                  <a:srgbClr val="170F0E"/>
                </a:solidFill>
                <a:latin typeface="Arial Unicode MS"/>
                <a:cs typeface="Arial Unicode MS"/>
              </a:rPr>
              <a:t>プ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215" name="object 215"/>
          <p:cNvSpPr txBox="1"/>
          <p:nvPr/>
        </p:nvSpPr>
        <p:spPr>
          <a:xfrm>
            <a:off x="6317733" y="7519518"/>
            <a:ext cx="159385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spc="25" dirty="0">
                <a:solidFill>
                  <a:srgbClr val="170F0E"/>
                </a:solidFill>
                <a:latin typeface="Arial Unicode MS"/>
                <a:cs typeface="Arial Unicode MS"/>
              </a:rPr>
              <a:t>扉付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216" name="object 216"/>
          <p:cNvSpPr txBox="1"/>
          <p:nvPr/>
        </p:nvSpPr>
        <p:spPr>
          <a:xfrm>
            <a:off x="5167045" y="5333771"/>
            <a:ext cx="396240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spc="-15" dirty="0">
                <a:solidFill>
                  <a:srgbClr val="170F0E"/>
                </a:solidFill>
                <a:latin typeface="Arial Unicode MS"/>
                <a:cs typeface="Arial Unicode MS"/>
              </a:rPr>
              <a:t>開き</a:t>
            </a:r>
            <a:r>
              <a:rPr sz="500" spc="-10" dirty="0">
                <a:solidFill>
                  <a:srgbClr val="170F0E"/>
                </a:solidFill>
                <a:latin typeface="Arial Unicode MS"/>
                <a:cs typeface="Arial Unicode MS"/>
              </a:rPr>
              <a:t>扉</a:t>
            </a:r>
            <a:r>
              <a:rPr sz="500" spc="-50" dirty="0">
                <a:solidFill>
                  <a:srgbClr val="170F0E"/>
                </a:solidFill>
                <a:latin typeface="Arial Unicode MS"/>
                <a:cs typeface="Arial Unicode MS"/>
              </a:rPr>
              <a:t>タ</a:t>
            </a:r>
            <a:r>
              <a:rPr sz="500" spc="-45" dirty="0">
                <a:solidFill>
                  <a:srgbClr val="170F0E"/>
                </a:solidFill>
                <a:latin typeface="Arial Unicode MS"/>
                <a:cs typeface="Arial Unicode MS"/>
              </a:rPr>
              <a:t>イ</a:t>
            </a:r>
            <a:r>
              <a:rPr sz="500" spc="30" dirty="0">
                <a:solidFill>
                  <a:srgbClr val="170F0E"/>
                </a:solidFill>
                <a:latin typeface="Arial Unicode MS"/>
                <a:cs typeface="Arial Unicode MS"/>
              </a:rPr>
              <a:t>プ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217" name="object 217"/>
          <p:cNvSpPr txBox="1"/>
          <p:nvPr/>
        </p:nvSpPr>
        <p:spPr>
          <a:xfrm>
            <a:off x="1071176" y="6644719"/>
            <a:ext cx="328295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spc="35" dirty="0">
                <a:solidFill>
                  <a:srgbClr val="170F0E"/>
                </a:solidFill>
                <a:latin typeface="Arial Unicode MS"/>
                <a:cs typeface="Arial Unicode MS"/>
              </a:rPr>
              <a:t>3段引</a:t>
            </a:r>
            <a:r>
              <a:rPr sz="500" spc="-45" dirty="0">
                <a:solidFill>
                  <a:srgbClr val="170F0E"/>
                </a:solidFill>
                <a:latin typeface="Arial Unicode MS"/>
                <a:cs typeface="Arial Unicode MS"/>
              </a:rPr>
              <a:t>出</a:t>
            </a:r>
            <a:r>
              <a:rPr sz="500" spc="30" dirty="0">
                <a:solidFill>
                  <a:srgbClr val="170F0E"/>
                </a:solidFill>
                <a:latin typeface="Arial Unicode MS"/>
                <a:cs typeface="Arial Unicode MS"/>
              </a:rPr>
              <a:t>し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218" name="object 218"/>
          <p:cNvSpPr txBox="1"/>
          <p:nvPr/>
        </p:nvSpPr>
        <p:spPr>
          <a:xfrm>
            <a:off x="4170758" y="6644719"/>
            <a:ext cx="328295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spc="35" dirty="0">
                <a:solidFill>
                  <a:srgbClr val="170F0E"/>
                </a:solidFill>
                <a:latin typeface="Arial Unicode MS"/>
                <a:cs typeface="Arial Unicode MS"/>
              </a:rPr>
              <a:t>4段引</a:t>
            </a:r>
            <a:r>
              <a:rPr sz="500" spc="-45" dirty="0">
                <a:solidFill>
                  <a:srgbClr val="170F0E"/>
                </a:solidFill>
                <a:latin typeface="Arial Unicode MS"/>
                <a:cs typeface="Arial Unicode MS"/>
              </a:rPr>
              <a:t>出</a:t>
            </a:r>
            <a:r>
              <a:rPr sz="500" spc="30" dirty="0">
                <a:solidFill>
                  <a:srgbClr val="170F0E"/>
                </a:solidFill>
                <a:latin typeface="Arial Unicode MS"/>
                <a:cs typeface="Arial Unicode MS"/>
              </a:rPr>
              <a:t>し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219" name="object 219"/>
          <p:cNvSpPr txBox="1"/>
          <p:nvPr/>
        </p:nvSpPr>
        <p:spPr>
          <a:xfrm>
            <a:off x="5211522" y="6644719"/>
            <a:ext cx="327025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spc="50" dirty="0">
                <a:solidFill>
                  <a:srgbClr val="170F0E"/>
                </a:solidFill>
                <a:latin typeface="Arial Unicode MS"/>
                <a:cs typeface="Arial Unicode MS"/>
              </a:rPr>
              <a:t>1</a:t>
            </a:r>
            <a:r>
              <a:rPr sz="500" spc="20" dirty="0">
                <a:solidFill>
                  <a:srgbClr val="170F0E"/>
                </a:solidFill>
                <a:latin typeface="Arial Unicode MS"/>
                <a:cs typeface="Arial Unicode MS"/>
              </a:rPr>
              <a:t>段引</a:t>
            </a:r>
            <a:r>
              <a:rPr sz="500" spc="-45" dirty="0">
                <a:solidFill>
                  <a:srgbClr val="170F0E"/>
                </a:solidFill>
                <a:latin typeface="Arial Unicode MS"/>
                <a:cs typeface="Arial Unicode MS"/>
              </a:rPr>
              <a:t>出</a:t>
            </a:r>
            <a:r>
              <a:rPr sz="500" spc="30" dirty="0">
                <a:solidFill>
                  <a:srgbClr val="170F0E"/>
                </a:solidFill>
                <a:latin typeface="Arial Unicode MS"/>
                <a:cs typeface="Arial Unicode MS"/>
              </a:rPr>
              <a:t>し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220" name="object 220"/>
          <p:cNvSpPr txBox="1"/>
          <p:nvPr/>
        </p:nvSpPr>
        <p:spPr>
          <a:xfrm>
            <a:off x="2097548" y="7519518"/>
            <a:ext cx="327025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spc="15" dirty="0">
                <a:solidFill>
                  <a:srgbClr val="170F0E"/>
                </a:solidFill>
                <a:latin typeface="Arial Unicode MS"/>
                <a:cs typeface="Arial Unicode MS"/>
              </a:rPr>
              <a:t>1</a:t>
            </a:r>
            <a:r>
              <a:rPr sz="500" spc="55" dirty="0">
                <a:solidFill>
                  <a:srgbClr val="170F0E"/>
                </a:solidFill>
                <a:latin typeface="Arial Unicode MS"/>
                <a:cs typeface="Arial Unicode MS"/>
              </a:rPr>
              <a:t>段</a:t>
            </a:r>
            <a:r>
              <a:rPr sz="500" spc="20" dirty="0">
                <a:solidFill>
                  <a:srgbClr val="170F0E"/>
                </a:solidFill>
                <a:latin typeface="Arial Unicode MS"/>
                <a:cs typeface="Arial Unicode MS"/>
              </a:rPr>
              <a:t>引</a:t>
            </a:r>
            <a:r>
              <a:rPr sz="500" spc="-45" dirty="0">
                <a:solidFill>
                  <a:srgbClr val="170F0E"/>
                </a:solidFill>
                <a:latin typeface="Arial Unicode MS"/>
                <a:cs typeface="Arial Unicode MS"/>
              </a:rPr>
              <a:t>出</a:t>
            </a:r>
            <a:r>
              <a:rPr sz="500" spc="30" dirty="0">
                <a:solidFill>
                  <a:srgbClr val="170F0E"/>
                </a:solidFill>
                <a:latin typeface="Arial Unicode MS"/>
                <a:cs typeface="Arial Unicode MS"/>
              </a:rPr>
              <a:t>し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221" name="object 221"/>
          <p:cNvSpPr txBox="1"/>
          <p:nvPr/>
        </p:nvSpPr>
        <p:spPr>
          <a:xfrm>
            <a:off x="2097548" y="8723173"/>
            <a:ext cx="461499" cy="936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spc="15" dirty="0">
                <a:solidFill>
                  <a:srgbClr val="170F0E"/>
                </a:solidFill>
                <a:latin typeface="Arial Unicode MS"/>
                <a:cs typeface="Arial Unicode MS"/>
              </a:rPr>
              <a:t>1</a:t>
            </a:r>
            <a:r>
              <a:rPr sz="500" spc="55" dirty="0">
                <a:solidFill>
                  <a:srgbClr val="170F0E"/>
                </a:solidFill>
                <a:latin typeface="Arial Unicode MS"/>
                <a:cs typeface="Arial Unicode MS"/>
              </a:rPr>
              <a:t>段</a:t>
            </a:r>
            <a:r>
              <a:rPr sz="500" spc="20" dirty="0">
                <a:solidFill>
                  <a:srgbClr val="170F0E"/>
                </a:solidFill>
                <a:latin typeface="Arial Unicode MS"/>
                <a:cs typeface="Arial Unicode MS"/>
              </a:rPr>
              <a:t>引</a:t>
            </a:r>
            <a:r>
              <a:rPr sz="500" spc="-45" dirty="0">
                <a:solidFill>
                  <a:srgbClr val="170F0E"/>
                </a:solidFill>
                <a:latin typeface="Arial Unicode MS"/>
                <a:cs typeface="Arial Unicode MS"/>
              </a:rPr>
              <a:t>出</a:t>
            </a:r>
            <a:r>
              <a:rPr sz="500" spc="30" dirty="0">
                <a:solidFill>
                  <a:srgbClr val="170F0E"/>
                </a:solidFill>
                <a:latin typeface="Arial Unicode MS"/>
                <a:cs typeface="Arial Unicode MS"/>
              </a:rPr>
              <a:t>し</a:t>
            </a:r>
            <a:endParaRPr sz="500" dirty="0">
              <a:latin typeface="Arial Unicode MS"/>
              <a:cs typeface="Arial Unicode MS"/>
            </a:endParaRPr>
          </a:p>
        </p:txBody>
      </p:sp>
      <p:sp>
        <p:nvSpPr>
          <p:cNvPr id="222" name="object 222"/>
          <p:cNvSpPr/>
          <p:nvPr/>
        </p:nvSpPr>
        <p:spPr>
          <a:xfrm>
            <a:off x="3549243" y="1247902"/>
            <a:ext cx="381965" cy="24052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3978605" y="1247914"/>
            <a:ext cx="381965" cy="18698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4404804" y="1247914"/>
            <a:ext cx="381965" cy="13484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2321890" y="1805660"/>
            <a:ext cx="38735" cy="8890"/>
          </a:xfrm>
          <a:custGeom>
            <a:avLst/>
            <a:gdLst/>
            <a:ahLst/>
            <a:cxnLst/>
            <a:rect l="l" t="t" r="r" b="b"/>
            <a:pathLst>
              <a:path w="38735" h="8889">
                <a:moveTo>
                  <a:pt x="0" y="8890"/>
                </a:moveTo>
                <a:lnTo>
                  <a:pt x="38455" y="8890"/>
                </a:lnTo>
                <a:lnTo>
                  <a:pt x="38455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</a:pathLst>
          </a:custGeom>
          <a:solidFill>
            <a:srgbClr val="FAB7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2356154" y="1411960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700"/>
                </a:lnTo>
              </a:path>
            </a:pathLst>
          </a:custGeom>
          <a:ln w="8381">
            <a:solidFill>
              <a:srgbClr val="FAB7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2321890" y="1404340"/>
            <a:ext cx="38735" cy="7620"/>
          </a:xfrm>
          <a:custGeom>
            <a:avLst/>
            <a:gdLst/>
            <a:ahLst/>
            <a:cxnLst/>
            <a:rect l="l" t="t" r="r" b="b"/>
            <a:pathLst>
              <a:path w="38735" h="7619">
                <a:moveTo>
                  <a:pt x="0" y="7619"/>
                </a:moveTo>
                <a:lnTo>
                  <a:pt x="38455" y="7619"/>
                </a:lnTo>
                <a:lnTo>
                  <a:pt x="38455" y="0"/>
                </a:lnTo>
                <a:lnTo>
                  <a:pt x="0" y="0"/>
                </a:lnTo>
                <a:lnTo>
                  <a:pt x="0" y="7619"/>
                </a:lnTo>
                <a:close/>
              </a:path>
            </a:pathLst>
          </a:custGeom>
          <a:solidFill>
            <a:srgbClr val="FAB7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1969630" y="1805660"/>
            <a:ext cx="34290" cy="8890"/>
          </a:xfrm>
          <a:custGeom>
            <a:avLst/>
            <a:gdLst/>
            <a:ahLst/>
            <a:cxnLst/>
            <a:rect l="l" t="t" r="r" b="b"/>
            <a:pathLst>
              <a:path w="34289" h="8889">
                <a:moveTo>
                  <a:pt x="0" y="8890"/>
                </a:moveTo>
                <a:lnTo>
                  <a:pt x="34277" y="8890"/>
                </a:lnTo>
                <a:lnTo>
                  <a:pt x="34277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</a:pathLst>
          </a:custGeom>
          <a:solidFill>
            <a:srgbClr val="FAB7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1973821" y="1411960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700"/>
                </a:lnTo>
              </a:path>
            </a:pathLst>
          </a:custGeom>
          <a:ln w="8382">
            <a:solidFill>
              <a:srgbClr val="FAB7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1969630" y="1404340"/>
            <a:ext cx="34290" cy="7620"/>
          </a:xfrm>
          <a:custGeom>
            <a:avLst/>
            <a:gdLst/>
            <a:ahLst/>
            <a:cxnLst/>
            <a:rect l="l" t="t" r="r" b="b"/>
            <a:pathLst>
              <a:path w="34289" h="7619">
                <a:moveTo>
                  <a:pt x="0" y="7619"/>
                </a:moveTo>
                <a:lnTo>
                  <a:pt x="34277" y="7619"/>
                </a:lnTo>
                <a:lnTo>
                  <a:pt x="34277" y="0"/>
                </a:lnTo>
                <a:lnTo>
                  <a:pt x="0" y="0"/>
                </a:lnTo>
                <a:lnTo>
                  <a:pt x="0" y="7619"/>
                </a:lnTo>
                <a:close/>
              </a:path>
            </a:pathLst>
          </a:custGeom>
          <a:solidFill>
            <a:srgbClr val="FAB7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2003907" y="1806168"/>
            <a:ext cx="317982" cy="838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3054019" y="1805660"/>
            <a:ext cx="39370" cy="8890"/>
          </a:xfrm>
          <a:custGeom>
            <a:avLst/>
            <a:gdLst/>
            <a:ahLst/>
            <a:cxnLst/>
            <a:rect l="l" t="t" r="r" b="b"/>
            <a:pathLst>
              <a:path w="39369" h="8889">
                <a:moveTo>
                  <a:pt x="0" y="8890"/>
                </a:moveTo>
                <a:lnTo>
                  <a:pt x="39255" y="8890"/>
                </a:lnTo>
                <a:lnTo>
                  <a:pt x="39255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</a:pathLst>
          </a:custGeom>
          <a:solidFill>
            <a:srgbClr val="FAB7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3089084" y="1484350"/>
            <a:ext cx="0" cy="321310"/>
          </a:xfrm>
          <a:custGeom>
            <a:avLst/>
            <a:gdLst/>
            <a:ahLst/>
            <a:cxnLst/>
            <a:rect l="l" t="t" r="r" b="b"/>
            <a:pathLst>
              <a:path h="321310">
                <a:moveTo>
                  <a:pt x="0" y="0"/>
                </a:moveTo>
                <a:lnTo>
                  <a:pt x="0" y="321309"/>
                </a:lnTo>
              </a:path>
            </a:pathLst>
          </a:custGeom>
          <a:ln w="8381">
            <a:solidFill>
              <a:srgbClr val="FAB7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3054019" y="1475460"/>
            <a:ext cx="39370" cy="8890"/>
          </a:xfrm>
          <a:custGeom>
            <a:avLst/>
            <a:gdLst/>
            <a:ahLst/>
            <a:cxnLst/>
            <a:rect l="l" t="t" r="r" b="b"/>
            <a:pathLst>
              <a:path w="39369" h="8890">
                <a:moveTo>
                  <a:pt x="0" y="8890"/>
                </a:moveTo>
                <a:lnTo>
                  <a:pt x="39255" y="8890"/>
                </a:lnTo>
                <a:lnTo>
                  <a:pt x="39255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</a:pathLst>
          </a:custGeom>
          <a:solidFill>
            <a:srgbClr val="FAB7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2702560" y="1805660"/>
            <a:ext cx="34290" cy="8890"/>
          </a:xfrm>
          <a:custGeom>
            <a:avLst/>
            <a:gdLst/>
            <a:ahLst/>
            <a:cxnLst/>
            <a:rect l="l" t="t" r="r" b="b"/>
            <a:pathLst>
              <a:path w="34289" h="8889">
                <a:moveTo>
                  <a:pt x="0" y="8890"/>
                </a:moveTo>
                <a:lnTo>
                  <a:pt x="34277" y="8890"/>
                </a:lnTo>
                <a:lnTo>
                  <a:pt x="34277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</a:pathLst>
          </a:custGeom>
          <a:solidFill>
            <a:srgbClr val="FAB7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2706751" y="1484350"/>
            <a:ext cx="0" cy="321310"/>
          </a:xfrm>
          <a:custGeom>
            <a:avLst/>
            <a:gdLst/>
            <a:ahLst/>
            <a:cxnLst/>
            <a:rect l="l" t="t" r="r" b="b"/>
            <a:pathLst>
              <a:path h="321310">
                <a:moveTo>
                  <a:pt x="0" y="0"/>
                </a:moveTo>
                <a:lnTo>
                  <a:pt x="0" y="321309"/>
                </a:lnTo>
              </a:path>
            </a:pathLst>
          </a:custGeom>
          <a:ln w="8381">
            <a:solidFill>
              <a:srgbClr val="FAB7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2736837" y="1806168"/>
            <a:ext cx="317182" cy="838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2702560" y="1475460"/>
            <a:ext cx="351459" cy="89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 txBox="1"/>
          <p:nvPr/>
        </p:nvSpPr>
        <p:spPr>
          <a:xfrm>
            <a:off x="3569296" y="1432899"/>
            <a:ext cx="1547495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330960" algn="l"/>
              </a:tabLst>
            </a:pPr>
            <a:r>
              <a:rPr sz="550" dirty="0">
                <a:solidFill>
                  <a:srgbClr val="170F0E"/>
                </a:solidFill>
                <a:latin typeface="Times New Roman"/>
                <a:cs typeface="Times New Roman"/>
              </a:rPr>
              <a:t> 	</a:t>
            </a:r>
            <a:r>
              <a:rPr sz="550" spc="60" dirty="0">
                <a:solidFill>
                  <a:srgbClr val="170F0E"/>
                </a:solidFill>
                <a:latin typeface="Arial Unicode MS"/>
                <a:cs typeface="Arial Unicode MS"/>
              </a:rPr>
              <a:t>90</a:t>
            </a:r>
            <a:r>
              <a:rPr sz="550" spc="45" dirty="0">
                <a:solidFill>
                  <a:srgbClr val="170F0E"/>
                </a:solidFill>
                <a:latin typeface="Arial Unicode MS"/>
                <a:cs typeface="Arial Unicode MS"/>
              </a:rPr>
              <a:t>c</a:t>
            </a:r>
            <a:r>
              <a:rPr sz="550" spc="75" dirty="0">
                <a:solidFill>
                  <a:srgbClr val="170F0E"/>
                </a:solidFill>
                <a:latin typeface="Arial Unicode MS"/>
                <a:cs typeface="Arial Unicode MS"/>
              </a:rPr>
              <a:t>m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240" name="object 240"/>
          <p:cNvSpPr txBox="1"/>
          <p:nvPr/>
        </p:nvSpPr>
        <p:spPr>
          <a:xfrm>
            <a:off x="4001909" y="1375752"/>
            <a:ext cx="1312545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099185" algn="l"/>
              </a:tabLst>
            </a:pPr>
            <a:r>
              <a:rPr sz="550" dirty="0">
                <a:solidFill>
                  <a:srgbClr val="170F0E"/>
                </a:solidFill>
                <a:latin typeface="Times New Roman"/>
                <a:cs typeface="Times New Roman"/>
              </a:rPr>
              <a:t> 	</a:t>
            </a:r>
            <a:r>
              <a:rPr sz="550" spc="40" dirty="0">
                <a:solidFill>
                  <a:srgbClr val="170F0E"/>
                </a:solidFill>
                <a:latin typeface="Arial Unicode MS"/>
                <a:cs typeface="Arial Unicode MS"/>
              </a:rPr>
              <a:t>7</a:t>
            </a:r>
            <a:r>
              <a:rPr sz="550" spc="65" dirty="0">
                <a:solidFill>
                  <a:srgbClr val="170F0E"/>
                </a:solidFill>
                <a:latin typeface="Arial Unicode MS"/>
                <a:cs typeface="Arial Unicode MS"/>
              </a:rPr>
              <a:t>0</a:t>
            </a:r>
            <a:r>
              <a:rPr sz="550" spc="35" dirty="0">
                <a:solidFill>
                  <a:srgbClr val="170F0E"/>
                </a:solidFill>
                <a:latin typeface="Arial Unicode MS"/>
                <a:cs typeface="Arial Unicode MS"/>
              </a:rPr>
              <a:t>c</a:t>
            </a:r>
            <a:r>
              <a:rPr sz="550" spc="75" dirty="0">
                <a:solidFill>
                  <a:srgbClr val="170F0E"/>
                </a:solidFill>
                <a:latin typeface="Arial Unicode MS"/>
                <a:cs typeface="Arial Unicode MS"/>
              </a:rPr>
              <a:t>m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241" name="object 241"/>
          <p:cNvSpPr txBox="1"/>
          <p:nvPr/>
        </p:nvSpPr>
        <p:spPr>
          <a:xfrm>
            <a:off x="4426711" y="1322364"/>
            <a:ext cx="115316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939800" algn="l"/>
              </a:tabLst>
            </a:pPr>
            <a:r>
              <a:rPr sz="550" dirty="0">
                <a:solidFill>
                  <a:srgbClr val="170F0E"/>
                </a:solidFill>
                <a:latin typeface="Times New Roman"/>
                <a:cs typeface="Times New Roman"/>
              </a:rPr>
              <a:t> 	</a:t>
            </a:r>
            <a:r>
              <a:rPr sz="550" spc="50" dirty="0">
                <a:solidFill>
                  <a:srgbClr val="170F0E"/>
                </a:solidFill>
                <a:latin typeface="Arial Unicode MS"/>
                <a:cs typeface="Arial Unicode MS"/>
              </a:rPr>
              <a:t>5</a:t>
            </a:r>
            <a:r>
              <a:rPr sz="550" spc="65" dirty="0">
                <a:solidFill>
                  <a:srgbClr val="170F0E"/>
                </a:solidFill>
                <a:latin typeface="Arial Unicode MS"/>
                <a:cs typeface="Arial Unicode MS"/>
              </a:rPr>
              <a:t>0</a:t>
            </a:r>
            <a:r>
              <a:rPr sz="550" spc="45" dirty="0">
                <a:solidFill>
                  <a:srgbClr val="170F0E"/>
                </a:solidFill>
                <a:latin typeface="Arial Unicode MS"/>
                <a:cs typeface="Arial Unicode MS"/>
              </a:rPr>
              <a:t>cm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242" name="object 242"/>
          <p:cNvSpPr/>
          <p:nvPr/>
        </p:nvSpPr>
        <p:spPr>
          <a:xfrm>
            <a:off x="3581996" y="1488440"/>
            <a:ext cx="1287145" cy="0"/>
          </a:xfrm>
          <a:custGeom>
            <a:avLst/>
            <a:gdLst/>
            <a:ahLst/>
            <a:cxnLst/>
            <a:rect l="l" t="t" r="r" b="b"/>
            <a:pathLst>
              <a:path w="1287145">
                <a:moveTo>
                  <a:pt x="0" y="0"/>
                </a:moveTo>
                <a:lnTo>
                  <a:pt x="1287132" y="0"/>
                </a:lnTo>
              </a:path>
            </a:pathLst>
          </a:custGeom>
          <a:ln w="3175">
            <a:solidFill>
              <a:srgbClr val="080706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4014609" y="1434897"/>
            <a:ext cx="1051560" cy="0"/>
          </a:xfrm>
          <a:custGeom>
            <a:avLst/>
            <a:gdLst/>
            <a:ahLst/>
            <a:cxnLst/>
            <a:rect l="l" t="t" r="r" b="b"/>
            <a:pathLst>
              <a:path w="1051560">
                <a:moveTo>
                  <a:pt x="0" y="0"/>
                </a:moveTo>
                <a:lnTo>
                  <a:pt x="1051204" y="0"/>
                </a:lnTo>
              </a:path>
            </a:pathLst>
          </a:custGeom>
          <a:ln w="3175">
            <a:solidFill>
              <a:srgbClr val="080706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4439411" y="1382763"/>
            <a:ext cx="907415" cy="0"/>
          </a:xfrm>
          <a:custGeom>
            <a:avLst/>
            <a:gdLst/>
            <a:ahLst/>
            <a:cxnLst/>
            <a:rect l="l" t="t" r="r" b="b"/>
            <a:pathLst>
              <a:path w="907414">
                <a:moveTo>
                  <a:pt x="0" y="0"/>
                </a:moveTo>
                <a:lnTo>
                  <a:pt x="907199" y="0"/>
                </a:lnTo>
              </a:path>
            </a:pathLst>
          </a:custGeom>
          <a:ln w="3175">
            <a:solidFill>
              <a:srgbClr val="080706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 txBox="1"/>
          <p:nvPr/>
        </p:nvSpPr>
        <p:spPr>
          <a:xfrm>
            <a:off x="3954488" y="1892080"/>
            <a:ext cx="231140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60" dirty="0">
                <a:solidFill>
                  <a:srgbClr val="170F0E"/>
                </a:solidFill>
                <a:latin typeface="Arial Unicode MS"/>
                <a:cs typeface="Arial Unicode MS"/>
              </a:rPr>
              <a:t>8</a:t>
            </a:r>
            <a:r>
              <a:rPr sz="550" spc="70" dirty="0">
                <a:solidFill>
                  <a:srgbClr val="170F0E"/>
                </a:solidFill>
                <a:latin typeface="Arial Unicode MS"/>
                <a:cs typeface="Arial Unicode MS"/>
              </a:rPr>
              <a:t>5</a:t>
            </a:r>
            <a:r>
              <a:rPr sz="550" spc="50" dirty="0">
                <a:solidFill>
                  <a:srgbClr val="170F0E"/>
                </a:solidFill>
                <a:latin typeface="Arial Unicode MS"/>
                <a:cs typeface="Arial Unicode MS"/>
              </a:rPr>
              <a:t>c</a:t>
            </a:r>
            <a:r>
              <a:rPr sz="550" spc="75" dirty="0">
                <a:solidFill>
                  <a:srgbClr val="170F0E"/>
                </a:solidFill>
                <a:latin typeface="Arial Unicode MS"/>
                <a:cs typeface="Arial Unicode MS"/>
              </a:rPr>
              <a:t>m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246" name="object 246"/>
          <p:cNvSpPr/>
          <p:nvPr/>
        </p:nvSpPr>
        <p:spPr>
          <a:xfrm>
            <a:off x="4769230" y="1784007"/>
            <a:ext cx="0" cy="297180"/>
          </a:xfrm>
          <a:custGeom>
            <a:avLst/>
            <a:gdLst/>
            <a:ahLst/>
            <a:cxnLst/>
            <a:rect l="l" t="t" r="r" b="b"/>
            <a:pathLst>
              <a:path h="297180">
                <a:moveTo>
                  <a:pt x="0" y="0"/>
                </a:moveTo>
                <a:lnTo>
                  <a:pt x="0" y="297040"/>
                </a:lnTo>
              </a:path>
            </a:pathLst>
          </a:custGeom>
          <a:ln w="3175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4760214" y="1784007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4">
                <a:moveTo>
                  <a:pt x="13982" y="0"/>
                </a:moveTo>
                <a:lnTo>
                  <a:pt x="4038" y="0"/>
                </a:lnTo>
                <a:lnTo>
                  <a:pt x="0" y="4025"/>
                </a:lnTo>
                <a:lnTo>
                  <a:pt x="0" y="13970"/>
                </a:lnTo>
                <a:lnTo>
                  <a:pt x="4038" y="17995"/>
                </a:lnTo>
                <a:lnTo>
                  <a:pt x="13982" y="17995"/>
                </a:lnTo>
                <a:lnTo>
                  <a:pt x="18008" y="13970"/>
                </a:lnTo>
                <a:lnTo>
                  <a:pt x="18008" y="4025"/>
                </a:lnTo>
                <a:lnTo>
                  <a:pt x="13982" y="0"/>
                </a:lnTo>
                <a:close/>
              </a:path>
            </a:pathLst>
          </a:custGeom>
          <a:solidFill>
            <a:srgbClr val="120C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4760214" y="2063051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4">
                <a:moveTo>
                  <a:pt x="13982" y="0"/>
                </a:moveTo>
                <a:lnTo>
                  <a:pt x="4038" y="0"/>
                </a:lnTo>
                <a:lnTo>
                  <a:pt x="0" y="4025"/>
                </a:lnTo>
                <a:lnTo>
                  <a:pt x="0" y="13970"/>
                </a:lnTo>
                <a:lnTo>
                  <a:pt x="4038" y="17995"/>
                </a:lnTo>
                <a:lnTo>
                  <a:pt x="13982" y="17995"/>
                </a:lnTo>
                <a:lnTo>
                  <a:pt x="18008" y="13970"/>
                </a:lnTo>
                <a:lnTo>
                  <a:pt x="18008" y="4025"/>
                </a:lnTo>
                <a:lnTo>
                  <a:pt x="13982" y="0"/>
                </a:lnTo>
                <a:close/>
              </a:path>
            </a:pathLst>
          </a:custGeom>
          <a:solidFill>
            <a:srgbClr val="120C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3576192" y="1769541"/>
            <a:ext cx="338975" cy="34503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3943400" y="1821853"/>
            <a:ext cx="0" cy="264160"/>
          </a:xfrm>
          <a:custGeom>
            <a:avLst/>
            <a:gdLst/>
            <a:ahLst/>
            <a:cxnLst/>
            <a:rect l="l" t="t" r="r" b="b"/>
            <a:pathLst>
              <a:path h="264160">
                <a:moveTo>
                  <a:pt x="0" y="0"/>
                </a:moveTo>
                <a:lnTo>
                  <a:pt x="0" y="264147"/>
                </a:lnTo>
              </a:path>
            </a:pathLst>
          </a:custGeom>
          <a:ln w="3175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3934383" y="1812849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4">
                <a:moveTo>
                  <a:pt x="13982" y="0"/>
                </a:moveTo>
                <a:lnTo>
                  <a:pt x="4038" y="0"/>
                </a:lnTo>
                <a:lnTo>
                  <a:pt x="0" y="4025"/>
                </a:lnTo>
                <a:lnTo>
                  <a:pt x="0" y="13970"/>
                </a:lnTo>
                <a:lnTo>
                  <a:pt x="4038" y="17995"/>
                </a:lnTo>
                <a:lnTo>
                  <a:pt x="13982" y="17995"/>
                </a:lnTo>
                <a:lnTo>
                  <a:pt x="18008" y="13970"/>
                </a:lnTo>
                <a:lnTo>
                  <a:pt x="18008" y="4025"/>
                </a:lnTo>
                <a:lnTo>
                  <a:pt x="13982" y="0"/>
                </a:lnTo>
                <a:close/>
              </a:path>
            </a:pathLst>
          </a:custGeom>
          <a:solidFill>
            <a:srgbClr val="120C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3934383" y="2068004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4">
                <a:moveTo>
                  <a:pt x="13982" y="0"/>
                </a:moveTo>
                <a:lnTo>
                  <a:pt x="4038" y="0"/>
                </a:lnTo>
                <a:lnTo>
                  <a:pt x="0" y="4025"/>
                </a:lnTo>
                <a:lnTo>
                  <a:pt x="0" y="13970"/>
                </a:lnTo>
                <a:lnTo>
                  <a:pt x="4038" y="17995"/>
                </a:lnTo>
                <a:lnTo>
                  <a:pt x="13982" y="17995"/>
                </a:lnTo>
                <a:lnTo>
                  <a:pt x="18008" y="13970"/>
                </a:lnTo>
                <a:lnTo>
                  <a:pt x="18008" y="4025"/>
                </a:lnTo>
                <a:lnTo>
                  <a:pt x="13982" y="0"/>
                </a:lnTo>
                <a:close/>
              </a:path>
            </a:pathLst>
          </a:custGeom>
          <a:solidFill>
            <a:srgbClr val="120C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 txBox="1"/>
          <p:nvPr/>
        </p:nvSpPr>
        <p:spPr>
          <a:xfrm>
            <a:off x="4781981" y="1864343"/>
            <a:ext cx="233045" cy="112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70" dirty="0">
                <a:solidFill>
                  <a:srgbClr val="170F0E"/>
                </a:solidFill>
                <a:latin typeface="Arial Unicode MS"/>
                <a:cs typeface="Arial Unicode MS"/>
              </a:rPr>
              <a:t>9</a:t>
            </a:r>
            <a:r>
              <a:rPr sz="550" spc="75" dirty="0">
                <a:solidFill>
                  <a:srgbClr val="170F0E"/>
                </a:solidFill>
                <a:latin typeface="Arial Unicode MS"/>
                <a:cs typeface="Arial Unicode MS"/>
              </a:rPr>
              <a:t>9</a:t>
            </a:r>
            <a:r>
              <a:rPr sz="550" spc="50" dirty="0">
                <a:solidFill>
                  <a:srgbClr val="170F0E"/>
                </a:solidFill>
                <a:latin typeface="Arial Unicode MS"/>
                <a:cs typeface="Arial Unicode MS"/>
              </a:rPr>
              <a:t>c</a:t>
            </a:r>
            <a:r>
              <a:rPr sz="550" spc="75" dirty="0">
                <a:solidFill>
                  <a:srgbClr val="170F0E"/>
                </a:solidFill>
                <a:latin typeface="Arial Unicode MS"/>
                <a:cs typeface="Arial Unicode MS"/>
              </a:rPr>
              <a:t>m</a:t>
            </a:r>
            <a:endParaRPr sz="550">
              <a:latin typeface="Arial Unicode MS"/>
              <a:cs typeface="Arial Unicode MS"/>
            </a:endParaRPr>
          </a:p>
        </p:txBody>
      </p:sp>
      <p:sp>
        <p:nvSpPr>
          <p:cNvPr id="254" name="object 254"/>
          <p:cNvSpPr txBox="1"/>
          <p:nvPr/>
        </p:nvSpPr>
        <p:spPr>
          <a:xfrm>
            <a:off x="4367619" y="2407509"/>
            <a:ext cx="231140" cy="10413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50" spc="-60" dirty="0">
                <a:solidFill>
                  <a:srgbClr val="787778"/>
                </a:solidFill>
                <a:latin typeface="Arial Unicode MS"/>
                <a:cs typeface="Arial Unicode MS"/>
              </a:rPr>
              <a:t>高さ</a:t>
            </a:r>
            <a:r>
              <a:rPr sz="500" spc="5" dirty="0">
                <a:solidFill>
                  <a:srgbClr val="787778"/>
                </a:solidFill>
                <a:latin typeface="Arial Unicode MS"/>
                <a:cs typeface="Arial Unicode MS"/>
              </a:rPr>
              <a:t>9</a:t>
            </a:r>
            <a:r>
              <a:rPr sz="500" spc="10" dirty="0">
                <a:solidFill>
                  <a:srgbClr val="787778"/>
                </a:solidFill>
                <a:latin typeface="Arial Unicode MS"/>
                <a:cs typeface="Arial Unicode MS"/>
              </a:rPr>
              <a:t>9</a:t>
            </a:r>
            <a:r>
              <a:rPr sz="350" spc="-15" dirty="0">
                <a:solidFill>
                  <a:srgbClr val="787778"/>
                </a:solidFill>
                <a:latin typeface="Arial Unicode MS"/>
                <a:cs typeface="Arial Unicode MS"/>
              </a:rPr>
              <a:t>cm</a:t>
            </a:r>
            <a:endParaRPr sz="350">
              <a:latin typeface="Arial Unicode MS"/>
              <a:cs typeface="Arial Unicode MS"/>
            </a:endParaRPr>
          </a:p>
        </p:txBody>
      </p:sp>
      <p:sp>
        <p:nvSpPr>
          <p:cNvPr id="255" name="object 255"/>
          <p:cNvSpPr/>
          <p:nvPr/>
        </p:nvSpPr>
        <p:spPr>
          <a:xfrm>
            <a:off x="4241888" y="2212276"/>
            <a:ext cx="109855" cy="171450"/>
          </a:xfrm>
          <a:custGeom>
            <a:avLst/>
            <a:gdLst/>
            <a:ahLst/>
            <a:cxnLst/>
            <a:rect l="l" t="t" r="r" b="b"/>
            <a:pathLst>
              <a:path w="109854" h="171450">
                <a:moveTo>
                  <a:pt x="0" y="0"/>
                </a:moveTo>
                <a:lnTo>
                  <a:pt x="109270" y="0"/>
                </a:lnTo>
                <a:lnTo>
                  <a:pt x="109270" y="171424"/>
                </a:lnTo>
                <a:lnTo>
                  <a:pt x="0" y="171424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4132592" y="2212276"/>
            <a:ext cx="109855" cy="171450"/>
          </a:xfrm>
          <a:custGeom>
            <a:avLst/>
            <a:gdLst/>
            <a:ahLst/>
            <a:cxnLst/>
            <a:rect l="l" t="t" r="r" b="b"/>
            <a:pathLst>
              <a:path w="109854" h="171450">
                <a:moveTo>
                  <a:pt x="0" y="0"/>
                </a:moveTo>
                <a:lnTo>
                  <a:pt x="109283" y="0"/>
                </a:lnTo>
                <a:lnTo>
                  <a:pt x="109283" y="171424"/>
                </a:lnTo>
                <a:lnTo>
                  <a:pt x="0" y="171424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3914025" y="2787796"/>
            <a:ext cx="437515" cy="0"/>
          </a:xfrm>
          <a:custGeom>
            <a:avLst/>
            <a:gdLst/>
            <a:ahLst/>
            <a:cxnLst/>
            <a:rect l="l" t="t" r="r" b="b"/>
            <a:pathLst>
              <a:path w="437514">
                <a:moveTo>
                  <a:pt x="0" y="0"/>
                </a:moveTo>
                <a:lnTo>
                  <a:pt x="437134" y="0"/>
                </a:lnTo>
              </a:path>
            </a:pathLst>
          </a:custGeom>
          <a:ln w="14693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4127734" y="2587161"/>
            <a:ext cx="228282" cy="19815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3914025" y="2212276"/>
            <a:ext cx="109855" cy="568325"/>
          </a:xfrm>
          <a:custGeom>
            <a:avLst/>
            <a:gdLst/>
            <a:ahLst/>
            <a:cxnLst/>
            <a:rect l="l" t="t" r="r" b="b"/>
            <a:pathLst>
              <a:path w="109854" h="568325">
                <a:moveTo>
                  <a:pt x="0" y="568172"/>
                </a:moveTo>
                <a:lnTo>
                  <a:pt x="109270" y="568172"/>
                </a:lnTo>
                <a:lnTo>
                  <a:pt x="109270" y="0"/>
                </a:lnTo>
                <a:lnTo>
                  <a:pt x="0" y="0"/>
                </a:lnTo>
                <a:lnTo>
                  <a:pt x="0" y="5681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3914025" y="2212276"/>
            <a:ext cx="109855" cy="568325"/>
          </a:xfrm>
          <a:custGeom>
            <a:avLst/>
            <a:gdLst/>
            <a:ahLst/>
            <a:cxnLst/>
            <a:rect l="l" t="t" r="r" b="b"/>
            <a:pathLst>
              <a:path w="109854" h="568325">
                <a:moveTo>
                  <a:pt x="0" y="0"/>
                </a:moveTo>
                <a:lnTo>
                  <a:pt x="109270" y="0"/>
                </a:lnTo>
                <a:lnTo>
                  <a:pt x="109270" y="568172"/>
                </a:lnTo>
                <a:lnTo>
                  <a:pt x="0" y="568172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4023296" y="2212276"/>
            <a:ext cx="109855" cy="568325"/>
          </a:xfrm>
          <a:custGeom>
            <a:avLst/>
            <a:gdLst/>
            <a:ahLst/>
            <a:cxnLst/>
            <a:rect l="l" t="t" r="r" b="b"/>
            <a:pathLst>
              <a:path w="109854" h="568325">
                <a:moveTo>
                  <a:pt x="0" y="568172"/>
                </a:moveTo>
                <a:lnTo>
                  <a:pt x="109283" y="568172"/>
                </a:lnTo>
                <a:lnTo>
                  <a:pt x="109283" y="0"/>
                </a:lnTo>
                <a:lnTo>
                  <a:pt x="0" y="0"/>
                </a:lnTo>
                <a:lnTo>
                  <a:pt x="0" y="5681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4023296" y="2212276"/>
            <a:ext cx="109855" cy="568325"/>
          </a:xfrm>
          <a:custGeom>
            <a:avLst/>
            <a:gdLst/>
            <a:ahLst/>
            <a:cxnLst/>
            <a:rect l="l" t="t" r="r" b="b"/>
            <a:pathLst>
              <a:path w="109854" h="568325">
                <a:moveTo>
                  <a:pt x="0" y="0"/>
                </a:moveTo>
                <a:lnTo>
                  <a:pt x="109283" y="0"/>
                </a:lnTo>
                <a:lnTo>
                  <a:pt x="109283" y="568172"/>
                </a:lnTo>
                <a:lnTo>
                  <a:pt x="0" y="568172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4132592" y="2580335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79" y="0"/>
                </a:lnTo>
              </a:path>
            </a:pathLst>
          </a:custGeom>
          <a:ln w="2331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4132592" y="2568676"/>
            <a:ext cx="219075" cy="23495"/>
          </a:xfrm>
          <a:custGeom>
            <a:avLst/>
            <a:gdLst/>
            <a:ahLst/>
            <a:cxnLst/>
            <a:rect l="l" t="t" r="r" b="b"/>
            <a:pathLst>
              <a:path w="219075" h="23494">
                <a:moveTo>
                  <a:pt x="0" y="0"/>
                </a:moveTo>
                <a:lnTo>
                  <a:pt x="218579" y="0"/>
                </a:lnTo>
                <a:lnTo>
                  <a:pt x="218579" y="23317"/>
                </a:lnTo>
                <a:lnTo>
                  <a:pt x="0" y="23317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4380306" y="2787796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92" y="0"/>
                </a:lnTo>
              </a:path>
            </a:pathLst>
          </a:custGeom>
          <a:ln w="14693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4380306" y="2533700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4" h="247014">
                <a:moveTo>
                  <a:pt x="0" y="246748"/>
                </a:moveTo>
                <a:lnTo>
                  <a:pt x="109296" y="246748"/>
                </a:lnTo>
                <a:lnTo>
                  <a:pt x="109296" y="0"/>
                </a:lnTo>
                <a:lnTo>
                  <a:pt x="0" y="0"/>
                </a:lnTo>
                <a:lnTo>
                  <a:pt x="0" y="246748"/>
                </a:lnTo>
                <a:close/>
              </a:path>
            </a:pathLst>
          </a:custGeom>
          <a:solidFill>
            <a:srgbClr val="FFDF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4380306" y="2533700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4" h="247014">
                <a:moveTo>
                  <a:pt x="0" y="0"/>
                </a:moveTo>
                <a:lnTo>
                  <a:pt x="109296" y="0"/>
                </a:lnTo>
                <a:lnTo>
                  <a:pt x="109296" y="246748"/>
                </a:lnTo>
                <a:lnTo>
                  <a:pt x="0" y="246748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4489602" y="2533700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4" h="247014">
                <a:moveTo>
                  <a:pt x="0" y="246748"/>
                </a:moveTo>
                <a:lnTo>
                  <a:pt x="109270" y="246748"/>
                </a:lnTo>
                <a:lnTo>
                  <a:pt x="109270" y="0"/>
                </a:lnTo>
                <a:lnTo>
                  <a:pt x="0" y="0"/>
                </a:lnTo>
                <a:lnTo>
                  <a:pt x="0" y="246748"/>
                </a:lnTo>
                <a:close/>
              </a:path>
            </a:pathLst>
          </a:custGeom>
          <a:solidFill>
            <a:srgbClr val="FFDF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4489602" y="2533700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4" h="247014">
                <a:moveTo>
                  <a:pt x="0" y="0"/>
                </a:moveTo>
                <a:lnTo>
                  <a:pt x="109270" y="0"/>
                </a:lnTo>
                <a:lnTo>
                  <a:pt x="109270" y="246748"/>
                </a:lnTo>
                <a:lnTo>
                  <a:pt x="0" y="246748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4375448" y="2505513"/>
            <a:ext cx="243351" cy="27506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 txBox="1"/>
          <p:nvPr/>
        </p:nvSpPr>
        <p:spPr>
          <a:xfrm>
            <a:off x="855416" y="2460609"/>
            <a:ext cx="232410" cy="10413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50" spc="-55" dirty="0">
                <a:solidFill>
                  <a:srgbClr val="787778"/>
                </a:solidFill>
                <a:latin typeface="Arial Unicode MS"/>
                <a:cs typeface="Arial Unicode MS"/>
              </a:rPr>
              <a:t>高さ</a:t>
            </a:r>
            <a:r>
              <a:rPr sz="500" spc="-5" dirty="0">
                <a:solidFill>
                  <a:srgbClr val="787778"/>
                </a:solidFill>
                <a:latin typeface="Arial Unicode MS"/>
                <a:cs typeface="Arial Unicode MS"/>
              </a:rPr>
              <a:t>8</a:t>
            </a:r>
            <a:r>
              <a:rPr sz="500" spc="15" dirty="0">
                <a:solidFill>
                  <a:srgbClr val="787778"/>
                </a:solidFill>
                <a:latin typeface="Arial Unicode MS"/>
                <a:cs typeface="Arial Unicode MS"/>
              </a:rPr>
              <a:t>5</a:t>
            </a:r>
            <a:r>
              <a:rPr sz="350" spc="-10" dirty="0">
                <a:solidFill>
                  <a:srgbClr val="787778"/>
                </a:solidFill>
                <a:latin typeface="Arial Unicode MS"/>
                <a:cs typeface="Arial Unicode MS"/>
              </a:rPr>
              <a:t>cm</a:t>
            </a:r>
            <a:endParaRPr sz="350">
              <a:latin typeface="Arial Unicode MS"/>
              <a:cs typeface="Arial Unicode MS"/>
            </a:endParaRPr>
          </a:p>
        </p:txBody>
      </p:sp>
      <p:sp>
        <p:nvSpPr>
          <p:cNvPr id="272" name="object 272"/>
          <p:cNvSpPr/>
          <p:nvPr/>
        </p:nvSpPr>
        <p:spPr>
          <a:xfrm>
            <a:off x="964539" y="2212276"/>
            <a:ext cx="109855" cy="171450"/>
          </a:xfrm>
          <a:custGeom>
            <a:avLst/>
            <a:gdLst/>
            <a:ahLst/>
            <a:cxnLst/>
            <a:rect l="l" t="t" r="r" b="b"/>
            <a:pathLst>
              <a:path w="109855" h="171450">
                <a:moveTo>
                  <a:pt x="0" y="0"/>
                </a:moveTo>
                <a:lnTo>
                  <a:pt x="109270" y="0"/>
                </a:lnTo>
                <a:lnTo>
                  <a:pt x="109270" y="171424"/>
                </a:lnTo>
                <a:lnTo>
                  <a:pt x="0" y="171424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855243" y="2212276"/>
            <a:ext cx="109855" cy="171450"/>
          </a:xfrm>
          <a:custGeom>
            <a:avLst/>
            <a:gdLst/>
            <a:ahLst/>
            <a:cxnLst/>
            <a:rect l="l" t="t" r="r" b="b"/>
            <a:pathLst>
              <a:path w="109855" h="171450">
                <a:moveTo>
                  <a:pt x="0" y="0"/>
                </a:moveTo>
                <a:lnTo>
                  <a:pt x="109296" y="0"/>
                </a:lnTo>
                <a:lnTo>
                  <a:pt x="109296" y="171424"/>
                </a:lnTo>
                <a:lnTo>
                  <a:pt x="0" y="171424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636676" y="2787796"/>
            <a:ext cx="437515" cy="0"/>
          </a:xfrm>
          <a:custGeom>
            <a:avLst/>
            <a:gdLst/>
            <a:ahLst/>
            <a:cxnLst/>
            <a:rect l="l" t="t" r="r" b="b"/>
            <a:pathLst>
              <a:path w="437515">
                <a:moveTo>
                  <a:pt x="0" y="0"/>
                </a:moveTo>
                <a:lnTo>
                  <a:pt x="437146" y="0"/>
                </a:lnTo>
              </a:path>
            </a:pathLst>
          </a:custGeom>
          <a:ln w="14693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850385" y="2587161"/>
            <a:ext cx="228282" cy="19815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636676" y="2212276"/>
            <a:ext cx="109855" cy="356870"/>
          </a:xfrm>
          <a:custGeom>
            <a:avLst/>
            <a:gdLst/>
            <a:ahLst/>
            <a:cxnLst/>
            <a:rect l="l" t="t" r="r" b="b"/>
            <a:pathLst>
              <a:path w="109854" h="356869">
                <a:moveTo>
                  <a:pt x="0" y="0"/>
                </a:moveTo>
                <a:lnTo>
                  <a:pt x="109270" y="0"/>
                </a:lnTo>
                <a:lnTo>
                  <a:pt x="109270" y="356400"/>
                </a:lnTo>
                <a:lnTo>
                  <a:pt x="0" y="356400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745947" y="2212276"/>
            <a:ext cx="109855" cy="356870"/>
          </a:xfrm>
          <a:custGeom>
            <a:avLst/>
            <a:gdLst/>
            <a:ahLst/>
            <a:cxnLst/>
            <a:rect l="l" t="t" r="r" b="b"/>
            <a:pathLst>
              <a:path w="109855" h="356869">
                <a:moveTo>
                  <a:pt x="0" y="0"/>
                </a:moveTo>
                <a:lnTo>
                  <a:pt x="109296" y="0"/>
                </a:lnTo>
                <a:lnTo>
                  <a:pt x="109296" y="356400"/>
                </a:lnTo>
                <a:lnTo>
                  <a:pt x="0" y="356400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855243" y="2580335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79" y="0"/>
                </a:lnTo>
              </a:path>
            </a:pathLst>
          </a:custGeom>
          <a:ln w="2331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855243" y="2568676"/>
            <a:ext cx="219075" cy="23495"/>
          </a:xfrm>
          <a:custGeom>
            <a:avLst/>
            <a:gdLst/>
            <a:ahLst/>
            <a:cxnLst/>
            <a:rect l="l" t="t" r="r" b="b"/>
            <a:pathLst>
              <a:path w="219075" h="23494">
                <a:moveTo>
                  <a:pt x="0" y="0"/>
                </a:moveTo>
                <a:lnTo>
                  <a:pt x="218579" y="0"/>
                </a:lnTo>
                <a:lnTo>
                  <a:pt x="218579" y="23317"/>
                </a:lnTo>
                <a:lnTo>
                  <a:pt x="0" y="23317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1102969" y="2787796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92" y="0"/>
                </a:lnTo>
              </a:path>
            </a:pathLst>
          </a:custGeom>
          <a:ln w="14693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1102969" y="2533700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5" h="247014">
                <a:moveTo>
                  <a:pt x="0" y="246748"/>
                </a:moveTo>
                <a:lnTo>
                  <a:pt x="109296" y="246748"/>
                </a:lnTo>
                <a:lnTo>
                  <a:pt x="109296" y="0"/>
                </a:lnTo>
                <a:lnTo>
                  <a:pt x="0" y="0"/>
                </a:lnTo>
                <a:lnTo>
                  <a:pt x="0" y="2467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1102969" y="2533700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5" h="247014">
                <a:moveTo>
                  <a:pt x="0" y="0"/>
                </a:moveTo>
                <a:lnTo>
                  <a:pt x="109296" y="0"/>
                </a:lnTo>
                <a:lnTo>
                  <a:pt x="109296" y="246748"/>
                </a:lnTo>
                <a:lnTo>
                  <a:pt x="0" y="246748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1212265" y="2533700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5" h="247014">
                <a:moveTo>
                  <a:pt x="0" y="246748"/>
                </a:moveTo>
                <a:lnTo>
                  <a:pt x="109270" y="246748"/>
                </a:lnTo>
                <a:lnTo>
                  <a:pt x="109270" y="0"/>
                </a:lnTo>
                <a:lnTo>
                  <a:pt x="0" y="0"/>
                </a:lnTo>
                <a:lnTo>
                  <a:pt x="0" y="2467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1212265" y="2533700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5" h="247014">
                <a:moveTo>
                  <a:pt x="0" y="0"/>
                </a:moveTo>
                <a:lnTo>
                  <a:pt x="109266" y="0"/>
                </a:lnTo>
                <a:lnTo>
                  <a:pt x="109266" y="246748"/>
                </a:lnTo>
                <a:lnTo>
                  <a:pt x="0" y="246748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1102969" y="2522029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92" y="0"/>
                </a:lnTo>
              </a:path>
            </a:pathLst>
          </a:custGeom>
          <a:ln w="2331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1102969" y="2510370"/>
            <a:ext cx="219075" cy="23495"/>
          </a:xfrm>
          <a:custGeom>
            <a:avLst/>
            <a:gdLst/>
            <a:ahLst/>
            <a:cxnLst/>
            <a:rect l="l" t="t" r="r" b="b"/>
            <a:pathLst>
              <a:path w="219075" h="23494">
                <a:moveTo>
                  <a:pt x="0" y="0"/>
                </a:moveTo>
                <a:lnTo>
                  <a:pt x="218592" y="0"/>
                </a:lnTo>
                <a:lnTo>
                  <a:pt x="218592" y="23317"/>
                </a:lnTo>
                <a:lnTo>
                  <a:pt x="0" y="23317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1073810" y="2592019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123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1073810" y="2620480"/>
            <a:ext cx="0" cy="146685"/>
          </a:xfrm>
          <a:custGeom>
            <a:avLst/>
            <a:gdLst/>
            <a:ahLst/>
            <a:cxnLst/>
            <a:rect l="l" t="t" r="r" b="b"/>
            <a:pathLst>
              <a:path h="146685">
                <a:moveTo>
                  <a:pt x="0" y="0"/>
                </a:moveTo>
                <a:lnTo>
                  <a:pt x="0" y="146202"/>
                </a:lnTo>
              </a:path>
            </a:pathLst>
          </a:custGeom>
          <a:ln w="11328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1054150" y="2592006"/>
            <a:ext cx="40005" cy="34290"/>
          </a:xfrm>
          <a:custGeom>
            <a:avLst/>
            <a:gdLst/>
            <a:ahLst/>
            <a:cxnLst/>
            <a:rect l="l" t="t" r="r" b="b"/>
            <a:pathLst>
              <a:path w="40005" h="34289">
                <a:moveTo>
                  <a:pt x="19773" y="0"/>
                </a:moveTo>
                <a:lnTo>
                  <a:pt x="0" y="34264"/>
                </a:lnTo>
                <a:lnTo>
                  <a:pt x="39560" y="34264"/>
                </a:lnTo>
                <a:lnTo>
                  <a:pt x="19773" y="0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1054138" y="2760891"/>
            <a:ext cx="40005" cy="34290"/>
          </a:xfrm>
          <a:custGeom>
            <a:avLst/>
            <a:gdLst/>
            <a:ahLst/>
            <a:cxnLst/>
            <a:rect l="l" t="t" r="r" b="b"/>
            <a:pathLst>
              <a:path w="40005" h="34289">
                <a:moveTo>
                  <a:pt x="39560" y="0"/>
                </a:moveTo>
                <a:lnTo>
                  <a:pt x="0" y="0"/>
                </a:lnTo>
                <a:lnTo>
                  <a:pt x="19773" y="34251"/>
                </a:lnTo>
                <a:lnTo>
                  <a:pt x="39560" y="0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631818" y="2563819"/>
            <a:ext cx="228282" cy="22148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4406125" y="1764792"/>
            <a:ext cx="316522" cy="35623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1077328" y="1340593"/>
            <a:ext cx="439127" cy="76199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557682" y="1272933"/>
            <a:ext cx="422948" cy="83310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 txBox="1"/>
          <p:nvPr/>
        </p:nvSpPr>
        <p:spPr>
          <a:xfrm>
            <a:off x="6583222" y="10378338"/>
            <a:ext cx="701675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50" spc="135" baseline="3968" dirty="0">
                <a:solidFill>
                  <a:srgbClr val="170F0E"/>
                </a:solidFill>
                <a:latin typeface="Arial"/>
                <a:cs typeface="Arial"/>
              </a:rPr>
              <a:t>HARUTAS</a:t>
            </a:r>
            <a:endParaRPr sz="850" dirty="0">
              <a:latin typeface="Arial Unicode MS"/>
              <a:cs typeface="Arial Unicode MS"/>
            </a:endParaRPr>
          </a:p>
        </p:txBody>
      </p:sp>
      <p:grpSp>
        <p:nvGrpSpPr>
          <p:cNvPr id="331" name="グループ化 330">
            <a:extLst>
              <a:ext uri="{FF2B5EF4-FFF2-40B4-BE49-F238E27FC236}">
                <a16:creationId xmlns:a16="http://schemas.microsoft.com/office/drawing/2014/main" id="{12D1F0B7-3567-7442-B83E-ED737CF452BB}"/>
              </a:ext>
            </a:extLst>
          </p:cNvPr>
          <p:cNvGrpSpPr/>
          <p:nvPr/>
        </p:nvGrpSpPr>
        <p:grpSpPr>
          <a:xfrm>
            <a:off x="162910" y="8483811"/>
            <a:ext cx="179070" cy="707044"/>
            <a:chOff x="663322" y="8455922"/>
            <a:chExt cx="179070" cy="707044"/>
          </a:xfrm>
        </p:grpSpPr>
        <p:sp>
          <p:nvSpPr>
            <p:cNvPr id="332" name="object 106">
              <a:extLst>
                <a:ext uri="{FF2B5EF4-FFF2-40B4-BE49-F238E27FC236}">
                  <a16:creationId xmlns:a16="http://schemas.microsoft.com/office/drawing/2014/main" id="{BE815F8F-B892-C948-9907-2F9595A68BD1}"/>
                </a:ext>
              </a:extLst>
            </p:cNvPr>
            <p:cNvSpPr txBox="1"/>
            <p:nvPr/>
          </p:nvSpPr>
          <p:spPr>
            <a:xfrm>
              <a:off x="689298" y="8455922"/>
              <a:ext cx="133985" cy="29335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>
                <a:lnSpc>
                  <a:spcPct val="111200"/>
                </a:lnSpc>
                <a:spcBef>
                  <a:spcPts val="100"/>
                </a:spcBef>
              </a:pPr>
              <a:r>
                <a:rPr sz="850" dirty="0">
                  <a:latin typeface="Arial Unicode MS"/>
                  <a:cs typeface="Arial Unicode MS"/>
                </a:rPr>
                <a:t>奥 行</a:t>
              </a:r>
            </a:p>
          </p:txBody>
        </p:sp>
        <p:sp>
          <p:nvSpPr>
            <p:cNvPr id="333" name="object 107">
              <a:extLst>
                <a:ext uri="{FF2B5EF4-FFF2-40B4-BE49-F238E27FC236}">
                  <a16:creationId xmlns:a16="http://schemas.microsoft.com/office/drawing/2014/main" id="{F9BB8CDB-B046-D04C-972C-7DB72E445456}"/>
                </a:ext>
              </a:extLst>
            </p:cNvPr>
            <p:cNvSpPr txBox="1"/>
            <p:nvPr/>
          </p:nvSpPr>
          <p:spPr>
            <a:xfrm>
              <a:off x="663322" y="8765168"/>
              <a:ext cx="179070" cy="165430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0"/>
                </a:spcBef>
              </a:pPr>
              <a:r>
                <a:rPr sz="1000" spc="40" dirty="0">
                  <a:latin typeface="Arial Unicode MS"/>
                  <a:cs typeface="Arial Unicode MS"/>
                </a:rPr>
                <a:t>32</a:t>
              </a:r>
              <a:endParaRPr sz="1000" dirty="0">
                <a:latin typeface="Arial Unicode MS"/>
                <a:cs typeface="Arial Unicode MS"/>
              </a:endParaRPr>
            </a:p>
          </p:txBody>
        </p:sp>
        <p:sp>
          <p:nvSpPr>
            <p:cNvPr id="334" name="object 108">
              <a:extLst>
                <a:ext uri="{FF2B5EF4-FFF2-40B4-BE49-F238E27FC236}">
                  <a16:creationId xmlns:a16="http://schemas.microsoft.com/office/drawing/2014/main" id="{43CDAD1D-6234-BF4F-84CB-817B31DE42BA}"/>
                </a:ext>
              </a:extLst>
            </p:cNvPr>
            <p:cNvSpPr txBox="1"/>
            <p:nvPr/>
          </p:nvSpPr>
          <p:spPr>
            <a:xfrm>
              <a:off x="688122" y="8915650"/>
              <a:ext cx="137795" cy="99385"/>
            </a:xfrm>
            <a:prstGeom prst="rect">
              <a:avLst/>
            </a:prstGeom>
          </p:spPr>
          <p:txBody>
            <a:bodyPr vert="horz" wrap="square" lIns="0" tIns="14604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14"/>
                </a:spcBef>
              </a:pPr>
              <a:r>
                <a:rPr sz="550" spc="70" dirty="0">
                  <a:latin typeface="Arial Unicode MS"/>
                  <a:cs typeface="Arial Unicode MS"/>
                </a:rPr>
                <a:t>cm</a:t>
              </a:r>
              <a:endParaRPr sz="550" dirty="0">
                <a:latin typeface="Arial Unicode MS"/>
                <a:cs typeface="Arial Unicode MS"/>
              </a:endParaRPr>
            </a:p>
          </p:txBody>
        </p:sp>
        <p:sp>
          <p:nvSpPr>
            <p:cNvPr id="335" name="object 109">
              <a:extLst>
                <a:ext uri="{FF2B5EF4-FFF2-40B4-BE49-F238E27FC236}">
                  <a16:creationId xmlns:a16="http://schemas.microsoft.com/office/drawing/2014/main" id="{6BEF8F53-90A9-E745-A570-6DCBA1A13A60}"/>
                </a:ext>
              </a:extLst>
            </p:cNvPr>
            <p:cNvSpPr txBox="1"/>
            <p:nvPr/>
          </p:nvSpPr>
          <p:spPr>
            <a:xfrm>
              <a:off x="689298" y="9019337"/>
              <a:ext cx="133985" cy="14362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50" dirty="0">
                  <a:latin typeface="Arial Unicode MS"/>
                  <a:cs typeface="Arial Unicode MS"/>
                </a:rPr>
                <a:t>系</a:t>
              </a:r>
            </a:p>
          </p:txBody>
        </p:sp>
      </p:grpSp>
      <p:grpSp>
        <p:nvGrpSpPr>
          <p:cNvPr id="336" name="グループ化 335">
            <a:extLst>
              <a:ext uri="{FF2B5EF4-FFF2-40B4-BE49-F238E27FC236}">
                <a16:creationId xmlns:a16="http://schemas.microsoft.com/office/drawing/2014/main" id="{F4B7A031-3601-DA44-B5E2-F9D4770FA73F}"/>
              </a:ext>
            </a:extLst>
          </p:cNvPr>
          <p:cNvGrpSpPr/>
          <p:nvPr/>
        </p:nvGrpSpPr>
        <p:grpSpPr>
          <a:xfrm>
            <a:off x="187421" y="5302537"/>
            <a:ext cx="179070" cy="707044"/>
            <a:chOff x="663322" y="8455922"/>
            <a:chExt cx="179070" cy="707044"/>
          </a:xfrm>
        </p:grpSpPr>
        <p:sp>
          <p:nvSpPr>
            <p:cNvPr id="337" name="object 106">
              <a:extLst>
                <a:ext uri="{FF2B5EF4-FFF2-40B4-BE49-F238E27FC236}">
                  <a16:creationId xmlns:a16="http://schemas.microsoft.com/office/drawing/2014/main" id="{0EE84A51-562B-0840-8440-9872C9376B76}"/>
                </a:ext>
              </a:extLst>
            </p:cNvPr>
            <p:cNvSpPr txBox="1"/>
            <p:nvPr/>
          </p:nvSpPr>
          <p:spPr>
            <a:xfrm>
              <a:off x="689298" y="8455922"/>
              <a:ext cx="133985" cy="29335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>
                <a:lnSpc>
                  <a:spcPct val="111200"/>
                </a:lnSpc>
                <a:spcBef>
                  <a:spcPts val="100"/>
                </a:spcBef>
              </a:pPr>
              <a:r>
                <a:rPr sz="850" dirty="0">
                  <a:latin typeface="Arial Unicode MS"/>
                  <a:cs typeface="Arial Unicode MS"/>
                </a:rPr>
                <a:t>奥 行</a:t>
              </a:r>
            </a:p>
          </p:txBody>
        </p:sp>
        <p:sp>
          <p:nvSpPr>
            <p:cNvPr id="338" name="object 107">
              <a:extLst>
                <a:ext uri="{FF2B5EF4-FFF2-40B4-BE49-F238E27FC236}">
                  <a16:creationId xmlns:a16="http://schemas.microsoft.com/office/drawing/2014/main" id="{DBEA67F2-6BB2-7542-8A7C-D76CFD3F82F9}"/>
                </a:ext>
              </a:extLst>
            </p:cNvPr>
            <p:cNvSpPr txBox="1"/>
            <p:nvPr/>
          </p:nvSpPr>
          <p:spPr>
            <a:xfrm>
              <a:off x="663322" y="8765168"/>
              <a:ext cx="179070" cy="165430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0"/>
                </a:spcBef>
              </a:pPr>
              <a:r>
                <a:rPr lang="en-US" altLang="ja-JP" sz="1000" spc="40" dirty="0">
                  <a:latin typeface="Arial Unicode MS"/>
                  <a:cs typeface="Arial Unicode MS"/>
                </a:rPr>
                <a:t>45</a:t>
              </a:r>
              <a:endParaRPr sz="1000" dirty="0">
                <a:latin typeface="Arial Unicode MS"/>
                <a:cs typeface="Arial Unicode MS"/>
              </a:endParaRPr>
            </a:p>
          </p:txBody>
        </p:sp>
        <p:sp>
          <p:nvSpPr>
            <p:cNvPr id="339" name="object 108">
              <a:extLst>
                <a:ext uri="{FF2B5EF4-FFF2-40B4-BE49-F238E27FC236}">
                  <a16:creationId xmlns:a16="http://schemas.microsoft.com/office/drawing/2014/main" id="{3A4CD87A-751C-4744-AA41-59B834F5375C}"/>
                </a:ext>
              </a:extLst>
            </p:cNvPr>
            <p:cNvSpPr txBox="1"/>
            <p:nvPr/>
          </p:nvSpPr>
          <p:spPr>
            <a:xfrm>
              <a:off x="688122" y="8915650"/>
              <a:ext cx="137795" cy="99385"/>
            </a:xfrm>
            <a:prstGeom prst="rect">
              <a:avLst/>
            </a:prstGeom>
          </p:spPr>
          <p:txBody>
            <a:bodyPr vert="horz" wrap="square" lIns="0" tIns="14604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14"/>
                </a:spcBef>
              </a:pPr>
              <a:r>
                <a:rPr sz="550" spc="70" dirty="0">
                  <a:latin typeface="Arial Unicode MS"/>
                  <a:cs typeface="Arial Unicode MS"/>
                </a:rPr>
                <a:t>cm</a:t>
              </a:r>
              <a:endParaRPr sz="550" dirty="0">
                <a:latin typeface="Arial Unicode MS"/>
                <a:cs typeface="Arial Unicode MS"/>
              </a:endParaRPr>
            </a:p>
          </p:txBody>
        </p:sp>
        <p:sp>
          <p:nvSpPr>
            <p:cNvPr id="340" name="object 109">
              <a:extLst>
                <a:ext uri="{FF2B5EF4-FFF2-40B4-BE49-F238E27FC236}">
                  <a16:creationId xmlns:a16="http://schemas.microsoft.com/office/drawing/2014/main" id="{A6E0D3A8-BE9C-5745-A092-8957A74D928C}"/>
                </a:ext>
              </a:extLst>
            </p:cNvPr>
            <p:cNvSpPr txBox="1"/>
            <p:nvPr/>
          </p:nvSpPr>
          <p:spPr>
            <a:xfrm>
              <a:off x="689298" y="9019337"/>
              <a:ext cx="133985" cy="14362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50" dirty="0">
                  <a:latin typeface="Arial Unicode MS"/>
                  <a:cs typeface="Arial Unicode MS"/>
                </a:rPr>
                <a:t>系</a:t>
              </a:r>
            </a:p>
          </p:txBody>
        </p:sp>
      </p:grpSp>
      <p:grpSp>
        <p:nvGrpSpPr>
          <p:cNvPr id="341" name="グループ化 340">
            <a:extLst>
              <a:ext uri="{FF2B5EF4-FFF2-40B4-BE49-F238E27FC236}">
                <a16:creationId xmlns:a16="http://schemas.microsoft.com/office/drawing/2014/main" id="{7F329BF9-0664-4E47-BB11-E8490F9F8ADD}"/>
              </a:ext>
            </a:extLst>
          </p:cNvPr>
          <p:cNvGrpSpPr/>
          <p:nvPr/>
        </p:nvGrpSpPr>
        <p:grpSpPr>
          <a:xfrm>
            <a:off x="158086" y="3038570"/>
            <a:ext cx="179070" cy="707044"/>
            <a:chOff x="663322" y="8455922"/>
            <a:chExt cx="179070" cy="707044"/>
          </a:xfrm>
        </p:grpSpPr>
        <p:sp>
          <p:nvSpPr>
            <p:cNvPr id="342" name="object 106">
              <a:extLst>
                <a:ext uri="{FF2B5EF4-FFF2-40B4-BE49-F238E27FC236}">
                  <a16:creationId xmlns:a16="http://schemas.microsoft.com/office/drawing/2014/main" id="{EA9A5D55-D7D0-3F4C-B19B-89C8CC424DE0}"/>
                </a:ext>
              </a:extLst>
            </p:cNvPr>
            <p:cNvSpPr txBox="1"/>
            <p:nvPr/>
          </p:nvSpPr>
          <p:spPr>
            <a:xfrm>
              <a:off x="689298" y="8455922"/>
              <a:ext cx="133985" cy="29335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>
                <a:lnSpc>
                  <a:spcPct val="111200"/>
                </a:lnSpc>
                <a:spcBef>
                  <a:spcPts val="100"/>
                </a:spcBef>
              </a:pPr>
              <a:r>
                <a:rPr sz="850" dirty="0">
                  <a:latin typeface="Arial Unicode MS"/>
                  <a:cs typeface="Arial Unicode MS"/>
                </a:rPr>
                <a:t>奥 行</a:t>
              </a:r>
            </a:p>
          </p:txBody>
        </p:sp>
        <p:sp>
          <p:nvSpPr>
            <p:cNvPr id="343" name="object 107">
              <a:extLst>
                <a:ext uri="{FF2B5EF4-FFF2-40B4-BE49-F238E27FC236}">
                  <a16:creationId xmlns:a16="http://schemas.microsoft.com/office/drawing/2014/main" id="{52A78EEC-1241-1546-9671-AA88C57A9218}"/>
                </a:ext>
              </a:extLst>
            </p:cNvPr>
            <p:cNvSpPr txBox="1"/>
            <p:nvPr/>
          </p:nvSpPr>
          <p:spPr>
            <a:xfrm>
              <a:off x="663322" y="8765168"/>
              <a:ext cx="179070" cy="165430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0"/>
                </a:spcBef>
              </a:pPr>
              <a:r>
                <a:rPr lang="en-US" altLang="ja-JP" sz="1000" spc="40" dirty="0">
                  <a:latin typeface="Arial Unicode MS"/>
                  <a:cs typeface="Arial Unicode MS"/>
                </a:rPr>
                <a:t>65</a:t>
              </a:r>
              <a:endParaRPr sz="1000" dirty="0">
                <a:latin typeface="Arial Unicode MS"/>
                <a:cs typeface="Arial Unicode MS"/>
              </a:endParaRPr>
            </a:p>
          </p:txBody>
        </p:sp>
        <p:sp>
          <p:nvSpPr>
            <p:cNvPr id="344" name="object 108">
              <a:extLst>
                <a:ext uri="{FF2B5EF4-FFF2-40B4-BE49-F238E27FC236}">
                  <a16:creationId xmlns:a16="http://schemas.microsoft.com/office/drawing/2014/main" id="{2E9A1057-0687-C54B-B3BC-DF0ED00233EC}"/>
                </a:ext>
              </a:extLst>
            </p:cNvPr>
            <p:cNvSpPr txBox="1"/>
            <p:nvPr/>
          </p:nvSpPr>
          <p:spPr>
            <a:xfrm>
              <a:off x="688122" y="8915650"/>
              <a:ext cx="137795" cy="99385"/>
            </a:xfrm>
            <a:prstGeom prst="rect">
              <a:avLst/>
            </a:prstGeom>
          </p:spPr>
          <p:txBody>
            <a:bodyPr vert="horz" wrap="square" lIns="0" tIns="14604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14"/>
                </a:spcBef>
              </a:pPr>
              <a:r>
                <a:rPr sz="550" spc="70" dirty="0">
                  <a:latin typeface="Arial Unicode MS"/>
                  <a:cs typeface="Arial Unicode MS"/>
                </a:rPr>
                <a:t>cm</a:t>
              </a:r>
              <a:endParaRPr sz="550" dirty="0">
                <a:latin typeface="Arial Unicode MS"/>
                <a:cs typeface="Arial Unicode MS"/>
              </a:endParaRPr>
            </a:p>
          </p:txBody>
        </p:sp>
        <p:sp>
          <p:nvSpPr>
            <p:cNvPr id="345" name="object 109">
              <a:extLst>
                <a:ext uri="{FF2B5EF4-FFF2-40B4-BE49-F238E27FC236}">
                  <a16:creationId xmlns:a16="http://schemas.microsoft.com/office/drawing/2014/main" id="{FC624464-9E67-9346-AE86-916A41381F58}"/>
                </a:ext>
              </a:extLst>
            </p:cNvPr>
            <p:cNvSpPr txBox="1"/>
            <p:nvPr/>
          </p:nvSpPr>
          <p:spPr>
            <a:xfrm>
              <a:off x="689298" y="9019337"/>
              <a:ext cx="133985" cy="14362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50" dirty="0">
                  <a:latin typeface="Arial Unicode MS"/>
                  <a:cs typeface="Arial Unicode MS"/>
                </a:rPr>
                <a:t>系</a:t>
              </a:r>
            </a:p>
          </p:txBody>
        </p:sp>
      </p:grpSp>
      <p:pic>
        <p:nvPicPr>
          <p:cNvPr id="349" name="図 348" descr="レゴ, おもちゃ, 食品 が含まれている画像&#10;&#10;自動的に生成された説明">
            <a:extLst>
              <a:ext uri="{FF2B5EF4-FFF2-40B4-BE49-F238E27FC236}">
                <a16:creationId xmlns:a16="http://schemas.microsoft.com/office/drawing/2014/main" id="{308F2D9B-9AEC-3245-9F33-65AFDCD28C32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04" t="-8795" r="24121" b="52559"/>
          <a:stretch/>
        </p:blipFill>
        <p:spPr>
          <a:xfrm>
            <a:off x="4232327" y="6636602"/>
            <a:ext cx="615581" cy="474726"/>
          </a:xfrm>
          <a:prstGeom prst="rect">
            <a:avLst/>
          </a:prstGeom>
        </p:spPr>
      </p:pic>
      <p:pic>
        <p:nvPicPr>
          <p:cNvPr id="351" name="図 350" descr="レゴ, おもちゃ, 食品 が含まれている画像&#10;&#10;自動的に生成された説明">
            <a:extLst>
              <a:ext uri="{FF2B5EF4-FFF2-40B4-BE49-F238E27FC236}">
                <a16:creationId xmlns:a16="http://schemas.microsoft.com/office/drawing/2014/main" id="{FE1D438F-C6FB-0B43-9DA9-AAA3B7B27EE4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38" r="47081"/>
          <a:stretch/>
        </p:blipFill>
        <p:spPr>
          <a:xfrm>
            <a:off x="6750050" y="6034142"/>
            <a:ext cx="669257" cy="433585"/>
          </a:xfrm>
          <a:prstGeom prst="rect">
            <a:avLst/>
          </a:prstGeom>
        </p:spPr>
      </p:pic>
      <p:sp>
        <p:nvSpPr>
          <p:cNvPr id="352" name="テキスト ボックス 351">
            <a:extLst>
              <a:ext uri="{FF2B5EF4-FFF2-40B4-BE49-F238E27FC236}">
                <a16:creationId xmlns:a16="http://schemas.microsoft.com/office/drawing/2014/main" id="{781919A1-F546-254D-B551-D87975C5AA7B}"/>
              </a:ext>
            </a:extLst>
          </p:cNvPr>
          <p:cNvSpPr txBox="1"/>
          <p:nvPr/>
        </p:nvSpPr>
        <p:spPr>
          <a:xfrm>
            <a:off x="4464050" y="2242053"/>
            <a:ext cx="26948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>
                <a:latin typeface="07YasashisaAntique" panose="02000600000000000000" pitchFamily="2" charset="-128"/>
                <a:ea typeface="07YasashisaAntique" panose="02000600000000000000" pitchFamily="2" charset="-128"/>
              </a:rPr>
              <a:t>９９ｃｍが収納量も多く圧倒的に人気！</a:t>
            </a:r>
          </a:p>
        </p:txBody>
      </p:sp>
      <p:pic>
        <p:nvPicPr>
          <p:cNvPr id="300" name="図 299" descr="屋内, 座る, ホワイト, 電子レンジ が含まれている画像&#10;&#10;自動的に生成された説明">
            <a:extLst>
              <a:ext uri="{FF2B5EF4-FFF2-40B4-BE49-F238E27FC236}">
                <a16:creationId xmlns:a16="http://schemas.microsoft.com/office/drawing/2014/main" id="{260647FF-3346-D14D-8CC6-45090E9A2A3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73" y="4299328"/>
            <a:ext cx="770132" cy="921598"/>
          </a:xfrm>
          <a:prstGeom prst="rect">
            <a:avLst/>
          </a:prstGeom>
        </p:spPr>
      </p:pic>
      <p:pic>
        <p:nvPicPr>
          <p:cNvPr id="302" name="図 301" descr="ホワイト, 座る, 屋内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B3B9FC7F-7856-A34B-8B06-3291CFF391F8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272" y="4234387"/>
            <a:ext cx="890969" cy="1084221"/>
          </a:xfrm>
          <a:prstGeom prst="rect">
            <a:avLst/>
          </a:prstGeom>
        </p:spPr>
      </p:pic>
      <p:pic>
        <p:nvPicPr>
          <p:cNvPr id="306" name="図 305" descr="屋内, ホワイト, 家具, 戸棚 が含まれている画像&#10;&#10;自動的に生成された説明">
            <a:extLst>
              <a:ext uri="{FF2B5EF4-FFF2-40B4-BE49-F238E27FC236}">
                <a16:creationId xmlns:a16="http://schemas.microsoft.com/office/drawing/2014/main" id="{3D79CA59-C840-5B4F-89CA-20D92C822384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71" y="5692701"/>
            <a:ext cx="906970" cy="846085"/>
          </a:xfrm>
          <a:prstGeom prst="rect">
            <a:avLst/>
          </a:prstGeom>
        </p:spPr>
      </p:pic>
      <p:pic>
        <p:nvPicPr>
          <p:cNvPr id="310" name="図 309" descr="屋内, ホワイト, 冷蔵庫, 座る が含まれている画像&#10;&#10;自動的に生成された説明">
            <a:extLst>
              <a:ext uri="{FF2B5EF4-FFF2-40B4-BE49-F238E27FC236}">
                <a16:creationId xmlns:a16="http://schemas.microsoft.com/office/drawing/2014/main" id="{FE02FA1C-F2C1-3443-B929-624A9A9CD82F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599" y="5684659"/>
            <a:ext cx="874665" cy="921598"/>
          </a:xfrm>
          <a:prstGeom prst="rect">
            <a:avLst/>
          </a:prstGeom>
        </p:spPr>
      </p:pic>
      <p:pic>
        <p:nvPicPr>
          <p:cNvPr id="312" name="図 311" descr="ホワイト, 屋内, 戸棚, 座る が含まれている画像&#10;&#10;自動的に生成された説明">
            <a:extLst>
              <a:ext uri="{FF2B5EF4-FFF2-40B4-BE49-F238E27FC236}">
                <a16:creationId xmlns:a16="http://schemas.microsoft.com/office/drawing/2014/main" id="{25233818-FFF5-FF4E-BD5F-FBF97F4A5D09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287" y="6637702"/>
            <a:ext cx="919464" cy="774398"/>
          </a:xfrm>
          <a:prstGeom prst="rect">
            <a:avLst/>
          </a:prstGeom>
        </p:spPr>
      </p:pic>
      <p:pic>
        <p:nvPicPr>
          <p:cNvPr id="314" name="図 313" descr="屋内, 冷蔵庫, ホワイト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48E7954D-A897-5242-8C9B-1FE5F16A8FC6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535" y="7911096"/>
            <a:ext cx="921598" cy="791465"/>
          </a:xfrm>
          <a:prstGeom prst="rect">
            <a:avLst/>
          </a:prstGeom>
        </p:spPr>
      </p:pic>
      <p:pic>
        <p:nvPicPr>
          <p:cNvPr id="316" name="図 315" descr="屋内, 家具, ホワイト, 戸棚 が含まれている画像&#10;&#10;自動的に生成された説明">
            <a:extLst>
              <a:ext uri="{FF2B5EF4-FFF2-40B4-BE49-F238E27FC236}">
                <a16:creationId xmlns:a16="http://schemas.microsoft.com/office/drawing/2014/main" id="{58514C41-6FA3-B04D-9129-67CB54EB6580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223" y="7957936"/>
            <a:ext cx="822423" cy="755792"/>
          </a:xfrm>
          <a:prstGeom prst="rect">
            <a:avLst/>
          </a:prstGeom>
        </p:spPr>
      </p:pic>
      <p:pic>
        <p:nvPicPr>
          <p:cNvPr id="322" name="図 321" descr="屋内, 家具, ホワイト, 戸棚 が含まれている画像&#10;&#10;自動的に生成された説明">
            <a:extLst>
              <a:ext uri="{FF2B5EF4-FFF2-40B4-BE49-F238E27FC236}">
                <a16:creationId xmlns:a16="http://schemas.microsoft.com/office/drawing/2014/main" id="{70FA151D-4D2D-AE40-8EEB-027AAD797FF6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21" y="5744873"/>
            <a:ext cx="856787" cy="787372"/>
          </a:xfrm>
          <a:prstGeom prst="rect">
            <a:avLst/>
          </a:prstGeom>
        </p:spPr>
      </p:pic>
      <p:pic>
        <p:nvPicPr>
          <p:cNvPr id="324" name="図 323" descr="ホワイト, 屋内, 戸棚, 座る が含まれている画像&#10;&#10;自動的に生成された説明">
            <a:extLst>
              <a:ext uri="{FF2B5EF4-FFF2-40B4-BE49-F238E27FC236}">
                <a16:creationId xmlns:a16="http://schemas.microsoft.com/office/drawing/2014/main" id="{6E84CE91-8454-0A43-ADA6-2C58E43FB232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297" y="6718300"/>
            <a:ext cx="975015" cy="821184"/>
          </a:xfrm>
          <a:prstGeom prst="rect">
            <a:avLst/>
          </a:prstGeom>
        </p:spPr>
      </p:pic>
      <p:pic>
        <p:nvPicPr>
          <p:cNvPr id="346" name="図 345" descr="屋内, 座る, 小さい, 冷蔵庫 が含まれている画像&#10;&#10;自動的に生成された説明">
            <a:extLst>
              <a:ext uri="{FF2B5EF4-FFF2-40B4-BE49-F238E27FC236}">
                <a16:creationId xmlns:a16="http://schemas.microsoft.com/office/drawing/2014/main" id="{72B4F86E-24D8-D942-B659-E291E9AB0FA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932" y="5683808"/>
            <a:ext cx="965370" cy="831290"/>
          </a:xfrm>
          <a:prstGeom prst="rect">
            <a:avLst/>
          </a:prstGeom>
        </p:spPr>
      </p:pic>
      <p:pic>
        <p:nvPicPr>
          <p:cNvPr id="330" name="図 329" descr="屋内, ホワイト, 鏡, 流し が含まれている画像&#10;&#10;自動的に生成された説明">
            <a:extLst>
              <a:ext uri="{FF2B5EF4-FFF2-40B4-BE49-F238E27FC236}">
                <a16:creationId xmlns:a16="http://schemas.microsoft.com/office/drawing/2014/main" id="{C26EE320-96EF-494B-BEA8-E162FE878BB3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821" y="5721704"/>
            <a:ext cx="928145" cy="876581"/>
          </a:xfrm>
          <a:prstGeom prst="rect">
            <a:avLst/>
          </a:prstGeom>
        </p:spPr>
      </p:pic>
      <p:pic>
        <p:nvPicPr>
          <p:cNvPr id="353" name="図 352" descr="戸棚, ホワイト, 屋内, 座る が含まれている画像&#10;&#10;自動的に生成された説明">
            <a:extLst>
              <a:ext uri="{FF2B5EF4-FFF2-40B4-BE49-F238E27FC236}">
                <a16:creationId xmlns:a16="http://schemas.microsoft.com/office/drawing/2014/main" id="{5A24FBB6-2762-6A4E-AFFA-3226EA9264FD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153" y="5717143"/>
            <a:ext cx="849893" cy="89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080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755" y="4222826"/>
            <a:ext cx="248285" cy="162560"/>
          </a:xfrm>
          <a:custGeom>
            <a:avLst/>
            <a:gdLst/>
            <a:ahLst/>
            <a:cxnLst/>
            <a:rect l="l" t="t" r="r" b="b"/>
            <a:pathLst>
              <a:path w="248284" h="162560">
                <a:moveTo>
                  <a:pt x="0" y="162001"/>
                </a:moveTo>
                <a:lnTo>
                  <a:pt x="247713" y="162001"/>
                </a:lnTo>
                <a:lnTo>
                  <a:pt x="247713" y="0"/>
                </a:lnTo>
                <a:lnTo>
                  <a:pt x="0" y="0"/>
                </a:lnTo>
                <a:lnTo>
                  <a:pt x="0" y="162001"/>
                </a:lnTo>
                <a:close/>
              </a:path>
            </a:pathLst>
          </a:custGeom>
          <a:solidFill>
            <a:srgbClr val="EDECE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004" y="4222826"/>
            <a:ext cx="48260" cy="162560"/>
          </a:xfrm>
          <a:custGeom>
            <a:avLst/>
            <a:gdLst/>
            <a:ahLst/>
            <a:cxnLst/>
            <a:rect l="l" t="t" r="r" b="b"/>
            <a:pathLst>
              <a:path w="48259" h="162560">
                <a:moveTo>
                  <a:pt x="0" y="162001"/>
                </a:moveTo>
                <a:lnTo>
                  <a:pt x="48171" y="162001"/>
                </a:lnTo>
                <a:lnTo>
                  <a:pt x="48171" y="0"/>
                </a:lnTo>
                <a:lnTo>
                  <a:pt x="0" y="0"/>
                </a:lnTo>
                <a:lnTo>
                  <a:pt x="0" y="162001"/>
                </a:lnTo>
                <a:close/>
              </a:path>
            </a:pathLst>
          </a:custGeom>
          <a:solidFill>
            <a:srgbClr val="EDECE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81048" y="4222826"/>
            <a:ext cx="4019550" cy="0"/>
          </a:xfrm>
          <a:custGeom>
            <a:avLst/>
            <a:gdLst/>
            <a:ahLst/>
            <a:cxnLst/>
            <a:rect l="l" t="t" r="r" b="b"/>
            <a:pathLst>
              <a:path w="4019550">
                <a:moveTo>
                  <a:pt x="0" y="0"/>
                </a:moveTo>
                <a:lnTo>
                  <a:pt x="401894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755" y="4222826"/>
            <a:ext cx="248285" cy="0"/>
          </a:xfrm>
          <a:custGeom>
            <a:avLst/>
            <a:gdLst/>
            <a:ahLst/>
            <a:cxnLst/>
            <a:rect l="l" t="t" r="r" b="b"/>
            <a:pathLst>
              <a:path w="248284">
                <a:moveTo>
                  <a:pt x="0" y="0"/>
                </a:moveTo>
                <a:lnTo>
                  <a:pt x="247713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48004" y="4222826"/>
            <a:ext cx="48260" cy="0"/>
          </a:xfrm>
          <a:custGeom>
            <a:avLst/>
            <a:gdLst/>
            <a:ahLst/>
            <a:cxnLst/>
            <a:rect l="l" t="t" r="r" b="b"/>
            <a:pathLst>
              <a:path w="48259">
                <a:moveTo>
                  <a:pt x="0" y="0"/>
                </a:moveTo>
                <a:lnTo>
                  <a:pt x="48171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400001" y="4222826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994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381048" y="4384827"/>
            <a:ext cx="4019550" cy="0"/>
          </a:xfrm>
          <a:custGeom>
            <a:avLst/>
            <a:gdLst/>
            <a:ahLst/>
            <a:cxnLst/>
            <a:rect l="l" t="t" r="r" b="b"/>
            <a:pathLst>
              <a:path w="4019550">
                <a:moveTo>
                  <a:pt x="0" y="0"/>
                </a:moveTo>
                <a:lnTo>
                  <a:pt x="401894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33309" y="4384827"/>
            <a:ext cx="29209" cy="0"/>
          </a:xfrm>
          <a:custGeom>
            <a:avLst/>
            <a:gdLst/>
            <a:ahLst/>
            <a:cxnLst/>
            <a:rect l="l" t="t" r="r" b="b"/>
            <a:pathLst>
              <a:path w="29209">
                <a:moveTo>
                  <a:pt x="0" y="0"/>
                </a:moveTo>
                <a:lnTo>
                  <a:pt x="29159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48004" y="4384827"/>
            <a:ext cx="48260" cy="0"/>
          </a:xfrm>
          <a:custGeom>
            <a:avLst/>
            <a:gdLst/>
            <a:ahLst/>
            <a:cxnLst/>
            <a:rect l="l" t="t" r="r" b="b"/>
            <a:pathLst>
              <a:path w="48259">
                <a:moveTo>
                  <a:pt x="0" y="0"/>
                </a:moveTo>
                <a:lnTo>
                  <a:pt x="48171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400001" y="4384827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994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231999" y="4400994"/>
            <a:ext cx="0" cy="970280"/>
          </a:xfrm>
          <a:custGeom>
            <a:avLst/>
            <a:gdLst/>
            <a:ahLst/>
            <a:cxnLst/>
            <a:rect l="l" t="t" r="r" b="b"/>
            <a:pathLst>
              <a:path h="970279">
                <a:moveTo>
                  <a:pt x="0" y="970267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231999" y="4386631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-1797" y="3594"/>
                </a:moveTo>
                <a:lnTo>
                  <a:pt x="1797" y="3594"/>
                </a:lnTo>
              </a:path>
            </a:pathLst>
          </a:custGeom>
          <a:ln w="7188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815994" y="4400994"/>
            <a:ext cx="0" cy="970280"/>
          </a:xfrm>
          <a:custGeom>
            <a:avLst/>
            <a:gdLst/>
            <a:ahLst/>
            <a:cxnLst/>
            <a:rect l="l" t="t" r="r" b="b"/>
            <a:pathLst>
              <a:path h="970279">
                <a:moveTo>
                  <a:pt x="0" y="970267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815994" y="4386631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-1797" y="3594"/>
                </a:moveTo>
                <a:lnTo>
                  <a:pt x="1797" y="3594"/>
                </a:lnTo>
              </a:path>
            </a:pathLst>
          </a:custGeom>
          <a:ln w="7188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400001" y="4400994"/>
            <a:ext cx="0" cy="970280"/>
          </a:xfrm>
          <a:custGeom>
            <a:avLst/>
            <a:gdLst/>
            <a:ahLst/>
            <a:cxnLst/>
            <a:rect l="l" t="t" r="r" b="b"/>
            <a:pathLst>
              <a:path h="970279">
                <a:moveTo>
                  <a:pt x="0" y="970267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400001" y="4386631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-1797" y="3594"/>
                </a:moveTo>
                <a:lnTo>
                  <a:pt x="1797" y="3594"/>
                </a:lnTo>
              </a:path>
            </a:pathLst>
          </a:custGeom>
          <a:ln w="7188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231999" y="5407393"/>
            <a:ext cx="0" cy="575945"/>
          </a:xfrm>
          <a:custGeom>
            <a:avLst/>
            <a:gdLst/>
            <a:ahLst/>
            <a:cxnLst/>
            <a:rect l="l" t="t" r="r" b="b"/>
            <a:pathLst>
              <a:path h="575945">
                <a:moveTo>
                  <a:pt x="0" y="575576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231999" y="5997537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89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231999" y="5385638"/>
            <a:ext cx="0" cy="14604"/>
          </a:xfrm>
          <a:custGeom>
            <a:avLst/>
            <a:gdLst/>
            <a:ahLst/>
            <a:cxnLst/>
            <a:rect l="l" t="t" r="r" b="b"/>
            <a:pathLst>
              <a:path h="14604">
                <a:moveTo>
                  <a:pt x="0" y="0"/>
                </a:moveTo>
                <a:lnTo>
                  <a:pt x="0" y="14477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815994" y="5407393"/>
            <a:ext cx="0" cy="575945"/>
          </a:xfrm>
          <a:custGeom>
            <a:avLst/>
            <a:gdLst/>
            <a:ahLst/>
            <a:cxnLst/>
            <a:rect l="l" t="t" r="r" b="b"/>
            <a:pathLst>
              <a:path h="575945">
                <a:moveTo>
                  <a:pt x="0" y="575576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815994" y="5997537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89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815994" y="5385638"/>
            <a:ext cx="0" cy="14604"/>
          </a:xfrm>
          <a:custGeom>
            <a:avLst/>
            <a:gdLst/>
            <a:ahLst/>
            <a:cxnLst/>
            <a:rect l="l" t="t" r="r" b="b"/>
            <a:pathLst>
              <a:path h="14604">
                <a:moveTo>
                  <a:pt x="0" y="0"/>
                </a:moveTo>
                <a:lnTo>
                  <a:pt x="0" y="14477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400001" y="5407393"/>
            <a:ext cx="0" cy="575945"/>
          </a:xfrm>
          <a:custGeom>
            <a:avLst/>
            <a:gdLst/>
            <a:ahLst/>
            <a:cxnLst/>
            <a:rect l="l" t="t" r="r" b="b"/>
            <a:pathLst>
              <a:path h="575945">
                <a:moveTo>
                  <a:pt x="0" y="575576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400001" y="5997537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89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400002" y="5385638"/>
            <a:ext cx="0" cy="14604"/>
          </a:xfrm>
          <a:custGeom>
            <a:avLst/>
            <a:gdLst/>
            <a:ahLst/>
            <a:cxnLst/>
            <a:rect l="l" t="t" r="r" b="b"/>
            <a:pathLst>
              <a:path h="14604">
                <a:moveTo>
                  <a:pt x="0" y="0"/>
                </a:moveTo>
                <a:lnTo>
                  <a:pt x="0" y="14477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231999" y="6019228"/>
            <a:ext cx="0" cy="972185"/>
          </a:xfrm>
          <a:custGeom>
            <a:avLst/>
            <a:gdLst/>
            <a:ahLst/>
            <a:cxnLst/>
            <a:rect l="l" t="t" r="r" b="b"/>
            <a:pathLst>
              <a:path h="972184">
                <a:moveTo>
                  <a:pt x="0" y="971994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231999" y="7005625"/>
            <a:ext cx="0" cy="14604"/>
          </a:xfrm>
          <a:custGeom>
            <a:avLst/>
            <a:gdLst/>
            <a:ahLst/>
            <a:cxnLst/>
            <a:rect l="l" t="t" r="r" b="b"/>
            <a:pathLst>
              <a:path h="14604">
                <a:moveTo>
                  <a:pt x="0" y="0"/>
                </a:moveTo>
                <a:lnTo>
                  <a:pt x="0" y="14376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231999" y="6004826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00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815994" y="6019228"/>
            <a:ext cx="0" cy="972185"/>
          </a:xfrm>
          <a:custGeom>
            <a:avLst/>
            <a:gdLst/>
            <a:ahLst/>
            <a:cxnLst/>
            <a:rect l="l" t="t" r="r" b="b"/>
            <a:pathLst>
              <a:path h="972184">
                <a:moveTo>
                  <a:pt x="0" y="971994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815994" y="7005625"/>
            <a:ext cx="0" cy="14604"/>
          </a:xfrm>
          <a:custGeom>
            <a:avLst/>
            <a:gdLst/>
            <a:ahLst/>
            <a:cxnLst/>
            <a:rect l="l" t="t" r="r" b="b"/>
            <a:pathLst>
              <a:path h="14604">
                <a:moveTo>
                  <a:pt x="0" y="0"/>
                </a:moveTo>
                <a:lnTo>
                  <a:pt x="0" y="14376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815994" y="6004826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00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231999" y="7027177"/>
            <a:ext cx="0" cy="682625"/>
          </a:xfrm>
          <a:custGeom>
            <a:avLst/>
            <a:gdLst/>
            <a:ahLst/>
            <a:cxnLst/>
            <a:rect l="l" t="t" r="r" b="b"/>
            <a:pathLst>
              <a:path h="682625">
                <a:moveTo>
                  <a:pt x="0" y="682294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231999" y="7723835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-1797" y="3594"/>
                </a:moveTo>
                <a:lnTo>
                  <a:pt x="1797" y="3594"/>
                </a:lnTo>
              </a:path>
            </a:pathLst>
          </a:custGeom>
          <a:ln w="7188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815994" y="7027177"/>
            <a:ext cx="0" cy="682625"/>
          </a:xfrm>
          <a:custGeom>
            <a:avLst/>
            <a:gdLst/>
            <a:ahLst/>
            <a:cxnLst/>
            <a:rect l="l" t="t" r="r" b="b"/>
            <a:pathLst>
              <a:path h="682625">
                <a:moveTo>
                  <a:pt x="0" y="682294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815994" y="7723835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-1797" y="3594"/>
                </a:moveTo>
                <a:lnTo>
                  <a:pt x="1797" y="3594"/>
                </a:lnTo>
              </a:path>
            </a:pathLst>
          </a:custGeom>
          <a:ln w="7188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69594" y="6004826"/>
            <a:ext cx="1548130" cy="0"/>
          </a:xfrm>
          <a:custGeom>
            <a:avLst/>
            <a:gdLst/>
            <a:ahLst/>
            <a:cxnLst/>
            <a:rect l="l" t="t" r="r" b="b"/>
            <a:pathLst>
              <a:path w="1548130">
                <a:moveTo>
                  <a:pt x="0" y="0"/>
                </a:moveTo>
                <a:lnTo>
                  <a:pt x="1548003" y="0"/>
                </a:lnTo>
              </a:path>
            </a:pathLst>
          </a:custGeom>
          <a:ln w="3594">
            <a:solidFill>
              <a:srgbClr val="16100D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48004" y="6004826"/>
            <a:ext cx="7620" cy="0"/>
          </a:xfrm>
          <a:custGeom>
            <a:avLst/>
            <a:gdLst/>
            <a:ahLst/>
            <a:cxnLst/>
            <a:rect l="l" t="t" r="r" b="b"/>
            <a:pathLst>
              <a:path w="7620">
                <a:moveTo>
                  <a:pt x="0" y="0"/>
                </a:moveTo>
                <a:lnTo>
                  <a:pt x="720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224798" y="6004826"/>
            <a:ext cx="7620" cy="0"/>
          </a:xfrm>
          <a:custGeom>
            <a:avLst/>
            <a:gdLst/>
            <a:ahLst/>
            <a:cxnLst/>
            <a:rect l="l" t="t" r="r" b="b"/>
            <a:pathLst>
              <a:path w="7619">
                <a:moveTo>
                  <a:pt x="0" y="0"/>
                </a:moveTo>
                <a:lnTo>
                  <a:pt x="720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253602" y="6004826"/>
            <a:ext cx="1548130" cy="0"/>
          </a:xfrm>
          <a:custGeom>
            <a:avLst/>
            <a:gdLst/>
            <a:ahLst/>
            <a:cxnLst/>
            <a:rect l="l" t="t" r="r" b="b"/>
            <a:pathLst>
              <a:path w="1548129">
                <a:moveTo>
                  <a:pt x="0" y="0"/>
                </a:moveTo>
                <a:lnTo>
                  <a:pt x="1548002" y="0"/>
                </a:lnTo>
              </a:path>
            </a:pathLst>
          </a:custGeom>
          <a:ln w="3594">
            <a:solidFill>
              <a:srgbClr val="16100D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2231999" y="6004826"/>
            <a:ext cx="7620" cy="0"/>
          </a:xfrm>
          <a:custGeom>
            <a:avLst/>
            <a:gdLst/>
            <a:ahLst/>
            <a:cxnLst/>
            <a:rect l="l" t="t" r="r" b="b"/>
            <a:pathLst>
              <a:path w="7619">
                <a:moveTo>
                  <a:pt x="0" y="0"/>
                </a:moveTo>
                <a:lnTo>
                  <a:pt x="720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808806" y="6004826"/>
            <a:ext cx="7620" cy="0"/>
          </a:xfrm>
          <a:custGeom>
            <a:avLst/>
            <a:gdLst/>
            <a:ahLst/>
            <a:cxnLst/>
            <a:rect l="l" t="t" r="r" b="b"/>
            <a:pathLst>
              <a:path w="7620">
                <a:moveTo>
                  <a:pt x="0" y="0"/>
                </a:moveTo>
                <a:lnTo>
                  <a:pt x="7188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837597" y="6004826"/>
            <a:ext cx="1548130" cy="0"/>
          </a:xfrm>
          <a:custGeom>
            <a:avLst/>
            <a:gdLst/>
            <a:ahLst/>
            <a:cxnLst/>
            <a:rect l="l" t="t" r="r" b="b"/>
            <a:pathLst>
              <a:path w="1548129">
                <a:moveTo>
                  <a:pt x="0" y="0"/>
                </a:moveTo>
                <a:lnTo>
                  <a:pt x="1548002" y="0"/>
                </a:lnTo>
              </a:path>
            </a:pathLst>
          </a:custGeom>
          <a:ln w="3594">
            <a:solidFill>
              <a:srgbClr val="16100D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815994" y="6004826"/>
            <a:ext cx="7620" cy="0"/>
          </a:xfrm>
          <a:custGeom>
            <a:avLst/>
            <a:gdLst/>
            <a:ahLst/>
            <a:cxnLst/>
            <a:rect l="l" t="t" r="r" b="b"/>
            <a:pathLst>
              <a:path w="7620">
                <a:moveTo>
                  <a:pt x="0" y="0"/>
                </a:moveTo>
                <a:lnTo>
                  <a:pt x="720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392788" y="6004826"/>
            <a:ext cx="7620" cy="0"/>
          </a:xfrm>
          <a:custGeom>
            <a:avLst/>
            <a:gdLst/>
            <a:ahLst/>
            <a:cxnLst/>
            <a:rect l="l" t="t" r="r" b="b"/>
            <a:pathLst>
              <a:path w="7620">
                <a:moveTo>
                  <a:pt x="0" y="0"/>
                </a:moveTo>
                <a:lnTo>
                  <a:pt x="720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5421604" y="6004826"/>
            <a:ext cx="1548130" cy="0"/>
          </a:xfrm>
          <a:custGeom>
            <a:avLst/>
            <a:gdLst/>
            <a:ahLst/>
            <a:cxnLst/>
            <a:rect l="l" t="t" r="r" b="b"/>
            <a:pathLst>
              <a:path w="1548129">
                <a:moveTo>
                  <a:pt x="0" y="0"/>
                </a:moveTo>
                <a:lnTo>
                  <a:pt x="1548002" y="0"/>
                </a:lnTo>
              </a:path>
            </a:pathLst>
          </a:custGeom>
          <a:ln w="3594">
            <a:solidFill>
              <a:srgbClr val="16100D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400001" y="6004826"/>
            <a:ext cx="7620" cy="0"/>
          </a:xfrm>
          <a:custGeom>
            <a:avLst/>
            <a:gdLst/>
            <a:ahLst/>
            <a:cxnLst/>
            <a:rect l="l" t="t" r="r" b="b"/>
            <a:pathLst>
              <a:path w="7620">
                <a:moveTo>
                  <a:pt x="0" y="0"/>
                </a:moveTo>
                <a:lnTo>
                  <a:pt x="720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976795" y="6004826"/>
            <a:ext cx="7620" cy="0"/>
          </a:xfrm>
          <a:custGeom>
            <a:avLst/>
            <a:gdLst/>
            <a:ahLst/>
            <a:cxnLst/>
            <a:rect l="l" t="t" r="r" b="b"/>
            <a:pathLst>
              <a:path w="7620">
                <a:moveTo>
                  <a:pt x="0" y="0"/>
                </a:moveTo>
                <a:lnTo>
                  <a:pt x="720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48004" y="7732827"/>
            <a:ext cx="4752340" cy="0"/>
          </a:xfrm>
          <a:custGeom>
            <a:avLst/>
            <a:gdLst/>
            <a:ahLst/>
            <a:cxnLst/>
            <a:rect l="l" t="t" r="r" b="b"/>
            <a:pathLst>
              <a:path w="4752340">
                <a:moveTo>
                  <a:pt x="0" y="0"/>
                </a:moveTo>
                <a:lnTo>
                  <a:pt x="1583994" y="0"/>
                </a:lnTo>
                <a:lnTo>
                  <a:pt x="3167989" y="0"/>
                </a:lnTo>
                <a:lnTo>
                  <a:pt x="4751984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5400001" y="7732827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994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1381048" y="4222826"/>
            <a:ext cx="5603240" cy="144911"/>
          </a:xfrm>
          <a:prstGeom prst="rect">
            <a:avLst/>
          </a:prstGeom>
          <a:solidFill>
            <a:srgbClr val="EDECEC"/>
          </a:solidFill>
        </p:spPr>
        <p:txBody>
          <a:bodyPr vert="horz" wrap="square" lIns="0" tIns="13970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110"/>
              </a:spcBef>
            </a:pPr>
            <a:r>
              <a:rPr sz="8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開</a:t>
            </a:r>
            <a:r>
              <a:rPr sz="8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き扉</a:t>
            </a:r>
            <a:endParaRPr sz="8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41626" y="5396324"/>
            <a:ext cx="726440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シ</a:t>
            </a:r>
            <a:r>
              <a:rPr sz="70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70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70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ルー</a:t>
            </a:r>
            <a:r>
              <a:rPr sz="70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開</a:t>
            </a:r>
            <a:r>
              <a:rPr sz="70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</a:t>
            </a:r>
            <a:endParaRPr sz="7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43300" y="5665592"/>
            <a:ext cx="1363980" cy="247504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</a:t>
            </a:r>
            <a:r>
              <a:rPr sz="825" spc="9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：</a:t>
            </a:r>
            <a:r>
              <a:rPr sz="6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90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75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60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45cm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高さ</a:t>
            </a:r>
            <a:r>
              <a:rPr sz="825" spc="120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：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90cm</a:t>
            </a:r>
            <a:r>
              <a:rPr sz="600" spc="204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825" spc="82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○</a:t>
            </a:r>
            <a:r>
              <a:rPr sz="825" spc="12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扉面</a:t>
            </a:r>
            <a:r>
              <a:rPr sz="825" spc="104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材</a:t>
            </a:r>
            <a:r>
              <a:rPr sz="825" spc="15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樹脂</a:t>
            </a:r>
            <a:r>
              <a:rPr sz="825" spc="15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製</a:t>
            </a:r>
            <a:r>
              <a:rPr sz="825" spc="-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825" spc="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825" spc="22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825" baseline="50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326081" y="5396324"/>
            <a:ext cx="290830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開</a:t>
            </a:r>
            <a:r>
              <a:rPr sz="70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</a:t>
            </a:r>
            <a:endParaRPr sz="7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327300" y="5647597"/>
            <a:ext cx="1186815" cy="22762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8000"/>
              </a:lnSpc>
              <a:spcBef>
                <a:spcPts val="90"/>
              </a:spcBef>
            </a:pP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対応間口：</a:t>
            </a:r>
            <a:r>
              <a:rPr sz="600" spc="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</a:t>
            </a:r>
            <a:r>
              <a:rPr sz="6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0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</a:t>
            </a:r>
            <a:r>
              <a:rPr sz="6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5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</a:t>
            </a:r>
            <a:r>
              <a:rPr sz="6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0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45cm </a:t>
            </a: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高さ</a:t>
            </a:r>
            <a:r>
              <a:rPr sz="825" spc="120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：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90cm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910076" y="5396324"/>
            <a:ext cx="290830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開</a:t>
            </a:r>
            <a:r>
              <a:rPr sz="70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</a:t>
            </a:r>
            <a:endParaRPr sz="7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3911295" y="5647597"/>
            <a:ext cx="1186815" cy="22762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8000"/>
              </a:lnSpc>
              <a:spcBef>
                <a:spcPts val="90"/>
              </a:spcBef>
            </a:pP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対応間口：</a:t>
            </a:r>
            <a:r>
              <a:rPr sz="600" spc="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</a:t>
            </a:r>
            <a:r>
              <a:rPr sz="6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0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</a:t>
            </a:r>
            <a:r>
              <a:rPr sz="6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5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</a:t>
            </a:r>
            <a:r>
              <a:rPr sz="6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0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45cm </a:t>
            </a: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高さ</a:t>
            </a:r>
            <a:r>
              <a:rPr sz="825" spc="120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：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70cm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494070" y="5396324"/>
            <a:ext cx="290830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開</a:t>
            </a:r>
            <a:r>
              <a:rPr sz="70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</a:t>
            </a:r>
            <a:endParaRPr sz="7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495302" y="5647597"/>
            <a:ext cx="1186815" cy="22762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8000"/>
              </a:lnSpc>
              <a:spcBef>
                <a:spcPts val="90"/>
              </a:spcBef>
            </a:pP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対応間口：</a:t>
            </a:r>
            <a:r>
              <a:rPr sz="600" spc="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</a:t>
            </a:r>
            <a:r>
              <a:rPr sz="6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0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</a:t>
            </a:r>
            <a:r>
              <a:rPr sz="6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5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</a:t>
            </a:r>
            <a:r>
              <a:rPr sz="6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0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45cm </a:t>
            </a: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高さ</a:t>
            </a:r>
            <a:r>
              <a:rPr sz="825" spc="120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：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50cm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43300" y="7159604"/>
            <a:ext cx="1487805" cy="52302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366395">
              <a:lnSpc>
                <a:spcPct val="118100"/>
              </a:lnSpc>
              <a:spcBef>
                <a:spcPts val="90"/>
              </a:spcBef>
            </a:pP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対応間口：</a:t>
            </a:r>
            <a:r>
              <a:rPr sz="60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0・</a:t>
            </a:r>
            <a:r>
              <a:rPr sz="60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5・</a:t>
            </a:r>
            <a:r>
              <a:rPr sz="60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0・</a:t>
            </a:r>
            <a:r>
              <a:rPr sz="60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</a:t>
            </a:r>
            <a:r>
              <a:rPr sz="60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5</a:t>
            </a:r>
            <a:r>
              <a:rPr sz="6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</a:t>
            </a:r>
            <a:r>
              <a:rPr sz="6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m </a:t>
            </a: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高さ</a:t>
            </a:r>
            <a:r>
              <a:rPr sz="825" spc="120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：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90cm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99695" indent="-87630">
              <a:lnSpc>
                <a:spcPct val="100000"/>
              </a:lnSpc>
              <a:spcBef>
                <a:spcPts val="120"/>
              </a:spcBef>
              <a:buClr>
                <a:srgbClr val="787778"/>
              </a:buClr>
              <a:buChar char="●"/>
              <a:tabLst>
                <a:tab pos="100330" algn="l"/>
              </a:tabLst>
            </a:pPr>
            <a:r>
              <a:rPr sz="55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両面</a:t>
            </a:r>
            <a:r>
              <a:rPr sz="55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使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</a:t>
            </a:r>
            <a:r>
              <a:rPr sz="55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55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シ</a:t>
            </a:r>
            <a:r>
              <a:rPr sz="55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55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55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ル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550" spc="-3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</a:t>
            </a:r>
            <a:r>
              <a:rPr sz="55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（樹脂製</a:t>
            </a:r>
            <a:r>
              <a:rPr sz="550" spc="-3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）</a:t>
            </a:r>
            <a:r>
              <a:rPr sz="55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仕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様</a:t>
            </a:r>
            <a:r>
              <a:rPr sz="55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です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84455" marR="45720" indent="-72390">
              <a:lnSpc>
                <a:spcPct val="118100"/>
              </a:lnSpc>
              <a:spcBef>
                <a:spcPts val="70"/>
              </a:spcBef>
              <a:buSzPct val="81818"/>
              <a:buChar char="○"/>
              <a:tabLst>
                <a:tab pos="86995" algn="l"/>
              </a:tabLst>
            </a:pPr>
            <a:r>
              <a:rPr sz="55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間口60cm以上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550" spc="-2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550" spc="-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キャ</a:t>
            </a:r>
            <a:r>
              <a:rPr sz="5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ビ</a:t>
            </a:r>
            <a:r>
              <a:rPr sz="55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ネ</a:t>
            </a:r>
            <a:r>
              <a:rPr sz="550" spc="-1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55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5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中央</a:t>
            </a:r>
            <a:r>
              <a:rPr sz="55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部に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垂 </a:t>
            </a:r>
            <a:r>
              <a:rPr sz="5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直方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向の</a:t>
            </a:r>
            <a:r>
              <a:rPr sz="5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仕</a:t>
            </a:r>
            <a:r>
              <a:rPr sz="55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切</a:t>
            </a:r>
            <a:r>
              <a:rPr sz="55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り</a:t>
            </a:r>
            <a:r>
              <a:rPr sz="5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が</a:t>
            </a:r>
            <a:r>
              <a:rPr sz="55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あ</a:t>
            </a:r>
            <a:r>
              <a:rPr sz="55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り</a:t>
            </a:r>
            <a:r>
              <a:rPr sz="55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5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327173" y="6975121"/>
            <a:ext cx="817244" cy="38844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70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冷</a:t>
            </a:r>
            <a:r>
              <a:rPr sz="70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蔵</a:t>
            </a:r>
            <a:r>
              <a:rPr sz="70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庫</a:t>
            </a:r>
            <a:r>
              <a:rPr sz="70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上部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endParaRPr sz="7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 marR="5080">
              <a:lnSpc>
                <a:spcPct val="118100"/>
              </a:lnSpc>
              <a:spcBef>
                <a:spcPts val="204"/>
              </a:spcBef>
            </a:pP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対応間口：</a:t>
            </a:r>
            <a:r>
              <a:rPr sz="600" spc="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</a:t>
            </a:r>
            <a:r>
              <a:rPr sz="6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5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60cm </a:t>
            </a: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高さ</a:t>
            </a:r>
            <a:r>
              <a:rPr sz="825" spc="120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：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50cm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1381544" y="1081798"/>
            <a:ext cx="850900" cy="163830"/>
          </a:xfrm>
          <a:custGeom>
            <a:avLst/>
            <a:gdLst/>
            <a:ahLst/>
            <a:cxnLst/>
            <a:rect l="l" t="t" r="r" b="b"/>
            <a:pathLst>
              <a:path w="850900" h="163830">
                <a:moveTo>
                  <a:pt x="0" y="163804"/>
                </a:moveTo>
                <a:lnTo>
                  <a:pt x="850455" y="163804"/>
                </a:lnTo>
                <a:lnTo>
                  <a:pt x="850455" y="0"/>
                </a:lnTo>
                <a:lnTo>
                  <a:pt x="0" y="0"/>
                </a:lnTo>
                <a:lnTo>
                  <a:pt x="0" y="163804"/>
                </a:lnTo>
                <a:close/>
              </a:path>
            </a:pathLst>
          </a:custGeom>
          <a:solidFill>
            <a:srgbClr val="EDECE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915250" y="1081798"/>
            <a:ext cx="248285" cy="163830"/>
          </a:xfrm>
          <a:custGeom>
            <a:avLst/>
            <a:gdLst/>
            <a:ahLst/>
            <a:cxnLst/>
            <a:rect l="l" t="t" r="r" b="b"/>
            <a:pathLst>
              <a:path w="248284" h="163830">
                <a:moveTo>
                  <a:pt x="0" y="163804"/>
                </a:moveTo>
                <a:lnTo>
                  <a:pt x="247713" y="163804"/>
                </a:lnTo>
                <a:lnTo>
                  <a:pt x="247713" y="0"/>
                </a:lnTo>
                <a:lnTo>
                  <a:pt x="0" y="0"/>
                </a:lnTo>
                <a:lnTo>
                  <a:pt x="0" y="163804"/>
                </a:lnTo>
                <a:close/>
              </a:path>
            </a:pathLst>
          </a:custGeom>
          <a:solidFill>
            <a:srgbClr val="EDECE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648004" y="1081798"/>
            <a:ext cx="48895" cy="163830"/>
          </a:xfrm>
          <a:custGeom>
            <a:avLst/>
            <a:gdLst/>
            <a:ahLst/>
            <a:cxnLst/>
            <a:rect l="l" t="t" r="r" b="b"/>
            <a:pathLst>
              <a:path w="48895" h="163830">
                <a:moveTo>
                  <a:pt x="0" y="163804"/>
                </a:moveTo>
                <a:lnTo>
                  <a:pt x="48679" y="163804"/>
                </a:lnTo>
                <a:lnTo>
                  <a:pt x="48679" y="0"/>
                </a:lnTo>
                <a:lnTo>
                  <a:pt x="0" y="0"/>
                </a:lnTo>
                <a:lnTo>
                  <a:pt x="0" y="163804"/>
                </a:lnTo>
                <a:close/>
              </a:path>
            </a:pathLst>
          </a:custGeom>
          <a:solidFill>
            <a:srgbClr val="EDECE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1381544" y="1081798"/>
            <a:ext cx="852805" cy="0"/>
          </a:xfrm>
          <a:custGeom>
            <a:avLst/>
            <a:gdLst/>
            <a:ahLst/>
            <a:cxnLst/>
            <a:rect l="l" t="t" r="r" b="b"/>
            <a:pathLst>
              <a:path w="852805">
                <a:moveTo>
                  <a:pt x="0" y="0"/>
                </a:moveTo>
                <a:lnTo>
                  <a:pt x="852258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915250" y="1081798"/>
            <a:ext cx="248285" cy="0"/>
          </a:xfrm>
          <a:custGeom>
            <a:avLst/>
            <a:gdLst/>
            <a:ahLst/>
            <a:cxnLst/>
            <a:rect l="l" t="t" r="r" b="b"/>
            <a:pathLst>
              <a:path w="248284">
                <a:moveTo>
                  <a:pt x="0" y="0"/>
                </a:moveTo>
                <a:lnTo>
                  <a:pt x="247713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648004" y="1081798"/>
            <a:ext cx="48895" cy="0"/>
          </a:xfrm>
          <a:custGeom>
            <a:avLst/>
            <a:gdLst/>
            <a:ahLst/>
            <a:cxnLst/>
            <a:rect l="l" t="t" r="r" b="b"/>
            <a:pathLst>
              <a:path w="48895">
                <a:moveTo>
                  <a:pt x="0" y="0"/>
                </a:moveTo>
                <a:lnTo>
                  <a:pt x="48679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2231999" y="1083602"/>
            <a:ext cx="0" cy="160655"/>
          </a:xfrm>
          <a:custGeom>
            <a:avLst/>
            <a:gdLst/>
            <a:ahLst/>
            <a:cxnLst/>
            <a:rect l="l" t="t" r="r" b="b"/>
            <a:pathLst>
              <a:path h="160655">
                <a:moveTo>
                  <a:pt x="0" y="160197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1381544" y="1245603"/>
            <a:ext cx="852805" cy="0"/>
          </a:xfrm>
          <a:custGeom>
            <a:avLst/>
            <a:gdLst/>
            <a:ahLst/>
            <a:cxnLst/>
            <a:rect l="l" t="t" r="r" b="b"/>
            <a:pathLst>
              <a:path w="852805">
                <a:moveTo>
                  <a:pt x="0" y="0"/>
                </a:moveTo>
                <a:lnTo>
                  <a:pt x="852258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1133817" y="1245603"/>
            <a:ext cx="29209" cy="0"/>
          </a:xfrm>
          <a:custGeom>
            <a:avLst/>
            <a:gdLst/>
            <a:ahLst/>
            <a:cxnLst/>
            <a:rect l="l" t="t" r="r" b="b"/>
            <a:pathLst>
              <a:path w="29209">
                <a:moveTo>
                  <a:pt x="0" y="0"/>
                </a:moveTo>
                <a:lnTo>
                  <a:pt x="29146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648004" y="1245603"/>
            <a:ext cx="48895" cy="0"/>
          </a:xfrm>
          <a:custGeom>
            <a:avLst/>
            <a:gdLst/>
            <a:ahLst/>
            <a:cxnLst/>
            <a:rect l="l" t="t" r="r" b="b"/>
            <a:pathLst>
              <a:path w="48895">
                <a:moveTo>
                  <a:pt x="0" y="0"/>
                </a:moveTo>
                <a:lnTo>
                  <a:pt x="48679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2231999" y="1261897"/>
            <a:ext cx="0" cy="1762125"/>
          </a:xfrm>
          <a:custGeom>
            <a:avLst/>
            <a:gdLst/>
            <a:ahLst/>
            <a:cxnLst/>
            <a:rect l="l" t="t" r="r" b="b"/>
            <a:pathLst>
              <a:path h="1762125">
                <a:moveTo>
                  <a:pt x="0" y="1761959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2231999" y="3038348"/>
            <a:ext cx="0" cy="7620"/>
          </a:xfrm>
          <a:custGeom>
            <a:avLst/>
            <a:gdLst/>
            <a:ahLst/>
            <a:cxnLst/>
            <a:rect l="l" t="t" r="r" b="b"/>
            <a:pathLst>
              <a:path h="7619">
                <a:moveTo>
                  <a:pt x="0" y="7251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2231999" y="1247394"/>
            <a:ext cx="0" cy="7620"/>
          </a:xfrm>
          <a:custGeom>
            <a:avLst/>
            <a:gdLst/>
            <a:ahLst/>
            <a:cxnLst/>
            <a:rect l="l" t="t" r="r" b="b"/>
            <a:pathLst>
              <a:path h="7619">
                <a:moveTo>
                  <a:pt x="0" y="7251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2231999" y="3060293"/>
            <a:ext cx="0" cy="609600"/>
          </a:xfrm>
          <a:custGeom>
            <a:avLst/>
            <a:gdLst/>
            <a:ahLst/>
            <a:cxnLst/>
            <a:rect l="l" t="t" r="r" b="b"/>
            <a:pathLst>
              <a:path h="609600">
                <a:moveTo>
                  <a:pt x="0" y="609473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2231999" y="3684460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340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2231999" y="3045599"/>
            <a:ext cx="0" cy="7620"/>
          </a:xfrm>
          <a:custGeom>
            <a:avLst/>
            <a:gdLst/>
            <a:ahLst/>
            <a:cxnLst/>
            <a:rect l="l" t="t" r="r" b="b"/>
            <a:pathLst>
              <a:path h="7619">
                <a:moveTo>
                  <a:pt x="0" y="7340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648004" y="3693604"/>
            <a:ext cx="1586230" cy="0"/>
          </a:xfrm>
          <a:custGeom>
            <a:avLst/>
            <a:gdLst/>
            <a:ahLst/>
            <a:cxnLst/>
            <a:rect l="l" t="t" r="r" b="b"/>
            <a:pathLst>
              <a:path w="1586230">
                <a:moveTo>
                  <a:pt x="0" y="0"/>
                </a:moveTo>
                <a:lnTo>
                  <a:pt x="1585798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391297" y="1084044"/>
            <a:ext cx="787400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-1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850" spc="-1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850" spc="-1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ル</a:t>
            </a:r>
            <a:r>
              <a:rPr sz="850" spc="-1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キ</a:t>
            </a:r>
            <a:r>
              <a:rPr sz="850" spc="-1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ャ</a:t>
            </a:r>
            <a:r>
              <a:rPr sz="850" spc="-1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ビ</a:t>
            </a:r>
            <a:r>
              <a:rPr sz="850" spc="-2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ネ</a:t>
            </a:r>
            <a:r>
              <a:rPr sz="850" spc="-254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850" spc="-1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endParaRPr sz="8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2962808" y="1081798"/>
            <a:ext cx="855344" cy="163830"/>
          </a:xfrm>
          <a:custGeom>
            <a:avLst/>
            <a:gdLst/>
            <a:ahLst/>
            <a:cxnLst/>
            <a:rect l="l" t="t" r="r" b="b"/>
            <a:pathLst>
              <a:path w="855345" h="163830">
                <a:moveTo>
                  <a:pt x="0" y="163804"/>
                </a:moveTo>
                <a:lnTo>
                  <a:pt x="854989" y="163804"/>
                </a:lnTo>
                <a:lnTo>
                  <a:pt x="854989" y="0"/>
                </a:lnTo>
                <a:lnTo>
                  <a:pt x="0" y="0"/>
                </a:lnTo>
                <a:lnTo>
                  <a:pt x="0" y="163804"/>
                </a:lnTo>
                <a:close/>
              </a:path>
            </a:pathLst>
          </a:custGeom>
          <a:solidFill>
            <a:srgbClr val="EDECE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2500706" y="1081798"/>
            <a:ext cx="245745" cy="163830"/>
          </a:xfrm>
          <a:custGeom>
            <a:avLst/>
            <a:gdLst/>
            <a:ahLst/>
            <a:cxnLst/>
            <a:rect l="l" t="t" r="r" b="b"/>
            <a:pathLst>
              <a:path w="245744" h="163830">
                <a:moveTo>
                  <a:pt x="0" y="163804"/>
                </a:moveTo>
                <a:lnTo>
                  <a:pt x="245491" y="163804"/>
                </a:lnTo>
                <a:lnTo>
                  <a:pt x="245491" y="0"/>
                </a:lnTo>
                <a:lnTo>
                  <a:pt x="0" y="0"/>
                </a:lnTo>
                <a:lnTo>
                  <a:pt x="0" y="163804"/>
                </a:lnTo>
                <a:close/>
              </a:path>
            </a:pathLst>
          </a:custGeom>
          <a:solidFill>
            <a:srgbClr val="EDECE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2233802" y="1081798"/>
            <a:ext cx="50800" cy="163830"/>
          </a:xfrm>
          <a:custGeom>
            <a:avLst/>
            <a:gdLst/>
            <a:ahLst/>
            <a:cxnLst/>
            <a:rect l="l" t="t" r="r" b="b"/>
            <a:pathLst>
              <a:path w="50800" h="163830">
                <a:moveTo>
                  <a:pt x="0" y="163804"/>
                </a:moveTo>
                <a:lnTo>
                  <a:pt x="50330" y="163804"/>
                </a:lnTo>
                <a:lnTo>
                  <a:pt x="50330" y="0"/>
                </a:lnTo>
                <a:lnTo>
                  <a:pt x="0" y="0"/>
                </a:lnTo>
                <a:lnTo>
                  <a:pt x="0" y="163804"/>
                </a:lnTo>
                <a:close/>
              </a:path>
            </a:pathLst>
          </a:custGeom>
          <a:solidFill>
            <a:srgbClr val="EDECE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3817797" y="1081798"/>
            <a:ext cx="1584325" cy="163830"/>
          </a:xfrm>
          <a:custGeom>
            <a:avLst/>
            <a:gdLst/>
            <a:ahLst/>
            <a:cxnLst/>
            <a:rect l="l" t="t" r="r" b="b"/>
            <a:pathLst>
              <a:path w="1584325" h="163830">
                <a:moveTo>
                  <a:pt x="1583994" y="0"/>
                </a:moveTo>
                <a:lnTo>
                  <a:pt x="0" y="0"/>
                </a:lnTo>
                <a:lnTo>
                  <a:pt x="0" y="163804"/>
                </a:lnTo>
                <a:lnTo>
                  <a:pt x="1583994" y="163804"/>
                </a:lnTo>
                <a:lnTo>
                  <a:pt x="1583994" y="0"/>
                </a:lnTo>
                <a:close/>
              </a:path>
            </a:pathLst>
          </a:custGeom>
          <a:solidFill>
            <a:srgbClr val="EDECE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5401805" y="1081798"/>
            <a:ext cx="1584325" cy="163830"/>
          </a:xfrm>
          <a:custGeom>
            <a:avLst/>
            <a:gdLst/>
            <a:ahLst/>
            <a:cxnLst/>
            <a:rect l="l" t="t" r="r" b="b"/>
            <a:pathLst>
              <a:path w="1584325" h="163830">
                <a:moveTo>
                  <a:pt x="1583994" y="0"/>
                </a:moveTo>
                <a:lnTo>
                  <a:pt x="0" y="0"/>
                </a:lnTo>
                <a:lnTo>
                  <a:pt x="0" y="163804"/>
                </a:lnTo>
                <a:lnTo>
                  <a:pt x="1583994" y="163804"/>
                </a:lnTo>
                <a:lnTo>
                  <a:pt x="1583994" y="0"/>
                </a:lnTo>
                <a:close/>
              </a:path>
            </a:pathLst>
          </a:custGeom>
          <a:solidFill>
            <a:srgbClr val="EDECE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2962808" y="1081798"/>
            <a:ext cx="2439035" cy="0"/>
          </a:xfrm>
          <a:custGeom>
            <a:avLst/>
            <a:gdLst/>
            <a:ahLst/>
            <a:cxnLst/>
            <a:rect l="l" t="t" r="r" b="b"/>
            <a:pathLst>
              <a:path w="2439035">
                <a:moveTo>
                  <a:pt x="0" y="0"/>
                </a:moveTo>
                <a:lnTo>
                  <a:pt x="2438984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2500706" y="1081798"/>
            <a:ext cx="245745" cy="0"/>
          </a:xfrm>
          <a:custGeom>
            <a:avLst/>
            <a:gdLst/>
            <a:ahLst/>
            <a:cxnLst/>
            <a:rect l="l" t="t" r="r" b="b"/>
            <a:pathLst>
              <a:path w="245744">
                <a:moveTo>
                  <a:pt x="0" y="0"/>
                </a:moveTo>
                <a:lnTo>
                  <a:pt x="245491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2231999" y="1081798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133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5401805" y="1081798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994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2233802" y="1083602"/>
            <a:ext cx="0" cy="171450"/>
          </a:xfrm>
          <a:custGeom>
            <a:avLst/>
            <a:gdLst/>
            <a:ahLst/>
            <a:cxnLst/>
            <a:rect l="l" t="t" r="r" b="b"/>
            <a:pathLst>
              <a:path h="171450">
                <a:moveTo>
                  <a:pt x="0" y="0"/>
                </a:moveTo>
                <a:lnTo>
                  <a:pt x="0" y="170942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2962808" y="1245603"/>
            <a:ext cx="2439035" cy="0"/>
          </a:xfrm>
          <a:custGeom>
            <a:avLst/>
            <a:gdLst/>
            <a:ahLst/>
            <a:cxnLst/>
            <a:rect l="l" t="t" r="r" b="b"/>
            <a:pathLst>
              <a:path w="2439035">
                <a:moveTo>
                  <a:pt x="0" y="0"/>
                </a:moveTo>
                <a:lnTo>
                  <a:pt x="2438984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2717304" y="1245603"/>
            <a:ext cx="29209" cy="0"/>
          </a:xfrm>
          <a:custGeom>
            <a:avLst/>
            <a:gdLst/>
            <a:ahLst/>
            <a:cxnLst/>
            <a:rect l="l" t="t" r="r" b="b"/>
            <a:pathLst>
              <a:path w="29210">
                <a:moveTo>
                  <a:pt x="0" y="0"/>
                </a:moveTo>
                <a:lnTo>
                  <a:pt x="28892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2231999" y="1245603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133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5401805" y="1245603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994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2233802" y="1261694"/>
            <a:ext cx="0" cy="1078865"/>
          </a:xfrm>
          <a:custGeom>
            <a:avLst/>
            <a:gdLst/>
            <a:ahLst/>
            <a:cxnLst/>
            <a:rect l="l" t="t" r="r" b="b"/>
            <a:pathLst>
              <a:path h="1078864">
                <a:moveTo>
                  <a:pt x="0" y="1078483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3817797" y="1247406"/>
            <a:ext cx="0" cy="1092835"/>
          </a:xfrm>
          <a:custGeom>
            <a:avLst/>
            <a:gdLst/>
            <a:ahLst/>
            <a:cxnLst/>
            <a:rect l="l" t="t" r="r" b="b"/>
            <a:pathLst>
              <a:path h="1092835">
                <a:moveTo>
                  <a:pt x="0" y="0"/>
                </a:moveTo>
                <a:lnTo>
                  <a:pt x="0" y="1092771"/>
                </a:lnTo>
              </a:path>
            </a:pathLst>
          </a:custGeom>
          <a:ln w="3594">
            <a:solidFill>
              <a:srgbClr val="16100D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5401805" y="1083602"/>
            <a:ext cx="0" cy="1256665"/>
          </a:xfrm>
          <a:custGeom>
            <a:avLst/>
            <a:gdLst/>
            <a:ahLst/>
            <a:cxnLst/>
            <a:rect l="l" t="t" r="r" b="b"/>
            <a:pathLst>
              <a:path h="1256664">
                <a:moveTo>
                  <a:pt x="0" y="0"/>
                </a:moveTo>
                <a:lnTo>
                  <a:pt x="0" y="1256576"/>
                </a:lnTo>
              </a:path>
            </a:pathLst>
          </a:custGeom>
          <a:ln w="3594">
            <a:solidFill>
              <a:srgbClr val="16100D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2233802" y="2376233"/>
            <a:ext cx="0" cy="753745"/>
          </a:xfrm>
          <a:custGeom>
            <a:avLst/>
            <a:gdLst/>
            <a:ahLst/>
            <a:cxnLst/>
            <a:rect l="l" t="t" r="r" b="b"/>
            <a:pathLst>
              <a:path h="753744">
                <a:moveTo>
                  <a:pt x="0" y="753617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2233802" y="3144482"/>
            <a:ext cx="0" cy="7620"/>
          </a:xfrm>
          <a:custGeom>
            <a:avLst/>
            <a:gdLst/>
            <a:ahLst/>
            <a:cxnLst/>
            <a:rect l="l" t="t" r="r" b="b"/>
            <a:pathLst>
              <a:path h="7619">
                <a:moveTo>
                  <a:pt x="0" y="7315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2233802" y="2354466"/>
            <a:ext cx="0" cy="14604"/>
          </a:xfrm>
          <a:custGeom>
            <a:avLst/>
            <a:gdLst/>
            <a:ahLst/>
            <a:cxnLst/>
            <a:rect l="l" t="t" r="r" b="b"/>
            <a:pathLst>
              <a:path h="14605">
                <a:moveTo>
                  <a:pt x="0" y="0"/>
                </a:moveTo>
                <a:lnTo>
                  <a:pt x="0" y="14452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3817797" y="2376233"/>
            <a:ext cx="0" cy="753745"/>
          </a:xfrm>
          <a:custGeom>
            <a:avLst/>
            <a:gdLst/>
            <a:ahLst/>
            <a:cxnLst/>
            <a:rect l="l" t="t" r="r" b="b"/>
            <a:pathLst>
              <a:path h="753744">
                <a:moveTo>
                  <a:pt x="0" y="753617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3817797" y="3144482"/>
            <a:ext cx="0" cy="7620"/>
          </a:xfrm>
          <a:custGeom>
            <a:avLst/>
            <a:gdLst/>
            <a:ahLst/>
            <a:cxnLst/>
            <a:rect l="l" t="t" r="r" b="b"/>
            <a:pathLst>
              <a:path h="7619">
                <a:moveTo>
                  <a:pt x="0" y="7315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3817797" y="2354466"/>
            <a:ext cx="0" cy="14604"/>
          </a:xfrm>
          <a:custGeom>
            <a:avLst/>
            <a:gdLst/>
            <a:ahLst/>
            <a:cxnLst/>
            <a:rect l="l" t="t" r="r" b="b"/>
            <a:pathLst>
              <a:path h="14605">
                <a:moveTo>
                  <a:pt x="0" y="0"/>
                </a:moveTo>
                <a:lnTo>
                  <a:pt x="0" y="14452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5401805" y="2376233"/>
            <a:ext cx="0" cy="753745"/>
          </a:xfrm>
          <a:custGeom>
            <a:avLst/>
            <a:gdLst/>
            <a:ahLst/>
            <a:cxnLst/>
            <a:rect l="l" t="t" r="r" b="b"/>
            <a:pathLst>
              <a:path h="753744">
                <a:moveTo>
                  <a:pt x="0" y="753617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5401805" y="3144482"/>
            <a:ext cx="0" cy="7620"/>
          </a:xfrm>
          <a:custGeom>
            <a:avLst/>
            <a:gdLst/>
            <a:ahLst/>
            <a:cxnLst/>
            <a:rect l="l" t="t" r="r" b="b"/>
            <a:pathLst>
              <a:path h="7619">
                <a:moveTo>
                  <a:pt x="0" y="7315"/>
                </a:moveTo>
                <a:lnTo>
                  <a:pt x="0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5401805" y="2354466"/>
            <a:ext cx="0" cy="14604"/>
          </a:xfrm>
          <a:custGeom>
            <a:avLst/>
            <a:gdLst/>
            <a:ahLst/>
            <a:cxnLst/>
            <a:rect l="l" t="t" r="r" b="b"/>
            <a:pathLst>
              <a:path h="14605">
                <a:moveTo>
                  <a:pt x="0" y="0"/>
                </a:moveTo>
                <a:lnTo>
                  <a:pt x="0" y="14452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2231999" y="3153600"/>
            <a:ext cx="3169920" cy="0"/>
          </a:xfrm>
          <a:custGeom>
            <a:avLst/>
            <a:gdLst/>
            <a:ahLst/>
            <a:cxnLst/>
            <a:rect l="l" t="t" r="r" b="b"/>
            <a:pathLst>
              <a:path w="3169920">
                <a:moveTo>
                  <a:pt x="0" y="0"/>
                </a:moveTo>
                <a:lnTo>
                  <a:pt x="1585798" y="0"/>
                </a:lnTo>
                <a:lnTo>
                  <a:pt x="3169793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5401805" y="3153600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994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2962808" y="1084043"/>
            <a:ext cx="4023360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  <a:tabLst>
                <a:tab pos="2474595" algn="l"/>
              </a:tabLst>
            </a:pPr>
            <a:r>
              <a:rPr sz="8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開</a:t>
            </a:r>
            <a:r>
              <a:rPr sz="8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き扉	</a:t>
            </a:r>
            <a:r>
              <a:rPr sz="85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引</a:t>
            </a:r>
            <a:r>
              <a:rPr sz="8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戸</a:t>
            </a:r>
            <a:endParaRPr sz="8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2327744" y="2338100"/>
            <a:ext cx="826769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中台</a:t>
            </a:r>
            <a:endParaRPr sz="7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3335">
              <a:lnSpc>
                <a:spcPct val="100000"/>
              </a:lnSpc>
              <a:spcBef>
                <a:spcPts val="15"/>
              </a:spcBef>
            </a:pPr>
            <a:r>
              <a:rPr sz="70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二</a:t>
            </a:r>
            <a:r>
              <a:rPr sz="7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方</a:t>
            </a:r>
            <a:r>
              <a:rPr sz="70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框</a:t>
            </a:r>
            <a:r>
              <a:rPr sz="70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シ</a:t>
            </a:r>
            <a:r>
              <a:rPr sz="70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70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70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ル</a:t>
            </a:r>
            <a:r>
              <a:rPr sz="7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</a:t>
            </a:r>
            <a:endParaRPr sz="7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2328938" y="2589383"/>
            <a:ext cx="1245870" cy="55893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90"/>
              </a:spcBef>
            </a:pP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</a:t>
            </a:r>
            <a:r>
              <a:rPr sz="825" spc="9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：</a:t>
            </a:r>
            <a:r>
              <a:rPr sz="6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90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75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60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45cm  </a:t>
            </a:r>
            <a:r>
              <a:rPr sz="825" spc="15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総</a:t>
            </a:r>
            <a:r>
              <a:rPr sz="825" spc="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</a:t>
            </a:r>
            <a:r>
              <a:rPr sz="825" spc="-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さ</a:t>
            </a:r>
            <a:r>
              <a:rPr sz="825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：</a:t>
            </a:r>
            <a:r>
              <a:rPr sz="600" spc="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23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5</a:t>
            </a:r>
            <a:r>
              <a:rPr sz="60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2</a:t>
            </a:r>
            <a:r>
              <a:rPr sz="60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5</a:t>
            </a:r>
            <a:r>
              <a:rPr sz="60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</a:t>
            </a:r>
            <a:r>
              <a:rPr sz="600" spc="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</a:t>
            </a:r>
            <a:r>
              <a:rPr sz="60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</a:t>
            </a:r>
            <a:r>
              <a:rPr sz="600" spc="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85cm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550" spc="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○扉面</a:t>
            </a:r>
            <a:r>
              <a:rPr sz="550" spc="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材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5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樹脂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製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55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50" spc="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○写</a:t>
            </a:r>
            <a:r>
              <a:rPr sz="550" spc="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真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5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総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さ</a:t>
            </a:r>
            <a:r>
              <a:rPr sz="55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50" spc="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215cm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3911752" y="2338100"/>
            <a:ext cx="305435" cy="2133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 marR="5080" indent="-1270">
              <a:lnSpc>
                <a:spcPct val="101200"/>
              </a:lnSpc>
              <a:spcBef>
                <a:spcPts val="95"/>
              </a:spcBef>
            </a:pPr>
            <a:r>
              <a:rPr sz="70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中台 </a:t>
            </a:r>
            <a:r>
              <a:rPr sz="70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扉面材</a:t>
            </a:r>
            <a:endParaRPr sz="7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3912933" y="2589383"/>
            <a:ext cx="1245870" cy="4614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90"/>
              </a:spcBef>
            </a:pP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</a:t>
            </a:r>
            <a:r>
              <a:rPr sz="825" spc="9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：</a:t>
            </a:r>
            <a:r>
              <a:rPr sz="6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90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75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60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45cm  </a:t>
            </a:r>
            <a:r>
              <a:rPr sz="825" spc="15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総</a:t>
            </a:r>
            <a:r>
              <a:rPr sz="825" spc="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</a:t>
            </a:r>
            <a:r>
              <a:rPr sz="825" spc="-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さ</a:t>
            </a:r>
            <a:r>
              <a:rPr sz="825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：</a:t>
            </a:r>
            <a:r>
              <a:rPr sz="600" spc="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23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5</a:t>
            </a:r>
            <a:r>
              <a:rPr sz="60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2</a:t>
            </a:r>
            <a:r>
              <a:rPr sz="60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5</a:t>
            </a:r>
            <a:r>
              <a:rPr sz="60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</a:t>
            </a:r>
            <a:r>
              <a:rPr sz="600" spc="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</a:t>
            </a:r>
            <a:r>
              <a:rPr sz="60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</a:t>
            </a:r>
            <a:r>
              <a:rPr sz="600" spc="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85cm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550" spc="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○</a:t>
            </a:r>
            <a:r>
              <a:rPr sz="550" spc="1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写</a:t>
            </a:r>
            <a:r>
              <a:rPr sz="550" spc="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真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5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総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さ</a:t>
            </a:r>
            <a:r>
              <a:rPr sz="55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50" spc="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215cm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5496928" y="2481386"/>
            <a:ext cx="1245870" cy="538609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</a:t>
            </a:r>
            <a:r>
              <a:rPr sz="825" spc="9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：</a:t>
            </a:r>
            <a:r>
              <a:rPr sz="6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90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75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60cm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25" spc="15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総</a:t>
            </a:r>
            <a:r>
              <a:rPr sz="825" spc="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</a:t>
            </a:r>
            <a:r>
              <a:rPr sz="825" spc="-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さ</a:t>
            </a:r>
            <a:r>
              <a:rPr sz="825" spc="60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：</a:t>
            </a:r>
            <a:r>
              <a:rPr sz="60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235</a:t>
            </a:r>
            <a:r>
              <a:rPr sz="60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215</a:t>
            </a:r>
            <a:r>
              <a:rPr sz="60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199</a:t>
            </a:r>
            <a:r>
              <a:rPr sz="60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185cm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550" spc="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○扉面</a:t>
            </a:r>
            <a:r>
              <a:rPr sz="550" spc="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材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5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樹脂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製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55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50" spc="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○写</a:t>
            </a:r>
            <a:r>
              <a:rPr sz="550" spc="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真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5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総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さ</a:t>
            </a:r>
            <a:r>
              <a:rPr sz="55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50" spc="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215cm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635299" y="323544"/>
            <a:ext cx="2501498" cy="25263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5" dirty="0">
                <a:solidFill>
                  <a:srgbClr val="606060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収</a:t>
            </a:r>
            <a:r>
              <a:rPr sz="1550" spc="-45" dirty="0">
                <a:solidFill>
                  <a:srgbClr val="606060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納</a:t>
            </a:r>
            <a:r>
              <a:rPr sz="1550" spc="-95" dirty="0">
                <a:solidFill>
                  <a:srgbClr val="606060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ユ</a:t>
            </a:r>
            <a:r>
              <a:rPr sz="1550" spc="-229" dirty="0">
                <a:solidFill>
                  <a:srgbClr val="606060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ニ</a:t>
            </a:r>
            <a:r>
              <a:rPr sz="1550" spc="-440" dirty="0">
                <a:solidFill>
                  <a:srgbClr val="606060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1550" spc="-175" dirty="0">
                <a:solidFill>
                  <a:srgbClr val="606060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1550" spc="5" dirty="0">
                <a:solidFill>
                  <a:srgbClr val="606060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一覧</a:t>
            </a:r>
            <a:endParaRPr sz="15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699979" y="3022097"/>
            <a:ext cx="1442720" cy="60837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4610">
              <a:lnSpc>
                <a:spcPct val="100000"/>
              </a:lnSpc>
              <a:spcBef>
                <a:spcPts val="105"/>
              </a:spcBef>
              <a:tabLst>
                <a:tab pos="970280" algn="l"/>
              </a:tabLst>
            </a:pPr>
            <a:r>
              <a:rPr sz="700" spc="-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70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ラ</a:t>
            </a:r>
            <a:r>
              <a:rPr sz="700" spc="-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700" spc="-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デ</a:t>
            </a:r>
            <a:r>
              <a:rPr sz="70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ィ</a:t>
            </a:r>
            <a:r>
              <a:rPr sz="7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グ	</a:t>
            </a: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1050" spc="75" baseline="3968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750" spc="75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r>
              <a:rPr sz="750" spc="44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endParaRPr sz="750" baseline="11111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50800">
              <a:lnSpc>
                <a:spcPct val="100000"/>
              </a:lnSpc>
              <a:spcBef>
                <a:spcPts val="15"/>
              </a:spcBef>
            </a:pPr>
            <a:r>
              <a:rPr sz="70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ド</a:t>
            </a:r>
            <a:r>
              <a:rPr sz="70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ア</a:t>
            </a:r>
            <a:r>
              <a:rPr sz="700" spc="-114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スト</a:t>
            </a:r>
            <a:r>
              <a:rPr sz="700" spc="-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70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カ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endParaRPr sz="7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55880" marR="291465">
              <a:lnSpc>
                <a:spcPct val="118100"/>
              </a:lnSpc>
              <a:spcBef>
                <a:spcPts val="270"/>
              </a:spcBef>
            </a:pP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対応間口：</a:t>
            </a:r>
            <a:r>
              <a:rPr sz="600" spc="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12</a:t>
            </a:r>
            <a:r>
              <a:rPr sz="6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0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10</a:t>
            </a:r>
            <a:r>
              <a:rPr sz="6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5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90cm </a:t>
            </a: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高さ</a:t>
            </a:r>
            <a:r>
              <a:rPr sz="825" spc="104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：</a:t>
            </a:r>
            <a:r>
              <a:rPr sz="600" spc="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235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215cm</a:t>
            </a:r>
            <a:endParaRPr sz="6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55880">
              <a:lnSpc>
                <a:spcPct val="100000"/>
              </a:lnSpc>
              <a:spcBef>
                <a:spcPts val="260"/>
              </a:spcBef>
            </a:pPr>
            <a:r>
              <a:rPr sz="55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○</a:t>
            </a:r>
            <a:r>
              <a:rPr sz="5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扉面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材</a:t>
            </a:r>
            <a:r>
              <a:rPr sz="55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55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樹脂</a:t>
            </a:r>
            <a:r>
              <a:rPr sz="55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製</a:t>
            </a:r>
            <a:r>
              <a:rPr sz="550" spc="-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55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r>
              <a:rPr sz="55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○</a:t>
            </a:r>
            <a:r>
              <a:rPr sz="550" spc="4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写</a:t>
            </a:r>
            <a:r>
              <a:rPr sz="550" spc="3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真</a:t>
            </a:r>
            <a:r>
              <a:rPr sz="550" spc="-4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lang="en-US" altLang="ja-JP" sz="550" spc="-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5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235cm</a:t>
            </a:r>
            <a:endParaRPr sz="5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3200203" y="2460503"/>
            <a:ext cx="511809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3975">
              <a:lnSpc>
                <a:spcPct val="100000"/>
              </a:lnSpc>
              <a:spcBef>
                <a:spcPts val="105"/>
              </a:spcBef>
            </a:pP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700" spc="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32</a:t>
            </a:r>
            <a:r>
              <a:rPr sz="750" spc="75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r>
              <a:rPr sz="750" spc="44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endParaRPr sz="750" baseline="11111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3223806" y="2476805"/>
            <a:ext cx="464820" cy="104775"/>
          </a:xfrm>
          <a:custGeom>
            <a:avLst/>
            <a:gdLst/>
            <a:ahLst/>
            <a:cxnLst/>
            <a:rect l="l" t="t" r="r" b="b"/>
            <a:pathLst>
              <a:path w="464820" h="104775">
                <a:moveTo>
                  <a:pt x="0" y="104394"/>
                </a:moveTo>
                <a:lnTo>
                  <a:pt x="464400" y="104394"/>
                </a:lnTo>
                <a:lnTo>
                  <a:pt x="464400" y="0"/>
                </a:lnTo>
                <a:lnTo>
                  <a:pt x="0" y="0"/>
                </a:lnTo>
                <a:lnTo>
                  <a:pt x="0" y="104394"/>
                </a:lnTo>
                <a:close/>
              </a:path>
            </a:pathLst>
          </a:custGeom>
          <a:ln w="3594">
            <a:solidFill>
              <a:srgbClr val="130D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4784197" y="2334506"/>
            <a:ext cx="511809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3975">
              <a:lnSpc>
                <a:spcPct val="100000"/>
              </a:lnSpc>
              <a:spcBef>
                <a:spcPts val="105"/>
              </a:spcBef>
            </a:pP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700" spc="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750" spc="75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r>
              <a:rPr sz="750" spc="44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endParaRPr sz="750" baseline="11111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4807800" y="2350808"/>
            <a:ext cx="464820" cy="104775"/>
          </a:xfrm>
          <a:custGeom>
            <a:avLst/>
            <a:gdLst/>
            <a:ahLst/>
            <a:cxnLst/>
            <a:rect l="l" t="t" r="r" b="b"/>
            <a:pathLst>
              <a:path w="464820" h="104775">
                <a:moveTo>
                  <a:pt x="0" y="104394"/>
                </a:moveTo>
                <a:lnTo>
                  <a:pt x="464400" y="104394"/>
                </a:lnTo>
                <a:lnTo>
                  <a:pt x="464400" y="0"/>
                </a:lnTo>
                <a:lnTo>
                  <a:pt x="0" y="0"/>
                </a:lnTo>
                <a:lnTo>
                  <a:pt x="0" y="104394"/>
                </a:lnTo>
                <a:close/>
              </a:path>
            </a:pathLst>
          </a:custGeom>
          <a:ln w="3594">
            <a:solidFill>
              <a:srgbClr val="130D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4784197" y="2460503"/>
            <a:ext cx="511809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3975">
              <a:lnSpc>
                <a:spcPct val="100000"/>
              </a:lnSpc>
              <a:spcBef>
                <a:spcPts val="105"/>
              </a:spcBef>
            </a:pP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700" spc="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32</a:t>
            </a:r>
            <a:r>
              <a:rPr sz="750" spc="75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r>
              <a:rPr sz="750" spc="44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endParaRPr sz="750" baseline="11111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4807800" y="2476805"/>
            <a:ext cx="464820" cy="104775"/>
          </a:xfrm>
          <a:custGeom>
            <a:avLst/>
            <a:gdLst/>
            <a:ahLst/>
            <a:cxnLst/>
            <a:rect l="l" t="t" r="r" b="b"/>
            <a:pathLst>
              <a:path w="464820" h="104775">
                <a:moveTo>
                  <a:pt x="0" y="104394"/>
                </a:moveTo>
                <a:lnTo>
                  <a:pt x="464400" y="104394"/>
                </a:lnTo>
                <a:lnTo>
                  <a:pt x="464400" y="0"/>
                </a:lnTo>
                <a:lnTo>
                  <a:pt x="0" y="0"/>
                </a:lnTo>
                <a:lnTo>
                  <a:pt x="0" y="104394"/>
                </a:lnTo>
                <a:close/>
              </a:path>
            </a:pathLst>
          </a:custGeom>
          <a:ln w="3594">
            <a:solidFill>
              <a:srgbClr val="130D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5470347" y="2338100"/>
            <a:ext cx="1411605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951865" algn="l"/>
              </a:tabLst>
            </a:pPr>
            <a:r>
              <a:rPr sz="70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中台</a:t>
            </a:r>
            <a:r>
              <a:rPr sz="70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引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戸	</a:t>
            </a: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1050" spc="75" baseline="3968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750" spc="75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r>
              <a:rPr sz="750" spc="44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endParaRPr sz="750" baseline="11111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774001" y="1386002"/>
            <a:ext cx="1332001" cy="15480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2357996" y="1350010"/>
            <a:ext cx="1332230" cy="900430"/>
          </a:xfrm>
          <a:custGeom>
            <a:avLst/>
            <a:gdLst/>
            <a:ahLst/>
            <a:cxnLst/>
            <a:rect l="l" t="t" r="r" b="b"/>
            <a:pathLst>
              <a:path w="1332229" h="900430">
                <a:moveTo>
                  <a:pt x="0" y="899998"/>
                </a:moveTo>
                <a:lnTo>
                  <a:pt x="1332001" y="899998"/>
                </a:lnTo>
                <a:lnTo>
                  <a:pt x="1332001" y="0"/>
                </a:lnTo>
                <a:lnTo>
                  <a:pt x="0" y="0"/>
                </a:lnTo>
                <a:lnTo>
                  <a:pt x="0" y="899998"/>
                </a:lnTo>
                <a:close/>
              </a:path>
            </a:pathLst>
          </a:custGeom>
          <a:solidFill>
            <a:srgbClr val="E3E2E2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2479319" y="1349997"/>
            <a:ext cx="1070000" cy="899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3942003" y="1349997"/>
            <a:ext cx="1332001" cy="9000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5525998" y="1349997"/>
            <a:ext cx="1332001" cy="9000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1638604" y="5401830"/>
            <a:ext cx="464820" cy="104775"/>
          </a:xfrm>
          <a:custGeom>
            <a:avLst/>
            <a:gdLst/>
            <a:ahLst/>
            <a:cxnLst/>
            <a:rect l="l" t="t" r="r" b="b"/>
            <a:pathLst>
              <a:path w="464819" h="104775">
                <a:moveTo>
                  <a:pt x="0" y="104394"/>
                </a:moveTo>
                <a:lnTo>
                  <a:pt x="464400" y="104394"/>
                </a:lnTo>
                <a:lnTo>
                  <a:pt x="464400" y="0"/>
                </a:lnTo>
                <a:lnTo>
                  <a:pt x="0" y="0"/>
                </a:lnTo>
                <a:lnTo>
                  <a:pt x="0" y="104394"/>
                </a:lnTo>
                <a:close/>
              </a:path>
            </a:pathLst>
          </a:custGeom>
          <a:ln w="3594">
            <a:solidFill>
              <a:srgbClr val="130D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1631264" y="5367506"/>
            <a:ext cx="525234" cy="24538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18100"/>
              </a:lnSpc>
              <a:spcBef>
                <a:spcPts val="95"/>
              </a:spcBef>
            </a:pP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700" spc="7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750" spc="30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cm系 </a:t>
            </a: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700" spc="7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32</a:t>
            </a:r>
            <a:r>
              <a:rPr sz="750" spc="3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cm系</a:t>
            </a:r>
            <a:endParaRPr sz="750" baseline="11111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1638604" y="5527827"/>
            <a:ext cx="464820" cy="104775"/>
          </a:xfrm>
          <a:custGeom>
            <a:avLst/>
            <a:gdLst/>
            <a:ahLst/>
            <a:cxnLst/>
            <a:rect l="l" t="t" r="r" b="b"/>
            <a:pathLst>
              <a:path w="464819" h="104775">
                <a:moveTo>
                  <a:pt x="0" y="104394"/>
                </a:moveTo>
                <a:lnTo>
                  <a:pt x="464400" y="104394"/>
                </a:lnTo>
                <a:lnTo>
                  <a:pt x="464400" y="0"/>
                </a:lnTo>
                <a:lnTo>
                  <a:pt x="0" y="0"/>
                </a:lnTo>
                <a:lnTo>
                  <a:pt x="0" y="104394"/>
                </a:lnTo>
                <a:close/>
              </a:path>
            </a:pathLst>
          </a:custGeom>
          <a:ln w="3594">
            <a:solidFill>
              <a:srgbClr val="130D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3222599" y="5401830"/>
            <a:ext cx="464820" cy="104775"/>
          </a:xfrm>
          <a:custGeom>
            <a:avLst/>
            <a:gdLst/>
            <a:ahLst/>
            <a:cxnLst/>
            <a:rect l="l" t="t" r="r" b="b"/>
            <a:pathLst>
              <a:path w="464820" h="104775">
                <a:moveTo>
                  <a:pt x="0" y="104394"/>
                </a:moveTo>
                <a:lnTo>
                  <a:pt x="464400" y="104394"/>
                </a:lnTo>
                <a:lnTo>
                  <a:pt x="464400" y="0"/>
                </a:lnTo>
                <a:lnTo>
                  <a:pt x="0" y="0"/>
                </a:lnTo>
                <a:lnTo>
                  <a:pt x="0" y="104394"/>
                </a:lnTo>
                <a:close/>
              </a:path>
            </a:pathLst>
          </a:custGeom>
          <a:ln w="3594">
            <a:solidFill>
              <a:srgbClr val="130D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3215271" y="5367506"/>
            <a:ext cx="562977" cy="24538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18100"/>
              </a:lnSpc>
              <a:spcBef>
                <a:spcPts val="95"/>
              </a:spcBef>
            </a:pP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700" spc="7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750" spc="30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cm系 </a:t>
            </a: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700" spc="7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32</a:t>
            </a:r>
            <a:r>
              <a:rPr sz="750" spc="3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cm系</a:t>
            </a:r>
            <a:endParaRPr sz="750" baseline="11111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3222599" y="5527827"/>
            <a:ext cx="464820" cy="104775"/>
          </a:xfrm>
          <a:custGeom>
            <a:avLst/>
            <a:gdLst/>
            <a:ahLst/>
            <a:cxnLst/>
            <a:rect l="l" t="t" r="r" b="b"/>
            <a:pathLst>
              <a:path w="464820" h="104775">
                <a:moveTo>
                  <a:pt x="0" y="104394"/>
                </a:moveTo>
                <a:lnTo>
                  <a:pt x="464400" y="104394"/>
                </a:lnTo>
                <a:lnTo>
                  <a:pt x="464400" y="0"/>
                </a:lnTo>
                <a:lnTo>
                  <a:pt x="0" y="0"/>
                </a:lnTo>
                <a:lnTo>
                  <a:pt x="0" y="104394"/>
                </a:lnTo>
                <a:close/>
              </a:path>
            </a:pathLst>
          </a:custGeom>
          <a:ln w="3594">
            <a:solidFill>
              <a:srgbClr val="130D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4806594" y="5401830"/>
            <a:ext cx="464820" cy="104775"/>
          </a:xfrm>
          <a:custGeom>
            <a:avLst/>
            <a:gdLst/>
            <a:ahLst/>
            <a:cxnLst/>
            <a:rect l="l" t="t" r="r" b="b"/>
            <a:pathLst>
              <a:path w="464820" h="104775">
                <a:moveTo>
                  <a:pt x="0" y="104394"/>
                </a:moveTo>
                <a:lnTo>
                  <a:pt x="464400" y="104394"/>
                </a:lnTo>
                <a:lnTo>
                  <a:pt x="464400" y="0"/>
                </a:lnTo>
                <a:lnTo>
                  <a:pt x="0" y="0"/>
                </a:lnTo>
                <a:lnTo>
                  <a:pt x="0" y="104394"/>
                </a:lnTo>
                <a:close/>
              </a:path>
            </a:pathLst>
          </a:custGeom>
          <a:ln w="3594">
            <a:solidFill>
              <a:srgbClr val="130D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4799266" y="5367506"/>
            <a:ext cx="525231" cy="24538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18100"/>
              </a:lnSpc>
              <a:spcBef>
                <a:spcPts val="95"/>
              </a:spcBef>
            </a:pP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700" spc="7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750" spc="30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cm系 </a:t>
            </a: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700" spc="7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32</a:t>
            </a:r>
            <a:r>
              <a:rPr sz="750" spc="3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cm系</a:t>
            </a:r>
            <a:endParaRPr sz="750" baseline="11111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4807799" y="5527828"/>
            <a:ext cx="464817" cy="100444"/>
          </a:xfrm>
          <a:custGeom>
            <a:avLst/>
            <a:gdLst/>
            <a:ahLst/>
            <a:cxnLst/>
            <a:rect l="l" t="t" r="r" b="b"/>
            <a:pathLst>
              <a:path w="464820" h="104775">
                <a:moveTo>
                  <a:pt x="0" y="104394"/>
                </a:moveTo>
                <a:lnTo>
                  <a:pt x="464400" y="104394"/>
                </a:lnTo>
                <a:lnTo>
                  <a:pt x="464400" y="0"/>
                </a:lnTo>
                <a:lnTo>
                  <a:pt x="0" y="0"/>
                </a:lnTo>
                <a:lnTo>
                  <a:pt x="0" y="104394"/>
                </a:lnTo>
                <a:close/>
              </a:path>
            </a:pathLst>
          </a:custGeom>
          <a:ln w="3594">
            <a:solidFill>
              <a:srgbClr val="130D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6390601" y="5401830"/>
            <a:ext cx="464820" cy="104775"/>
          </a:xfrm>
          <a:custGeom>
            <a:avLst/>
            <a:gdLst/>
            <a:ahLst/>
            <a:cxnLst/>
            <a:rect l="l" t="t" r="r" b="b"/>
            <a:pathLst>
              <a:path w="464820" h="104775">
                <a:moveTo>
                  <a:pt x="0" y="104394"/>
                </a:moveTo>
                <a:lnTo>
                  <a:pt x="464400" y="104394"/>
                </a:lnTo>
                <a:lnTo>
                  <a:pt x="464400" y="0"/>
                </a:lnTo>
                <a:lnTo>
                  <a:pt x="0" y="0"/>
                </a:lnTo>
                <a:lnTo>
                  <a:pt x="0" y="104394"/>
                </a:lnTo>
                <a:close/>
              </a:path>
            </a:pathLst>
          </a:custGeom>
          <a:ln w="3594">
            <a:solidFill>
              <a:srgbClr val="130D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6383273" y="5367505"/>
            <a:ext cx="525230" cy="24538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18100"/>
              </a:lnSpc>
              <a:spcBef>
                <a:spcPts val="95"/>
              </a:spcBef>
            </a:pP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700" spc="7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750" spc="30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cm系 </a:t>
            </a: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700" spc="7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32</a:t>
            </a:r>
            <a:r>
              <a:rPr sz="750" spc="3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cm系</a:t>
            </a:r>
            <a:endParaRPr sz="750" baseline="11111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6390601" y="5527827"/>
            <a:ext cx="464820" cy="104775"/>
          </a:xfrm>
          <a:custGeom>
            <a:avLst/>
            <a:gdLst/>
            <a:ahLst/>
            <a:cxnLst/>
            <a:rect l="l" t="t" r="r" b="b"/>
            <a:pathLst>
              <a:path w="464820" h="104775">
                <a:moveTo>
                  <a:pt x="0" y="104394"/>
                </a:moveTo>
                <a:lnTo>
                  <a:pt x="464400" y="104394"/>
                </a:lnTo>
                <a:lnTo>
                  <a:pt x="464400" y="0"/>
                </a:lnTo>
                <a:lnTo>
                  <a:pt x="0" y="0"/>
                </a:lnTo>
                <a:lnTo>
                  <a:pt x="0" y="104394"/>
                </a:lnTo>
                <a:close/>
              </a:path>
            </a:pathLst>
          </a:custGeom>
          <a:ln w="3594">
            <a:solidFill>
              <a:srgbClr val="130D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717640" y="7023524"/>
            <a:ext cx="1410970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050" spc="-127" baseline="3968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天</a:t>
            </a:r>
            <a:r>
              <a:rPr sz="1050" spc="-150" baseline="3968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吊</a:t>
            </a:r>
            <a:r>
              <a:rPr sz="1050" spc="-104" baseline="3968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1050" spc="-172" baseline="3968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開</a:t>
            </a:r>
            <a:r>
              <a:rPr sz="1050" spc="-187" baseline="3968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1050" spc="-120" baseline="3968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</a:t>
            </a:r>
            <a:r>
              <a:rPr sz="1050" spc="-112" baseline="3968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両</a:t>
            </a:r>
            <a:r>
              <a:rPr sz="1050" spc="-165" baseline="3968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面</a:t>
            </a:r>
            <a:r>
              <a:rPr sz="1050" spc="-225" baseline="3968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1050" spc="-202" baseline="3968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1050" spc="-150" baseline="3968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1050" spc="-135" baseline="3968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700" spc="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750" spc="75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r>
              <a:rPr sz="750" spc="44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endParaRPr sz="750" baseline="11111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3222599" y="7039826"/>
            <a:ext cx="464820" cy="104775"/>
          </a:xfrm>
          <a:prstGeom prst="rect">
            <a:avLst/>
          </a:prstGeom>
          <a:ln w="3594">
            <a:solidFill>
              <a:srgbClr val="130D0C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0480">
              <a:lnSpc>
                <a:spcPts val="819"/>
              </a:lnSpc>
            </a:pP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700" spc="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65</a:t>
            </a:r>
            <a:r>
              <a:rPr sz="750" spc="75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r>
              <a:rPr sz="750" spc="44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endParaRPr sz="750" baseline="11111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772794" y="4527029"/>
            <a:ext cx="1332014" cy="79199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772794" y="6147028"/>
            <a:ext cx="1332014" cy="7919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2356802" y="4527029"/>
            <a:ext cx="1332001" cy="79199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45" name="object 145"/>
          <p:cNvSpPr/>
          <p:nvPr/>
        </p:nvSpPr>
        <p:spPr>
          <a:xfrm>
            <a:off x="2356802" y="6147028"/>
            <a:ext cx="1332001" cy="79199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3940797" y="4527029"/>
            <a:ext cx="1332001" cy="79199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5524804" y="4527029"/>
            <a:ext cx="1332001" cy="7919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1334909" y="8242224"/>
            <a:ext cx="5649595" cy="162560"/>
          </a:xfrm>
          <a:custGeom>
            <a:avLst/>
            <a:gdLst/>
            <a:ahLst/>
            <a:cxnLst/>
            <a:rect l="l" t="t" r="r" b="b"/>
            <a:pathLst>
              <a:path w="5649595" h="162559">
                <a:moveTo>
                  <a:pt x="0" y="162001"/>
                </a:moveTo>
                <a:lnTo>
                  <a:pt x="5649099" y="162001"/>
                </a:lnTo>
                <a:lnTo>
                  <a:pt x="5649099" y="0"/>
                </a:lnTo>
                <a:lnTo>
                  <a:pt x="0" y="0"/>
                </a:lnTo>
                <a:lnTo>
                  <a:pt x="0" y="162001"/>
                </a:lnTo>
                <a:close/>
              </a:path>
            </a:pathLst>
          </a:custGeom>
          <a:solidFill>
            <a:srgbClr val="EDECE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1087183" y="8242224"/>
            <a:ext cx="29209" cy="162560"/>
          </a:xfrm>
          <a:custGeom>
            <a:avLst/>
            <a:gdLst/>
            <a:ahLst/>
            <a:cxnLst/>
            <a:rect l="l" t="t" r="r" b="b"/>
            <a:pathLst>
              <a:path w="29209" h="162559">
                <a:moveTo>
                  <a:pt x="0" y="162001"/>
                </a:moveTo>
                <a:lnTo>
                  <a:pt x="29146" y="162001"/>
                </a:lnTo>
                <a:lnTo>
                  <a:pt x="29146" y="0"/>
                </a:lnTo>
                <a:lnTo>
                  <a:pt x="0" y="0"/>
                </a:lnTo>
                <a:lnTo>
                  <a:pt x="0" y="162001"/>
                </a:lnTo>
                <a:close/>
              </a:path>
            </a:pathLst>
          </a:custGeom>
          <a:solidFill>
            <a:srgbClr val="EDECE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648004" y="8242224"/>
            <a:ext cx="2540" cy="162560"/>
          </a:xfrm>
          <a:custGeom>
            <a:avLst/>
            <a:gdLst/>
            <a:ahLst/>
            <a:cxnLst/>
            <a:rect l="l" t="t" r="r" b="b"/>
            <a:pathLst>
              <a:path w="2540" h="162559">
                <a:moveTo>
                  <a:pt x="0" y="162001"/>
                </a:moveTo>
                <a:lnTo>
                  <a:pt x="2044" y="162001"/>
                </a:lnTo>
                <a:lnTo>
                  <a:pt x="2044" y="0"/>
                </a:lnTo>
                <a:lnTo>
                  <a:pt x="0" y="0"/>
                </a:lnTo>
                <a:lnTo>
                  <a:pt x="0" y="162001"/>
                </a:lnTo>
                <a:close/>
              </a:path>
            </a:pathLst>
          </a:custGeom>
          <a:solidFill>
            <a:srgbClr val="EDECE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1334909" y="8404225"/>
            <a:ext cx="5649595" cy="0"/>
          </a:xfrm>
          <a:custGeom>
            <a:avLst/>
            <a:gdLst/>
            <a:ahLst/>
            <a:cxnLst/>
            <a:rect l="l" t="t" r="r" b="b"/>
            <a:pathLst>
              <a:path w="5649595">
                <a:moveTo>
                  <a:pt x="0" y="0"/>
                </a:moveTo>
                <a:lnTo>
                  <a:pt x="5649099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1087183" y="8404225"/>
            <a:ext cx="29209" cy="0"/>
          </a:xfrm>
          <a:custGeom>
            <a:avLst/>
            <a:gdLst/>
            <a:ahLst/>
            <a:cxnLst/>
            <a:rect l="l" t="t" r="r" b="b"/>
            <a:pathLst>
              <a:path w="29209">
                <a:moveTo>
                  <a:pt x="0" y="0"/>
                </a:moveTo>
                <a:lnTo>
                  <a:pt x="29146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649027" y="8402428"/>
            <a:ext cx="0" cy="3810"/>
          </a:xfrm>
          <a:custGeom>
            <a:avLst/>
            <a:gdLst/>
            <a:ahLst/>
            <a:cxnLst/>
            <a:rect l="l" t="t" r="r" b="b"/>
            <a:pathLst>
              <a:path h="3809">
                <a:moveTo>
                  <a:pt x="0" y="0"/>
                </a:moveTo>
                <a:lnTo>
                  <a:pt x="0" y="3594"/>
                </a:lnTo>
              </a:path>
            </a:pathLst>
          </a:custGeom>
          <a:ln w="3175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1334909" y="8242224"/>
            <a:ext cx="5649595" cy="0"/>
          </a:xfrm>
          <a:custGeom>
            <a:avLst/>
            <a:gdLst/>
            <a:ahLst/>
            <a:cxnLst/>
            <a:rect l="l" t="t" r="r" b="b"/>
            <a:pathLst>
              <a:path w="5649595">
                <a:moveTo>
                  <a:pt x="0" y="0"/>
                </a:moveTo>
                <a:lnTo>
                  <a:pt x="5649099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1087183" y="8242224"/>
            <a:ext cx="29209" cy="0"/>
          </a:xfrm>
          <a:custGeom>
            <a:avLst/>
            <a:gdLst/>
            <a:ahLst/>
            <a:cxnLst/>
            <a:rect l="l" t="t" r="r" b="b"/>
            <a:pathLst>
              <a:path w="29209">
                <a:moveTo>
                  <a:pt x="0" y="0"/>
                </a:moveTo>
                <a:lnTo>
                  <a:pt x="29146" y="0"/>
                </a:lnTo>
              </a:path>
            </a:pathLst>
          </a:custGeom>
          <a:ln w="3594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649027" y="8240427"/>
            <a:ext cx="0" cy="3810"/>
          </a:xfrm>
          <a:custGeom>
            <a:avLst/>
            <a:gdLst/>
            <a:ahLst/>
            <a:cxnLst/>
            <a:rect l="l" t="t" r="r" b="b"/>
            <a:pathLst>
              <a:path h="3809">
                <a:moveTo>
                  <a:pt x="0" y="0"/>
                </a:moveTo>
                <a:lnTo>
                  <a:pt x="0" y="3594"/>
                </a:lnTo>
              </a:path>
            </a:pathLst>
          </a:custGeom>
          <a:ln w="3175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1427302" y="8260295"/>
            <a:ext cx="4786630" cy="1250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ja-JP" altLang="en-US" sz="700" b="1" spc="2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人気のシュガーホワイト！人造大理石で高級感と耐久性が大幅</a:t>
            </a:r>
            <a:r>
              <a:rPr lang="en-US" altLang="ja-JP" sz="700" b="1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UP</a:t>
            </a:r>
            <a:endParaRPr sz="700" b="1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58" name="object 158"/>
          <p:cNvSpPr/>
          <p:nvPr/>
        </p:nvSpPr>
        <p:spPr>
          <a:xfrm>
            <a:off x="977912" y="7854188"/>
            <a:ext cx="109855" cy="171450"/>
          </a:xfrm>
          <a:custGeom>
            <a:avLst/>
            <a:gdLst/>
            <a:ahLst/>
            <a:cxnLst/>
            <a:rect l="l" t="t" r="r" b="b"/>
            <a:pathLst>
              <a:path w="109855" h="171450">
                <a:moveTo>
                  <a:pt x="0" y="0"/>
                </a:moveTo>
                <a:lnTo>
                  <a:pt x="109270" y="0"/>
                </a:lnTo>
                <a:lnTo>
                  <a:pt x="109270" y="171424"/>
                </a:lnTo>
                <a:lnTo>
                  <a:pt x="0" y="171424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868616" y="7854188"/>
            <a:ext cx="109855" cy="171450"/>
          </a:xfrm>
          <a:custGeom>
            <a:avLst/>
            <a:gdLst/>
            <a:ahLst/>
            <a:cxnLst/>
            <a:rect l="l" t="t" r="r" b="b"/>
            <a:pathLst>
              <a:path w="109855" h="171450">
                <a:moveTo>
                  <a:pt x="0" y="0"/>
                </a:moveTo>
                <a:lnTo>
                  <a:pt x="109296" y="0"/>
                </a:lnTo>
                <a:lnTo>
                  <a:pt x="109296" y="171424"/>
                </a:lnTo>
                <a:lnTo>
                  <a:pt x="0" y="171424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650062" y="8429687"/>
            <a:ext cx="437515" cy="0"/>
          </a:xfrm>
          <a:custGeom>
            <a:avLst/>
            <a:gdLst/>
            <a:ahLst/>
            <a:cxnLst/>
            <a:rect l="l" t="t" r="r" b="b"/>
            <a:pathLst>
              <a:path w="437515">
                <a:moveTo>
                  <a:pt x="0" y="0"/>
                </a:moveTo>
                <a:lnTo>
                  <a:pt x="437146" y="0"/>
                </a:lnTo>
              </a:path>
            </a:pathLst>
          </a:custGeom>
          <a:ln w="14682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868616" y="8233905"/>
            <a:ext cx="109855" cy="188595"/>
          </a:xfrm>
          <a:custGeom>
            <a:avLst/>
            <a:gdLst/>
            <a:ahLst/>
            <a:cxnLst/>
            <a:rect l="l" t="t" r="r" b="b"/>
            <a:pathLst>
              <a:path w="109855" h="188595">
                <a:moveTo>
                  <a:pt x="0" y="0"/>
                </a:moveTo>
                <a:lnTo>
                  <a:pt x="109296" y="0"/>
                </a:lnTo>
                <a:lnTo>
                  <a:pt x="109296" y="188442"/>
                </a:lnTo>
                <a:lnTo>
                  <a:pt x="0" y="188442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977912" y="8233905"/>
            <a:ext cx="109855" cy="188595"/>
          </a:xfrm>
          <a:custGeom>
            <a:avLst/>
            <a:gdLst/>
            <a:ahLst/>
            <a:cxnLst/>
            <a:rect l="l" t="t" r="r" b="b"/>
            <a:pathLst>
              <a:path w="109855" h="188595">
                <a:moveTo>
                  <a:pt x="0" y="0"/>
                </a:moveTo>
                <a:lnTo>
                  <a:pt x="109270" y="0"/>
                </a:lnTo>
                <a:lnTo>
                  <a:pt x="109270" y="188442"/>
                </a:lnTo>
                <a:lnTo>
                  <a:pt x="0" y="188442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650049" y="7854188"/>
            <a:ext cx="109855" cy="568325"/>
          </a:xfrm>
          <a:custGeom>
            <a:avLst/>
            <a:gdLst/>
            <a:ahLst/>
            <a:cxnLst/>
            <a:rect l="l" t="t" r="r" b="b"/>
            <a:pathLst>
              <a:path w="109854" h="568325">
                <a:moveTo>
                  <a:pt x="0" y="0"/>
                </a:moveTo>
                <a:lnTo>
                  <a:pt x="109270" y="0"/>
                </a:lnTo>
                <a:lnTo>
                  <a:pt x="109270" y="568172"/>
                </a:lnTo>
                <a:lnTo>
                  <a:pt x="0" y="568172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759320" y="7854188"/>
            <a:ext cx="109855" cy="568325"/>
          </a:xfrm>
          <a:custGeom>
            <a:avLst/>
            <a:gdLst/>
            <a:ahLst/>
            <a:cxnLst/>
            <a:rect l="l" t="t" r="r" b="b"/>
            <a:pathLst>
              <a:path w="109855" h="568325">
                <a:moveTo>
                  <a:pt x="0" y="0"/>
                </a:moveTo>
                <a:lnTo>
                  <a:pt x="109296" y="0"/>
                </a:lnTo>
                <a:lnTo>
                  <a:pt x="109296" y="568172"/>
                </a:lnTo>
                <a:lnTo>
                  <a:pt x="0" y="568172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868616" y="8222246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79" y="0"/>
                </a:lnTo>
              </a:path>
            </a:pathLst>
          </a:custGeom>
          <a:ln w="23317">
            <a:solidFill>
              <a:srgbClr val="FFD8A5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868616" y="8210587"/>
            <a:ext cx="219075" cy="23495"/>
          </a:xfrm>
          <a:custGeom>
            <a:avLst/>
            <a:gdLst/>
            <a:ahLst/>
            <a:cxnLst/>
            <a:rect l="l" t="t" r="r" b="b"/>
            <a:pathLst>
              <a:path w="219075" h="23495">
                <a:moveTo>
                  <a:pt x="0" y="0"/>
                </a:moveTo>
                <a:lnTo>
                  <a:pt x="218579" y="0"/>
                </a:lnTo>
                <a:lnTo>
                  <a:pt x="218579" y="23317"/>
                </a:lnTo>
                <a:lnTo>
                  <a:pt x="0" y="23317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67" name="object 167"/>
          <p:cNvSpPr/>
          <p:nvPr/>
        </p:nvSpPr>
        <p:spPr>
          <a:xfrm>
            <a:off x="1116330" y="8429687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92" y="0"/>
                </a:lnTo>
              </a:path>
            </a:pathLst>
          </a:custGeom>
          <a:ln w="14682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1116330" y="8175599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5" h="247015">
                <a:moveTo>
                  <a:pt x="0" y="0"/>
                </a:moveTo>
                <a:lnTo>
                  <a:pt x="109296" y="0"/>
                </a:lnTo>
                <a:lnTo>
                  <a:pt x="109296" y="246748"/>
                </a:lnTo>
                <a:lnTo>
                  <a:pt x="0" y="246748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1225638" y="8175599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5" h="247015">
                <a:moveTo>
                  <a:pt x="0" y="0"/>
                </a:moveTo>
                <a:lnTo>
                  <a:pt x="109274" y="0"/>
                </a:lnTo>
                <a:lnTo>
                  <a:pt x="109274" y="246748"/>
                </a:lnTo>
                <a:lnTo>
                  <a:pt x="0" y="246748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70" name="object 170"/>
          <p:cNvSpPr/>
          <p:nvPr/>
        </p:nvSpPr>
        <p:spPr>
          <a:xfrm>
            <a:off x="1116330" y="8163941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92" y="0"/>
                </a:lnTo>
              </a:path>
            </a:pathLst>
          </a:custGeom>
          <a:ln w="23317">
            <a:solidFill>
              <a:srgbClr val="FFD8A5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1116330" y="8152282"/>
            <a:ext cx="219075" cy="23495"/>
          </a:xfrm>
          <a:custGeom>
            <a:avLst/>
            <a:gdLst/>
            <a:ahLst/>
            <a:cxnLst/>
            <a:rect l="l" t="t" r="r" b="b"/>
            <a:pathLst>
              <a:path w="219075" h="23495">
                <a:moveTo>
                  <a:pt x="0" y="0"/>
                </a:moveTo>
                <a:lnTo>
                  <a:pt x="218592" y="0"/>
                </a:lnTo>
                <a:lnTo>
                  <a:pt x="218592" y="23317"/>
                </a:lnTo>
                <a:lnTo>
                  <a:pt x="0" y="23317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4811293" y="8422751"/>
            <a:ext cx="2191385" cy="16339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145" marR="706755">
              <a:lnSpc>
                <a:spcPct val="127899"/>
              </a:lnSpc>
              <a:spcBef>
                <a:spcPts val="90"/>
              </a:spcBef>
            </a:pPr>
            <a:r>
              <a:rPr sz="825" spc="-30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片面用</a:t>
            </a:r>
            <a:r>
              <a:rPr sz="825" spc="-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：</a:t>
            </a:r>
            <a:r>
              <a:rPr sz="825" spc="-60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</a:t>
            </a:r>
            <a:r>
              <a:rPr sz="825" spc="-6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行</a:t>
            </a:r>
            <a:r>
              <a:rPr sz="600" spc="-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600" spc="-254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32cm</a:t>
            </a:r>
            <a:r>
              <a:rPr sz="600" spc="1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825" spc="-30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両面用</a:t>
            </a:r>
            <a:r>
              <a:rPr sz="825" spc="-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：</a:t>
            </a:r>
            <a:r>
              <a:rPr sz="825" spc="-60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</a:t>
            </a:r>
            <a:r>
              <a:rPr sz="825" spc="-6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行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48.5cm  </a:t>
            </a:r>
            <a:r>
              <a:rPr sz="825" spc="-30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片</a:t>
            </a:r>
            <a:r>
              <a:rPr sz="825" spc="-18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面</a:t>
            </a:r>
            <a:r>
              <a:rPr sz="825" spc="-172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825" spc="-30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両面用共</a:t>
            </a:r>
            <a:r>
              <a:rPr sz="825" spc="-44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通</a:t>
            </a:r>
            <a:r>
              <a:rPr sz="825" spc="-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825" spc="-30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</a:t>
            </a:r>
            <a:r>
              <a:rPr sz="825" spc="30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：</a:t>
            </a:r>
            <a:r>
              <a:rPr sz="60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45～270cm</a:t>
            </a:r>
            <a:endParaRPr sz="6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84455" marR="10795" indent="-72390">
              <a:lnSpc>
                <a:spcPct val="118100"/>
              </a:lnSpc>
              <a:spcBef>
                <a:spcPts val="484"/>
              </a:spcBef>
            </a:pPr>
            <a:r>
              <a:rPr sz="500" spc="114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○</a:t>
            </a:r>
            <a:r>
              <a:rPr sz="500" spc="18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</a:t>
            </a:r>
            <a:r>
              <a:rPr sz="500" spc="1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行</a:t>
            </a:r>
            <a:r>
              <a:rPr sz="500" spc="7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32cm</a:t>
            </a:r>
            <a:r>
              <a:rPr sz="500" spc="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500" spc="1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ベ</a:t>
            </a:r>
            <a:r>
              <a:rPr sz="500" spc="1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500" spc="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シ</a:t>
            </a:r>
            <a:r>
              <a:rPr sz="500" spc="1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500" spc="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500" spc="2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ホ</a:t>
            </a:r>
            <a:r>
              <a:rPr sz="500" spc="1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ワ</a:t>
            </a:r>
            <a:r>
              <a:rPr sz="500" spc="-4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500" spc="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500" spc="-15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500" spc="-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フ</a:t>
            </a:r>
            <a:r>
              <a:rPr sz="500" spc="4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レ</a:t>
            </a:r>
            <a:r>
              <a:rPr sz="500" spc="3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500" spc="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500" spc="2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ホ</a:t>
            </a:r>
            <a:r>
              <a:rPr sz="500" spc="1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ワ</a:t>
            </a:r>
            <a:r>
              <a:rPr sz="500" spc="-4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500" spc="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500" spc="3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500" spc="3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み</a:t>
            </a:r>
            <a:r>
              <a:rPr sz="500" spc="6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選</a:t>
            </a:r>
            <a:r>
              <a:rPr sz="500" spc="1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択</a:t>
            </a:r>
            <a:r>
              <a:rPr sz="500" spc="-2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r>
              <a:rPr sz="500" spc="2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てい</a:t>
            </a:r>
            <a:r>
              <a:rPr sz="500" spc="3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ただけ</a:t>
            </a:r>
            <a:r>
              <a:rPr sz="500" spc="2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00" spc="-3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00" spc="3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5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84455" marR="10795" indent="-72390" algn="just">
              <a:lnSpc>
                <a:spcPct val="118100"/>
              </a:lnSpc>
              <a:spcBef>
                <a:spcPts val="145"/>
              </a:spcBef>
            </a:pPr>
            <a:r>
              <a:rPr lang="ja-JP" altLang="en-US" sz="500" spc="9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○</a:t>
            </a:r>
            <a:r>
              <a:rPr lang="ja-JP" altLang="en-US" sz="500" spc="15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カ</a:t>
            </a:r>
            <a:r>
              <a:rPr lang="ja-JP" altLang="en-US" sz="500" spc="1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ウ</a:t>
            </a:r>
            <a:r>
              <a:rPr lang="ja-JP" altLang="en-US" sz="500" spc="3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lang="ja-JP" altLang="en-US" sz="500" spc="1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lang="ja-JP" altLang="en-US" sz="500" spc="-4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lang="ja-JP" altLang="en-US" sz="500" spc="2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上</a:t>
            </a:r>
            <a:r>
              <a:rPr lang="ja-JP" altLang="en-US" sz="500" spc="5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で家</a:t>
            </a:r>
            <a:r>
              <a:rPr lang="ja-JP" altLang="en-US" sz="500" spc="7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電</a:t>
            </a:r>
            <a:r>
              <a:rPr lang="ja-JP" altLang="en-US" sz="500" spc="6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製</a:t>
            </a:r>
            <a:r>
              <a:rPr lang="ja-JP" altLang="en-US" sz="500" spc="4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品</a:t>
            </a:r>
            <a:r>
              <a:rPr lang="ja-JP" altLang="en-US" sz="50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を</a:t>
            </a:r>
            <a:r>
              <a:rPr lang="ja-JP" altLang="en-US" sz="500" spc="4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ご</a:t>
            </a:r>
            <a:r>
              <a:rPr lang="ja-JP" altLang="en-US" sz="500" spc="6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使</a:t>
            </a:r>
            <a:r>
              <a:rPr lang="ja-JP" altLang="en-US" sz="500" spc="4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r>
              <a:rPr lang="ja-JP" altLang="en-US" sz="500" spc="3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lang="ja-JP" altLang="en-US" sz="500" spc="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な</a:t>
            </a:r>
            <a:r>
              <a:rPr lang="ja-JP" altLang="en-US" sz="500" spc="4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る</a:t>
            </a:r>
            <a:r>
              <a:rPr lang="ja-JP" altLang="en-US" sz="500" spc="5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場</a:t>
            </a:r>
            <a:r>
              <a:rPr lang="ja-JP" altLang="en-US" sz="500" spc="2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合</a:t>
            </a:r>
            <a:r>
              <a:rPr lang="ja-JP" altLang="en-US" sz="500" spc="-8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lang="ja-JP" altLang="en-US" sz="500" spc="6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放</a:t>
            </a:r>
            <a:r>
              <a:rPr lang="ja-JP" altLang="en-US" sz="500" spc="4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熱</a:t>
            </a:r>
            <a:r>
              <a:rPr lang="ja-JP" altLang="en-US" sz="50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lang="ja-JP" altLang="en-US" sz="500" spc="2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ペ</a:t>
            </a:r>
            <a:r>
              <a:rPr lang="ja-JP" altLang="en-US" sz="500" spc="-3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lang="ja-JP" altLang="en-US" sz="500" spc="1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lang="ja-JP" altLang="en-US" sz="500" spc="5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lang="ja-JP" altLang="en-US" sz="500" spc="5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確保</a:t>
            </a:r>
            <a:r>
              <a:rPr lang="ja-JP" altLang="en-US" sz="500" spc="3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が </a:t>
            </a:r>
            <a:r>
              <a:rPr lang="ja-JP" altLang="en-US" sz="500" spc="6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必</a:t>
            </a:r>
            <a:r>
              <a:rPr lang="ja-JP" altLang="en-US" sz="500" spc="5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要</a:t>
            </a:r>
            <a:r>
              <a:rPr lang="ja-JP" altLang="en-US" sz="500" spc="5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lang="ja-JP" altLang="en-US" sz="500" spc="-1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lang="ja-JP" altLang="en-US" sz="500" spc="-8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r>
              <a:rPr lang="ja-JP" altLang="en-US" sz="500" spc="5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ご</a:t>
            </a:r>
            <a:r>
              <a:rPr lang="ja-JP" altLang="en-US" sz="500" spc="7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使</a:t>
            </a:r>
            <a:r>
              <a:rPr lang="ja-JP" altLang="en-US" sz="500" spc="5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r>
              <a:rPr lang="ja-JP" altLang="en-US" sz="500" spc="4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lang="ja-JP" altLang="en-US" sz="500" spc="1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な</a:t>
            </a:r>
            <a:r>
              <a:rPr lang="ja-JP" altLang="en-US" sz="500" spc="5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る</a:t>
            </a:r>
            <a:r>
              <a:rPr lang="ja-JP" altLang="en-US" sz="500" spc="7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各</a:t>
            </a:r>
            <a:r>
              <a:rPr lang="ja-JP" altLang="en-US" sz="500" spc="6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家</a:t>
            </a:r>
            <a:r>
              <a:rPr lang="ja-JP" altLang="en-US" sz="500" spc="8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電</a:t>
            </a:r>
            <a:r>
              <a:rPr lang="ja-JP" altLang="en-US" sz="500" spc="6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製</a:t>
            </a:r>
            <a:r>
              <a:rPr lang="ja-JP" altLang="en-US" sz="500" spc="3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品</a:t>
            </a:r>
            <a:r>
              <a:rPr lang="ja-JP" altLang="en-US" sz="500" spc="6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lang="ja-JP" altLang="en-US" sz="500" spc="4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定</a:t>
            </a:r>
            <a:r>
              <a:rPr lang="ja-JP" altLang="en-US" sz="500" spc="3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め</a:t>
            </a:r>
            <a:r>
              <a:rPr lang="ja-JP" altLang="en-US" sz="500" spc="4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ら</a:t>
            </a:r>
            <a:r>
              <a:rPr lang="ja-JP" altLang="en-US" sz="500" spc="2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れ</a:t>
            </a:r>
            <a:r>
              <a:rPr lang="ja-JP" altLang="en-US" sz="500" spc="4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て</a:t>
            </a:r>
            <a:r>
              <a:rPr lang="ja-JP" altLang="en-US" sz="500" spc="4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</a:t>
            </a:r>
            <a:r>
              <a:rPr lang="ja-JP" altLang="en-US" sz="500" spc="5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る</a:t>
            </a:r>
            <a:r>
              <a:rPr lang="ja-JP" altLang="en-US" sz="500" spc="6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離</a:t>
            </a:r>
            <a:r>
              <a:rPr lang="ja-JP" altLang="en-US" sz="500" spc="7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隔</a:t>
            </a:r>
            <a:r>
              <a:rPr lang="ja-JP" altLang="en-US" sz="500" spc="6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距</a:t>
            </a:r>
            <a:r>
              <a:rPr lang="ja-JP" altLang="en-US" sz="500" spc="5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離</a:t>
            </a:r>
            <a:r>
              <a:rPr lang="ja-JP" altLang="en-US" sz="500" spc="3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lang="ja-JP" altLang="en-US" sz="500" spc="3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ご </a:t>
            </a:r>
            <a:r>
              <a:rPr lang="ja-JP" altLang="en-US" sz="500" spc="6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注</a:t>
            </a:r>
            <a:r>
              <a:rPr lang="ja-JP" altLang="en-US" sz="500" spc="1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意</a:t>
            </a:r>
            <a:r>
              <a:rPr lang="ja-JP" altLang="en-US" sz="500" spc="1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く</a:t>
            </a:r>
            <a:r>
              <a:rPr lang="ja-JP" altLang="en-US" sz="500" spc="3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だ</a:t>
            </a:r>
            <a:r>
              <a:rPr lang="ja-JP" altLang="en-US" sz="500" spc="2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さ</a:t>
            </a:r>
            <a:r>
              <a:rPr lang="ja-JP" altLang="en-US" sz="500" spc="4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</a:t>
            </a:r>
            <a:r>
              <a:rPr lang="ja-JP" altLang="en-US" sz="500" spc="-10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r>
              <a:rPr lang="ja-JP" altLang="en-US" sz="500" spc="3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lang="ja-JP" altLang="en-US" sz="500" spc="1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た</a:t>
            </a:r>
            <a:r>
              <a:rPr lang="ja-JP" altLang="en-US" sz="500" spc="-8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lang="ja-JP" altLang="en-US" sz="500" spc="6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大</a:t>
            </a:r>
            <a:r>
              <a:rPr lang="ja-JP" altLang="en-US" sz="500" spc="5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量</a:t>
            </a:r>
            <a:r>
              <a:rPr lang="ja-JP" altLang="en-US" sz="500" spc="5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lang="ja-JP" altLang="en-US" sz="500" spc="6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蒸</a:t>
            </a:r>
            <a:r>
              <a:rPr lang="ja-JP" altLang="en-US" sz="500" spc="4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気</a:t>
            </a:r>
            <a:r>
              <a:rPr lang="ja-JP" altLang="en-US" sz="500" spc="5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が</a:t>
            </a:r>
            <a:r>
              <a:rPr lang="ja-JP" altLang="en-US" sz="500" spc="6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発</a:t>
            </a:r>
            <a:r>
              <a:rPr lang="ja-JP" altLang="en-US" sz="500" spc="4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生</a:t>
            </a:r>
            <a:r>
              <a:rPr lang="ja-JP" altLang="en-US" sz="500" spc="1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lang="ja-JP" altLang="en-US" sz="500" spc="3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る</a:t>
            </a:r>
            <a:r>
              <a:rPr lang="ja-JP" altLang="en-US" sz="500" spc="5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家</a:t>
            </a:r>
            <a:r>
              <a:rPr lang="ja-JP" altLang="en-US" sz="500" spc="7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電</a:t>
            </a:r>
            <a:r>
              <a:rPr lang="ja-JP" altLang="en-US" sz="500" spc="6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製</a:t>
            </a:r>
            <a:r>
              <a:rPr lang="ja-JP" altLang="en-US" sz="500" spc="-11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品</a:t>
            </a:r>
            <a:r>
              <a:rPr lang="ja-JP" altLang="en-US" sz="500" spc="6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（</a:t>
            </a:r>
            <a:r>
              <a:rPr lang="ja-JP" altLang="en-US" sz="500" spc="7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炊</a:t>
            </a:r>
            <a:r>
              <a:rPr lang="ja-JP" altLang="en-US" sz="500" spc="5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飯</a:t>
            </a:r>
            <a:r>
              <a:rPr lang="ja-JP" altLang="en-US" sz="500" spc="-2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器</a:t>
            </a:r>
            <a:r>
              <a:rPr lang="ja-JP" altLang="en-US" sz="500" spc="-3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lang="ja-JP" altLang="en-US" sz="500" spc="6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電</a:t>
            </a:r>
            <a:r>
              <a:rPr lang="ja-JP" altLang="en-US" sz="500" spc="2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気 ポ</a:t>
            </a:r>
            <a:r>
              <a:rPr lang="ja-JP" altLang="en-US" sz="500" spc="-3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lang="ja-JP" altLang="en-US" sz="500" spc="2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lang="ja-JP" altLang="en-US" sz="500" spc="3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な</a:t>
            </a:r>
            <a:r>
              <a:rPr lang="ja-JP" altLang="en-US" sz="500" spc="5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ど</a:t>
            </a:r>
            <a:r>
              <a:rPr lang="ja-JP" altLang="en-US" sz="500" spc="-12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）</a:t>
            </a:r>
            <a:r>
              <a:rPr lang="ja-JP" altLang="en-US" sz="50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を</a:t>
            </a:r>
            <a:r>
              <a:rPr lang="ja-JP" altLang="en-US" sz="500" spc="4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ご</a:t>
            </a:r>
            <a:r>
              <a:rPr lang="ja-JP" altLang="en-US" sz="500" spc="7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使</a:t>
            </a:r>
            <a:r>
              <a:rPr lang="ja-JP" altLang="en-US" sz="500" spc="4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r>
              <a:rPr lang="ja-JP" altLang="en-US" sz="500" spc="3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lang="ja-JP" altLang="en-US" sz="500" spc="1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な</a:t>
            </a:r>
            <a:r>
              <a:rPr lang="ja-JP" altLang="en-US" sz="500" spc="5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る</a:t>
            </a:r>
            <a:r>
              <a:rPr lang="ja-JP" altLang="en-US" sz="500" spc="6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場</a:t>
            </a:r>
            <a:r>
              <a:rPr lang="ja-JP" altLang="en-US" sz="500" spc="5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合は</a:t>
            </a:r>
            <a:r>
              <a:rPr lang="ja-JP" altLang="en-US" sz="500" spc="-10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lang="ja-JP" altLang="en-US" sz="500" spc="2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カ</a:t>
            </a:r>
            <a:r>
              <a:rPr lang="ja-JP" altLang="en-US" sz="500" spc="1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ウ</a:t>
            </a:r>
            <a:r>
              <a:rPr lang="ja-JP" altLang="en-US" sz="500" spc="3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lang="ja-JP" altLang="en-US" sz="500" spc="1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lang="ja-JP" altLang="en-US" sz="500" spc="2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lang="ja-JP" altLang="en-US" sz="500" spc="3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と</a:t>
            </a:r>
            <a:r>
              <a:rPr lang="ja-JP" altLang="en-US" sz="500" spc="5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吊戸</a:t>
            </a:r>
            <a:r>
              <a:rPr lang="ja-JP" altLang="en-US" sz="500" spc="5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棚</a:t>
            </a:r>
            <a:r>
              <a:rPr lang="ja-JP" altLang="en-US" sz="500" spc="5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lang="ja-JP" altLang="en-US" sz="500" spc="6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離隔距</a:t>
            </a:r>
            <a:r>
              <a:rPr lang="ja-JP" altLang="en-US" sz="500" spc="3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離 </a:t>
            </a:r>
            <a:r>
              <a:rPr lang="ja-JP" altLang="en-US" sz="500" spc="1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を</a:t>
            </a:r>
            <a:r>
              <a:rPr lang="en-US" altLang="ja-JP" sz="500" spc="8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80</a:t>
            </a:r>
            <a:r>
              <a:rPr lang="en-US" sz="500" spc="8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r>
              <a:rPr lang="ja-JP" altLang="en-US" sz="500" spc="6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以</a:t>
            </a:r>
            <a:r>
              <a:rPr lang="ja-JP" altLang="en-US" sz="500" spc="4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上確</a:t>
            </a:r>
            <a:r>
              <a:rPr lang="ja-JP" altLang="en-US" sz="500" spc="1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保</a:t>
            </a:r>
            <a:r>
              <a:rPr lang="ja-JP" altLang="en-US" sz="500" spc="-2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r>
              <a:rPr lang="ja-JP" altLang="en-US" sz="500" spc="-4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て</a:t>
            </a:r>
            <a:r>
              <a:rPr lang="ja-JP" altLang="en-US" sz="500" spc="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く</a:t>
            </a:r>
            <a:r>
              <a:rPr lang="ja-JP" altLang="en-US" sz="500" spc="2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だ</a:t>
            </a:r>
            <a:r>
              <a:rPr lang="ja-JP" altLang="en-US" sz="500" spc="1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さ</a:t>
            </a:r>
            <a:r>
              <a:rPr lang="ja-JP" altLang="en-US" sz="500" spc="35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</a:t>
            </a:r>
            <a:r>
              <a:rPr lang="ja-JP" altLang="en-US" sz="500" spc="3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lang="ja-JP" altLang="en-US" sz="5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84455" marR="5080" indent="-72390" algn="just">
              <a:lnSpc>
                <a:spcPct val="118100"/>
              </a:lnSpc>
              <a:spcBef>
                <a:spcPts val="140"/>
              </a:spcBef>
              <a:buSzPct val="80000"/>
              <a:buChar char="○"/>
              <a:tabLst>
                <a:tab pos="81280" algn="l"/>
              </a:tabLst>
            </a:pPr>
            <a:r>
              <a:rPr sz="500" spc="4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カ</a:t>
            </a:r>
            <a:r>
              <a:rPr sz="500" spc="3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ウ</a:t>
            </a:r>
            <a:r>
              <a:rPr sz="500" spc="5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500" spc="3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500" spc="-2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500" spc="7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上</a:t>
            </a:r>
            <a:r>
              <a:rPr sz="500" spc="6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部</a:t>
            </a:r>
            <a:r>
              <a:rPr sz="500" spc="7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で家</a:t>
            </a:r>
            <a:r>
              <a:rPr sz="500" spc="9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電</a:t>
            </a:r>
            <a:r>
              <a:rPr sz="500" spc="7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製</a:t>
            </a:r>
            <a:r>
              <a:rPr sz="500" spc="6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品</a:t>
            </a:r>
            <a:r>
              <a:rPr sz="500" spc="2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を</a:t>
            </a:r>
            <a:r>
              <a:rPr sz="500" spc="6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ご</a:t>
            </a:r>
            <a:r>
              <a:rPr sz="500" spc="8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使</a:t>
            </a:r>
            <a:r>
              <a:rPr sz="500" spc="6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r>
              <a:rPr sz="500" spc="5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sz="500" spc="2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な</a:t>
            </a:r>
            <a:r>
              <a:rPr sz="500" spc="6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る</a:t>
            </a:r>
            <a:r>
              <a:rPr sz="500" spc="7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場</a:t>
            </a:r>
            <a:r>
              <a:rPr sz="500" spc="6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合</a:t>
            </a:r>
            <a:r>
              <a:rPr sz="500" spc="7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500" spc="-8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500" spc="4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カ</a:t>
            </a:r>
            <a:r>
              <a:rPr sz="500" spc="3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ウ</a:t>
            </a:r>
            <a:r>
              <a:rPr sz="500" spc="5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500" spc="3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500" spc="-2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500" spc="6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上面</a:t>
            </a:r>
            <a:r>
              <a:rPr sz="5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0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から</a:t>
            </a:r>
            <a:r>
              <a:rPr sz="50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</a:t>
            </a:r>
            <a:r>
              <a:rPr sz="5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さ</a:t>
            </a:r>
            <a:r>
              <a:rPr sz="50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約</a:t>
            </a:r>
            <a:r>
              <a:rPr sz="500" spc="1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30cm</a:t>
            </a:r>
            <a:r>
              <a:rPr sz="5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5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範</a:t>
            </a:r>
            <a:r>
              <a:rPr sz="5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囲</a:t>
            </a:r>
            <a:r>
              <a:rPr sz="500" spc="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sz="50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500" spc="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別</a:t>
            </a:r>
            <a:r>
              <a:rPr sz="500" spc="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途</a:t>
            </a:r>
            <a:r>
              <a:rPr sz="50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コ</a:t>
            </a:r>
            <a:r>
              <a:rPr sz="50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5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セ</a:t>
            </a:r>
            <a:r>
              <a:rPr sz="5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5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500" spc="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を</a:t>
            </a:r>
            <a:r>
              <a:rPr sz="5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設</a:t>
            </a:r>
            <a:r>
              <a:rPr sz="5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置</a:t>
            </a:r>
            <a:r>
              <a:rPr sz="50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0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る</a:t>
            </a:r>
            <a:r>
              <a:rPr sz="50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こ</a:t>
            </a:r>
            <a:r>
              <a:rPr sz="50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と</a:t>
            </a:r>
            <a:r>
              <a:rPr sz="5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を</a:t>
            </a:r>
            <a:r>
              <a:rPr sz="500" spc="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お</a:t>
            </a:r>
            <a:r>
              <a:rPr sz="50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 </a:t>
            </a:r>
            <a:r>
              <a:rPr sz="5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0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め</a:t>
            </a:r>
            <a:r>
              <a:rPr sz="50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r>
              <a:rPr sz="500" spc="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0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00" spc="-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r>
              <a:rPr sz="500" spc="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なお</a:t>
            </a:r>
            <a:r>
              <a:rPr sz="500" spc="-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50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コ</a:t>
            </a:r>
            <a:r>
              <a:rPr sz="50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5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セ</a:t>
            </a:r>
            <a:r>
              <a:rPr sz="5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50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5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5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詳</a:t>
            </a:r>
            <a:r>
              <a:rPr sz="5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細</a:t>
            </a:r>
            <a:r>
              <a:rPr sz="50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5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電気</a:t>
            </a:r>
            <a:r>
              <a:rPr sz="500" spc="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工</a:t>
            </a:r>
            <a:r>
              <a:rPr sz="5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事業</a:t>
            </a:r>
            <a:r>
              <a:rPr sz="500" spc="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者</a:t>
            </a:r>
            <a:r>
              <a:rPr sz="50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様</a:t>
            </a:r>
            <a:r>
              <a:rPr sz="50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と</a:t>
            </a:r>
            <a:r>
              <a:rPr sz="5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ご相</a:t>
            </a:r>
            <a:r>
              <a:rPr sz="500" spc="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談</a:t>
            </a:r>
            <a:r>
              <a:rPr sz="50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願 </a:t>
            </a:r>
            <a:r>
              <a:rPr sz="50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</a:t>
            </a:r>
            <a:r>
              <a:rPr sz="5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0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0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5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84455" marR="10795" indent="-72390">
              <a:lnSpc>
                <a:spcPct val="118100"/>
              </a:lnSpc>
              <a:spcBef>
                <a:spcPts val="140"/>
              </a:spcBef>
              <a:buSzPct val="80000"/>
              <a:buChar char="○"/>
              <a:tabLst>
                <a:tab pos="81280" algn="l"/>
              </a:tabLst>
            </a:pPr>
            <a:r>
              <a:rPr sz="5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5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リ</a:t>
            </a:r>
            <a:r>
              <a:rPr sz="50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エ</a:t>
            </a:r>
            <a:r>
              <a:rPr sz="50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ア</a:t>
            </a:r>
            <a:r>
              <a:rPr sz="5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5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ボ</a:t>
            </a:r>
            <a:r>
              <a:rPr sz="50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リ</a:t>
            </a:r>
            <a:r>
              <a:rPr sz="50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500" spc="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50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LIXIL</a:t>
            </a:r>
            <a:r>
              <a:rPr sz="500" spc="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共</a:t>
            </a:r>
            <a:r>
              <a:rPr sz="500" spc="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通</a:t>
            </a:r>
            <a:r>
              <a:rPr sz="50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5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5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リ</a:t>
            </a:r>
            <a:r>
              <a:rPr sz="50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エ</a:t>
            </a:r>
            <a:r>
              <a:rPr sz="50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ア</a:t>
            </a:r>
            <a:r>
              <a:rPr sz="5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5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ボ</a:t>
            </a:r>
            <a:r>
              <a:rPr sz="50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リ</a:t>
            </a:r>
            <a:r>
              <a:rPr sz="50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50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／</a:t>
            </a:r>
            <a:r>
              <a:rPr sz="5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5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リ</a:t>
            </a:r>
            <a:r>
              <a:rPr sz="500" spc="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エ</a:t>
            </a:r>
            <a:r>
              <a:rPr sz="5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ホ</a:t>
            </a:r>
            <a:r>
              <a:rPr sz="50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ワ</a:t>
            </a:r>
            <a:r>
              <a:rPr sz="50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50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50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と </a:t>
            </a:r>
            <a:r>
              <a:rPr sz="500" spc="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50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色</a:t>
            </a:r>
            <a:r>
              <a:rPr sz="500" spc="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が</a:t>
            </a:r>
            <a:r>
              <a:rPr sz="50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違</a:t>
            </a:r>
            <a:r>
              <a:rPr sz="50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</a:t>
            </a:r>
            <a:r>
              <a:rPr sz="5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0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0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5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73" name="object 173"/>
          <p:cNvSpPr/>
          <p:nvPr/>
        </p:nvSpPr>
        <p:spPr>
          <a:xfrm>
            <a:off x="1310576" y="8863393"/>
            <a:ext cx="629640" cy="21564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74" name="object 174"/>
          <p:cNvSpPr/>
          <p:nvPr/>
        </p:nvSpPr>
        <p:spPr>
          <a:xfrm>
            <a:off x="1310576" y="8863393"/>
            <a:ext cx="629920" cy="215900"/>
          </a:xfrm>
          <a:custGeom>
            <a:avLst/>
            <a:gdLst/>
            <a:ahLst/>
            <a:cxnLst/>
            <a:rect l="l" t="t" r="r" b="b"/>
            <a:pathLst>
              <a:path w="629919" h="215900">
                <a:moveTo>
                  <a:pt x="0" y="215646"/>
                </a:moveTo>
                <a:lnTo>
                  <a:pt x="629640" y="215646"/>
                </a:lnTo>
                <a:lnTo>
                  <a:pt x="629640" y="0"/>
                </a:lnTo>
                <a:lnTo>
                  <a:pt x="0" y="0"/>
                </a:lnTo>
                <a:lnTo>
                  <a:pt x="0" y="215646"/>
                </a:lnTo>
                <a:close/>
              </a:path>
            </a:pathLst>
          </a:custGeom>
          <a:ln w="3175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648182" y="8863393"/>
            <a:ext cx="629640" cy="21564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648182" y="8863393"/>
            <a:ext cx="629920" cy="215900"/>
          </a:xfrm>
          <a:custGeom>
            <a:avLst/>
            <a:gdLst/>
            <a:ahLst/>
            <a:cxnLst/>
            <a:rect l="l" t="t" r="r" b="b"/>
            <a:pathLst>
              <a:path w="629919" h="215900">
                <a:moveTo>
                  <a:pt x="0" y="215646"/>
                </a:moveTo>
                <a:lnTo>
                  <a:pt x="629640" y="215646"/>
                </a:lnTo>
                <a:lnTo>
                  <a:pt x="629640" y="0"/>
                </a:lnTo>
                <a:lnTo>
                  <a:pt x="0" y="0"/>
                </a:lnTo>
                <a:lnTo>
                  <a:pt x="0" y="215646"/>
                </a:lnTo>
                <a:close/>
              </a:path>
            </a:pathLst>
          </a:custGeom>
          <a:ln w="3175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2642577" y="8863393"/>
            <a:ext cx="629640" cy="21564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78" name="object 178"/>
          <p:cNvSpPr/>
          <p:nvPr/>
        </p:nvSpPr>
        <p:spPr>
          <a:xfrm>
            <a:off x="2642577" y="8863393"/>
            <a:ext cx="629920" cy="215900"/>
          </a:xfrm>
          <a:custGeom>
            <a:avLst/>
            <a:gdLst/>
            <a:ahLst/>
            <a:cxnLst/>
            <a:rect l="l" t="t" r="r" b="b"/>
            <a:pathLst>
              <a:path w="629920" h="215900">
                <a:moveTo>
                  <a:pt x="0" y="215646"/>
                </a:moveTo>
                <a:lnTo>
                  <a:pt x="629640" y="215646"/>
                </a:lnTo>
                <a:lnTo>
                  <a:pt x="629640" y="0"/>
                </a:lnTo>
                <a:lnTo>
                  <a:pt x="0" y="0"/>
                </a:lnTo>
                <a:lnTo>
                  <a:pt x="0" y="215646"/>
                </a:lnTo>
                <a:close/>
              </a:path>
            </a:pathLst>
          </a:custGeom>
          <a:ln w="3175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1980183" y="8863393"/>
            <a:ext cx="629640" cy="21564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1980183" y="8863393"/>
            <a:ext cx="629920" cy="215900"/>
          </a:xfrm>
          <a:custGeom>
            <a:avLst/>
            <a:gdLst/>
            <a:ahLst/>
            <a:cxnLst/>
            <a:rect l="l" t="t" r="r" b="b"/>
            <a:pathLst>
              <a:path w="629919" h="215900">
                <a:moveTo>
                  <a:pt x="0" y="215646"/>
                </a:moveTo>
                <a:lnTo>
                  <a:pt x="629640" y="215646"/>
                </a:lnTo>
                <a:lnTo>
                  <a:pt x="629640" y="0"/>
                </a:lnTo>
                <a:lnTo>
                  <a:pt x="0" y="0"/>
                </a:lnTo>
                <a:lnTo>
                  <a:pt x="0" y="215646"/>
                </a:lnTo>
                <a:close/>
              </a:path>
            </a:pathLst>
          </a:custGeom>
          <a:ln w="3175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3366185" y="8863393"/>
            <a:ext cx="629640" cy="21564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3366185" y="8863393"/>
            <a:ext cx="629920" cy="215900"/>
          </a:xfrm>
          <a:custGeom>
            <a:avLst/>
            <a:gdLst/>
            <a:ahLst/>
            <a:cxnLst/>
            <a:rect l="l" t="t" r="r" b="b"/>
            <a:pathLst>
              <a:path w="629920" h="215900">
                <a:moveTo>
                  <a:pt x="0" y="215646"/>
                </a:moveTo>
                <a:lnTo>
                  <a:pt x="629640" y="215646"/>
                </a:lnTo>
                <a:lnTo>
                  <a:pt x="629640" y="0"/>
                </a:lnTo>
                <a:lnTo>
                  <a:pt x="0" y="0"/>
                </a:lnTo>
                <a:lnTo>
                  <a:pt x="0" y="215646"/>
                </a:lnTo>
                <a:close/>
              </a:path>
            </a:pathLst>
          </a:custGeom>
          <a:ln w="3175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83" name="object 183"/>
          <p:cNvSpPr/>
          <p:nvPr/>
        </p:nvSpPr>
        <p:spPr>
          <a:xfrm>
            <a:off x="3960177" y="9601390"/>
            <a:ext cx="629640" cy="21564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3960177" y="9601390"/>
            <a:ext cx="629920" cy="215900"/>
          </a:xfrm>
          <a:custGeom>
            <a:avLst/>
            <a:gdLst/>
            <a:ahLst/>
            <a:cxnLst/>
            <a:rect l="l" t="t" r="r" b="b"/>
            <a:pathLst>
              <a:path w="629920" h="215900">
                <a:moveTo>
                  <a:pt x="0" y="215646"/>
                </a:moveTo>
                <a:lnTo>
                  <a:pt x="629640" y="215646"/>
                </a:lnTo>
                <a:lnTo>
                  <a:pt x="629640" y="0"/>
                </a:lnTo>
                <a:lnTo>
                  <a:pt x="0" y="0"/>
                </a:lnTo>
                <a:lnTo>
                  <a:pt x="0" y="215646"/>
                </a:lnTo>
                <a:close/>
              </a:path>
            </a:pathLst>
          </a:custGeom>
          <a:ln w="3175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85" name="object 185"/>
          <p:cNvSpPr/>
          <p:nvPr/>
        </p:nvSpPr>
        <p:spPr>
          <a:xfrm>
            <a:off x="648182" y="9601390"/>
            <a:ext cx="629640" cy="21564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648182" y="9601390"/>
            <a:ext cx="629920" cy="215900"/>
          </a:xfrm>
          <a:custGeom>
            <a:avLst/>
            <a:gdLst/>
            <a:ahLst/>
            <a:cxnLst/>
            <a:rect l="l" t="t" r="r" b="b"/>
            <a:pathLst>
              <a:path w="629919" h="215900">
                <a:moveTo>
                  <a:pt x="0" y="215646"/>
                </a:moveTo>
                <a:lnTo>
                  <a:pt x="629640" y="215646"/>
                </a:lnTo>
                <a:lnTo>
                  <a:pt x="629640" y="0"/>
                </a:lnTo>
                <a:lnTo>
                  <a:pt x="0" y="0"/>
                </a:lnTo>
                <a:lnTo>
                  <a:pt x="0" y="215646"/>
                </a:lnTo>
                <a:close/>
              </a:path>
            </a:pathLst>
          </a:custGeom>
          <a:ln w="3175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87" name="object 187"/>
          <p:cNvSpPr/>
          <p:nvPr/>
        </p:nvSpPr>
        <p:spPr>
          <a:xfrm>
            <a:off x="1310576" y="9601390"/>
            <a:ext cx="629640" cy="21564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1310576" y="9601390"/>
            <a:ext cx="629920" cy="215900"/>
          </a:xfrm>
          <a:custGeom>
            <a:avLst/>
            <a:gdLst/>
            <a:ahLst/>
            <a:cxnLst/>
            <a:rect l="l" t="t" r="r" b="b"/>
            <a:pathLst>
              <a:path w="629919" h="215900">
                <a:moveTo>
                  <a:pt x="0" y="215646"/>
                </a:moveTo>
                <a:lnTo>
                  <a:pt x="629640" y="215646"/>
                </a:lnTo>
                <a:lnTo>
                  <a:pt x="629640" y="0"/>
                </a:lnTo>
                <a:lnTo>
                  <a:pt x="0" y="0"/>
                </a:lnTo>
                <a:lnTo>
                  <a:pt x="0" y="215646"/>
                </a:lnTo>
                <a:close/>
              </a:path>
            </a:pathLst>
          </a:custGeom>
          <a:ln w="3175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89" name="object 189"/>
          <p:cNvSpPr/>
          <p:nvPr/>
        </p:nvSpPr>
        <p:spPr>
          <a:xfrm>
            <a:off x="1972983" y="9601390"/>
            <a:ext cx="629640" cy="21564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90" name="object 190"/>
          <p:cNvSpPr/>
          <p:nvPr/>
        </p:nvSpPr>
        <p:spPr>
          <a:xfrm>
            <a:off x="1972983" y="9601390"/>
            <a:ext cx="629920" cy="215900"/>
          </a:xfrm>
          <a:custGeom>
            <a:avLst/>
            <a:gdLst/>
            <a:ahLst/>
            <a:cxnLst/>
            <a:rect l="l" t="t" r="r" b="b"/>
            <a:pathLst>
              <a:path w="629919" h="215900">
                <a:moveTo>
                  <a:pt x="0" y="215646"/>
                </a:moveTo>
                <a:lnTo>
                  <a:pt x="629640" y="215646"/>
                </a:lnTo>
                <a:lnTo>
                  <a:pt x="629640" y="0"/>
                </a:lnTo>
                <a:lnTo>
                  <a:pt x="0" y="0"/>
                </a:lnTo>
                <a:lnTo>
                  <a:pt x="0" y="215646"/>
                </a:lnTo>
                <a:close/>
              </a:path>
            </a:pathLst>
          </a:custGeom>
          <a:ln w="3175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91" name="object 191"/>
          <p:cNvSpPr/>
          <p:nvPr/>
        </p:nvSpPr>
        <p:spPr>
          <a:xfrm>
            <a:off x="2635376" y="9601390"/>
            <a:ext cx="629640" cy="21564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92" name="object 192"/>
          <p:cNvSpPr/>
          <p:nvPr/>
        </p:nvSpPr>
        <p:spPr>
          <a:xfrm>
            <a:off x="2635376" y="9601390"/>
            <a:ext cx="629920" cy="215900"/>
          </a:xfrm>
          <a:custGeom>
            <a:avLst/>
            <a:gdLst/>
            <a:ahLst/>
            <a:cxnLst/>
            <a:rect l="l" t="t" r="r" b="b"/>
            <a:pathLst>
              <a:path w="629920" h="215900">
                <a:moveTo>
                  <a:pt x="0" y="215646"/>
                </a:moveTo>
                <a:lnTo>
                  <a:pt x="629640" y="215646"/>
                </a:lnTo>
                <a:lnTo>
                  <a:pt x="629640" y="0"/>
                </a:lnTo>
                <a:lnTo>
                  <a:pt x="0" y="0"/>
                </a:lnTo>
                <a:lnTo>
                  <a:pt x="0" y="215646"/>
                </a:lnTo>
                <a:close/>
              </a:path>
            </a:pathLst>
          </a:custGeom>
          <a:ln w="3175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3297783" y="9601390"/>
            <a:ext cx="629640" cy="21564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3297783" y="9601390"/>
            <a:ext cx="629920" cy="215900"/>
          </a:xfrm>
          <a:custGeom>
            <a:avLst/>
            <a:gdLst/>
            <a:ahLst/>
            <a:cxnLst/>
            <a:rect l="l" t="t" r="r" b="b"/>
            <a:pathLst>
              <a:path w="629920" h="215900">
                <a:moveTo>
                  <a:pt x="0" y="215646"/>
                </a:moveTo>
                <a:lnTo>
                  <a:pt x="629640" y="215646"/>
                </a:lnTo>
                <a:lnTo>
                  <a:pt x="629640" y="0"/>
                </a:lnTo>
                <a:lnTo>
                  <a:pt x="0" y="0"/>
                </a:lnTo>
                <a:lnTo>
                  <a:pt x="0" y="215646"/>
                </a:lnTo>
                <a:close/>
              </a:path>
            </a:pathLst>
          </a:custGeom>
          <a:ln w="3175">
            <a:solidFill>
              <a:srgbClr val="16100D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95" name="object 195"/>
          <p:cNvSpPr txBox="1"/>
          <p:nvPr/>
        </p:nvSpPr>
        <p:spPr>
          <a:xfrm>
            <a:off x="628179" y="9848798"/>
            <a:ext cx="488950" cy="19338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9050" marR="5080" indent="-6985">
              <a:lnSpc>
                <a:spcPct val="108300"/>
              </a:lnSpc>
              <a:spcBef>
                <a:spcPts val="75"/>
              </a:spcBef>
            </a:pPr>
            <a:r>
              <a:rPr sz="60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60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リ</a:t>
            </a:r>
            <a:r>
              <a:rPr sz="60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エ</a:t>
            </a:r>
            <a:r>
              <a:rPr sz="600" spc="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ダ</a:t>
            </a:r>
            <a:r>
              <a:rPr sz="6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  </a:t>
            </a:r>
            <a:r>
              <a:rPr sz="600" spc="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A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96" name="object 196"/>
          <p:cNvSpPr txBox="1"/>
          <p:nvPr/>
        </p:nvSpPr>
        <p:spPr>
          <a:xfrm>
            <a:off x="1290578" y="9848798"/>
            <a:ext cx="399415" cy="19338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7780" marR="5080" indent="-5715">
              <a:lnSpc>
                <a:spcPct val="108300"/>
              </a:lnSpc>
              <a:spcBef>
                <a:spcPts val="75"/>
              </a:spcBef>
            </a:pPr>
            <a:r>
              <a:rPr sz="60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60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リ</a:t>
            </a:r>
            <a:r>
              <a:rPr sz="60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エ</a:t>
            </a:r>
            <a:r>
              <a:rPr sz="60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モ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カ  </a:t>
            </a:r>
            <a:r>
              <a:rPr sz="600" spc="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U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97" name="object 197"/>
          <p:cNvSpPr txBox="1"/>
          <p:nvPr/>
        </p:nvSpPr>
        <p:spPr>
          <a:xfrm>
            <a:off x="1952985" y="9848798"/>
            <a:ext cx="473075" cy="19338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8415" marR="5080" indent="-6350">
              <a:lnSpc>
                <a:spcPct val="108300"/>
              </a:lnSpc>
              <a:spcBef>
                <a:spcPts val="75"/>
              </a:spcBef>
            </a:pPr>
            <a:r>
              <a:rPr sz="60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60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リ</a:t>
            </a:r>
            <a:r>
              <a:rPr sz="6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エ</a:t>
            </a:r>
            <a:r>
              <a:rPr sz="60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ラ</a:t>
            </a:r>
            <a:r>
              <a:rPr sz="60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  </a:t>
            </a:r>
            <a:r>
              <a:rPr sz="60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98" name="object 198"/>
          <p:cNvSpPr txBox="1"/>
          <p:nvPr/>
        </p:nvSpPr>
        <p:spPr>
          <a:xfrm>
            <a:off x="2615391" y="9848798"/>
            <a:ext cx="488315" cy="19338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7780" marR="5080" indent="-5715">
              <a:lnSpc>
                <a:spcPct val="108300"/>
              </a:lnSpc>
              <a:spcBef>
                <a:spcPts val="75"/>
              </a:spcBef>
            </a:pPr>
            <a:r>
              <a:rPr sz="60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60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リ</a:t>
            </a:r>
            <a:r>
              <a:rPr sz="60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エ</a:t>
            </a:r>
            <a:r>
              <a:rPr sz="600" spc="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ペ</a:t>
            </a:r>
            <a:r>
              <a:rPr sz="60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ル  </a:t>
            </a:r>
            <a:r>
              <a:rPr sz="600" spc="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N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99" name="object 199"/>
          <p:cNvSpPr txBox="1"/>
          <p:nvPr/>
        </p:nvSpPr>
        <p:spPr>
          <a:xfrm>
            <a:off x="3277782" y="9848798"/>
            <a:ext cx="1275715" cy="19338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7780" marR="5080" indent="-5715">
              <a:lnSpc>
                <a:spcPct val="108300"/>
              </a:lnSpc>
              <a:spcBef>
                <a:spcPts val="75"/>
              </a:spcBef>
              <a:tabLst>
                <a:tab pos="681355" algn="l"/>
              </a:tabLst>
            </a:pPr>
            <a:r>
              <a:rPr sz="60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60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リ</a:t>
            </a:r>
            <a:r>
              <a:rPr sz="6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エ</a:t>
            </a:r>
            <a:r>
              <a:rPr sz="60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ア</a:t>
            </a:r>
            <a:r>
              <a:rPr sz="60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60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ボ</a:t>
            </a:r>
            <a:r>
              <a:rPr sz="60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リ</a:t>
            </a:r>
            <a:r>
              <a:rPr sz="6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600" spc="1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600" spc="-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フ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レ</a:t>
            </a:r>
            <a:r>
              <a:rPr sz="6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60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6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ホ</a:t>
            </a:r>
            <a:r>
              <a:rPr sz="60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ワ</a:t>
            </a:r>
            <a:r>
              <a:rPr sz="600" spc="-1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6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 </a:t>
            </a:r>
            <a:r>
              <a:rPr sz="60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H	</a:t>
            </a:r>
            <a:r>
              <a:rPr sz="600" spc="1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WN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200" name="object 200"/>
          <p:cNvSpPr txBox="1"/>
          <p:nvPr/>
        </p:nvSpPr>
        <p:spPr>
          <a:xfrm>
            <a:off x="635048" y="8553518"/>
            <a:ext cx="3582139" cy="28212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700" spc="4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人</a:t>
            </a:r>
            <a:r>
              <a:rPr sz="700" spc="5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造大</a:t>
            </a:r>
            <a:r>
              <a:rPr sz="700" spc="2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理</a:t>
            </a:r>
            <a:r>
              <a:rPr sz="700" spc="-1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石</a:t>
            </a:r>
            <a:r>
              <a:rPr sz="700" spc="-5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カウ</a:t>
            </a:r>
            <a:r>
              <a:rPr sz="700" spc="-1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700" spc="-5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lang="ja-JP" altLang="en-US" sz="700" spc="5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　</a:t>
            </a:r>
            <a:r>
              <a:rPr lang="en-US" altLang="ja-JP"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(</a:t>
            </a:r>
            <a:r>
              <a:rPr lang="ja-JP" altLang="en-US" sz="700" spc="5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差額＋</a:t>
            </a:r>
            <a:r>
              <a:rPr lang="en-US" altLang="ja-JP"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9,000</a:t>
            </a:r>
            <a:r>
              <a:rPr lang="ja-JP" altLang="en-US" sz="700" spc="5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円</a:t>
            </a:r>
            <a:r>
              <a:rPr lang="en-US" altLang="ja-JP"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〜</a:t>
            </a:r>
            <a:r>
              <a:rPr lang="ja-JP" altLang="en-US" sz="700" spc="5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）</a:t>
            </a:r>
            <a:endParaRPr lang="ja-JP" altLang="en-US" sz="7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225"/>
              </a:spcBef>
              <a:tabLst>
                <a:tab pos="2755900" algn="l"/>
              </a:tabLst>
            </a:pPr>
            <a:r>
              <a:rPr sz="700" spc="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グループ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700" spc="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2</a:t>
            </a:r>
            <a:r>
              <a:rPr sz="70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700" spc="-1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ーーーーーーーーーーーーーー</a:t>
            </a:r>
            <a:r>
              <a:rPr sz="700" spc="-1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ーーーーーーーーーーーーーーーー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	グルー</a:t>
            </a:r>
            <a:r>
              <a:rPr sz="700" spc="1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700" spc="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</a:t>
            </a:r>
            <a:r>
              <a:rPr sz="70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700" spc="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endParaRPr sz="7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201" name="object 201"/>
          <p:cNvSpPr txBox="1"/>
          <p:nvPr/>
        </p:nvSpPr>
        <p:spPr>
          <a:xfrm>
            <a:off x="628163" y="9110802"/>
            <a:ext cx="3381375" cy="43986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8415" marR="5080" indent="-6350">
              <a:lnSpc>
                <a:spcPct val="108300"/>
              </a:lnSpc>
              <a:spcBef>
                <a:spcPts val="75"/>
              </a:spcBef>
              <a:tabLst>
                <a:tab pos="680720" algn="l"/>
                <a:tab pos="1350010" algn="l"/>
                <a:tab pos="2012314" algn="l"/>
                <a:tab pos="2736215" algn="l"/>
              </a:tabLst>
            </a:pPr>
            <a:r>
              <a:rPr sz="60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シル</a:t>
            </a:r>
            <a:r>
              <a:rPr sz="600" spc="-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フ</a:t>
            </a:r>
            <a:r>
              <a:rPr sz="600" spc="-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ィ</a:t>
            </a:r>
            <a:r>
              <a:rPr sz="6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60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グ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レ</a:t>
            </a:r>
            <a:r>
              <a:rPr sz="6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60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60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シル</a:t>
            </a:r>
            <a:r>
              <a:rPr sz="600" spc="-1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フ</a:t>
            </a:r>
            <a:r>
              <a:rPr sz="600" spc="-114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ィ</a:t>
            </a:r>
            <a:r>
              <a:rPr sz="60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6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ベ</a:t>
            </a:r>
            <a:r>
              <a:rPr sz="60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600" spc="-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ジ</a:t>
            </a:r>
            <a:r>
              <a:rPr sz="60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ュ</a:t>
            </a:r>
            <a:r>
              <a:rPr sz="600" spc="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6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シル</a:t>
            </a:r>
            <a:r>
              <a:rPr sz="600" spc="-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フ</a:t>
            </a:r>
            <a:r>
              <a:rPr sz="600" spc="-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ィ</a:t>
            </a:r>
            <a:r>
              <a:rPr sz="60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6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ホ</a:t>
            </a:r>
            <a:r>
              <a:rPr sz="60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ワ</a:t>
            </a:r>
            <a:r>
              <a:rPr sz="600" spc="-1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60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0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60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シ</a:t>
            </a:r>
            <a:r>
              <a:rPr sz="60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ュ</a:t>
            </a:r>
            <a:r>
              <a:rPr sz="60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ガ</a:t>
            </a:r>
            <a:r>
              <a:rPr sz="60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6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ホ</a:t>
            </a:r>
            <a:r>
              <a:rPr sz="60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ワ</a:t>
            </a:r>
            <a:r>
              <a:rPr sz="60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6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00" spc="1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600" spc="1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ベ</a:t>
            </a:r>
            <a:r>
              <a:rPr sz="600" spc="-3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600" spc="-8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シ</a:t>
            </a:r>
            <a:r>
              <a:rPr sz="600" spc="-10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00" spc="-3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600" spc="-2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ホ</a:t>
            </a:r>
            <a:r>
              <a:rPr sz="600" spc="-5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ワ</a:t>
            </a:r>
            <a:r>
              <a:rPr sz="600" spc="-19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600" spc="3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60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ZJE	ZJV	</a:t>
            </a:r>
            <a:r>
              <a:rPr sz="600" spc="114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ZJW	</a:t>
            </a:r>
            <a:r>
              <a:rPr sz="600" spc="1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ZFW	</a:t>
            </a:r>
            <a:r>
              <a:rPr sz="600" spc="1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ZQW</a:t>
            </a:r>
            <a:endParaRPr sz="6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8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7780">
              <a:lnSpc>
                <a:spcPct val="100000"/>
              </a:lnSpc>
            </a:pPr>
            <a:r>
              <a:rPr sz="700" spc="-9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メ</a:t>
            </a:r>
            <a:r>
              <a:rPr sz="700" spc="-8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ラ</a:t>
            </a:r>
            <a:r>
              <a:rPr sz="700" spc="-6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ミ</a:t>
            </a:r>
            <a:r>
              <a:rPr sz="700" spc="-2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700" spc="-5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カウ</a:t>
            </a:r>
            <a:r>
              <a:rPr sz="700" spc="-1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700" spc="-5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lang="ja-JP" altLang="en-US" sz="700" spc="5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（差額なし）</a:t>
            </a:r>
            <a:endParaRPr sz="7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202" name="object 202"/>
          <p:cNvSpPr txBox="1"/>
          <p:nvPr/>
        </p:nvSpPr>
        <p:spPr>
          <a:xfrm>
            <a:off x="1391297" y="853105"/>
            <a:ext cx="848994" cy="17568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spc="-3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1050" spc="-3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1050" spc="-2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ル</a:t>
            </a:r>
            <a:r>
              <a:rPr sz="1050" spc="-3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キ</a:t>
            </a:r>
            <a:r>
              <a:rPr sz="1050" spc="-3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ャ</a:t>
            </a:r>
            <a:r>
              <a:rPr sz="1050" spc="-3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ビ</a:t>
            </a:r>
            <a:r>
              <a:rPr sz="1050" spc="-3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ネ</a:t>
            </a:r>
            <a:r>
              <a:rPr sz="1050" spc="-4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1050" spc="-3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endParaRPr sz="10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203" name="object 203"/>
          <p:cNvSpPr txBox="1"/>
          <p:nvPr/>
        </p:nvSpPr>
        <p:spPr>
          <a:xfrm>
            <a:off x="2987903" y="853105"/>
            <a:ext cx="310515" cy="17568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中台</a:t>
            </a:r>
            <a:endParaRPr sz="10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204" name="object 204"/>
          <p:cNvSpPr txBox="1"/>
          <p:nvPr/>
        </p:nvSpPr>
        <p:spPr>
          <a:xfrm>
            <a:off x="1416918" y="3810438"/>
            <a:ext cx="1727499" cy="35009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ja-JP" altLang="en-US" sz="1050" spc="-45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安心の追加オプション</a:t>
            </a:r>
            <a:endParaRPr lang="en-US" altLang="ja-JP" sz="1050" spc="-45" dirty="0">
              <a:solidFill>
                <a:srgbClr val="170F0E"/>
              </a:solidFill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spc="-4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ウ</a:t>
            </a:r>
            <a:r>
              <a:rPr sz="1050" spc="-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ォ</a:t>
            </a:r>
            <a:r>
              <a:rPr sz="1050" spc="-3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1050" spc="5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ル</a:t>
            </a:r>
            <a:r>
              <a:rPr sz="1050" spc="-1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キ</a:t>
            </a:r>
            <a:r>
              <a:rPr sz="1050" spc="-4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ャ</a:t>
            </a:r>
            <a:r>
              <a:rPr sz="1050" spc="2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ビ</a:t>
            </a:r>
            <a:r>
              <a:rPr sz="1050" spc="-8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ネ</a:t>
            </a:r>
            <a:r>
              <a:rPr sz="1050" spc="-13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1050" spc="1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endParaRPr sz="10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205" name="object 205"/>
          <p:cNvSpPr txBox="1"/>
          <p:nvPr/>
        </p:nvSpPr>
        <p:spPr>
          <a:xfrm>
            <a:off x="1414476" y="7978440"/>
            <a:ext cx="1070022" cy="19877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0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カウ</a:t>
            </a:r>
            <a:r>
              <a:rPr sz="12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120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120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endParaRPr sz="12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206" name="object 206"/>
          <p:cNvSpPr/>
          <p:nvPr/>
        </p:nvSpPr>
        <p:spPr>
          <a:xfrm>
            <a:off x="1024547" y="711085"/>
            <a:ext cx="109855" cy="171450"/>
          </a:xfrm>
          <a:custGeom>
            <a:avLst/>
            <a:gdLst/>
            <a:ahLst/>
            <a:cxnLst/>
            <a:rect l="l" t="t" r="r" b="b"/>
            <a:pathLst>
              <a:path w="109855" h="171450">
                <a:moveTo>
                  <a:pt x="0" y="0"/>
                </a:moveTo>
                <a:lnTo>
                  <a:pt x="109270" y="0"/>
                </a:lnTo>
                <a:lnTo>
                  <a:pt x="109270" y="171424"/>
                </a:lnTo>
                <a:lnTo>
                  <a:pt x="0" y="171424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915250" y="711085"/>
            <a:ext cx="109855" cy="171450"/>
          </a:xfrm>
          <a:custGeom>
            <a:avLst/>
            <a:gdLst/>
            <a:ahLst/>
            <a:cxnLst/>
            <a:rect l="l" t="t" r="r" b="b"/>
            <a:pathLst>
              <a:path w="109855" h="171450">
                <a:moveTo>
                  <a:pt x="0" y="0"/>
                </a:moveTo>
                <a:lnTo>
                  <a:pt x="109296" y="0"/>
                </a:lnTo>
                <a:lnTo>
                  <a:pt x="109296" y="171424"/>
                </a:lnTo>
                <a:lnTo>
                  <a:pt x="0" y="171424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696683" y="1286592"/>
            <a:ext cx="437515" cy="0"/>
          </a:xfrm>
          <a:custGeom>
            <a:avLst/>
            <a:gdLst/>
            <a:ahLst/>
            <a:cxnLst/>
            <a:rect l="l" t="t" r="r" b="b"/>
            <a:pathLst>
              <a:path w="437515">
                <a:moveTo>
                  <a:pt x="0" y="0"/>
                </a:moveTo>
                <a:lnTo>
                  <a:pt x="437146" y="0"/>
                </a:lnTo>
              </a:path>
            </a:pathLst>
          </a:custGeom>
          <a:ln w="14693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09" name="object 209"/>
          <p:cNvSpPr/>
          <p:nvPr/>
        </p:nvSpPr>
        <p:spPr>
          <a:xfrm>
            <a:off x="910393" y="1085958"/>
            <a:ext cx="228282" cy="19815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10" name="object 210"/>
          <p:cNvSpPr/>
          <p:nvPr/>
        </p:nvSpPr>
        <p:spPr>
          <a:xfrm>
            <a:off x="696683" y="711085"/>
            <a:ext cx="109855" cy="568325"/>
          </a:xfrm>
          <a:custGeom>
            <a:avLst/>
            <a:gdLst/>
            <a:ahLst/>
            <a:cxnLst/>
            <a:rect l="l" t="t" r="r" b="b"/>
            <a:pathLst>
              <a:path w="109854" h="568325">
                <a:moveTo>
                  <a:pt x="0" y="568172"/>
                </a:moveTo>
                <a:lnTo>
                  <a:pt x="109270" y="568172"/>
                </a:lnTo>
                <a:lnTo>
                  <a:pt x="109270" y="0"/>
                </a:lnTo>
                <a:lnTo>
                  <a:pt x="0" y="0"/>
                </a:lnTo>
                <a:lnTo>
                  <a:pt x="0" y="568172"/>
                </a:lnTo>
                <a:close/>
              </a:path>
            </a:pathLst>
          </a:custGeom>
          <a:solidFill>
            <a:srgbClr val="FFE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696671" y="711085"/>
            <a:ext cx="109855" cy="568325"/>
          </a:xfrm>
          <a:custGeom>
            <a:avLst/>
            <a:gdLst/>
            <a:ahLst/>
            <a:cxnLst/>
            <a:rect l="l" t="t" r="r" b="b"/>
            <a:pathLst>
              <a:path w="109854" h="568325">
                <a:moveTo>
                  <a:pt x="0" y="0"/>
                </a:moveTo>
                <a:lnTo>
                  <a:pt x="109270" y="0"/>
                </a:lnTo>
                <a:lnTo>
                  <a:pt x="109270" y="568172"/>
                </a:lnTo>
                <a:lnTo>
                  <a:pt x="0" y="568172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805954" y="711085"/>
            <a:ext cx="109855" cy="568325"/>
          </a:xfrm>
          <a:custGeom>
            <a:avLst/>
            <a:gdLst/>
            <a:ahLst/>
            <a:cxnLst/>
            <a:rect l="l" t="t" r="r" b="b"/>
            <a:pathLst>
              <a:path w="109855" h="568325">
                <a:moveTo>
                  <a:pt x="0" y="568172"/>
                </a:moveTo>
                <a:lnTo>
                  <a:pt x="109296" y="568172"/>
                </a:lnTo>
                <a:lnTo>
                  <a:pt x="109296" y="0"/>
                </a:lnTo>
                <a:lnTo>
                  <a:pt x="0" y="0"/>
                </a:lnTo>
                <a:lnTo>
                  <a:pt x="0" y="568172"/>
                </a:lnTo>
                <a:close/>
              </a:path>
            </a:pathLst>
          </a:custGeom>
          <a:solidFill>
            <a:srgbClr val="FFE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805954" y="711085"/>
            <a:ext cx="109855" cy="568325"/>
          </a:xfrm>
          <a:custGeom>
            <a:avLst/>
            <a:gdLst/>
            <a:ahLst/>
            <a:cxnLst/>
            <a:rect l="l" t="t" r="r" b="b"/>
            <a:pathLst>
              <a:path w="109855" h="568325">
                <a:moveTo>
                  <a:pt x="0" y="0"/>
                </a:moveTo>
                <a:lnTo>
                  <a:pt x="109296" y="0"/>
                </a:lnTo>
                <a:lnTo>
                  <a:pt x="109296" y="568172"/>
                </a:lnTo>
                <a:lnTo>
                  <a:pt x="0" y="568172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915250" y="1079143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79" y="0"/>
                </a:lnTo>
              </a:path>
            </a:pathLst>
          </a:custGeom>
          <a:ln w="2331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15" name="object 215"/>
          <p:cNvSpPr/>
          <p:nvPr/>
        </p:nvSpPr>
        <p:spPr>
          <a:xfrm>
            <a:off x="915250" y="1067486"/>
            <a:ext cx="219075" cy="23495"/>
          </a:xfrm>
          <a:custGeom>
            <a:avLst/>
            <a:gdLst/>
            <a:ahLst/>
            <a:cxnLst/>
            <a:rect l="l" t="t" r="r" b="b"/>
            <a:pathLst>
              <a:path w="219075" h="23494">
                <a:moveTo>
                  <a:pt x="0" y="0"/>
                </a:moveTo>
                <a:lnTo>
                  <a:pt x="218579" y="0"/>
                </a:lnTo>
                <a:lnTo>
                  <a:pt x="218579" y="23318"/>
                </a:lnTo>
                <a:lnTo>
                  <a:pt x="0" y="23318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1162964" y="1286592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92" y="0"/>
                </a:lnTo>
              </a:path>
            </a:pathLst>
          </a:custGeom>
          <a:ln w="14693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17" name="object 217"/>
          <p:cNvSpPr/>
          <p:nvPr/>
        </p:nvSpPr>
        <p:spPr>
          <a:xfrm>
            <a:off x="1162964" y="1032497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5" h="247015">
                <a:moveTo>
                  <a:pt x="0" y="0"/>
                </a:moveTo>
                <a:lnTo>
                  <a:pt x="109289" y="0"/>
                </a:lnTo>
                <a:lnTo>
                  <a:pt x="109289" y="246760"/>
                </a:lnTo>
                <a:lnTo>
                  <a:pt x="0" y="246760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18" name="object 218"/>
          <p:cNvSpPr/>
          <p:nvPr/>
        </p:nvSpPr>
        <p:spPr>
          <a:xfrm>
            <a:off x="1272273" y="1032497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5" h="247015">
                <a:moveTo>
                  <a:pt x="0" y="0"/>
                </a:moveTo>
                <a:lnTo>
                  <a:pt x="109270" y="0"/>
                </a:lnTo>
                <a:lnTo>
                  <a:pt x="109270" y="246760"/>
                </a:lnTo>
                <a:lnTo>
                  <a:pt x="0" y="246760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19" name="object 219"/>
          <p:cNvSpPr/>
          <p:nvPr/>
        </p:nvSpPr>
        <p:spPr>
          <a:xfrm>
            <a:off x="1162964" y="1020839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92" y="0"/>
                </a:lnTo>
              </a:path>
            </a:pathLst>
          </a:custGeom>
          <a:ln w="2331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20" name="object 220"/>
          <p:cNvSpPr/>
          <p:nvPr/>
        </p:nvSpPr>
        <p:spPr>
          <a:xfrm>
            <a:off x="1162964" y="1009180"/>
            <a:ext cx="219075" cy="23495"/>
          </a:xfrm>
          <a:custGeom>
            <a:avLst/>
            <a:gdLst/>
            <a:ahLst/>
            <a:cxnLst/>
            <a:rect l="l" t="t" r="r" b="b"/>
            <a:pathLst>
              <a:path w="219075" h="23494">
                <a:moveTo>
                  <a:pt x="0" y="0"/>
                </a:moveTo>
                <a:lnTo>
                  <a:pt x="218605" y="0"/>
                </a:lnTo>
                <a:lnTo>
                  <a:pt x="218605" y="23318"/>
                </a:lnTo>
                <a:lnTo>
                  <a:pt x="0" y="23318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909885" y="3845439"/>
            <a:ext cx="228282" cy="18114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696175" y="4425810"/>
            <a:ext cx="437515" cy="0"/>
          </a:xfrm>
          <a:custGeom>
            <a:avLst/>
            <a:gdLst/>
            <a:ahLst/>
            <a:cxnLst/>
            <a:rect l="l" t="t" r="r" b="b"/>
            <a:pathLst>
              <a:path w="437515">
                <a:moveTo>
                  <a:pt x="0" y="0"/>
                </a:moveTo>
                <a:lnTo>
                  <a:pt x="437146" y="0"/>
                </a:lnTo>
              </a:path>
            </a:pathLst>
          </a:custGeom>
          <a:ln w="14681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23" name="object 223"/>
          <p:cNvSpPr/>
          <p:nvPr/>
        </p:nvSpPr>
        <p:spPr>
          <a:xfrm>
            <a:off x="909885" y="4225182"/>
            <a:ext cx="228282" cy="19815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24" name="object 224"/>
          <p:cNvSpPr/>
          <p:nvPr/>
        </p:nvSpPr>
        <p:spPr>
          <a:xfrm>
            <a:off x="696175" y="3850297"/>
            <a:ext cx="109855" cy="568325"/>
          </a:xfrm>
          <a:custGeom>
            <a:avLst/>
            <a:gdLst/>
            <a:ahLst/>
            <a:cxnLst/>
            <a:rect l="l" t="t" r="r" b="b"/>
            <a:pathLst>
              <a:path w="109854" h="568325">
                <a:moveTo>
                  <a:pt x="0" y="0"/>
                </a:moveTo>
                <a:lnTo>
                  <a:pt x="109270" y="0"/>
                </a:lnTo>
                <a:lnTo>
                  <a:pt x="109270" y="568172"/>
                </a:lnTo>
                <a:lnTo>
                  <a:pt x="0" y="568172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805459" y="3850297"/>
            <a:ext cx="109855" cy="568325"/>
          </a:xfrm>
          <a:custGeom>
            <a:avLst/>
            <a:gdLst/>
            <a:ahLst/>
            <a:cxnLst/>
            <a:rect l="l" t="t" r="r" b="b"/>
            <a:pathLst>
              <a:path w="109855" h="568325">
                <a:moveTo>
                  <a:pt x="0" y="0"/>
                </a:moveTo>
                <a:lnTo>
                  <a:pt x="109296" y="0"/>
                </a:lnTo>
                <a:lnTo>
                  <a:pt x="109296" y="568172"/>
                </a:lnTo>
                <a:lnTo>
                  <a:pt x="0" y="568172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914742" y="4218356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79" y="0"/>
                </a:lnTo>
              </a:path>
            </a:pathLst>
          </a:custGeom>
          <a:ln w="2331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27" name="object 227"/>
          <p:cNvSpPr/>
          <p:nvPr/>
        </p:nvSpPr>
        <p:spPr>
          <a:xfrm>
            <a:off x="914742" y="4206697"/>
            <a:ext cx="219075" cy="23495"/>
          </a:xfrm>
          <a:custGeom>
            <a:avLst/>
            <a:gdLst/>
            <a:ahLst/>
            <a:cxnLst/>
            <a:rect l="l" t="t" r="r" b="b"/>
            <a:pathLst>
              <a:path w="219075" h="23495">
                <a:moveTo>
                  <a:pt x="0" y="0"/>
                </a:moveTo>
                <a:lnTo>
                  <a:pt x="218579" y="0"/>
                </a:lnTo>
                <a:lnTo>
                  <a:pt x="218579" y="23317"/>
                </a:lnTo>
                <a:lnTo>
                  <a:pt x="0" y="23317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1162469" y="4425810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92" y="0"/>
                </a:lnTo>
              </a:path>
            </a:pathLst>
          </a:custGeom>
          <a:ln w="14681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29" name="object 229"/>
          <p:cNvSpPr/>
          <p:nvPr/>
        </p:nvSpPr>
        <p:spPr>
          <a:xfrm>
            <a:off x="1162456" y="4171721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5" h="247014">
                <a:moveTo>
                  <a:pt x="0" y="0"/>
                </a:moveTo>
                <a:lnTo>
                  <a:pt x="109289" y="0"/>
                </a:lnTo>
                <a:lnTo>
                  <a:pt x="109289" y="246748"/>
                </a:lnTo>
                <a:lnTo>
                  <a:pt x="0" y="246748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30" name="object 230"/>
          <p:cNvSpPr/>
          <p:nvPr/>
        </p:nvSpPr>
        <p:spPr>
          <a:xfrm>
            <a:off x="1271777" y="4171721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5" h="247014">
                <a:moveTo>
                  <a:pt x="0" y="0"/>
                </a:moveTo>
                <a:lnTo>
                  <a:pt x="109270" y="0"/>
                </a:lnTo>
                <a:lnTo>
                  <a:pt x="109270" y="246748"/>
                </a:lnTo>
                <a:lnTo>
                  <a:pt x="0" y="246748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1162469" y="4160050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92" y="0"/>
                </a:lnTo>
              </a:path>
            </a:pathLst>
          </a:custGeom>
          <a:ln w="2331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32" name="object 232"/>
          <p:cNvSpPr/>
          <p:nvPr/>
        </p:nvSpPr>
        <p:spPr>
          <a:xfrm>
            <a:off x="1162456" y="4148391"/>
            <a:ext cx="219075" cy="23495"/>
          </a:xfrm>
          <a:custGeom>
            <a:avLst/>
            <a:gdLst/>
            <a:ahLst/>
            <a:cxnLst/>
            <a:rect l="l" t="t" r="r" b="b"/>
            <a:pathLst>
              <a:path w="219075" h="23495">
                <a:moveTo>
                  <a:pt x="0" y="0"/>
                </a:moveTo>
                <a:lnTo>
                  <a:pt x="218592" y="0"/>
                </a:lnTo>
                <a:lnTo>
                  <a:pt x="218592" y="23317"/>
                </a:lnTo>
                <a:lnTo>
                  <a:pt x="0" y="23317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33" name="object 233"/>
          <p:cNvSpPr/>
          <p:nvPr/>
        </p:nvSpPr>
        <p:spPr>
          <a:xfrm>
            <a:off x="691318" y="3845439"/>
            <a:ext cx="228282" cy="18114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2609024" y="709130"/>
            <a:ext cx="108585" cy="170180"/>
          </a:xfrm>
          <a:custGeom>
            <a:avLst/>
            <a:gdLst/>
            <a:ahLst/>
            <a:cxnLst/>
            <a:rect l="l" t="t" r="r" b="b"/>
            <a:pathLst>
              <a:path w="108585" h="170180">
                <a:moveTo>
                  <a:pt x="0" y="0"/>
                </a:moveTo>
                <a:lnTo>
                  <a:pt x="108280" y="0"/>
                </a:lnTo>
                <a:lnTo>
                  <a:pt x="108280" y="169862"/>
                </a:lnTo>
                <a:lnTo>
                  <a:pt x="0" y="169862"/>
                </a:lnTo>
                <a:lnTo>
                  <a:pt x="0" y="0"/>
                </a:lnTo>
                <a:close/>
              </a:path>
            </a:pathLst>
          </a:custGeom>
          <a:ln w="9626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2500718" y="709130"/>
            <a:ext cx="108585" cy="170180"/>
          </a:xfrm>
          <a:custGeom>
            <a:avLst/>
            <a:gdLst/>
            <a:ahLst/>
            <a:cxnLst/>
            <a:rect l="l" t="t" r="r" b="b"/>
            <a:pathLst>
              <a:path w="108585" h="170180">
                <a:moveTo>
                  <a:pt x="0" y="0"/>
                </a:moveTo>
                <a:lnTo>
                  <a:pt x="108305" y="0"/>
                </a:lnTo>
                <a:lnTo>
                  <a:pt x="108305" y="169862"/>
                </a:lnTo>
                <a:lnTo>
                  <a:pt x="0" y="169862"/>
                </a:lnTo>
                <a:lnTo>
                  <a:pt x="0" y="0"/>
                </a:lnTo>
                <a:close/>
              </a:path>
            </a:pathLst>
          </a:custGeom>
          <a:ln w="9626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2284120" y="1279436"/>
            <a:ext cx="433705" cy="0"/>
          </a:xfrm>
          <a:custGeom>
            <a:avLst/>
            <a:gdLst/>
            <a:ahLst/>
            <a:cxnLst/>
            <a:rect l="l" t="t" r="r" b="b"/>
            <a:pathLst>
              <a:path w="433705">
                <a:moveTo>
                  <a:pt x="0" y="0"/>
                </a:moveTo>
                <a:lnTo>
                  <a:pt x="433184" y="0"/>
                </a:lnTo>
              </a:path>
            </a:pathLst>
          </a:custGeom>
          <a:ln w="14554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37" name="object 237"/>
          <p:cNvSpPr/>
          <p:nvPr/>
        </p:nvSpPr>
        <p:spPr>
          <a:xfrm>
            <a:off x="2495905" y="1057491"/>
            <a:ext cx="226225" cy="21949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38" name="object 238"/>
          <p:cNvSpPr/>
          <p:nvPr/>
        </p:nvSpPr>
        <p:spPr>
          <a:xfrm>
            <a:off x="2746209" y="1279436"/>
            <a:ext cx="217170" cy="0"/>
          </a:xfrm>
          <a:custGeom>
            <a:avLst/>
            <a:gdLst/>
            <a:ahLst/>
            <a:cxnLst/>
            <a:rect l="l" t="t" r="r" b="b"/>
            <a:pathLst>
              <a:path w="217169">
                <a:moveTo>
                  <a:pt x="0" y="0"/>
                </a:moveTo>
                <a:lnTo>
                  <a:pt x="216611" y="0"/>
                </a:lnTo>
              </a:path>
            </a:pathLst>
          </a:custGeom>
          <a:ln w="14554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39" name="object 239"/>
          <p:cNvSpPr/>
          <p:nvPr/>
        </p:nvSpPr>
        <p:spPr>
          <a:xfrm>
            <a:off x="2746197" y="1027646"/>
            <a:ext cx="108585" cy="245110"/>
          </a:xfrm>
          <a:custGeom>
            <a:avLst/>
            <a:gdLst/>
            <a:ahLst/>
            <a:cxnLst/>
            <a:rect l="l" t="t" r="r" b="b"/>
            <a:pathLst>
              <a:path w="108585" h="245109">
                <a:moveTo>
                  <a:pt x="0" y="0"/>
                </a:moveTo>
                <a:lnTo>
                  <a:pt x="108305" y="0"/>
                </a:lnTo>
                <a:lnTo>
                  <a:pt x="108305" y="244513"/>
                </a:lnTo>
                <a:lnTo>
                  <a:pt x="0" y="244513"/>
                </a:lnTo>
                <a:lnTo>
                  <a:pt x="0" y="0"/>
                </a:lnTo>
                <a:close/>
              </a:path>
            </a:pathLst>
          </a:custGeom>
          <a:ln w="9626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40" name="object 240"/>
          <p:cNvSpPr/>
          <p:nvPr/>
        </p:nvSpPr>
        <p:spPr>
          <a:xfrm>
            <a:off x="2854515" y="1027646"/>
            <a:ext cx="108585" cy="245110"/>
          </a:xfrm>
          <a:custGeom>
            <a:avLst/>
            <a:gdLst/>
            <a:ahLst/>
            <a:cxnLst/>
            <a:rect l="l" t="t" r="r" b="b"/>
            <a:pathLst>
              <a:path w="108585" h="245109">
                <a:moveTo>
                  <a:pt x="0" y="0"/>
                </a:moveTo>
                <a:lnTo>
                  <a:pt x="108292" y="0"/>
                </a:lnTo>
                <a:lnTo>
                  <a:pt x="108292" y="244513"/>
                </a:lnTo>
                <a:lnTo>
                  <a:pt x="0" y="244513"/>
                </a:lnTo>
                <a:lnTo>
                  <a:pt x="0" y="0"/>
                </a:lnTo>
                <a:close/>
              </a:path>
            </a:pathLst>
          </a:custGeom>
          <a:ln w="9626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41" name="object 241"/>
          <p:cNvSpPr/>
          <p:nvPr/>
        </p:nvSpPr>
        <p:spPr>
          <a:xfrm>
            <a:off x="2746197" y="1016082"/>
            <a:ext cx="217170" cy="0"/>
          </a:xfrm>
          <a:custGeom>
            <a:avLst/>
            <a:gdLst/>
            <a:ahLst/>
            <a:cxnLst/>
            <a:rect l="l" t="t" r="r" b="b"/>
            <a:pathLst>
              <a:path w="217169">
                <a:moveTo>
                  <a:pt x="0" y="0"/>
                </a:moveTo>
                <a:lnTo>
                  <a:pt x="216611" y="0"/>
                </a:lnTo>
              </a:path>
            </a:pathLst>
          </a:custGeom>
          <a:ln w="2310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42" name="object 242"/>
          <p:cNvSpPr/>
          <p:nvPr/>
        </p:nvSpPr>
        <p:spPr>
          <a:xfrm>
            <a:off x="2746197" y="1004532"/>
            <a:ext cx="217170" cy="23495"/>
          </a:xfrm>
          <a:custGeom>
            <a:avLst/>
            <a:gdLst/>
            <a:ahLst/>
            <a:cxnLst/>
            <a:rect l="l" t="t" r="r" b="b"/>
            <a:pathLst>
              <a:path w="217169" h="23494">
                <a:moveTo>
                  <a:pt x="0" y="0"/>
                </a:moveTo>
                <a:lnTo>
                  <a:pt x="216611" y="0"/>
                </a:lnTo>
                <a:lnTo>
                  <a:pt x="216611" y="23101"/>
                </a:lnTo>
                <a:lnTo>
                  <a:pt x="0" y="23101"/>
                </a:lnTo>
                <a:lnTo>
                  <a:pt x="0" y="0"/>
                </a:lnTo>
                <a:close/>
              </a:path>
            </a:pathLst>
          </a:custGeom>
          <a:ln w="9626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43" name="object 243"/>
          <p:cNvSpPr/>
          <p:nvPr/>
        </p:nvSpPr>
        <p:spPr>
          <a:xfrm>
            <a:off x="2284133" y="709130"/>
            <a:ext cx="108585" cy="354330"/>
          </a:xfrm>
          <a:custGeom>
            <a:avLst/>
            <a:gdLst/>
            <a:ahLst/>
            <a:cxnLst/>
            <a:rect l="l" t="t" r="r" b="b"/>
            <a:pathLst>
              <a:path w="108585" h="354330">
                <a:moveTo>
                  <a:pt x="0" y="0"/>
                </a:moveTo>
                <a:lnTo>
                  <a:pt x="108280" y="0"/>
                </a:lnTo>
                <a:lnTo>
                  <a:pt x="108280" y="354202"/>
                </a:lnTo>
                <a:lnTo>
                  <a:pt x="0" y="354202"/>
                </a:lnTo>
                <a:lnTo>
                  <a:pt x="0" y="0"/>
                </a:lnTo>
                <a:close/>
              </a:path>
            </a:pathLst>
          </a:custGeom>
          <a:ln w="9626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2284133" y="1063320"/>
            <a:ext cx="108585" cy="208915"/>
          </a:xfrm>
          <a:custGeom>
            <a:avLst/>
            <a:gdLst/>
            <a:ahLst/>
            <a:cxnLst/>
            <a:rect l="l" t="t" r="r" b="b"/>
            <a:pathLst>
              <a:path w="108585" h="208915">
                <a:moveTo>
                  <a:pt x="0" y="0"/>
                </a:moveTo>
                <a:lnTo>
                  <a:pt x="108280" y="0"/>
                </a:lnTo>
                <a:lnTo>
                  <a:pt x="108280" y="208838"/>
                </a:lnTo>
                <a:lnTo>
                  <a:pt x="0" y="208838"/>
                </a:lnTo>
                <a:lnTo>
                  <a:pt x="0" y="0"/>
                </a:lnTo>
                <a:close/>
              </a:path>
            </a:pathLst>
          </a:custGeom>
          <a:ln w="9626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45" name="object 245"/>
          <p:cNvSpPr/>
          <p:nvPr/>
        </p:nvSpPr>
        <p:spPr>
          <a:xfrm>
            <a:off x="2392413" y="709130"/>
            <a:ext cx="108585" cy="354330"/>
          </a:xfrm>
          <a:custGeom>
            <a:avLst/>
            <a:gdLst/>
            <a:ahLst/>
            <a:cxnLst/>
            <a:rect l="l" t="t" r="r" b="b"/>
            <a:pathLst>
              <a:path w="108585" h="354330">
                <a:moveTo>
                  <a:pt x="0" y="0"/>
                </a:moveTo>
                <a:lnTo>
                  <a:pt x="108292" y="0"/>
                </a:lnTo>
                <a:lnTo>
                  <a:pt x="108292" y="354202"/>
                </a:lnTo>
                <a:lnTo>
                  <a:pt x="0" y="354202"/>
                </a:lnTo>
                <a:lnTo>
                  <a:pt x="0" y="0"/>
                </a:lnTo>
                <a:close/>
              </a:path>
            </a:pathLst>
          </a:custGeom>
          <a:ln w="9626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2284133" y="879005"/>
            <a:ext cx="108585" cy="184785"/>
          </a:xfrm>
          <a:custGeom>
            <a:avLst/>
            <a:gdLst/>
            <a:ahLst/>
            <a:cxnLst/>
            <a:rect l="l" t="t" r="r" b="b"/>
            <a:pathLst>
              <a:path w="108585" h="184784">
                <a:moveTo>
                  <a:pt x="0" y="184327"/>
                </a:moveTo>
                <a:lnTo>
                  <a:pt x="108280" y="184327"/>
                </a:lnTo>
                <a:lnTo>
                  <a:pt x="108280" y="0"/>
                </a:lnTo>
                <a:lnTo>
                  <a:pt x="0" y="0"/>
                </a:lnTo>
                <a:lnTo>
                  <a:pt x="0" y="184327"/>
                </a:lnTo>
                <a:close/>
              </a:path>
            </a:pathLst>
          </a:custGeom>
          <a:solidFill>
            <a:srgbClr val="FFE0B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47" name="object 247"/>
          <p:cNvSpPr/>
          <p:nvPr/>
        </p:nvSpPr>
        <p:spPr>
          <a:xfrm>
            <a:off x="2284133" y="879005"/>
            <a:ext cx="108585" cy="184785"/>
          </a:xfrm>
          <a:custGeom>
            <a:avLst/>
            <a:gdLst/>
            <a:ahLst/>
            <a:cxnLst/>
            <a:rect l="l" t="t" r="r" b="b"/>
            <a:pathLst>
              <a:path w="108585" h="184784">
                <a:moveTo>
                  <a:pt x="0" y="0"/>
                </a:moveTo>
                <a:lnTo>
                  <a:pt x="108280" y="0"/>
                </a:lnTo>
                <a:lnTo>
                  <a:pt x="108280" y="184327"/>
                </a:lnTo>
                <a:lnTo>
                  <a:pt x="0" y="184327"/>
                </a:lnTo>
                <a:lnTo>
                  <a:pt x="0" y="0"/>
                </a:lnTo>
                <a:close/>
              </a:path>
            </a:pathLst>
          </a:custGeom>
          <a:ln w="9626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2392413" y="879005"/>
            <a:ext cx="108585" cy="184785"/>
          </a:xfrm>
          <a:custGeom>
            <a:avLst/>
            <a:gdLst/>
            <a:ahLst/>
            <a:cxnLst/>
            <a:rect l="l" t="t" r="r" b="b"/>
            <a:pathLst>
              <a:path w="108585" h="184784">
                <a:moveTo>
                  <a:pt x="0" y="184327"/>
                </a:moveTo>
                <a:lnTo>
                  <a:pt x="108292" y="184327"/>
                </a:lnTo>
                <a:lnTo>
                  <a:pt x="108292" y="0"/>
                </a:lnTo>
                <a:lnTo>
                  <a:pt x="0" y="0"/>
                </a:lnTo>
                <a:lnTo>
                  <a:pt x="0" y="184327"/>
                </a:lnTo>
                <a:close/>
              </a:path>
            </a:pathLst>
          </a:custGeom>
          <a:solidFill>
            <a:srgbClr val="FFE0B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49" name="object 249"/>
          <p:cNvSpPr/>
          <p:nvPr/>
        </p:nvSpPr>
        <p:spPr>
          <a:xfrm>
            <a:off x="2392413" y="879005"/>
            <a:ext cx="108585" cy="184785"/>
          </a:xfrm>
          <a:custGeom>
            <a:avLst/>
            <a:gdLst/>
            <a:ahLst/>
            <a:cxnLst/>
            <a:rect l="l" t="t" r="r" b="b"/>
            <a:pathLst>
              <a:path w="108585" h="184784">
                <a:moveTo>
                  <a:pt x="0" y="0"/>
                </a:moveTo>
                <a:lnTo>
                  <a:pt x="108292" y="0"/>
                </a:lnTo>
                <a:lnTo>
                  <a:pt x="108292" y="184327"/>
                </a:lnTo>
                <a:lnTo>
                  <a:pt x="0" y="184327"/>
                </a:lnTo>
                <a:lnTo>
                  <a:pt x="0" y="0"/>
                </a:lnTo>
                <a:close/>
              </a:path>
            </a:pathLst>
          </a:custGeom>
          <a:ln w="9626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50" name="object 250"/>
          <p:cNvSpPr/>
          <p:nvPr/>
        </p:nvSpPr>
        <p:spPr>
          <a:xfrm>
            <a:off x="2392413" y="1063320"/>
            <a:ext cx="108585" cy="208915"/>
          </a:xfrm>
          <a:custGeom>
            <a:avLst/>
            <a:gdLst/>
            <a:ahLst/>
            <a:cxnLst/>
            <a:rect l="l" t="t" r="r" b="b"/>
            <a:pathLst>
              <a:path w="108585" h="208915">
                <a:moveTo>
                  <a:pt x="0" y="0"/>
                </a:moveTo>
                <a:lnTo>
                  <a:pt x="108292" y="0"/>
                </a:lnTo>
                <a:lnTo>
                  <a:pt x="108292" y="208838"/>
                </a:lnTo>
                <a:lnTo>
                  <a:pt x="0" y="208838"/>
                </a:lnTo>
                <a:lnTo>
                  <a:pt x="0" y="0"/>
                </a:lnTo>
                <a:close/>
              </a:path>
            </a:pathLst>
          </a:custGeom>
          <a:ln w="9626">
            <a:solidFill>
              <a:srgbClr val="8D8D8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51" name="object 251"/>
          <p:cNvSpPr txBox="1"/>
          <p:nvPr/>
        </p:nvSpPr>
        <p:spPr>
          <a:xfrm>
            <a:off x="3200203" y="2334506"/>
            <a:ext cx="511809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3975">
              <a:lnSpc>
                <a:spcPct val="100000"/>
              </a:lnSpc>
              <a:spcBef>
                <a:spcPts val="105"/>
              </a:spcBef>
            </a:pP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700" spc="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750" spc="75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r>
              <a:rPr sz="750" spc="44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endParaRPr sz="750" baseline="11111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252" name="object 252"/>
          <p:cNvSpPr/>
          <p:nvPr/>
        </p:nvSpPr>
        <p:spPr>
          <a:xfrm>
            <a:off x="3223806" y="2350808"/>
            <a:ext cx="464820" cy="104775"/>
          </a:xfrm>
          <a:custGeom>
            <a:avLst/>
            <a:gdLst/>
            <a:ahLst/>
            <a:cxnLst/>
            <a:rect l="l" t="t" r="r" b="b"/>
            <a:pathLst>
              <a:path w="464820" h="104775">
                <a:moveTo>
                  <a:pt x="0" y="104394"/>
                </a:moveTo>
                <a:lnTo>
                  <a:pt x="464400" y="104394"/>
                </a:lnTo>
                <a:lnTo>
                  <a:pt x="464400" y="0"/>
                </a:lnTo>
                <a:lnTo>
                  <a:pt x="0" y="0"/>
                </a:lnTo>
                <a:lnTo>
                  <a:pt x="0" y="104394"/>
                </a:lnTo>
                <a:close/>
              </a:path>
            </a:pathLst>
          </a:custGeom>
          <a:ln w="3594">
            <a:solidFill>
              <a:srgbClr val="130D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53" name="object 253"/>
          <p:cNvSpPr txBox="1"/>
          <p:nvPr/>
        </p:nvSpPr>
        <p:spPr>
          <a:xfrm>
            <a:off x="275299" y="10378338"/>
            <a:ext cx="701675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50" spc="80" dirty="0">
                <a:solidFill>
                  <a:srgbClr val="170F0E"/>
                </a:solidFill>
                <a:latin typeface="Arial Unicode MS"/>
                <a:cs typeface="Arial Unicode MS"/>
              </a:rPr>
              <a:t>HARUTAS</a:t>
            </a:r>
            <a:endParaRPr sz="1050" baseline="3968" dirty="0">
              <a:latin typeface="Arial"/>
              <a:cs typeface="Arial"/>
            </a:endParaRPr>
          </a:p>
        </p:txBody>
      </p:sp>
      <p:pic>
        <p:nvPicPr>
          <p:cNvPr id="254" name="図 253" descr="レゴ, おもちゃ, 食品 が含まれている画像&#10;&#10;自動的に生成された説明">
            <a:extLst>
              <a:ext uri="{FF2B5EF4-FFF2-40B4-BE49-F238E27FC236}">
                <a16:creationId xmlns:a16="http://schemas.microsoft.com/office/drawing/2014/main" id="{A27641D6-21A0-024A-866A-814092090F64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04" t="-8795" r="24121" b="52559"/>
          <a:stretch/>
        </p:blipFill>
        <p:spPr>
          <a:xfrm>
            <a:off x="4183903" y="9906818"/>
            <a:ext cx="509445" cy="392875"/>
          </a:xfrm>
          <a:prstGeom prst="rect">
            <a:avLst/>
          </a:prstGeom>
        </p:spPr>
      </p:pic>
      <p:pic>
        <p:nvPicPr>
          <p:cNvPr id="255" name="図 254" descr="レゴ, おもちゃ, 食品 が含まれている画像&#10;&#10;自動的に生成された説明">
            <a:extLst>
              <a:ext uri="{FF2B5EF4-FFF2-40B4-BE49-F238E27FC236}">
                <a16:creationId xmlns:a16="http://schemas.microsoft.com/office/drawing/2014/main" id="{92D00A59-2CD9-F442-AC4E-BA913579F185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38" r="47081"/>
          <a:stretch/>
        </p:blipFill>
        <p:spPr>
          <a:xfrm>
            <a:off x="2771236" y="9191958"/>
            <a:ext cx="644273" cy="417399"/>
          </a:xfrm>
          <a:prstGeom prst="rect">
            <a:avLst/>
          </a:prstGeom>
        </p:spPr>
      </p:pic>
      <p:pic>
        <p:nvPicPr>
          <p:cNvPr id="256" name="図 255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9BE6E0BA-0204-7A44-831F-2AFC3EE7AD3B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973" y="3725511"/>
            <a:ext cx="542276" cy="622207"/>
          </a:xfrm>
          <a:prstGeom prst="rect">
            <a:avLst/>
          </a:prstGeom>
        </p:spPr>
      </p:pic>
      <p:sp>
        <p:nvSpPr>
          <p:cNvPr id="257" name="object 204">
            <a:extLst>
              <a:ext uri="{FF2B5EF4-FFF2-40B4-BE49-F238E27FC236}">
                <a16:creationId xmlns:a16="http://schemas.microsoft.com/office/drawing/2014/main" id="{ABDD82D7-90CB-E24E-A654-381340667A8A}"/>
              </a:ext>
            </a:extLst>
          </p:cNvPr>
          <p:cNvSpPr txBox="1"/>
          <p:nvPr/>
        </p:nvSpPr>
        <p:spPr>
          <a:xfrm>
            <a:off x="3944050" y="6069441"/>
            <a:ext cx="1727499" cy="17568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ja-JP" altLang="en-US" sz="1050" spc="-45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コスパ良！おすすめ</a:t>
            </a:r>
            <a:endParaRPr sz="10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767387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図 382" descr="ホワイト, テーブル, 冷蔵庫, キッチン が含まれている画像&#10;&#10;自動的に生成された説明">
            <a:extLst>
              <a:ext uri="{FF2B5EF4-FFF2-40B4-BE49-F238E27FC236}">
                <a16:creationId xmlns:a16="http://schemas.microsoft.com/office/drawing/2014/main" id="{CCFFFD48-1C1B-DC4C-94FC-01036F2BAF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9" r="-11819"/>
          <a:stretch/>
        </p:blipFill>
        <p:spPr>
          <a:xfrm>
            <a:off x="2842920" y="8166100"/>
            <a:ext cx="1209247" cy="685799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764590" y="1081798"/>
            <a:ext cx="248285" cy="162560"/>
          </a:xfrm>
          <a:custGeom>
            <a:avLst/>
            <a:gdLst/>
            <a:ahLst/>
            <a:cxnLst/>
            <a:rect l="l" t="t" r="r" b="b"/>
            <a:pathLst>
              <a:path w="248284" h="162559">
                <a:moveTo>
                  <a:pt x="0" y="162001"/>
                </a:moveTo>
                <a:lnTo>
                  <a:pt x="247700" y="162001"/>
                </a:lnTo>
                <a:lnTo>
                  <a:pt x="247700" y="0"/>
                </a:lnTo>
                <a:lnTo>
                  <a:pt x="0" y="0"/>
                </a:lnTo>
                <a:lnTo>
                  <a:pt x="0" y="162001"/>
                </a:lnTo>
                <a:close/>
              </a:path>
            </a:pathLst>
          </a:custGeom>
          <a:solidFill>
            <a:srgbClr val="EDECE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0004" y="1081798"/>
            <a:ext cx="6350" cy="162560"/>
          </a:xfrm>
          <a:custGeom>
            <a:avLst/>
            <a:gdLst/>
            <a:ahLst/>
            <a:cxnLst/>
            <a:rect l="l" t="t" r="r" b="b"/>
            <a:pathLst>
              <a:path w="6350" h="162559">
                <a:moveTo>
                  <a:pt x="0" y="162001"/>
                </a:moveTo>
                <a:lnTo>
                  <a:pt x="6045" y="162001"/>
                </a:lnTo>
                <a:lnTo>
                  <a:pt x="6045" y="0"/>
                </a:lnTo>
                <a:lnTo>
                  <a:pt x="0" y="0"/>
                </a:lnTo>
                <a:lnTo>
                  <a:pt x="0" y="162001"/>
                </a:lnTo>
                <a:close/>
              </a:path>
            </a:pathLst>
          </a:custGeom>
          <a:solidFill>
            <a:srgbClr val="EDECE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30858" y="1081798"/>
            <a:ext cx="576580" cy="0"/>
          </a:xfrm>
          <a:custGeom>
            <a:avLst/>
            <a:gdLst/>
            <a:ahLst/>
            <a:cxnLst/>
            <a:rect l="l" t="t" r="r" b="b"/>
            <a:pathLst>
              <a:path w="576580">
                <a:moveTo>
                  <a:pt x="0" y="0"/>
                </a:moveTo>
                <a:lnTo>
                  <a:pt x="576351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4590" y="1081798"/>
            <a:ext cx="248285" cy="0"/>
          </a:xfrm>
          <a:custGeom>
            <a:avLst/>
            <a:gdLst/>
            <a:ahLst/>
            <a:cxnLst/>
            <a:rect l="l" t="t" r="r" b="b"/>
            <a:pathLst>
              <a:path w="248284">
                <a:moveTo>
                  <a:pt x="0" y="0"/>
                </a:moveTo>
                <a:lnTo>
                  <a:pt x="24770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1081798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45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807197" y="1081798"/>
            <a:ext cx="2534920" cy="0"/>
          </a:xfrm>
          <a:custGeom>
            <a:avLst/>
            <a:gdLst/>
            <a:ahLst/>
            <a:cxnLst/>
            <a:rect l="l" t="t" r="r" b="b"/>
            <a:pathLst>
              <a:path w="2534920">
                <a:moveTo>
                  <a:pt x="0" y="0"/>
                </a:moveTo>
                <a:lnTo>
                  <a:pt x="1267206" y="0"/>
                </a:lnTo>
                <a:lnTo>
                  <a:pt x="2534412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341596" y="1081798"/>
            <a:ext cx="1267460" cy="0"/>
          </a:xfrm>
          <a:custGeom>
            <a:avLst/>
            <a:gdLst/>
            <a:ahLst/>
            <a:cxnLst/>
            <a:rect l="l" t="t" r="r" b="b"/>
            <a:pathLst>
              <a:path w="1267460">
                <a:moveTo>
                  <a:pt x="0" y="0"/>
                </a:moveTo>
                <a:lnTo>
                  <a:pt x="1267193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608802" y="1081798"/>
            <a:ext cx="1267460" cy="0"/>
          </a:xfrm>
          <a:custGeom>
            <a:avLst/>
            <a:gdLst/>
            <a:ahLst/>
            <a:cxnLst/>
            <a:rect l="l" t="t" r="r" b="b"/>
            <a:pathLst>
              <a:path w="1267459">
                <a:moveTo>
                  <a:pt x="0" y="0"/>
                </a:moveTo>
                <a:lnTo>
                  <a:pt x="1267206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30858" y="1243800"/>
            <a:ext cx="576580" cy="0"/>
          </a:xfrm>
          <a:custGeom>
            <a:avLst/>
            <a:gdLst/>
            <a:ahLst/>
            <a:cxnLst/>
            <a:rect l="l" t="t" r="r" b="b"/>
            <a:pathLst>
              <a:path w="576580">
                <a:moveTo>
                  <a:pt x="0" y="0"/>
                </a:moveTo>
                <a:lnTo>
                  <a:pt x="576351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83145" y="1243800"/>
            <a:ext cx="29209" cy="0"/>
          </a:xfrm>
          <a:custGeom>
            <a:avLst/>
            <a:gdLst/>
            <a:ahLst/>
            <a:cxnLst/>
            <a:rect l="l" t="t" r="r" b="b"/>
            <a:pathLst>
              <a:path w="29209">
                <a:moveTo>
                  <a:pt x="0" y="0"/>
                </a:moveTo>
                <a:lnTo>
                  <a:pt x="29146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40004" y="1243800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45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807197" y="1243800"/>
            <a:ext cx="2534920" cy="0"/>
          </a:xfrm>
          <a:custGeom>
            <a:avLst/>
            <a:gdLst/>
            <a:ahLst/>
            <a:cxnLst/>
            <a:rect l="l" t="t" r="r" b="b"/>
            <a:pathLst>
              <a:path w="2534920">
                <a:moveTo>
                  <a:pt x="0" y="0"/>
                </a:moveTo>
                <a:lnTo>
                  <a:pt x="1267206" y="0"/>
                </a:lnTo>
                <a:lnTo>
                  <a:pt x="2534412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341596" y="1243800"/>
            <a:ext cx="1267460" cy="0"/>
          </a:xfrm>
          <a:custGeom>
            <a:avLst/>
            <a:gdLst/>
            <a:ahLst/>
            <a:cxnLst/>
            <a:rect l="l" t="t" r="r" b="b"/>
            <a:pathLst>
              <a:path w="1267460">
                <a:moveTo>
                  <a:pt x="0" y="0"/>
                </a:moveTo>
                <a:lnTo>
                  <a:pt x="1267193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608802" y="1243800"/>
            <a:ext cx="1267460" cy="0"/>
          </a:xfrm>
          <a:custGeom>
            <a:avLst/>
            <a:gdLst/>
            <a:ahLst/>
            <a:cxnLst/>
            <a:rect l="l" t="t" r="r" b="b"/>
            <a:pathLst>
              <a:path w="1267459">
                <a:moveTo>
                  <a:pt x="0" y="0"/>
                </a:moveTo>
                <a:lnTo>
                  <a:pt x="1267206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807197" y="1260183"/>
            <a:ext cx="0" cy="1042035"/>
          </a:xfrm>
          <a:custGeom>
            <a:avLst/>
            <a:gdLst/>
            <a:ahLst/>
            <a:cxnLst/>
            <a:rect l="l" t="t" r="r" b="b"/>
            <a:pathLst>
              <a:path h="1042035">
                <a:moveTo>
                  <a:pt x="0" y="104176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807197" y="2316518"/>
            <a:ext cx="0" cy="15240"/>
          </a:xfrm>
          <a:custGeom>
            <a:avLst/>
            <a:gdLst/>
            <a:ahLst/>
            <a:cxnLst/>
            <a:rect l="l" t="t" r="r" b="b"/>
            <a:pathLst>
              <a:path h="15239">
                <a:moveTo>
                  <a:pt x="0" y="0"/>
                </a:moveTo>
                <a:lnTo>
                  <a:pt x="0" y="14858"/>
                </a:lnTo>
              </a:path>
            </a:pathLst>
          </a:custGeom>
          <a:ln w="3810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807197" y="1245603"/>
            <a:ext cx="0" cy="7620"/>
          </a:xfrm>
          <a:custGeom>
            <a:avLst/>
            <a:gdLst/>
            <a:ahLst/>
            <a:cxnLst/>
            <a:rect l="l" t="t" r="r" b="b"/>
            <a:pathLst>
              <a:path h="7619">
                <a:moveTo>
                  <a:pt x="0" y="7289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074403" y="1260183"/>
            <a:ext cx="0" cy="1042035"/>
          </a:xfrm>
          <a:custGeom>
            <a:avLst/>
            <a:gdLst/>
            <a:ahLst/>
            <a:cxnLst/>
            <a:rect l="l" t="t" r="r" b="b"/>
            <a:pathLst>
              <a:path h="1042035">
                <a:moveTo>
                  <a:pt x="0" y="104176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074403" y="2316518"/>
            <a:ext cx="0" cy="7620"/>
          </a:xfrm>
          <a:custGeom>
            <a:avLst/>
            <a:gdLst/>
            <a:ahLst/>
            <a:cxnLst/>
            <a:rect l="l" t="t" r="r" b="b"/>
            <a:pathLst>
              <a:path h="7619">
                <a:moveTo>
                  <a:pt x="0" y="7289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074403" y="1245603"/>
            <a:ext cx="0" cy="7620"/>
          </a:xfrm>
          <a:custGeom>
            <a:avLst/>
            <a:gdLst/>
            <a:ahLst/>
            <a:cxnLst/>
            <a:rect l="l" t="t" r="r" b="b"/>
            <a:pathLst>
              <a:path h="7619">
                <a:moveTo>
                  <a:pt x="0" y="7289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341596" y="1260183"/>
            <a:ext cx="0" cy="1042035"/>
          </a:xfrm>
          <a:custGeom>
            <a:avLst/>
            <a:gdLst/>
            <a:ahLst/>
            <a:cxnLst/>
            <a:rect l="l" t="t" r="r" b="b"/>
            <a:pathLst>
              <a:path h="1042035">
                <a:moveTo>
                  <a:pt x="0" y="104176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341596" y="2316518"/>
            <a:ext cx="0" cy="7620"/>
          </a:xfrm>
          <a:custGeom>
            <a:avLst/>
            <a:gdLst/>
            <a:ahLst/>
            <a:cxnLst/>
            <a:rect l="l" t="t" r="r" b="b"/>
            <a:pathLst>
              <a:path h="7619">
                <a:moveTo>
                  <a:pt x="0" y="7289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341596" y="1245603"/>
            <a:ext cx="0" cy="7620"/>
          </a:xfrm>
          <a:custGeom>
            <a:avLst/>
            <a:gdLst/>
            <a:ahLst/>
            <a:cxnLst/>
            <a:rect l="l" t="t" r="r" b="b"/>
            <a:pathLst>
              <a:path h="7619">
                <a:moveTo>
                  <a:pt x="0" y="7289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608802" y="1260183"/>
            <a:ext cx="0" cy="1042035"/>
          </a:xfrm>
          <a:custGeom>
            <a:avLst/>
            <a:gdLst/>
            <a:ahLst/>
            <a:cxnLst/>
            <a:rect l="l" t="t" r="r" b="b"/>
            <a:pathLst>
              <a:path h="1042035">
                <a:moveTo>
                  <a:pt x="0" y="104176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608802" y="2316518"/>
            <a:ext cx="0" cy="7620"/>
          </a:xfrm>
          <a:custGeom>
            <a:avLst/>
            <a:gdLst/>
            <a:ahLst/>
            <a:cxnLst/>
            <a:rect l="l" t="t" r="r" b="b"/>
            <a:pathLst>
              <a:path h="7619">
                <a:moveTo>
                  <a:pt x="0" y="7289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608802" y="1245603"/>
            <a:ext cx="0" cy="7620"/>
          </a:xfrm>
          <a:custGeom>
            <a:avLst/>
            <a:gdLst/>
            <a:ahLst/>
            <a:cxnLst/>
            <a:rect l="l" t="t" r="r" b="b"/>
            <a:pathLst>
              <a:path h="7619">
                <a:moveTo>
                  <a:pt x="0" y="7289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074403" y="2338197"/>
            <a:ext cx="0" cy="540385"/>
          </a:xfrm>
          <a:custGeom>
            <a:avLst/>
            <a:gdLst/>
            <a:ahLst/>
            <a:cxnLst/>
            <a:rect l="l" t="t" r="r" b="b"/>
            <a:pathLst>
              <a:path h="540385">
                <a:moveTo>
                  <a:pt x="0" y="540003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074403" y="2892603"/>
            <a:ext cx="0" cy="14604"/>
          </a:xfrm>
          <a:custGeom>
            <a:avLst/>
            <a:gdLst/>
            <a:ahLst/>
            <a:cxnLst/>
            <a:rect l="l" t="t" r="r" b="b"/>
            <a:pathLst>
              <a:path h="14605">
                <a:moveTo>
                  <a:pt x="0" y="0"/>
                </a:moveTo>
                <a:lnTo>
                  <a:pt x="0" y="14147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074403" y="2323808"/>
            <a:ext cx="0" cy="7620"/>
          </a:xfrm>
          <a:custGeom>
            <a:avLst/>
            <a:gdLst/>
            <a:ahLst/>
            <a:cxnLst/>
            <a:rect l="l" t="t" r="r" b="b"/>
            <a:pathLst>
              <a:path h="7619">
                <a:moveTo>
                  <a:pt x="0" y="7200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341596" y="2338197"/>
            <a:ext cx="0" cy="540385"/>
          </a:xfrm>
          <a:custGeom>
            <a:avLst/>
            <a:gdLst/>
            <a:ahLst/>
            <a:cxnLst/>
            <a:rect l="l" t="t" r="r" b="b"/>
            <a:pathLst>
              <a:path h="540385">
                <a:moveTo>
                  <a:pt x="0" y="540003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341596" y="2892603"/>
            <a:ext cx="0" cy="14604"/>
          </a:xfrm>
          <a:custGeom>
            <a:avLst/>
            <a:gdLst/>
            <a:ahLst/>
            <a:cxnLst/>
            <a:rect l="l" t="t" r="r" b="b"/>
            <a:pathLst>
              <a:path h="14605">
                <a:moveTo>
                  <a:pt x="0" y="0"/>
                </a:moveTo>
                <a:lnTo>
                  <a:pt x="0" y="14147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341596" y="2323808"/>
            <a:ext cx="0" cy="7620"/>
          </a:xfrm>
          <a:custGeom>
            <a:avLst/>
            <a:gdLst/>
            <a:ahLst/>
            <a:cxnLst/>
            <a:rect l="l" t="t" r="r" b="b"/>
            <a:pathLst>
              <a:path h="7619">
                <a:moveTo>
                  <a:pt x="0" y="7200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608802" y="2338197"/>
            <a:ext cx="0" cy="540385"/>
          </a:xfrm>
          <a:custGeom>
            <a:avLst/>
            <a:gdLst/>
            <a:ahLst/>
            <a:cxnLst/>
            <a:rect l="l" t="t" r="r" b="b"/>
            <a:pathLst>
              <a:path h="540385">
                <a:moveTo>
                  <a:pt x="0" y="540003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608802" y="2892603"/>
            <a:ext cx="0" cy="14604"/>
          </a:xfrm>
          <a:custGeom>
            <a:avLst/>
            <a:gdLst/>
            <a:ahLst/>
            <a:cxnLst/>
            <a:rect l="l" t="t" r="r" b="b"/>
            <a:pathLst>
              <a:path h="14605">
                <a:moveTo>
                  <a:pt x="0" y="0"/>
                </a:moveTo>
                <a:lnTo>
                  <a:pt x="0" y="14147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608802" y="2323808"/>
            <a:ext cx="0" cy="7620"/>
          </a:xfrm>
          <a:custGeom>
            <a:avLst/>
            <a:gdLst/>
            <a:ahLst/>
            <a:cxnLst/>
            <a:rect l="l" t="t" r="r" b="b"/>
            <a:pathLst>
              <a:path h="7619">
                <a:moveTo>
                  <a:pt x="0" y="7200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074403" y="2913697"/>
            <a:ext cx="0" cy="215900"/>
          </a:xfrm>
          <a:custGeom>
            <a:avLst/>
            <a:gdLst/>
            <a:ahLst/>
            <a:cxnLst/>
            <a:rect l="l" t="t" r="r" b="b"/>
            <a:pathLst>
              <a:path h="215900">
                <a:moveTo>
                  <a:pt x="0" y="215353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074403" y="3142945"/>
            <a:ext cx="0" cy="6985"/>
          </a:xfrm>
          <a:custGeom>
            <a:avLst/>
            <a:gdLst/>
            <a:ahLst/>
            <a:cxnLst/>
            <a:rect l="l" t="t" r="r" b="b"/>
            <a:pathLst>
              <a:path h="6985">
                <a:moveTo>
                  <a:pt x="-1797" y="3473"/>
                </a:moveTo>
                <a:lnTo>
                  <a:pt x="1797" y="3473"/>
                </a:lnTo>
              </a:path>
            </a:pathLst>
          </a:custGeom>
          <a:ln w="6946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341596" y="2913697"/>
            <a:ext cx="0" cy="215900"/>
          </a:xfrm>
          <a:custGeom>
            <a:avLst/>
            <a:gdLst/>
            <a:ahLst/>
            <a:cxnLst/>
            <a:rect l="l" t="t" r="r" b="b"/>
            <a:pathLst>
              <a:path h="215900">
                <a:moveTo>
                  <a:pt x="0" y="215353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341596" y="3142945"/>
            <a:ext cx="0" cy="6985"/>
          </a:xfrm>
          <a:custGeom>
            <a:avLst/>
            <a:gdLst/>
            <a:ahLst/>
            <a:cxnLst/>
            <a:rect l="l" t="t" r="r" b="b"/>
            <a:pathLst>
              <a:path h="6985">
                <a:moveTo>
                  <a:pt x="-1797" y="3473"/>
                </a:moveTo>
                <a:lnTo>
                  <a:pt x="1797" y="3473"/>
                </a:lnTo>
              </a:path>
            </a:pathLst>
          </a:custGeom>
          <a:ln w="6946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608802" y="2913697"/>
            <a:ext cx="0" cy="215900"/>
          </a:xfrm>
          <a:custGeom>
            <a:avLst/>
            <a:gdLst/>
            <a:ahLst/>
            <a:cxnLst/>
            <a:rect l="l" t="t" r="r" b="b"/>
            <a:pathLst>
              <a:path h="215900">
                <a:moveTo>
                  <a:pt x="0" y="215353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608802" y="3142945"/>
            <a:ext cx="0" cy="6985"/>
          </a:xfrm>
          <a:custGeom>
            <a:avLst/>
            <a:gdLst/>
            <a:ahLst/>
            <a:cxnLst/>
            <a:rect l="l" t="t" r="r" b="b"/>
            <a:pathLst>
              <a:path h="6985">
                <a:moveTo>
                  <a:pt x="-1797" y="3473"/>
                </a:moveTo>
                <a:lnTo>
                  <a:pt x="1797" y="3473"/>
                </a:lnTo>
              </a:path>
            </a:pathLst>
          </a:custGeom>
          <a:ln w="6946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807197" y="2338971"/>
            <a:ext cx="0" cy="538480"/>
          </a:xfrm>
          <a:custGeom>
            <a:avLst/>
            <a:gdLst/>
            <a:ahLst/>
            <a:cxnLst/>
            <a:rect l="l" t="t" r="r" b="b"/>
            <a:pathLst>
              <a:path h="538480">
                <a:moveTo>
                  <a:pt x="0" y="538099"/>
                </a:moveTo>
                <a:lnTo>
                  <a:pt x="0" y="0"/>
                </a:lnTo>
              </a:path>
            </a:pathLst>
          </a:custGeom>
          <a:ln w="3810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807197" y="2915437"/>
            <a:ext cx="0" cy="211454"/>
          </a:xfrm>
          <a:custGeom>
            <a:avLst/>
            <a:gdLst/>
            <a:ahLst/>
            <a:cxnLst/>
            <a:rect l="l" t="t" r="r" b="b"/>
            <a:pathLst>
              <a:path h="211455">
                <a:moveTo>
                  <a:pt x="0" y="211010"/>
                </a:moveTo>
                <a:lnTo>
                  <a:pt x="0" y="0"/>
                </a:lnTo>
              </a:path>
            </a:pathLst>
          </a:custGeom>
          <a:ln w="3810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807197" y="3142081"/>
            <a:ext cx="0" cy="8255"/>
          </a:xfrm>
          <a:custGeom>
            <a:avLst/>
            <a:gdLst/>
            <a:ahLst/>
            <a:cxnLst/>
            <a:rect l="l" t="t" r="r" b="b"/>
            <a:pathLst>
              <a:path h="8255">
                <a:moveTo>
                  <a:pt x="0" y="7810"/>
                </a:moveTo>
                <a:lnTo>
                  <a:pt x="0" y="0"/>
                </a:lnTo>
              </a:path>
            </a:pathLst>
          </a:custGeom>
          <a:ln w="3810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807197" y="2892221"/>
            <a:ext cx="0" cy="15875"/>
          </a:xfrm>
          <a:custGeom>
            <a:avLst/>
            <a:gdLst/>
            <a:ahLst/>
            <a:cxnLst/>
            <a:rect l="l" t="t" r="r" b="b"/>
            <a:pathLst>
              <a:path h="15875">
                <a:moveTo>
                  <a:pt x="0" y="0"/>
                </a:moveTo>
                <a:lnTo>
                  <a:pt x="0" y="15392"/>
                </a:lnTo>
              </a:path>
            </a:pathLst>
          </a:custGeom>
          <a:ln w="3810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40004" y="3151809"/>
            <a:ext cx="1267460" cy="0"/>
          </a:xfrm>
          <a:custGeom>
            <a:avLst/>
            <a:gdLst/>
            <a:ahLst/>
            <a:cxnLst/>
            <a:rect l="l" t="t" r="r" b="b"/>
            <a:pathLst>
              <a:path w="1267460">
                <a:moveTo>
                  <a:pt x="0" y="0"/>
                </a:moveTo>
                <a:lnTo>
                  <a:pt x="1267206" y="0"/>
                </a:lnTo>
              </a:path>
            </a:pathLst>
          </a:custGeom>
          <a:ln w="3810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608802" y="3151809"/>
            <a:ext cx="1267460" cy="0"/>
          </a:xfrm>
          <a:custGeom>
            <a:avLst/>
            <a:gdLst/>
            <a:ahLst/>
            <a:cxnLst/>
            <a:rect l="l" t="t" r="r" b="b"/>
            <a:pathLst>
              <a:path w="1267459">
                <a:moveTo>
                  <a:pt x="0" y="0"/>
                </a:moveTo>
                <a:lnTo>
                  <a:pt x="1267206" y="0"/>
                </a:lnTo>
              </a:path>
            </a:pathLst>
          </a:custGeom>
          <a:ln w="3810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807197" y="3151809"/>
            <a:ext cx="2534920" cy="0"/>
          </a:xfrm>
          <a:custGeom>
            <a:avLst/>
            <a:gdLst/>
            <a:ahLst/>
            <a:cxnLst/>
            <a:rect l="l" t="t" r="r" b="b"/>
            <a:pathLst>
              <a:path w="2534920">
                <a:moveTo>
                  <a:pt x="0" y="0"/>
                </a:moveTo>
                <a:lnTo>
                  <a:pt x="1267206" y="0"/>
                </a:lnTo>
                <a:lnTo>
                  <a:pt x="2534412" y="0"/>
                </a:lnTo>
              </a:path>
            </a:pathLst>
          </a:custGeom>
          <a:ln w="3810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341596" y="3151809"/>
            <a:ext cx="1267460" cy="0"/>
          </a:xfrm>
          <a:custGeom>
            <a:avLst/>
            <a:gdLst/>
            <a:ahLst/>
            <a:cxnLst/>
            <a:rect l="l" t="t" r="r" b="b"/>
            <a:pathLst>
              <a:path w="1267460">
                <a:moveTo>
                  <a:pt x="0" y="0"/>
                </a:moveTo>
                <a:lnTo>
                  <a:pt x="1267193" y="0"/>
                </a:lnTo>
              </a:path>
            </a:pathLst>
          </a:custGeom>
          <a:ln w="3810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230858" y="1081798"/>
            <a:ext cx="5645150" cy="144911"/>
          </a:xfrm>
          <a:prstGeom prst="rect">
            <a:avLst/>
          </a:prstGeom>
          <a:solidFill>
            <a:srgbClr val="EDECEC"/>
          </a:solidFill>
        </p:spPr>
        <p:txBody>
          <a:bodyPr vert="horz" wrap="square" lIns="0" tIns="13970" rIns="0" bIns="0" rtlCol="0">
            <a:spAutoFit/>
          </a:bodyPr>
          <a:lstStyle/>
          <a:p>
            <a:pPr marL="64769">
              <a:lnSpc>
                <a:spcPct val="100000"/>
              </a:lnSpc>
              <a:spcBef>
                <a:spcPts val="110"/>
              </a:spcBef>
            </a:pPr>
            <a:r>
              <a:rPr sz="85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カウ</a:t>
            </a:r>
            <a:r>
              <a:rPr sz="8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8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85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85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</a:t>
            </a:r>
            <a:r>
              <a:rPr sz="8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さ</a:t>
            </a:r>
            <a:r>
              <a:rPr sz="850" spc="1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85cm</a:t>
            </a:r>
            <a:r>
              <a:rPr sz="8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r>
              <a:rPr sz="850" spc="1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850" spc="1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/</a:t>
            </a:r>
            <a:r>
              <a:rPr sz="85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カ</a:t>
            </a:r>
            <a:r>
              <a:rPr sz="8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85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8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ボ</a:t>
            </a:r>
            <a:r>
              <a:rPr sz="85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8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ド</a:t>
            </a:r>
            <a:r>
              <a:rPr sz="8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endParaRPr sz="8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80076" y="2327305"/>
            <a:ext cx="290830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開</a:t>
            </a:r>
            <a:r>
              <a:rPr sz="70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</a:t>
            </a:r>
            <a:endParaRPr sz="7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81300" y="2607384"/>
            <a:ext cx="1134110" cy="3071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</a:t>
            </a:r>
            <a:r>
              <a:rPr sz="825" spc="82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：</a:t>
            </a:r>
            <a:r>
              <a:rPr sz="600" spc="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90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75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60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60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R="125730" algn="ctr">
              <a:lnSpc>
                <a:spcPct val="100000"/>
              </a:lnSpc>
              <a:spcBef>
                <a:spcPts val="60"/>
              </a:spcBef>
            </a:pPr>
            <a:r>
              <a:rPr sz="600" spc="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30cm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126778" y="2327305"/>
            <a:ext cx="1175385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70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マ</a:t>
            </a:r>
            <a:r>
              <a:rPr sz="7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ル</a:t>
            </a:r>
            <a:r>
              <a:rPr sz="70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チ</a:t>
            </a:r>
            <a:r>
              <a:rPr sz="700" spc="-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70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ペ</a:t>
            </a:r>
            <a:r>
              <a:rPr sz="70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endParaRPr sz="7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9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">
              <a:lnSpc>
                <a:spcPct val="100000"/>
              </a:lnSpc>
            </a:pP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</a:t>
            </a:r>
            <a:r>
              <a:rPr sz="825" spc="9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：</a:t>
            </a:r>
            <a:r>
              <a:rPr sz="6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90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75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60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45cm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343393" y="2327305"/>
            <a:ext cx="1263650" cy="5022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35" marR="589915" indent="-635">
              <a:lnSpc>
                <a:spcPct val="101200"/>
              </a:lnSpc>
              <a:spcBef>
                <a:spcPts val="95"/>
              </a:spcBef>
            </a:pPr>
            <a:r>
              <a:rPr sz="700" spc="-1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700" spc="-1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ラ</a:t>
            </a:r>
            <a:r>
              <a:rPr sz="700" spc="-2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700" spc="-1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ド</a:t>
            </a:r>
            <a:r>
              <a:rPr sz="700" spc="-204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700" spc="-2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700" spc="-1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700" spc="-1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カ</a:t>
            </a:r>
            <a:r>
              <a:rPr sz="700" spc="-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  </a:t>
            </a:r>
            <a:r>
              <a:rPr sz="7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</a:t>
            </a:r>
            <a:r>
              <a:rPr sz="70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70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段引</a:t>
            </a:r>
            <a:r>
              <a:rPr sz="700" spc="-1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出</a:t>
            </a:r>
            <a:r>
              <a:rPr sz="700" spc="-10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endParaRPr sz="7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52069">
              <a:lnSpc>
                <a:spcPct val="100000"/>
              </a:lnSpc>
              <a:spcBef>
                <a:spcPts val="405"/>
              </a:spcBef>
            </a:pP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</a:t>
            </a:r>
            <a:r>
              <a:rPr sz="825" spc="82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：</a:t>
            </a:r>
            <a:r>
              <a:rPr sz="600" spc="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90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75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60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60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421005">
              <a:lnSpc>
                <a:spcPct val="100000"/>
              </a:lnSpc>
              <a:spcBef>
                <a:spcPts val="200"/>
              </a:spcBef>
            </a:pPr>
            <a:r>
              <a:rPr sz="600" spc="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30cm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650103" y="2576030"/>
            <a:ext cx="1233170" cy="504818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対応間口：</a:t>
            </a:r>
            <a:r>
              <a:rPr sz="60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90</a:t>
            </a:r>
            <a:r>
              <a:rPr sz="60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75</a:t>
            </a:r>
            <a:r>
              <a:rPr sz="60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60cm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85090" indent="-73025">
              <a:lnSpc>
                <a:spcPct val="100000"/>
              </a:lnSpc>
              <a:spcBef>
                <a:spcPts val="120"/>
              </a:spcBef>
              <a:buClr>
                <a:srgbClr val="787778"/>
              </a:buClr>
              <a:buSzPct val="81818"/>
              <a:buChar char="●"/>
              <a:tabLst>
                <a:tab pos="85725" algn="l"/>
              </a:tabLst>
            </a:pPr>
            <a:r>
              <a:rPr sz="550" spc="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2</a:t>
            </a:r>
            <a:r>
              <a:rPr sz="55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50" spc="-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口</a:t>
            </a:r>
            <a:r>
              <a:rPr sz="550" spc="-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コ</a:t>
            </a:r>
            <a:r>
              <a:rPr sz="550" spc="-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550" spc="-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セ</a:t>
            </a:r>
            <a:r>
              <a:rPr sz="550" spc="-1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550" spc="-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550" spc="-3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付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（</a:t>
            </a:r>
            <a:r>
              <a:rPr sz="55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各</a:t>
            </a:r>
            <a:r>
              <a:rPr sz="55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々</a:t>
            </a:r>
            <a:r>
              <a:rPr sz="55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1,480W</a:t>
            </a:r>
            <a:r>
              <a:rPr sz="550" spc="-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50" spc="-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5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55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）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80645" marR="56515" indent="-68580">
              <a:lnSpc>
                <a:spcPct val="128800"/>
              </a:lnSpc>
              <a:buClr>
                <a:srgbClr val="787778"/>
              </a:buClr>
              <a:buSzPct val="81818"/>
              <a:buChar char="●"/>
              <a:tabLst>
                <a:tab pos="85725" algn="l"/>
              </a:tabLst>
            </a:pPr>
            <a:r>
              <a:rPr sz="55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蒸気</a:t>
            </a:r>
            <a:r>
              <a:rPr sz="5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排</a:t>
            </a:r>
            <a:r>
              <a:rPr sz="55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出</a:t>
            </a:r>
            <a:r>
              <a:rPr sz="55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ユ</a:t>
            </a:r>
            <a:r>
              <a:rPr sz="550" spc="-10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ニ</a:t>
            </a:r>
            <a:r>
              <a:rPr sz="550" spc="-2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550" spc="-10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トな</a:t>
            </a:r>
            <a:r>
              <a:rPr sz="55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しの</a:t>
            </a:r>
            <a:r>
              <a:rPr sz="550" spc="-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550" spc="-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55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も</a:t>
            </a:r>
            <a:r>
              <a:rPr sz="55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選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択 </a:t>
            </a:r>
            <a:r>
              <a:rPr sz="55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550" spc="-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55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5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809102" y="2318295"/>
            <a:ext cx="1263650" cy="7893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 marR="685165" indent="-1270">
              <a:lnSpc>
                <a:spcPct val="109700"/>
              </a:lnSpc>
              <a:spcBef>
                <a:spcPts val="95"/>
              </a:spcBef>
            </a:pPr>
            <a:r>
              <a:rPr sz="700" spc="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</a:t>
            </a:r>
            <a:r>
              <a:rPr sz="700" spc="-1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70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段引</a:t>
            </a:r>
            <a:r>
              <a:rPr sz="70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出</a:t>
            </a:r>
            <a:r>
              <a:rPr sz="70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付 </a:t>
            </a:r>
            <a:r>
              <a:rPr sz="70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開</a:t>
            </a:r>
            <a:r>
              <a:rPr sz="70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</a:t>
            </a:r>
            <a:endParaRPr sz="7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421005" marR="39370" indent="-369570">
              <a:lnSpc>
                <a:spcPct val="108300"/>
              </a:lnSpc>
              <a:spcBef>
                <a:spcPts val="345"/>
              </a:spcBef>
            </a:pP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対応間口：</a:t>
            </a:r>
            <a:r>
              <a:rPr sz="600" spc="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10</a:t>
            </a:r>
            <a:r>
              <a:rPr sz="600" spc="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5・</a:t>
            </a:r>
            <a:r>
              <a:rPr sz="600" spc="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</a:t>
            </a:r>
            <a:r>
              <a:rPr sz="600" spc="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0・</a:t>
            </a:r>
            <a:r>
              <a:rPr sz="600" spc="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</a:t>
            </a:r>
            <a:r>
              <a:rPr sz="600" spc="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5・</a:t>
            </a:r>
            <a:r>
              <a:rPr sz="600" spc="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</a:t>
            </a:r>
            <a:r>
              <a:rPr sz="60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0・  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30cm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41605" marR="43815" indent="-90170">
              <a:lnSpc>
                <a:spcPct val="107400"/>
              </a:lnSpc>
              <a:spcBef>
                <a:spcPts val="850"/>
              </a:spcBef>
            </a:pPr>
            <a:r>
              <a:rPr sz="550" spc="1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○</a:t>
            </a:r>
            <a:r>
              <a:rPr sz="550" spc="1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</a:t>
            </a:r>
            <a:r>
              <a:rPr sz="550" spc="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10</a:t>
            </a:r>
            <a:r>
              <a:rPr sz="550" spc="-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5</a:t>
            </a:r>
            <a:r>
              <a:rPr sz="55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550" spc="1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30cm</a:t>
            </a:r>
            <a:r>
              <a:rPr sz="550" spc="-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50" spc="10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550" spc="1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行 </a:t>
            </a:r>
            <a:r>
              <a:rPr sz="550" spc="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45cm</a:t>
            </a:r>
            <a:r>
              <a:rPr sz="55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r>
              <a:rPr sz="5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55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み</a:t>
            </a:r>
            <a:r>
              <a:rPr sz="55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sz="55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な</a:t>
            </a:r>
            <a:r>
              <a:rPr sz="55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り</a:t>
            </a:r>
            <a:r>
              <a:rPr sz="55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5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128402" y="2905460"/>
            <a:ext cx="1173480" cy="175241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87630" marR="5080" indent="-88265">
              <a:lnSpc>
                <a:spcPct val="107400"/>
              </a:lnSpc>
              <a:spcBef>
                <a:spcPts val="65"/>
              </a:spcBef>
            </a:pPr>
            <a:r>
              <a:rPr sz="550" spc="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○対応間口45c</a:t>
            </a:r>
            <a:r>
              <a:rPr sz="55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m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550" spc="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奥行32cm</a:t>
            </a:r>
            <a:r>
              <a:rPr sz="55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 </a:t>
            </a:r>
            <a:r>
              <a:rPr sz="55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み</a:t>
            </a:r>
            <a:r>
              <a:rPr sz="55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sz="55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な</a:t>
            </a:r>
            <a:r>
              <a:rPr sz="55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り</a:t>
            </a:r>
            <a:r>
              <a:rPr sz="55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5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299603" y="2341803"/>
            <a:ext cx="428625" cy="104775"/>
          </a:xfrm>
          <a:prstGeom prst="rect">
            <a:avLst/>
          </a:prstGeom>
          <a:ln w="3594">
            <a:solidFill>
              <a:srgbClr val="08070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19"/>
              </a:lnSpc>
            </a:pP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700" spc="7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750" spc="3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cm系</a:t>
            </a:r>
            <a:endParaRPr sz="750" baseline="11111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101196" y="2341803"/>
            <a:ext cx="428625" cy="104775"/>
          </a:xfrm>
          <a:prstGeom prst="rect">
            <a:avLst/>
          </a:prstGeom>
          <a:ln w="3594">
            <a:solidFill>
              <a:srgbClr val="08070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19"/>
              </a:lnSpc>
            </a:pP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700" spc="7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750" spc="3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cm系</a:t>
            </a:r>
            <a:endParaRPr sz="750" baseline="11111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810399" y="2325502"/>
            <a:ext cx="475615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195">
              <a:lnSpc>
                <a:spcPct val="100000"/>
              </a:lnSpc>
              <a:spcBef>
                <a:spcPts val="105"/>
              </a:spcBef>
            </a:pP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700" spc="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750" spc="75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r>
              <a:rPr sz="750" spc="44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endParaRPr sz="750" baseline="11111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3834003" y="2341803"/>
            <a:ext cx="428625" cy="104775"/>
          </a:xfrm>
          <a:custGeom>
            <a:avLst/>
            <a:gdLst/>
            <a:ahLst/>
            <a:cxnLst/>
            <a:rect l="l" t="t" r="r" b="b"/>
            <a:pathLst>
              <a:path w="428625" h="104775">
                <a:moveTo>
                  <a:pt x="0" y="104394"/>
                </a:moveTo>
                <a:lnTo>
                  <a:pt x="428396" y="104394"/>
                </a:lnTo>
                <a:lnTo>
                  <a:pt x="428396" y="0"/>
                </a:lnTo>
                <a:lnTo>
                  <a:pt x="0" y="0"/>
                </a:lnTo>
                <a:lnTo>
                  <a:pt x="0" y="104394"/>
                </a:lnTo>
                <a:close/>
              </a:path>
            </a:pathLst>
          </a:custGeom>
          <a:ln w="3594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810399" y="2451499"/>
            <a:ext cx="475615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195">
              <a:lnSpc>
                <a:spcPct val="100000"/>
              </a:lnSpc>
              <a:spcBef>
                <a:spcPts val="105"/>
              </a:spcBef>
            </a:pP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700" spc="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32</a:t>
            </a:r>
            <a:r>
              <a:rPr sz="750" spc="75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r>
              <a:rPr sz="750" spc="44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endParaRPr sz="750" baseline="11111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3834003" y="2467813"/>
            <a:ext cx="428625" cy="104775"/>
          </a:xfrm>
          <a:custGeom>
            <a:avLst/>
            <a:gdLst/>
            <a:ahLst/>
            <a:cxnLst/>
            <a:rect l="l" t="t" r="r" b="b"/>
            <a:pathLst>
              <a:path w="428625" h="104775">
                <a:moveTo>
                  <a:pt x="0" y="104394"/>
                </a:moveTo>
                <a:lnTo>
                  <a:pt x="428396" y="104394"/>
                </a:lnTo>
                <a:lnTo>
                  <a:pt x="428396" y="0"/>
                </a:lnTo>
                <a:lnTo>
                  <a:pt x="0" y="0"/>
                </a:lnTo>
                <a:lnTo>
                  <a:pt x="0" y="104394"/>
                </a:lnTo>
                <a:close/>
              </a:path>
            </a:pathLst>
          </a:custGeom>
          <a:ln w="3594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2543193" y="2325502"/>
            <a:ext cx="475615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195">
              <a:lnSpc>
                <a:spcPct val="100000"/>
              </a:lnSpc>
              <a:spcBef>
                <a:spcPts val="105"/>
              </a:spcBef>
            </a:pP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700" spc="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750" spc="75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r>
              <a:rPr sz="750" spc="44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endParaRPr sz="750" baseline="11111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2566797" y="2341803"/>
            <a:ext cx="428625" cy="104775"/>
          </a:xfrm>
          <a:custGeom>
            <a:avLst/>
            <a:gdLst/>
            <a:ahLst/>
            <a:cxnLst/>
            <a:rect l="l" t="t" r="r" b="b"/>
            <a:pathLst>
              <a:path w="428625" h="104775">
                <a:moveTo>
                  <a:pt x="0" y="104394"/>
                </a:moveTo>
                <a:lnTo>
                  <a:pt x="428396" y="104394"/>
                </a:lnTo>
                <a:lnTo>
                  <a:pt x="428396" y="0"/>
                </a:lnTo>
                <a:lnTo>
                  <a:pt x="0" y="0"/>
                </a:lnTo>
                <a:lnTo>
                  <a:pt x="0" y="104394"/>
                </a:lnTo>
                <a:close/>
              </a:path>
            </a:pathLst>
          </a:custGeom>
          <a:ln w="3594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2543193" y="2451499"/>
            <a:ext cx="475615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195">
              <a:lnSpc>
                <a:spcPct val="100000"/>
              </a:lnSpc>
              <a:spcBef>
                <a:spcPts val="105"/>
              </a:spcBef>
            </a:pP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700" spc="5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32</a:t>
            </a:r>
            <a:r>
              <a:rPr sz="750" spc="75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r>
              <a:rPr sz="750" spc="44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endParaRPr sz="750" baseline="11111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2566797" y="2467813"/>
            <a:ext cx="428625" cy="104775"/>
          </a:xfrm>
          <a:custGeom>
            <a:avLst/>
            <a:gdLst/>
            <a:ahLst/>
            <a:cxnLst/>
            <a:rect l="l" t="t" r="r" b="b"/>
            <a:pathLst>
              <a:path w="428625" h="104775">
                <a:moveTo>
                  <a:pt x="0" y="104394"/>
                </a:moveTo>
                <a:lnTo>
                  <a:pt x="428396" y="104394"/>
                </a:lnTo>
                <a:lnTo>
                  <a:pt x="428396" y="0"/>
                </a:lnTo>
                <a:lnTo>
                  <a:pt x="0" y="0"/>
                </a:lnTo>
                <a:lnTo>
                  <a:pt x="0" y="104394"/>
                </a:lnTo>
                <a:close/>
              </a:path>
            </a:pathLst>
          </a:custGeom>
          <a:ln w="3594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764763" y="956494"/>
            <a:ext cx="231775" cy="9169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50" spc="-55" dirty="0">
                <a:solidFill>
                  <a:srgbClr val="787778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高さ</a:t>
            </a:r>
            <a:r>
              <a:rPr sz="500" spc="-5" dirty="0">
                <a:solidFill>
                  <a:srgbClr val="787778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8</a:t>
            </a:r>
            <a:r>
              <a:rPr sz="500" spc="15" dirty="0">
                <a:solidFill>
                  <a:srgbClr val="787778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5</a:t>
            </a:r>
            <a:r>
              <a:rPr sz="350" spc="-10" dirty="0">
                <a:solidFill>
                  <a:srgbClr val="787778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endParaRPr sz="3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873874" y="708190"/>
            <a:ext cx="109855" cy="171450"/>
          </a:xfrm>
          <a:custGeom>
            <a:avLst/>
            <a:gdLst/>
            <a:ahLst/>
            <a:cxnLst/>
            <a:rect l="l" t="t" r="r" b="b"/>
            <a:pathLst>
              <a:path w="109855" h="171450">
                <a:moveTo>
                  <a:pt x="0" y="0"/>
                </a:moveTo>
                <a:lnTo>
                  <a:pt x="109270" y="0"/>
                </a:lnTo>
                <a:lnTo>
                  <a:pt x="109270" y="171399"/>
                </a:lnTo>
                <a:lnTo>
                  <a:pt x="0" y="171399"/>
                </a:lnTo>
                <a:lnTo>
                  <a:pt x="0" y="0"/>
                </a:lnTo>
                <a:close/>
              </a:path>
            </a:pathLst>
          </a:custGeom>
          <a:ln w="9702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764590" y="708190"/>
            <a:ext cx="109855" cy="171450"/>
          </a:xfrm>
          <a:custGeom>
            <a:avLst/>
            <a:gdLst/>
            <a:ahLst/>
            <a:cxnLst/>
            <a:rect l="l" t="t" r="r" b="b"/>
            <a:pathLst>
              <a:path w="109855" h="171450">
                <a:moveTo>
                  <a:pt x="0" y="0"/>
                </a:moveTo>
                <a:lnTo>
                  <a:pt x="109283" y="0"/>
                </a:lnTo>
                <a:lnTo>
                  <a:pt x="109283" y="171399"/>
                </a:lnTo>
                <a:lnTo>
                  <a:pt x="0" y="171399"/>
                </a:lnTo>
                <a:lnTo>
                  <a:pt x="0" y="0"/>
                </a:lnTo>
                <a:close/>
              </a:path>
            </a:pathLst>
          </a:custGeom>
          <a:ln w="9702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546049" y="1283653"/>
            <a:ext cx="437515" cy="0"/>
          </a:xfrm>
          <a:custGeom>
            <a:avLst/>
            <a:gdLst/>
            <a:ahLst/>
            <a:cxnLst/>
            <a:rect l="l" t="t" r="r" b="b"/>
            <a:pathLst>
              <a:path w="437515">
                <a:moveTo>
                  <a:pt x="0" y="0"/>
                </a:moveTo>
                <a:lnTo>
                  <a:pt x="437095" y="0"/>
                </a:lnTo>
              </a:path>
            </a:pathLst>
          </a:custGeom>
          <a:ln w="14679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759739" y="1083043"/>
            <a:ext cx="228257" cy="1981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546049" y="708190"/>
            <a:ext cx="109855" cy="568325"/>
          </a:xfrm>
          <a:custGeom>
            <a:avLst/>
            <a:gdLst/>
            <a:ahLst/>
            <a:cxnLst/>
            <a:rect l="l" t="t" r="r" b="b"/>
            <a:pathLst>
              <a:path w="109854" h="568325">
                <a:moveTo>
                  <a:pt x="0" y="0"/>
                </a:moveTo>
                <a:lnTo>
                  <a:pt x="109270" y="0"/>
                </a:lnTo>
                <a:lnTo>
                  <a:pt x="109270" y="568121"/>
                </a:lnTo>
                <a:lnTo>
                  <a:pt x="0" y="568121"/>
                </a:lnTo>
                <a:lnTo>
                  <a:pt x="0" y="0"/>
                </a:lnTo>
                <a:close/>
              </a:path>
            </a:pathLst>
          </a:custGeom>
          <a:ln w="9702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655307" y="708190"/>
            <a:ext cx="109855" cy="568325"/>
          </a:xfrm>
          <a:custGeom>
            <a:avLst/>
            <a:gdLst/>
            <a:ahLst/>
            <a:cxnLst/>
            <a:rect l="l" t="t" r="r" b="b"/>
            <a:pathLst>
              <a:path w="109854" h="568325">
                <a:moveTo>
                  <a:pt x="0" y="0"/>
                </a:moveTo>
                <a:lnTo>
                  <a:pt x="109283" y="0"/>
                </a:lnTo>
                <a:lnTo>
                  <a:pt x="109283" y="568121"/>
                </a:lnTo>
                <a:lnTo>
                  <a:pt x="0" y="568121"/>
                </a:lnTo>
                <a:lnTo>
                  <a:pt x="0" y="0"/>
                </a:lnTo>
                <a:close/>
              </a:path>
            </a:pathLst>
          </a:custGeom>
          <a:ln w="9702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541197" y="1059700"/>
            <a:ext cx="446798" cy="2214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1012291" y="1283653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67" y="0"/>
                </a:lnTo>
              </a:path>
            </a:pathLst>
          </a:custGeom>
          <a:ln w="14679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1012291" y="1029576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5" h="247015">
                <a:moveTo>
                  <a:pt x="0" y="0"/>
                </a:moveTo>
                <a:lnTo>
                  <a:pt x="109283" y="0"/>
                </a:lnTo>
                <a:lnTo>
                  <a:pt x="109283" y="246722"/>
                </a:lnTo>
                <a:lnTo>
                  <a:pt x="0" y="246722"/>
                </a:lnTo>
                <a:lnTo>
                  <a:pt x="0" y="0"/>
                </a:lnTo>
                <a:close/>
              </a:path>
            </a:pathLst>
          </a:custGeom>
          <a:ln w="9702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1121587" y="1029576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5" h="247015">
                <a:moveTo>
                  <a:pt x="0" y="0"/>
                </a:moveTo>
                <a:lnTo>
                  <a:pt x="109270" y="0"/>
                </a:lnTo>
                <a:lnTo>
                  <a:pt x="109270" y="246722"/>
                </a:lnTo>
                <a:lnTo>
                  <a:pt x="0" y="246722"/>
                </a:lnTo>
                <a:lnTo>
                  <a:pt x="0" y="0"/>
                </a:lnTo>
                <a:close/>
              </a:path>
            </a:pathLst>
          </a:custGeom>
          <a:ln w="9702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1012291" y="1017917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67" y="0"/>
                </a:lnTo>
              </a:path>
            </a:pathLst>
          </a:custGeom>
          <a:ln w="2331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1012291" y="1006259"/>
            <a:ext cx="219075" cy="23495"/>
          </a:xfrm>
          <a:custGeom>
            <a:avLst/>
            <a:gdLst/>
            <a:ahLst/>
            <a:cxnLst/>
            <a:rect l="l" t="t" r="r" b="b"/>
            <a:pathLst>
              <a:path w="219075" h="23494">
                <a:moveTo>
                  <a:pt x="0" y="0"/>
                </a:moveTo>
                <a:lnTo>
                  <a:pt x="218567" y="0"/>
                </a:lnTo>
                <a:lnTo>
                  <a:pt x="218567" y="23319"/>
                </a:lnTo>
                <a:lnTo>
                  <a:pt x="0" y="23319"/>
                </a:lnTo>
                <a:lnTo>
                  <a:pt x="0" y="0"/>
                </a:lnTo>
                <a:close/>
              </a:path>
            </a:pathLst>
          </a:custGeom>
          <a:ln w="9702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983145" y="1087894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098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983145" y="1116342"/>
            <a:ext cx="0" cy="146685"/>
          </a:xfrm>
          <a:custGeom>
            <a:avLst/>
            <a:gdLst/>
            <a:ahLst/>
            <a:cxnLst/>
            <a:rect l="l" t="t" r="r" b="b"/>
            <a:pathLst>
              <a:path h="146684">
                <a:moveTo>
                  <a:pt x="0" y="0"/>
                </a:moveTo>
                <a:lnTo>
                  <a:pt x="0" y="146189"/>
                </a:lnTo>
              </a:path>
            </a:pathLst>
          </a:custGeom>
          <a:ln w="11328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963472" y="1087882"/>
            <a:ext cx="40005" cy="34290"/>
          </a:xfrm>
          <a:custGeom>
            <a:avLst/>
            <a:gdLst/>
            <a:ahLst/>
            <a:cxnLst/>
            <a:rect l="l" t="t" r="r" b="b"/>
            <a:pathLst>
              <a:path w="40005" h="34290">
                <a:moveTo>
                  <a:pt x="19773" y="0"/>
                </a:moveTo>
                <a:lnTo>
                  <a:pt x="0" y="34251"/>
                </a:lnTo>
                <a:lnTo>
                  <a:pt x="39560" y="34251"/>
                </a:lnTo>
                <a:lnTo>
                  <a:pt x="19773" y="0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963485" y="1256741"/>
            <a:ext cx="40005" cy="34290"/>
          </a:xfrm>
          <a:custGeom>
            <a:avLst/>
            <a:gdLst/>
            <a:ahLst/>
            <a:cxnLst/>
            <a:rect l="l" t="t" r="r" b="b"/>
            <a:pathLst>
              <a:path w="40005" h="34290">
                <a:moveTo>
                  <a:pt x="39547" y="0"/>
                </a:moveTo>
                <a:lnTo>
                  <a:pt x="0" y="0"/>
                </a:lnTo>
                <a:lnTo>
                  <a:pt x="19773" y="34251"/>
                </a:lnTo>
                <a:lnTo>
                  <a:pt x="39547" y="0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540880" y="703338"/>
            <a:ext cx="228269" cy="1811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graphicFrame>
        <p:nvGraphicFramePr>
          <p:cNvPr id="94" name="object 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3025496"/>
              </p:ext>
            </p:extLst>
          </p:nvPr>
        </p:nvGraphicFramePr>
        <p:xfrm>
          <a:off x="2700000" y="3239992"/>
          <a:ext cx="4172585" cy="6258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3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1922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EB1C24"/>
                      </a:solidFill>
                      <a:prstDash val="solid"/>
                    </a:lnL>
                    <a:lnR w="6350">
                      <a:solidFill>
                        <a:srgbClr val="EB1C24"/>
                      </a:solidFill>
                      <a:prstDash val="solid"/>
                    </a:lnR>
                    <a:lnT w="6350">
                      <a:solidFill>
                        <a:srgbClr val="EB1C24"/>
                      </a:solidFill>
                      <a:prstDash val="solid"/>
                    </a:lnT>
                    <a:lnB w="6350">
                      <a:solidFill>
                        <a:srgbClr val="EB1C2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52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600" spc="35" dirty="0">
                          <a:solidFill>
                            <a:srgbClr val="DE1E28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家電収納</a:t>
                      </a:r>
                      <a:r>
                        <a:rPr sz="600" spc="40" dirty="0">
                          <a:solidFill>
                            <a:srgbClr val="DE1E28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 </a:t>
                      </a:r>
                      <a:r>
                        <a:rPr sz="600" spc="35" dirty="0">
                          <a:solidFill>
                            <a:srgbClr val="DE1E28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蒸気排出ユニット付に関するご注意</a:t>
                      </a:r>
                      <a:endParaRPr sz="600">
                        <a:latin typeface="07YasashisaAntique" panose="02000600000000000000" pitchFamily="2" charset="-128"/>
                        <a:ea typeface="07YasashisaAntique" panose="02000600000000000000" pitchFamily="2" charset="-128"/>
                        <a:cs typeface="Arial Unicode MS"/>
                      </a:endParaRPr>
                    </a:p>
                  </a:txBody>
                  <a:tcPr marL="0" marR="0" marT="27940" marB="0">
                    <a:lnL w="6350">
                      <a:solidFill>
                        <a:srgbClr val="EB1C24"/>
                      </a:solidFill>
                      <a:prstDash val="solid"/>
                    </a:lnL>
                    <a:lnR w="6350">
                      <a:solidFill>
                        <a:srgbClr val="EB1C24"/>
                      </a:solidFill>
                      <a:prstDash val="solid"/>
                    </a:lnR>
                    <a:lnT w="6350">
                      <a:solidFill>
                        <a:srgbClr val="EB1C24"/>
                      </a:solidFill>
                      <a:prstDash val="solid"/>
                    </a:lnT>
                    <a:lnB w="6350">
                      <a:solidFill>
                        <a:srgbClr val="EB1C2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90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EB1C24"/>
                      </a:solidFill>
                      <a:prstDash val="solid"/>
                    </a:lnL>
                    <a:lnR w="6350">
                      <a:solidFill>
                        <a:srgbClr val="EB1C24"/>
                      </a:solidFill>
                      <a:prstDash val="solid"/>
                    </a:lnR>
                    <a:lnT w="6350">
                      <a:solidFill>
                        <a:srgbClr val="EB1C24"/>
                      </a:solidFill>
                      <a:prstDash val="solid"/>
                    </a:lnT>
                    <a:lnB w="6350">
                      <a:solidFill>
                        <a:srgbClr val="EB1C2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1920" indent="-68580">
                        <a:lnSpc>
                          <a:spcPct val="100000"/>
                        </a:lnSpc>
                        <a:spcBef>
                          <a:spcPts val="345"/>
                        </a:spcBef>
                        <a:buSzPct val="80000"/>
                        <a:buChar char="●"/>
                        <a:tabLst>
                          <a:tab pos="122555" algn="l"/>
                        </a:tabLst>
                      </a:pPr>
                      <a:r>
                        <a:rPr sz="50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コ</a:t>
                      </a:r>
                      <a:r>
                        <a:rPr sz="500" spc="3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ン</a:t>
                      </a:r>
                      <a:r>
                        <a:rPr sz="500" spc="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セ</a:t>
                      </a:r>
                      <a:r>
                        <a:rPr sz="500" spc="-3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ン</a:t>
                      </a:r>
                      <a:r>
                        <a:rPr sz="500" spc="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ト</a:t>
                      </a:r>
                      <a:r>
                        <a:rPr sz="500" spc="2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は</a:t>
                      </a:r>
                      <a:r>
                        <a:rPr sz="500" spc="5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各</a:t>
                      </a:r>
                      <a:r>
                        <a:rPr sz="500" spc="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々</a:t>
                      </a:r>
                      <a:r>
                        <a:rPr sz="500" spc="6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1,480W</a:t>
                      </a:r>
                      <a:r>
                        <a:rPr sz="500" spc="2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ま</a:t>
                      </a:r>
                      <a:r>
                        <a:rPr sz="500" spc="3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で</a:t>
                      </a:r>
                      <a:r>
                        <a:rPr sz="500" spc="5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使</a:t>
                      </a:r>
                      <a:r>
                        <a:rPr sz="500" spc="2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用</a:t>
                      </a:r>
                      <a:r>
                        <a:rPr sz="500" spc="2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で</a:t>
                      </a:r>
                      <a:r>
                        <a:rPr sz="500" spc="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き</a:t>
                      </a:r>
                      <a:r>
                        <a:rPr sz="500" spc="2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ま</a:t>
                      </a:r>
                      <a:r>
                        <a:rPr sz="500" spc="-5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す</a:t>
                      </a:r>
                      <a:r>
                        <a:rPr sz="500" spc="-13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。</a:t>
                      </a:r>
                      <a:r>
                        <a:rPr sz="500" spc="2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こ</a:t>
                      </a:r>
                      <a:r>
                        <a:rPr sz="500" spc="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れ</a:t>
                      </a:r>
                      <a:r>
                        <a:rPr sz="500" spc="3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を</a:t>
                      </a:r>
                      <a:r>
                        <a:rPr sz="500" spc="4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超</a:t>
                      </a:r>
                      <a:r>
                        <a:rPr sz="500" spc="3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え</a:t>
                      </a:r>
                      <a:r>
                        <a:rPr sz="500" spc="2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た</a:t>
                      </a:r>
                      <a:r>
                        <a:rPr sz="500" spc="5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場</a:t>
                      </a:r>
                      <a:r>
                        <a:rPr sz="500" spc="-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合</a:t>
                      </a:r>
                      <a:r>
                        <a:rPr sz="500" spc="-1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、</a:t>
                      </a:r>
                      <a:r>
                        <a:rPr sz="500" spc="5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発</a:t>
                      </a:r>
                      <a:r>
                        <a:rPr sz="500" spc="3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熱</a:t>
                      </a:r>
                      <a:r>
                        <a:rPr sz="500" spc="2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に</a:t>
                      </a:r>
                      <a:r>
                        <a:rPr sz="500" spc="-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よ</a:t>
                      </a:r>
                      <a:r>
                        <a:rPr sz="500" spc="-1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り</a:t>
                      </a:r>
                      <a:r>
                        <a:rPr sz="500" spc="4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火</a:t>
                      </a:r>
                      <a:r>
                        <a:rPr sz="500" spc="2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災</a:t>
                      </a:r>
                      <a:r>
                        <a:rPr sz="500" spc="1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の</a:t>
                      </a:r>
                      <a:r>
                        <a:rPr sz="500" spc="3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原</a:t>
                      </a:r>
                      <a:r>
                        <a:rPr sz="500" spc="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因</a:t>
                      </a:r>
                      <a:r>
                        <a:rPr sz="500" spc="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と</a:t>
                      </a:r>
                      <a:r>
                        <a:rPr sz="50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な</a:t>
                      </a:r>
                      <a:r>
                        <a:rPr sz="500" spc="-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り</a:t>
                      </a:r>
                      <a:r>
                        <a:rPr sz="500" spc="2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ま</a:t>
                      </a:r>
                      <a:r>
                        <a:rPr sz="500" spc="-5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す</a:t>
                      </a:r>
                      <a:r>
                        <a:rPr sz="500" spc="3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。</a:t>
                      </a:r>
                      <a:endParaRPr sz="500" dirty="0">
                        <a:latin typeface="07YasashisaAntique" panose="02000600000000000000" pitchFamily="2" charset="-128"/>
                        <a:ea typeface="07YasashisaAntique" panose="02000600000000000000" pitchFamily="2" charset="-128"/>
                        <a:cs typeface="Arial Unicode MS"/>
                      </a:endParaRPr>
                    </a:p>
                    <a:p>
                      <a:pPr marL="121285" marR="52705" indent="-68580">
                        <a:lnSpc>
                          <a:spcPct val="118100"/>
                        </a:lnSpc>
                        <a:spcBef>
                          <a:spcPts val="140"/>
                        </a:spcBef>
                        <a:buSzPct val="80000"/>
                        <a:buChar char="●"/>
                        <a:tabLst>
                          <a:tab pos="122555" algn="l"/>
                        </a:tabLst>
                      </a:pPr>
                      <a:r>
                        <a:rPr sz="500" spc="2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排気</a:t>
                      </a:r>
                      <a:r>
                        <a:rPr sz="500" spc="-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口</a:t>
                      </a:r>
                      <a:r>
                        <a:rPr sz="500" spc="-1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の</a:t>
                      </a:r>
                      <a:r>
                        <a:rPr sz="500" spc="3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正</a:t>
                      </a:r>
                      <a:r>
                        <a:rPr sz="500" spc="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面</a:t>
                      </a:r>
                      <a:r>
                        <a:rPr sz="50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に</a:t>
                      </a:r>
                      <a:r>
                        <a:rPr sz="500" spc="1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ガ</a:t>
                      </a:r>
                      <a:r>
                        <a:rPr sz="500" spc="-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ス</a:t>
                      </a:r>
                      <a:r>
                        <a:rPr sz="500" spc="-3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コ</a:t>
                      </a:r>
                      <a:r>
                        <a:rPr sz="500" spc="-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ン</a:t>
                      </a:r>
                      <a:r>
                        <a:rPr sz="500" spc="-2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ロ</a:t>
                      </a:r>
                      <a:r>
                        <a:rPr sz="500" spc="-4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を</a:t>
                      </a:r>
                      <a:r>
                        <a:rPr sz="500" spc="1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レ</a:t>
                      </a:r>
                      <a:r>
                        <a:rPr sz="500" spc="-3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イ</a:t>
                      </a:r>
                      <a:r>
                        <a:rPr sz="500" spc="-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ア</a:t>
                      </a:r>
                      <a:r>
                        <a:rPr sz="500" spc="-9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ウ</a:t>
                      </a:r>
                      <a:r>
                        <a:rPr sz="500" spc="-5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ト</a:t>
                      </a:r>
                      <a:r>
                        <a:rPr sz="500" spc="-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す</a:t>
                      </a:r>
                      <a:r>
                        <a:rPr sz="500" spc="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る</a:t>
                      </a:r>
                      <a:r>
                        <a:rPr sz="500" spc="4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場</a:t>
                      </a:r>
                      <a:r>
                        <a:rPr sz="500" spc="1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合</a:t>
                      </a:r>
                      <a:r>
                        <a:rPr sz="500" spc="3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はル</a:t>
                      </a:r>
                      <a:r>
                        <a:rPr sz="500" spc="-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ー</a:t>
                      </a:r>
                      <a:r>
                        <a:rPr sz="500" spc="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バ</a:t>
                      </a:r>
                      <a:r>
                        <a:rPr sz="500" spc="1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ー</a:t>
                      </a:r>
                      <a:r>
                        <a:rPr sz="500" spc="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の</a:t>
                      </a:r>
                      <a:r>
                        <a:rPr sz="500" spc="-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向</a:t>
                      </a:r>
                      <a:r>
                        <a:rPr sz="500" spc="-2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き</a:t>
                      </a:r>
                      <a:r>
                        <a:rPr sz="500" spc="1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を</a:t>
                      </a:r>
                      <a:r>
                        <a:rPr sz="500" spc="2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変</a:t>
                      </a:r>
                      <a:r>
                        <a:rPr sz="500" spc="-2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え</a:t>
                      </a:r>
                      <a:r>
                        <a:rPr sz="500" spc="-19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、</a:t>
                      </a:r>
                      <a:r>
                        <a:rPr sz="500" spc="1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ガ</a:t>
                      </a:r>
                      <a:r>
                        <a:rPr sz="500" spc="-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ス</a:t>
                      </a:r>
                      <a:r>
                        <a:rPr sz="500" spc="-3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コ</a:t>
                      </a:r>
                      <a:r>
                        <a:rPr sz="500" spc="-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ン</a:t>
                      </a:r>
                      <a:r>
                        <a:rPr sz="500" spc="-2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ロ</a:t>
                      </a:r>
                      <a:r>
                        <a:rPr sz="500" spc="1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に</a:t>
                      </a:r>
                      <a:r>
                        <a:rPr sz="500" spc="3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蒸</a:t>
                      </a:r>
                      <a:r>
                        <a:rPr sz="500" spc="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気や</a:t>
                      </a:r>
                      <a:r>
                        <a:rPr sz="500" spc="3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風</a:t>
                      </a:r>
                      <a:r>
                        <a:rPr sz="500" spc="1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が</a:t>
                      </a:r>
                      <a:r>
                        <a:rPr sz="500" spc="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当</a:t>
                      </a:r>
                      <a:r>
                        <a:rPr sz="500" spc="-3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た</a:t>
                      </a:r>
                      <a:r>
                        <a:rPr sz="500" spc="-1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ら</a:t>
                      </a:r>
                      <a:r>
                        <a:rPr sz="500" spc="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な</a:t>
                      </a:r>
                      <a:r>
                        <a:rPr sz="50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い</a:t>
                      </a:r>
                      <a:r>
                        <a:rPr sz="500" spc="-3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よ</a:t>
                      </a:r>
                      <a:r>
                        <a:rPr sz="500" spc="-5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う</a:t>
                      </a:r>
                      <a:r>
                        <a:rPr sz="500" spc="2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ご</a:t>
                      </a:r>
                      <a:r>
                        <a:rPr sz="500" spc="3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注</a:t>
                      </a:r>
                      <a:r>
                        <a:rPr sz="500" spc="-4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意</a:t>
                      </a:r>
                      <a:r>
                        <a:rPr sz="500" spc="-3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く</a:t>
                      </a:r>
                      <a:r>
                        <a:rPr sz="500" spc="-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だ</a:t>
                      </a:r>
                      <a:r>
                        <a:rPr sz="500" spc="-1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さ</a:t>
                      </a:r>
                      <a:r>
                        <a:rPr sz="500" spc="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い</a:t>
                      </a:r>
                      <a:r>
                        <a:rPr sz="500" spc="3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。 </a:t>
                      </a:r>
                      <a:r>
                        <a:rPr sz="500" spc="1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ガ</a:t>
                      </a:r>
                      <a:r>
                        <a:rPr sz="500" spc="-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ス</a:t>
                      </a:r>
                      <a:r>
                        <a:rPr sz="500" spc="-3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コ</a:t>
                      </a:r>
                      <a:r>
                        <a:rPr sz="500" spc="-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ン</a:t>
                      </a:r>
                      <a:r>
                        <a:rPr sz="500" spc="-1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ロ</a:t>
                      </a:r>
                      <a:r>
                        <a:rPr sz="500" spc="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が立</a:t>
                      </a:r>
                      <a:r>
                        <a:rPr sz="500" spc="-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ち</a:t>
                      </a:r>
                      <a:r>
                        <a:rPr sz="500" spc="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消</a:t>
                      </a:r>
                      <a:r>
                        <a:rPr sz="500" spc="-2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え</a:t>
                      </a:r>
                      <a:r>
                        <a:rPr sz="500" spc="-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す</a:t>
                      </a:r>
                      <a:r>
                        <a:rPr sz="500" spc="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る</a:t>
                      </a:r>
                      <a:r>
                        <a:rPr sz="500" spc="3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恐</a:t>
                      </a:r>
                      <a:r>
                        <a:rPr sz="500" spc="2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れ</a:t>
                      </a:r>
                      <a:r>
                        <a:rPr sz="500" spc="-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が</a:t>
                      </a:r>
                      <a:r>
                        <a:rPr sz="500" spc="-4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あり</a:t>
                      </a:r>
                      <a:r>
                        <a:rPr sz="50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ま</a:t>
                      </a:r>
                      <a:r>
                        <a:rPr sz="500" spc="-7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す</a:t>
                      </a:r>
                      <a:r>
                        <a:rPr sz="500" spc="3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。</a:t>
                      </a:r>
                      <a:endParaRPr sz="500" dirty="0">
                        <a:latin typeface="07YasashisaAntique" panose="02000600000000000000" pitchFamily="2" charset="-128"/>
                        <a:ea typeface="07YasashisaAntique" panose="02000600000000000000" pitchFamily="2" charset="-128"/>
                        <a:cs typeface="Arial Unicode MS"/>
                      </a:endParaRPr>
                    </a:p>
                    <a:p>
                      <a:pPr marL="121920" indent="-69215">
                        <a:lnSpc>
                          <a:spcPct val="100000"/>
                        </a:lnSpc>
                        <a:spcBef>
                          <a:spcPts val="250"/>
                        </a:spcBef>
                        <a:buSzPct val="80000"/>
                        <a:buChar char="●"/>
                        <a:tabLst>
                          <a:tab pos="122555" algn="l"/>
                        </a:tabLst>
                      </a:pPr>
                      <a:r>
                        <a:rPr sz="500" spc="4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収</a:t>
                      </a:r>
                      <a:r>
                        <a:rPr sz="500" spc="-1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納</a:t>
                      </a:r>
                      <a:r>
                        <a:rPr sz="500" spc="-5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し</a:t>
                      </a:r>
                      <a:r>
                        <a:rPr sz="500" spc="-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て</a:t>
                      </a:r>
                      <a:r>
                        <a:rPr sz="500" spc="4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使</a:t>
                      </a:r>
                      <a:r>
                        <a:rPr sz="500" spc="1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用</a:t>
                      </a:r>
                      <a:r>
                        <a:rPr sz="500" spc="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で</a:t>
                      </a:r>
                      <a:r>
                        <a:rPr sz="50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き</a:t>
                      </a:r>
                      <a:r>
                        <a:rPr sz="500" spc="1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る</a:t>
                      </a:r>
                      <a:r>
                        <a:rPr sz="500" spc="3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家</a:t>
                      </a:r>
                      <a:r>
                        <a:rPr sz="500" spc="5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電</a:t>
                      </a:r>
                      <a:r>
                        <a:rPr sz="500" spc="3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製</a:t>
                      </a:r>
                      <a:r>
                        <a:rPr sz="500" spc="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品</a:t>
                      </a:r>
                      <a:r>
                        <a:rPr sz="500" spc="-12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は</a:t>
                      </a:r>
                      <a:r>
                        <a:rPr sz="50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「</a:t>
                      </a:r>
                      <a:r>
                        <a:rPr sz="500" spc="4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炊</a:t>
                      </a:r>
                      <a:r>
                        <a:rPr sz="500" spc="3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飯</a:t>
                      </a:r>
                      <a:r>
                        <a:rPr sz="500" spc="2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器</a:t>
                      </a:r>
                      <a:r>
                        <a:rPr sz="500" spc="-28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」</a:t>
                      </a:r>
                      <a:r>
                        <a:rPr sz="500" spc="2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「</a:t>
                      </a:r>
                      <a:r>
                        <a:rPr sz="500" spc="4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電</a:t>
                      </a:r>
                      <a:r>
                        <a:rPr sz="500" spc="5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気</a:t>
                      </a:r>
                      <a:r>
                        <a:rPr sz="500" spc="-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ポ</a:t>
                      </a:r>
                      <a:r>
                        <a:rPr sz="500" spc="-8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ッ</a:t>
                      </a:r>
                      <a:r>
                        <a:rPr sz="500" spc="-5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ト</a:t>
                      </a:r>
                      <a:r>
                        <a:rPr sz="500" spc="-28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」</a:t>
                      </a:r>
                      <a:r>
                        <a:rPr sz="500" spc="-5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「</a:t>
                      </a:r>
                      <a:r>
                        <a:rPr sz="50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コ</a:t>
                      </a:r>
                      <a:r>
                        <a:rPr sz="500" spc="-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ー</a:t>
                      </a:r>
                      <a:r>
                        <a:rPr sz="500" spc="-3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ヒ</a:t>
                      </a:r>
                      <a:r>
                        <a:rPr sz="500" spc="-5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ー</a:t>
                      </a:r>
                      <a:r>
                        <a:rPr sz="500" spc="-3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メ</a:t>
                      </a:r>
                      <a:r>
                        <a:rPr sz="500" spc="-1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ー</a:t>
                      </a:r>
                      <a:r>
                        <a:rPr sz="500" spc="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カ</a:t>
                      </a:r>
                      <a:r>
                        <a:rPr sz="500" spc="-3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ー</a:t>
                      </a:r>
                      <a:r>
                        <a:rPr sz="500" spc="-13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」</a:t>
                      </a:r>
                      <a:r>
                        <a:rPr sz="500" spc="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の</a:t>
                      </a:r>
                      <a:r>
                        <a:rPr sz="50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み</a:t>
                      </a:r>
                      <a:r>
                        <a:rPr sz="500" spc="2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で</a:t>
                      </a:r>
                      <a:r>
                        <a:rPr sz="500" spc="-6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す</a:t>
                      </a:r>
                      <a:r>
                        <a:rPr sz="500" spc="-15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。</a:t>
                      </a:r>
                      <a:r>
                        <a:rPr sz="500" spc="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大き</a:t>
                      </a:r>
                      <a:r>
                        <a:rPr sz="500" spc="-1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さ</a:t>
                      </a:r>
                      <a:r>
                        <a:rPr sz="500" spc="1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に</a:t>
                      </a:r>
                      <a:r>
                        <a:rPr sz="500" spc="1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つ</a:t>
                      </a:r>
                      <a:r>
                        <a:rPr sz="500" spc="-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い</a:t>
                      </a:r>
                      <a:r>
                        <a:rPr sz="500" spc="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て</a:t>
                      </a:r>
                      <a:r>
                        <a:rPr sz="500" spc="2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は</a:t>
                      </a:r>
                      <a:r>
                        <a:rPr sz="500" spc="-16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、</a:t>
                      </a:r>
                      <a:r>
                        <a:rPr sz="500" spc="4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事</a:t>
                      </a:r>
                      <a:r>
                        <a:rPr sz="500" spc="1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前</a:t>
                      </a:r>
                      <a:r>
                        <a:rPr sz="500" spc="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に</a:t>
                      </a:r>
                      <a:r>
                        <a:rPr sz="500" spc="5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ご</a:t>
                      </a:r>
                      <a:r>
                        <a:rPr sz="500" spc="4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確</a:t>
                      </a:r>
                      <a:r>
                        <a:rPr sz="500" spc="-2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認</a:t>
                      </a:r>
                      <a:r>
                        <a:rPr sz="500" spc="-2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く</a:t>
                      </a:r>
                      <a:r>
                        <a:rPr sz="50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だ</a:t>
                      </a:r>
                      <a:r>
                        <a:rPr sz="500" spc="-5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さ</a:t>
                      </a:r>
                      <a:r>
                        <a:rPr sz="500" spc="2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い</a:t>
                      </a:r>
                      <a:r>
                        <a:rPr sz="500" spc="30" dirty="0">
                          <a:solidFill>
                            <a:srgbClr val="170F0E"/>
                          </a:solidFill>
                          <a:latin typeface="07YasashisaAntique" panose="02000600000000000000" pitchFamily="2" charset="-128"/>
                          <a:ea typeface="07YasashisaAntique" panose="02000600000000000000" pitchFamily="2" charset="-128"/>
                          <a:cs typeface="Arial Unicode MS"/>
                        </a:rPr>
                        <a:t>。</a:t>
                      </a:r>
                      <a:endParaRPr sz="500" dirty="0">
                        <a:latin typeface="07YasashisaAntique" panose="02000600000000000000" pitchFamily="2" charset="-128"/>
                        <a:ea typeface="07YasashisaAntique" panose="02000600000000000000" pitchFamily="2" charset="-128"/>
                        <a:cs typeface="Arial Unicode MS"/>
                      </a:endParaRPr>
                    </a:p>
                  </a:txBody>
                  <a:tcPr marL="0" marR="0" marT="43815" marB="0">
                    <a:lnL w="6350">
                      <a:solidFill>
                        <a:srgbClr val="EB1C24"/>
                      </a:solidFill>
                      <a:prstDash val="solid"/>
                    </a:lnL>
                    <a:lnR w="6350">
                      <a:solidFill>
                        <a:srgbClr val="EB1C24"/>
                      </a:solidFill>
                      <a:prstDash val="solid"/>
                    </a:lnR>
                    <a:lnT w="6350">
                      <a:solidFill>
                        <a:srgbClr val="EB1C24"/>
                      </a:solidFill>
                      <a:prstDash val="solid"/>
                    </a:lnT>
                    <a:lnB w="6350">
                      <a:solidFill>
                        <a:srgbClr val="EB1C2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5" name="object 95"/>
          <p:cNvSpPr/>
          <p:nvPr/>
        </p:nvSpPr>
        <p:spPr>
          <a:xfrm>
            <a:off x="2718676" y="3473996"/>
            <a:ext cx="155994" cy="1369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1283296" y="853105"/>
            <a:ext cx="1196340" cy="17568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フ</a:t>
            </a:r>
            <a:r>
              <a:rPr sz="10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ロ</a:t>
            </a:r>
            <a:r>
              <a:rPr sz="105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ア</a:t>
            </a:r>
            <a:r>
              <a:rPr sz="105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キ</a:t>
            </a:r>
            <a:r>
              <a:rPr sz="105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ャ</a:t>
            </a:r>
            <a:r>
              <a:rPr sz="10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ビ</a:t>
            </a:r>
            <a:r>
              <a:rPr sz="1050" spc="-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ネ</a:t>
            </a:r>
            <a:r>
              <a:rPr sz="1050" spc="-1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10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endParaRPr sz="10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527300" y="3218657"/>
            <a:ext cx="1691639" cy="18402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○</a:t>
            </a:r>
            <a:r>
              <a:rPr sz="550" spc="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家電収</a:t>
            </a:r>
            <a:r>
              <a:rPr sz="55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納</a:t>
            </a:r>
            <a:r>
              <a:rPr sz="550" spc="-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55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レ</a:t>
            </a:r>
            <a:r>
              <a:rPr sz="55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5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ボ</a:t>
            </a:r>
            <a:r>
              <a:rPr sz="550" spc="-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55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ド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5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取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手は</a:t>
            </a:r>
            <a:r>
              <a:rPr sz="5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選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択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55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55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せ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ん。</a:t>
            </a:r>
            <a:endParaRPr sz="5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1215174" y="4222801"/>
            <a:ext cx="5661025" cy="162560"/>
          </a:xfrm>
          <a:custGeom>
            <a:avLst/>
            <a:gdLst/>
            <a:ahLst/>
            <a:cxnLst/>
            <a:rect l="l" t="t" r="r" b="b"/>
            <a:pathLst>
              <a:path w="5661025" h="162560">
                <a:moveTo>
                  <a:pt x="0" y="162001"/>
                </a:moveTo>
                <a:lnTo>
                  <a:pt x="5660834" y="162001"/>
                </a:lnTo>
                <a:lnTo>
                  <a:pt x="5660834" y="0"/>
                </a:lnTo>
                <a:lnTo>
                  <a:pt x="0" y="0"/>
                </a:lnTo>
                <a:lnTo>
                  <a:pt x="0" y="162001"/>
                </a:lnTo>
                <a:close/>
              </a:path>
            </a:pathLst>
          </a:custGeom>
          <a:solidFill>
            <a:srgbClr val="EDECE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967460" y="4222801"/>
            <a:ext cx="29209" cy="162560"/>
          </a:xfrm>
          <a:custGeom>
            <a:avLst/>
            <a:gdLst/>
            <a:ahLst/>
            <a:cxnLst/>
            <a:rect l="l" t="t" r="r" b="b"/>
            <a:pathLst>
              <a:path w="29209" h="162560">
                <a:moveTo>
                  <a:pt x="0" y="162001"/>
                </a:moveTo>
                <a:lnTo>
                  <a:pt x="29146" y="162001"/>
                </a:lnTo>
                <a:lnTo>
                  <a:pt x="29146" y="0"/>
                </a:lnTo>
                <a:lnTo>
                  <a:pt x="0" y="0"/>
                </a:lnTo>
                <a:lnTo>
                  <a:pt x="0" y="162001"/>
                </a:lnTo>
                <a:close/>
              </a:path>
            </a:pathLst>
          </a:custGeom>
          <a:solidFill>
            <a:srgbClr val="EDECE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1215174" y="4222801"/>
            <a:ext cx="2493010" cy="0"/>
          </a:xfrm>
          <a:custGeom>
            <a:avLst/>
            <a:gdLst/>
            <a:ahLst/>
            <a:cxnLst/>
            <a:rect l="l" t="t" r="r" b="b"/>
            <a:pathLst>
              <a:path w="2493010">
                <a:moveTo>
                  <a:pt x="0" y="0"/>
                </a:moveTo>
                <a:lnTo>
                  <a:pt x="2492819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967460" y="4222801"/>
            <a:ext cx="29209" cy="0"/>
          </a:xfrm>
          <a:custGeom>
            <a:avLst/>
            <a:gdLst/>
            <a:ahLst/>
            <a:cxnLst/>
            <a:rect l="l" t="t" r="r" b="b"/>
            <a:pathLst>
              <a:path w="29209">
                <a:moveTo>
                  <a:pt x="0" y="0"/>
                </a:moveTo>
                <a:lnTo>
                  <a:pt x="29146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3708006" y="4222801"/>
            <a:ext cx="3168015" cy="0"/>
          </a:xfrm>
          <a:custGeom>
            <a:avLst/>
            <a:gdLst/>
            <a:ahLst/>
            <a:cxnLst/>
            <a:rect l="l" t="t" r="r" b="b"/>
            <a:pathLst>
              <a:path w="3168015">
                <a:moveTo>
                  <a:pt x="0" y="0"/>
                </a:moveTo>
                <a:lnTo>
                  <a:pt x="1583994" y="0"/>
                </a:lnTo>
                <a:lnTo>
                  <a:pt x="3167989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1215174" y="4384802"/>
            <a:ext cx="2493010" cy="0"/>
          </a:xfrm>
          <a:custGeom>
            <a:avLst/>
            <a:gdLst/>
            <a:ahLst/>
            <a:cxnLst/>
            <a:rect l="l" t="t" r="r" b="b"/>
            <a:pathLst>
              <a:path w="2493010">
                <a:moveTo>
                  <a:pt x="0" y="0"/>
                </a:moveTo>
                <a:lnTo>
                  <a:pt x="2492819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967460" y="4384802"/>
            <a:ext cx="29209" cy="0"/>
          </a:xfrm>
          <a:custGeom>
            <a:avLst/>
            <a:gdLst/>
            <a:ahLst/>
            <a:cxnLst/>
            <a:rect l="l" t="t" r="r" b="b"/>
            <a:pathLst>
              <a:path w="29209">
                <a:moveTo>
                  <a:pt x="0" y="0"/>
                </a:moveTo>
                <a:lnTo>
                  <a:pt x="29146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3708006" y="4384802"/>
            <a:ext cx="3168015" cy="0"/>
          </a:xfrm>
          <a:custGeom>
            <a:avLst/>
            <a:gdLst/>
            <a:ahLst/>
            <a:cxnLst/>
            <a:rect l="l" t="t" r="r" b="b"/>
            <a:pathLst>
              <a:path w="3168015">
                <a:moveTo>
                  <a:pt x="0" y="0"/>
                </a:moveTo>
                <a:lnTo>
                  <a:pt x="1583994" y="0"/>
                </a:lnTo>
                <a:lnTo>
                  <a:pt x="3167989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2123998" y="4386605"/>
            <a:ext cx="0" cy="949325"/>
          </a:xfrm>
          <a:custGeom>
            <a:avLst/>
            <a:gdLst/>
            <a:ahLst/>
            <a:cxnLst/>
            <a:rect l="l" t="t" r="r" b="b"/>
            <a:pathLst>
              <a:path h="949325">
                <a:moveTo>
                  <a:pt x="0" y="0"/>
                </a:moveTo>
                <a:lnTo>
                  <a:pt x="0" y="948791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3708006" y="4386605"/>
            <a:ext cx="0" cy="949325"/>
          </a:xfrm>
          <a:custGeom>
            <a:avLst/>
            <a:gdLst/>
            <a:ahLst/>
            <a:cxnLst/>
            <a:rect l="l" t="t" r="r" b="b"/>
            <a:pathLst>
              <a:path h="949325">
                <a:moveTo>
                  <a:pt x="0" y="0"/>
                </a:moveTo>
                <a:lnTo>
                  <a:pt x="0" y="948791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5292001" y="4386605"/>
            <a:ext cx="0" cy="949325"/>
          </a:xfrm>
          <a:custGeom>
            <a:avLst/>
            <a:gdLst/>
            <a:ahLst/>
            <a:cxnLst/>
            <a:rect l="l" t="t" r="r" b="b"/>
            <a:pathLst>
              <a:path h="949325">
                <a:moveTo>
                  <a:pt x="0" y="0"/>
                </a:moveTo>
                <a:lnTo>
                  <a:pt x="0" y="948791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2123998" y="5371211"/>
            <a:ext cx="0" cy="396240"/>
          </a:xfrm>
          <a:custGeom>
            <a:avLst/>
            <a:gdLst/>
            <a:ahLst/>
            <a:cxnLst/>
            <a:rect l="l" t="t" r="r" b="b"/>
            <a:pathLst>
              <a:path h="396239">
                <a:moveTo>
                  <a:pt x="0" y="39599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2123998" y="5781599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00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2123998" y="5349672"/>
            <a:ext cx="0" cy="14604"/>
          </a:xfrm>
          <a:custGeom>
            <a:avLst/>
            <a:gdLst/>
            <a:ahLst/>
            <a:cxnLst/>
            <a:rect l="l" t="t" r="r" b="b"/>
            <a:pathLst>
              <a:path h="14604">
                <a:moveTo>
                  <a:pt x="0" y="0"/>
                </a:moveTo>
                <a:lnTo>
                  <a:pt x="0" y="14325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3708006" y="5371211"/>
            <a:ext cx="0" cy="396240"/>
          </a:xfrm>
          <a:custGeom>
            <a:avLst/>
            <a:gdLst/>
            <a:ahLst/>
            <a:cxnLst/>
            <a:rect l="l" t="t" r="r" b="b"/>
            <a:pathLst>
              <a:path h="396239">
                <a:moveTo>
                  <a:pt x="0" y="39599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3708006" y="5781599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00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3708006" y="5349672"/>
            <a:ext cx="0" cy="14604"/>
          </a:xfrm>
          <a:custGeom>
            <a:avLst/>
            <a:gdLst/>
            <a:ahLst/>
            <a:cxnLst/>
            <a:rect l="l" t="t" r="r" b="b"/>
            <a:pathLst>
              <a:path h="14604">
                <a:moveTo>
                  <a:pt x="0" y="0"/>
                </a:moveTo>
                <a:lnTo>
                  <a:pt x="0" y="14325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5292001" y="5371211"/>
            <a:ext cx="0" cy="396240"/>
          </a:xfrm>
          <a:custGeom>
            <a:avLst/>
            <a:gdLst/>
            <a:ahLst/>
            <a:cxnLst/>
            <a:rect l="l" t="t" r="r" b="b"/>
            <a:pathLst>
              <a:path h="396239">
                <a:moveTo>
                  <a:pt x="0" y="395998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5292001" y="5781599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200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5292001" y="5349672"/>
            <a:ext cx="0" cy="14604"/>
          </a:xfrm>
          <a:custGeom>
            <a:avLst/>
            <a:gdLst/>
            <a:ahLst/>
            <a:cxnLst/>
            <a:rect l="l" t="t" r="r" b="b"/>
            <a:pathLst>
              <a:path h="14604">
                <a:moveTo>
                  <a:pt x="0" y="0"/>
                </a:moveTo>
                <a:lnTo>
                  <a:pt x="0" y="14325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2123998" y="5803430"/>
            <a:ext cx="0" cy="899794"/>
          </a:xfrm>
          <a:custGeom>
            <a:avLst/>
            <a:gdLst/>
            <a:ahLst/>
            <a:cxnLst/>
            <a:rect l="l" t="t" r="r" b="b"/>
            <a:pathLst>
              <a:path h="899795">
                <a:moveTo>
                  <a:pt x="0" y="899439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2123998" y="6717487"/>
            <a:ext cx="0" cy="14604"/>
          </a:xfrm>
          <a:custGeom>
            <a:avLst/>
            <a:gdLst/>
            <a:ahLst/>
            <a:cxnLst/>
            <a:rect l="l" t="t" r="r" b="b"/>
            <a:pathLst>
              <a:path h="14604">
                <a:moveTo>
                  <a:pt x="0" y="0"/>
                </a:moveTo>
                <a:lnTo>
                  <a:pt x="0" y="1449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2123998" y="5788799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315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2123998" y="6739140"/>
            <a:ext cx="0" cy="796290"/>
          </a:xfrm>
          <a:custGeom>
            <a:avLst/>
            <a:gdLst/>
            <a:ahLst/>
            <a:cxnLst/>
            <a:rect l="l" t="t" r="r" b="b"/>
            <a:pathLst>
              <a:path h="796290">
                <a:moveTo>
                  <a:pt x="0" y="795731"/>
                </a:moveTo>
                <a:lnTo>
                  <a:pt x="0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2123998" y="7549222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-1797" y="3581"/>
                </a:moveTo>
                <a:lnTo>
                  <a:pt x="1797" y="3581"/>
                </a:lnTo>
              </a:path>
            </a:pathLst>
          </a:custGeom>
          <a:ln w="7162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561594" y="5788799"/>
            <a:ext cx="1548130" cy="0"/>
          </a:xfrm>
          <a:custGeom>
            <a:avLst/>
            <a:gdLst/>
            <a:ahLst/>
            <a:cxnLst/>
            <a:rect l="l" t="t" r="r" b="b"/>
            <a:pathLst>
              <a:path w="1548130">
                <a:moveTo>
                  <a:pt x="0" y="0"/>
                </a:moveTo>
                <a:lnTo>
                  <a:pt x="1548003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540004" y="5788799"/>
            <a:ext cx="7620" cy="0"/>
          </a:xfrm>
          <a:custGeom>
            <a:avLst/>
            <a:gdLst/>
            <a:ahLst/>
            <a:cxnLst/>
            <a:rect l="l" t="t" r="r" b="b"/>
            <a:pathLst>
              <a:path w="7620">
                <a:moveTo>
                  <a:pt x="0" y="0"/>
                </a:moveTo>
                <a:lnTo>
                  <a:pt x="720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2116797" y="5788799"/>
            <a:ext cx="7620" cy="0"/>
          </a:xfrm>
          <a:custGeom>
            <a:avLst/>
            <a:gdLst/>
            <a:ahLst/>
            <a:cxnLst/>
            <a:rect l="l" t="t" r="r" b="b"/>
            <a:pathLst>
              <a:path w="7619">
                <a:moveTo>
                  <a:pt x="0" y="0"/>
                </a:moveTo>
                <a:lnTo>
                  <a:pt x="720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2145601" y="5788799"/>
            <a:ext cx="1548130" cy="0"/>
          </a:xfrm>
          <a:custGeom>
            <a:avLst/>
            <a:gdLst/>
            <a:ahLst/>
            <a:cxnLst/>
            <a:rect l="l" t="t" r="r" b="b"/>
            <a:pathLst>
              <a:path w="1548129">
                <a:moveTo>
                  <a:pt x="0" y="0"/>
                </a:moveTo>
                <a:lnTo>
                  <a:pt x="1548002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2123998" y="5788799"/>
            <a:ext cx="7620" cy="0"/>
          </a:xfrm>
          <a:custGeom>
            <a:avLst/>
            <a:gdLst/>
            <a:ahLst/>
            <a:cxnLst/>
            <a:rect l="l" t="t" r="r" b="b"/>
            <a:pathLst>
              <a:path w="7619">
                <a:moveTo>
                  <a:pt x="0" y="0"/>
                </a:moveTo>
                <a:lnTo>
                  <a:pt x="720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3700792" y="5788799"/>
            <a:ext cx="7620" cy="0"/>
          </a:xfrm>
          <a:custGeom>
            <a:avLst/>
            <a:gdLst/>
            <a:ahLst/>
            <a:cxnLst/>
            <a:rect l="l" t="t" r="r" b="b"/>
            <a:pathLst>
              <a:path w="7620">
                <a:moveTo>
                  <a:pt x="0" y="0"/>
                </a:moveTo>
                <a:lnTo>
                  <a:pt x="720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3729596" y="5788799"/>
            <a:ext cx="1548130" cy="0"/>
          </a:xfrm>
          <a:custGeom>
            <a:avLst/>
            <a:gdLst/>
            <a:ahLst/>
            <a:cxnLst/>
            <a:rect l="l" t="t" r="r" b="b"/>
            <a:pathLst>
              <a:path w="1548129">
                <a:moveTo>
                  <a:pt x="0" y="0"/>
                </a:moveTo>
                <a:lnTo>
                  <a:pt x="1548003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3708006" y="5788799"/>
            <a:ext cx="7620" cy="0"/>
          </a:xfrm>
          <a:custGeom>
            <a:avLst/>
            <a:gdLst/>
            <a:ahLst/>
            <a:cxnLst/>
            <a:rect l="l" t="t" r="r" b="b"/>
            <a:pathLst>
              <a:path w="7620">
                <a:moveTo>
                  <a:pt x="0" y="0"/>
                </a:moveTo>
                <a:lnTo>
                  <a:pt x="7188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5284787" y="5788799"/>
            <a:ext cx="7620" cy="0"/>
          </a:xfrm>
          <a:custGeom>
            <a:avLst/>
            <a:gdLst/>
            <a:ahLst/>
            <a:cxnLst/>
            <a:rect l="l" t="t" r="r" b="b"/>
            <a:pathLst>
              <a:path w="7620">
                <a:moveTo>
                  <a:pt x="0" y="0"/>
                </a:moveTo>
                <a:lnTo>
                  <a:pt x="7213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5313603" y="5788799"/>
            <a:ext cx="1548130" cy="0"/>
          </a:xfrm>
          <a:custGeom>
            <a:avLst/>
            <a:gdLst/>
            <a:ahLst/>
            <a:cxnLst/>
            <a:rect l="l" t="t" r="r" b="b"/>
            <a:pathLst>
              <a:path w="1548129">
                <a:moveTo>
                  <a:pt x="0" y="0"/>
                </a:moveTo>
                <a:lnTo>
                  <a:pt x="1548002" y="0"/>
                </a:lnTo>
              </a:path>
            </a:pathLst>
          </a:custGeom>
          <a:ln w="3594">
            <a:solidFill>
              <a:srgbClr val="120C0C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5292001" y="5788799"/>
            <a:ext cx="7620" cy="0"/>
          </a:xfrm>
          <a:custGeom>
            <a:avLst/>
            <a:gdLst/>
            <a:ahLst/>
            <a:cxnLst/>
            <a:rect l="l" t="t" r="r" b="b"/>
            <a:pathLst>
              <a:path w="7620">
                <a:moveTo>
                  <a:pt x="0" y="0"/>
                </a:moveTo>
                <a:lnTo>
                  <a:pt x="7200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6868807" y="5788799"/>
            <a:ext cx="7620" cy="0"/>
          </a:xfrm>
          <a:custGeom>
            <a:avLst/>
            <a:gdLst/>
            <a:ahLst/>
            <a:cxnLst/>
            <a:rect l="l" t="t" r="r" b="b"/>
            <a:pathLst>
              <a:path w="7620">
                <a:moveTo>
                  <a:pt x="0" y="0"/>
                </a:moveTo>
                <a:lnTo>
                  <a:pt x="7188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3708006" y="5805195"/>
            <a:ext cx="0" cy="897890"/>
          </a:xfrm>
          <a:custGeom>
            <a:avLst/>
            <a:gdLst/>
            <a:ahLst/>
            <a:cxnLst/>
            <a:rect l="l" t="t" r="r" b="b"/>
            <a:pathLst>
              <a:path h="897890">
                <a:moveTo>
                  <a:pt x="0" y="897712"/>
                </a:moveTo>
                <a:lnTo>
                  <a:pt x="0" y="0"/>
                </a:lnTo>
              </a:path>
            </a:pathLst>
          </a:custGeom>
          <a:ln w="3594">
            <a:solidFill>
              <a:srgbClr val="080706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3708006" y="6717500"/>
            <a:ext cx="0" cy="14604"/>
          </a:xfrm>
          <a:custGeom>
            <a:avLst/>
            <a:gdLst/>
            <a:ahLst/>
            <a:cxnLst/>
            <a:rect l="l" t="t" r="r" b="b"/>
            <a:pathLst>
              <a:path h="14604">
                <a:moveTo>
                  <a:pt x="0" y="0"/>
                </a:moveTo>
                <a:lnTo>
                  <a:pt x="0" y="14477"/>
                </a:lnTo>
              </a:path>
            </a:pathLst>
          </a:custGeom>
          <a:ln w="3594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3708006" y="5790603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0" y="7302"/>
                </a:moveTo>
                <a:lnTo>
                  <a:pt x="0" y="0"/>
                </a:lnTo>
              </a:path>
            </a:pathLst>
          </a:custGeom>
          <a:ln w="3594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3708006" y="6739140"/>
            <a:ext cx="0" cy="796290"/>
          </a:xfrm>
          <a:custGeom>
            <a:avLst/>
            <a:gdLst/>
            <a:ahLst/>
            <a:cxnLst/>
            <a:rect l="l" t="t" r="r" b="b"/>
            <a:pathLst>
              <a:path h="796290">
                <a:moveTo>
                  <a:pt x="0" y="795731"/>
                </a:moveTo>
                <a:lnTo>
                  <a:pt x="0" y="0"/>
                </a:lnTo>
              </a:path>
            </a:pathLst>
          </a:custGeom>
          <a:ln w="3594">
            <a:solidFill>
              <a:srgbClr val="080706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3708006" y="7549222"/>
            <a:ext cx="0" cy="7620"/>
          </a:xfrm>
          <a:custGeom>
            <a:avLst/>
            <a:gdLst/>
            <a:ahLst/>
            <a:cxnLst/>
            <a:rect l="l" t="t" r="r" b="b"/>
            <a:pathLst>
              <a:path h="7620">
                <a:moveTo>
                  <a:pt x="-1797" y="3581"/>
                </a:moveTo>
                <a:lnTo>
                  <a:pt x="1797" y="3581"/>
                </a:lnTo>
              </a:path>
            </a:pathLst>
          </a:custGeom>
          <a:ln w="7162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540004" y="7558189"/>
            <a:ext cx="3169920" cy="0"/>
          </a:xfrm>
          <a:custGeom>
            <a:avLst/>
            <a:gdLst/>
            <a:ahLst/>
            <a:cxnLst/>
            <a:rect l="l" t="t" r="r" b="b"/>
            <a:pathLst>
              <a:path w="3169920">
                <a:moveTo>
                  <a:pt x="0" y="0"/>
                </a:moveTo>
                <a:lnTo>
                  <a:pt x="1583994" y="0"/>
                </a:lnTo>
                <a:lnTo>
                  <a:pt x="3169793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1215174" y="4224148"/>
            <a:ext cx="5661025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100"/>
              </a:spcBef>
            </a:pPr>
            <a:r>
              <a:rPr sz="85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カウ</a:t>
            </a:r>
            <a:r>
              <a:rPr sz="8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8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85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85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</a:t>
            </a:r>
            <a:r>
              <a:rPr sz="8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さ</a:t>
            </a:r>
            <a:r>
              <a:rPr sz="850" spc="1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99cm</a:t>
            </a:r>
            <a:r>
              <a:rPr sz="8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endParaRPr sz="8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635299" y="5532387"/>
            <a:ext cx="1371600" cy="20197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</a:t>
            </a:r>
            <a:r>
              <a:rPr sz="825" spc="9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：</a:t>
            </a:r>
            <a:r>
              <a:rPr sz="6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90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75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60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30cm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3709803" y="5319106"/>
            <a:ext cx="1580515" cy="29367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430"/>
              </a:spcBef>
            </a:pPr>
            <a:r>
              <a:rPr sz="700" spc="-1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マ</a:t>
            </a:r>
            <a:r>
              <a:rPr sz="700" spc="-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ル</a:t>
            </a:r>
            <a:r>
              <a:rPr sz="700" spc="-1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チ</a:t>
            </a:r>
            <a:r>
              <a:rPr sz="700" spc="-1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700" spc="-114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ペ</a:t>
            </a:r>
            <a:r>
              <a:rPr sz="700" spc="-1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700" spc="-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700" spc="-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</a:t>
            </a:r>
            <a:r>
              <a:rPr sz="70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付</a:t>
            </a:r>
            <a:r>
              <a:rPr sz="700" spc="-1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700" spc="-1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700" spc="-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endParaRPr sz="7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06045">
              <a:lnSpc>
                <a:spcPct val="100000"/>
              </a:lnSpc>
              <a:spcBef>
                <a:spcPts val="334"/>
              </a:spcBef>
            </a:pP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対応間口：</a:t>
            </a:r>
            <a:r>
              <a:rPr sz="60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90</a:t>
            </a:r>
            <a:r>
              <a:rPr sz="60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75</a:t>
            </a:r>
            <a:r>
              <a:rPr sz="60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60cm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5387301" y="5514378"/>
            <a:ext cx="1371600" cy="20197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</a:t>
            </a:r>
            <a:r>
              <a:rPr sz="825" spc="9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：</a:t>
            </a:r>
            <a:r>
              <a:rPr sz="60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90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75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60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6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30cm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607541" y="5360305"/>
            <a:ext cx="1426845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967105" algn="l"/>
              </a:tabLst>
            </a:pPr>
            <a:r>
              <a:rPr sz="700" spc="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</a:t>
            </a:r>
            <a:r>
              <a:rPr sz="70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70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段引</a:t>
            </a:r>
            <a:r>
              <a:rPr sz="70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出</a:t>
            </a:r>
            <a:r>
              <a:rPr sz="70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r>
              <a:rPr sz="70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付</a:t>
            </a:r>
            <a:r>
              <a:rPr sz="70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開</a:t>
            </a:r>
            <a:r>
              <a:rPr sz="70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	</a:t>
            </a:r>
            <a:r>
              <a:rPr sz="750" spc="-7" baseline="16666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1050" spc="75" baseline="7936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750" spc="75" baseline="16666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r>
              <a:rPr sz="750" spc="44" baseline="16666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endParaRPr sz="750" baseline="16666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2100395" y="5309114"/>
            <a:ext cx="1631314" cy="328295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9539">
              <a:lnSpc>
                <a:spcPct val="100000"/>
              </a:lnSpc>
              <a:spcBef>
                <a:spcPts val="509"/>
              </a:spcBef>
              <a:tabLst>
                <a:tab pos="1058545" algn="l"/>
              </a:tabLst>
            </a:pPr>
            <a:r>
              <a:rPr sz="70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マ</a:t>
            </a:r>
            <a:r>
              <a:rPr sz="7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ル</a:t>
            </a:r>
            <a:r>
              <a:rPr sz="70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チ</a:t>
            </a:r>
            <a:r>
              <a:rPr sz="700" spc="-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70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ペ</a:t>
            </a:r>
            <a:r>
              <a:rPr sz="70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	</a:t>
            </a:r>
            <a:r>
              <a:rPr sz="750" spc="-7" baseline="16666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1050" spc="75" baseline="7936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750" spc="75" baseline="16666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r>
              <a:rPr sz="750" spc="44" baseline="16666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endParaRPr sz="750" baseline="16666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31445">
              <a:lnSpc>
                <a:spcPct val="100000"/>
              </a:lnSpc>
              <a:spcBef>
                <a:spcPts val="405"/>
              </a:spcBef>
            </a:pP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対応間口：</a:t>
            </a:r>
            <a:r>
              <a:rPr sz="60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90</a:t>
            </a:r>
            <a:r>
              <a:rPr sz="60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75</a:t>
            </a:r>
            <a:r>
              <a:rPr sz="60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60cm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4784394" y="5365788"/>
            <a:ext cx="392430" cy="104775"/>
          </a:xfrm>
          <a:prstGeom prst="rect">
            <a:avLst/>
          </a:prstGeom>
          <a:ln w="3594">
            <a:solidFill>
              <a:srgbClr val="08070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04">
              <a:lnSpc>
                <a:spcPts val="819"/>
              </a:lnSpc>
            </a:pPr>
            <a:r>
              <a:rPr sz="750" spc="-82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700" spc="30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</a:t>
            </a:r>
            <a:r>
              <a:rPr sz="700" spc="2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5</a:t>
            </a:r>
            <a:r>
              <a:rPr sz="750" spc="-30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cm系</a:t>
            </a:r>
            <a:endParaRPr sz="750" baseline="11111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5360822" y="5360305"/>
            <a:ext cx="1425575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700" spc="-2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700" spc="-1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ラ</a:t>
            </a:r>
            <a:r>
              <a:rPr sz="700" spc="-2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700" spc="-1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ド</a:t>
            </a:r>
            <a:r>
              <a:rPr sz="700" spc="-2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スト</a:t>
            </a:r>
            <a:r>
              <a:rPr sz="700" spc="-204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700" spc="-1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カ</a:t>
            </a:r>
            <a:r>
              <a:rPr sz="700" spc="-1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700" spc="-1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70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</a:t>
            </a:r>
            <a:r>
              <a:rPr sz="70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700" spc="-1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段引</a:t>
            </a:r>
            <a:r>
              <a:rPr sz="700" spc="-2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出</a:t>
            </a:r>
            <a:r>
              <a:rPr sz="700" spc="-1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  </a:t>
            </a:r>
            <a:r>
              <a:rPr sz="750" spc="-82" baseline="16666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1050" spc="7" baseline="7936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750" spc="7" baseline="16666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r>
              <a:rPr sz="750" spc="-30" baseline="16666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endParaRPr sz="750" baseline="16666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609429" y="6728300"/>
            <a:ext cx="14249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700" spc="-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家</a:t>
            </a:r>
            <a:r>
              <a:rPr sz="70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電</a:t>
            </a:r>
            <a:r>
              <a:rPr sz="70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収</a:t>
            </a:r>
            <a:r>
              <a:rPr sz="700" spc="-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納</a:t>
            </a:r>
            <a:r>
              <a:rPr sz="70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700" spc="-10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オ</a:t>
            </a:r>
            <a:r>
              <a:rPr sz="700" spc="-1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70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700" spc="-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700" spc="-1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70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700" spc="-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700" spc="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750" spc="-82" baseline="16666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1050" spc="7" baseline="7936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750" spc="7" baseline="16666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r>
              <a:rPr sz="750" spc="-30" baseline="16666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endParaRPr sz="750" baseline="16666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38100">
              <a:lnSpc>
                <a:spcPct val="100000"/>
              </a:lnSpc>
              <a:spcBef>
                <a:spcPts val="15"/>
              </a:spcBef>
            </a:pPr>
            <a:r>
              <a:rPr sz="70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蒸気</a:t>
            </a:r>
            <a:r>
              <a:rPr sz="70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排</a:t>
            </a:r>
            <a:r>
              <a:rPr sz="700" spc="-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出ユ</a:t>
            </a:r>
            <a:r>
              <a:rPr sz="700" spc="-1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ニ</a:t>
            </a:r>
            <a:r>
              <a:rPr sz="700" spc="-2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700" spc="-1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700" spc="-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endParaRPr sz="7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2193417" y="6728300"/>
            <a:ext cx="143065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70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家</a:t>
            </a:r>
            <a:r>
              <a:rPr sz="70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電</a:t>
            </a:r>
            <a:r>
              <a:rPr sz="70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収</a:t>
            </a:r>
            <a:r>
              <a:rPr sz="70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納</a:t>
            </a:r>
            <a:r>
              <a:rPr sz="70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700" spc="-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開</a:t>
            </a:r>
            <a:r>
              <a:rPr sz="700" spc="-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700" spc="-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扉</a:t>
            </a:r>
            <a:r>
              <a:rPr sz="700" spc="-10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700" spc="-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70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70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750" spc="-82" baseline="16666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1050" spc="7" baseline="7936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750" spc="7" baseline="16666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r>
              <a:rPr sz="750" spc="-30" baseline="16666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系</a:t>
            </a:r>
            <a:endParaRPr sz="750" baseline="16666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38100">
              <a:lnSpc>
                <a:spcPct val="100000"/>
              </a:lnSpc>
              <a:spcBef>
                <a:spcPts val="15"/>
              </a:spcBef>
            </a:pPr>
            <a:r>
              <a:rPr sz="70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蒸気</a:t>
            </a:r>
            <a:r>
              <a:rPr sz="70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排</a:t>
            </a:r>
            <a:r>
              <a:rPr sz="700" spc="-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出ユ</a:t>
            </a:r>
            <a:r>
              <a:rPr sz="700" spc="-1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ニ</a:t>
            </a:r>
            <a:r>
              <a:rPr sz="700" spc="-2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700" spc="-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70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endParaRPr sz="7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983917" y="4035384"/>
            <a:ext cx="231140" cy="9169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50" spc="-60" dirty="0">
                <a:solidFill>
                  <a:srgbClr val="787778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高さ</a:t>
            </a:r>
            <a:r>
              <a:rPr sz="500" spc="5" dirty="0">
                <a:solidFill>
                  <a:srgbClr val="787778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</a:t>
            </a:r>
            <a:r>
              <a:rPr sz="500" spc="10" dirty="0">
                <a:solidFill>
                  <a:srgbClr val="787778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</a:t>
            </a:r>
            <a:r>
              <a:rPr sz="350" spc="-15" dirty="0">
                <a:solidFill>
                  <a:srgbClr val="787778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</a:t>
            </a:r>
            <a:endParaRPr sz="3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58" name="object 158"/>
          <p:cNvSpPr/>
          <p:nvPr/>
        </p:nvSpPr>
        <p:spPr>
          <a:xfrm>
            <a:off x="858189" y="3840162"/>
            <a:ext cx="109855" cy="171450"/>
          </a:xfrm>
          <a:custGeom>
            <a:avLst/>
            <a:gdLst/>
            <a:ahLst/>
            <a:cxnLst/>
            <a:rect l="l" t="t" r="r" b="b"/>
            <a:pathLst>
              <a:path w="109855" h="171450">
                <a:moveTo>
                  <a:pt x="0" y="0"/>
                </a:moveTo>
                <a:lnTo>
                  <a:pt x="109270" y="0"/>
                </a:lnTo>
                <a:lnTo>
                  <a:pt x="109270" y="171424"/>
                </a:lnTo>
                <a:lnTo>
                  <a:pt x="0" y="171424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748880" y="3840162"/>
            <a:ext cx="109855" cy="171450"/>
          </a:xfrm>
          <a:custGeom>
            <a:avLst/>
            <a:gdLst/>
            <a:ahLst/>
            <a:cxnLst/>
            <a:rect l="l" t="t" r="r" b="b"/>
            <a:pathLst>
              <a:path w="109855" h="171450">
                <a:moveTo>
                  <a:pt x="0" y="0"/>
                </a:moveTo>
                <a:lnTo>
                  <a:pt x="109283" y="0"/>
                </a:lnTo>
                <a:lnTo>
                  <a:pt x="109283" y="171424"/>
                </a:lnTo>
                <a:lnTo>
                  <a:pt x="0" y="171424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60" name="object 160"/>
          <p:cNvSpPr/>
          <p:nvPr/>
        </p:nvSpPr>
        <p:spPr>
          <a:xfrm>
            <a:off x="530313" y="4415689"/>
            <a:ext cx="437515" cy="0"/>
          </a:xfrm>
          <a:custGeom>
            <a:avLst/>
            <a:gdLst/>
            <a:ahLst/>
            <a:cxnLst/>
            <a:rect l="l" t="t" r="r" b="b"/>
            <a:pathLst>
              <a:path w="437515">
                <a:moveTo>
                  <a:pt x="0" y="0"/>
                </a:moveTo>
                <a:lnTo>
                  <a:pt x="437146" y="0"/>
                </a:lnTo>
              </a:path>
            </a:pathLst>
          </a:custGeom>
          <a:ln w="14679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748880" y="4219892"/>
            <a:ext cx="109855" cy="188595"/>
          </a:xfrm>
          <a:custGeom>
            <a:avLst/>
            <a:gdLst/>
            <a:ahLst/>
            <a:cxnLst/>
            <a:rect l="l" t="t" r="r" b="b"/>
            <a:pathLst>
              <a:path w="109855" h="188595">
                <a:moveTo>
                  <a:pt x="0" y="0"/>
                </a:moveTo>
                <a:lnTo>
                  <a:pt x="109283" y="0"/>
                </a:lnTo>
                <a:lnTo>
                  <a:pt x="109283" y="188442"/>
                </a:lnTo>
                <a:lnTo>
                  <a:pt x="0" y="188442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858189" y="4219892"/>
            <a:ext cx="109855" cy="188595"/>
          </a:xfrm>
          <a:custGeom>
            <a:avLst/>
            <a:gdLst/>
            <a:ahLst/>
            <a:cxnLst/>
            <a:rect l="l" t="t" r="r" b="b"/>
            <a:pathLst>
              <a:path w="109855" h="188595">
                <a:moveTo>
                  <a:pt x="0" y="0"/>
                </a:moveTo>
                <a:lnTo>
                  <a:pt x="109270" y="0"/>
                </a:lnTo>
                <a:lnTo>
                  <a:pt x="109270" y="188442"/>
                </a:lnTo>
                <a:lnTo>
                  <a:pt x="0" y="188442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530326" y="3840162"/>
            <a:ext cx="109855" cy="568325"/>
          </a:xfrm>
          <a:custGeom>
            <a:avLst/>
            <a:gdLst/>
            <a:ahLst/>
            <a:cxnLst/>
            <a:rect l="l" t="t" r="r" b="b"/>
            <a:pathLst>
              <a:path w="109854" h="568325">
                <a:moveTo>
                  <a:pt x="0" y="0"/>
                </a:moveTo>
                <a:lnTo>
                  <a:pt x="109270" y="0"/>
                </a:lnTo>
                <a:lnTo>
                  <a:pt x="109270" y="568172"/>
                </a:lnTo>
                <a:lnTo>
                  <a:pt x="0" y="568172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639597" y="3840162"/>
            <a:ext cx="109855" cy="568325"/>
          </a:xfrm>
          <a:custGeom>
            <a:avLst/>
            <a:gdLst/>
            <a:ahLst/>
            <a:cxnLst/>
            <a:rect l="l" t="t" r="r" b="b"/>
            <a:pathLst>
              <a:path w="109854" h="568325">
                <a:moveTo>
                  <a:pt x="0" y="0"/>
                </a:moveTo>
                <a:lnTo>
                  <a:pt x="109283" y="0"/>
                </a:lnTo>
                <a:lnTo>
                  <a:pt x="109283" y="568172"/>
                </a:lnTo>
                <a:lnTo>
                  <a:pt x="0" y="568172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748880" y="4208221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79" y="0"/>
                </a:lnTo>
              </a:path>
            </a:pathLst>
          </a:custGeom>
          <a:ln w="2331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748880" y="4196562"/>
            <a:ext cx="219075" cy="23495"/>
          </a:xfrm>
          <a:custGeom>
            <a:avLst/>
            <a:gdLst/>
            <a:ahLst/>
            <a:cxnLst/>
            <a:rect l="l" t="t" r="r" b="b"/>
            <a:pathLst>
              <a:path w="219075" h="23495">
                <a:moveTo>
                  <a:pt x="0" y="0"/>
                </a:moveTo>
                <a:lnTo>
                  <a:pt x="218579" y="0"/>
                </a:lnTo>
                <a:lnTo>
                  <a:pt x="218579" y="23317"/>
                </a:lnTo>
                <a:lnTo>
                  <a:pt x="0" y="23317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67" name="object 167"/>
          <p:cNvSpPr/>
          <p:nvPr/>
        </p:nvSpPr>
        <p:spPr>
          <a:xfrm>
            <a:off x="996607" y="4415689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592" y="0"/>
                </a:lnTo>
              </a:path>
            </a:pathLst>
          </a:custGeom>
          <a:ln w="14679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996607" y="4161587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5" h="247014">
                <a:moveTo>
                  <a:pt x="0" y="246748"/>
                </a:moveTo>
                <a:lnTo>
                  <a:pt x="109296" y="246748"/>
                </a:lnTo>
                <a:lnTo>
                  <a:pt x="109296" y="0"/>
                </a:lnTo>
                <a:lnTo>
                  <a:pt x="0" y="0"/>
                </a:lnTo>
                <a:lnTo>
                  <a:pt x="0" y="246748"/>
                </a:lnTo>
                <a:close/>
              </a:path>
            </a:pathLst>
          </a:custGeom>
          <a:solidFill>
            <a:srgbClr val="FFDFBA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996607" y="4161587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5" h="247014">
                <a:moveTo>
                  <a:pt x="0" y="0"/>
                </a:moveTo>
                <a:lnTo>
                  <a:pt x="109296" y="0"/>
                </a:lnTo>
                <a:lnTo>
                  <a:pt x="109296" y="246748"/>
                </a:lnTo>
                <a:lnTo>
                  <a:pt x="0" y="246748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70" name="object 170"/>
          <p:cNvSpPr/>
          <p:nvPr/>
        </p:nvSpPr>
        <p:spPr>
          <a:xfrm>
            <a:off x="1105903" y="4161587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5" h="247014">
                <a:moveTo>
                  <a:pt x="0" y="246748"/>
                </a:moveTo>
                <a:lnTo>
                  <a:pt x="109270" y="246748"/>
                </a:lnTo>
                <a:lnTo>
                  <a:pt x="109270" y="0"/>
                </a:lnTo>
                <a:lnTo>
                  <a:pt x="0" y="0"/>
                </a:lnTo>
                <a:lnTo>
                  <a:pt x="0" y="246748"/>
                </a:lnTo>
                <a:close/>
              </a:path>
            </a:pathLst>
          </a:custGeom>
          <a:solidFill>
            <a:srgbClr val="FFDFBA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1105903" y="4161587"/>
            <a:ext cx="109855" cy="247015"/>
          </a:xfrm>
          <a:custGeom>
            <a:avLst/>
            <a:gdLst/>
            <a:ahLst/>
            <a:cxnLst/>
            <a:rect l="l" t="t" r="r" b="b"/>
            <a:pathLst>
              <a:path w="109855" h="247014">
                <a:moveTo>
                  <a:pt x="0" y="0"/>
                </a:moveTo>
                <a:lnTo>
                  <a:pt x="109270" y="0"/>
                </a:lnTo>
                <a:lnTo>
                  <a:pt x="109270" y="246748"/>
                </a:lnTo>
                <a:lnTo>
                  <a:pt x="0" y="246748"/>
                </a:lnTo>
                <a:lnTo>
                  <a:pt x="0" y="0"/>
                </a:lnTo>
                <a:close/>
              </a:path>
            </a:pathLst>
          </a:custGeom>
          <a:ln w="9715">
            <a:solidFill>
              <a:srgbClr val="89898B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72" name="object 172"/>
          <p:cNvSpPr/>
          <p:nvPr/>
        </p:nvSpPr>
        <p:spPr>
          <a:xfrm>
            <a:off x="991749" y="4133399"/>
            <a:ext cx="243351" cy="2750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1319300" y="3985109"/>
            <a:ext cx="2607389" cy="17568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spc="-1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ハイ</a:t>
            </a:r>
            <a:r>
              <a:rPr sz="1050" spc="-2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フ</a:t>
            </a:r>
            <a:r>
              <a:rPr sz="1050" spc="-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ロ</a:t>
            </a:r>
            <a:r>
              <a:rPr sz="1050" spc="-1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アキ</a:t>
            </a:r>
            <a:r>
              <a:rPr sz="1050" spc="-4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ャ</a:t>
            </a:r>
            <a:r>
              <a:rPr sz="1050" spc="2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ビ</a:t>
            </a:r>
            <a:r>
              <a:rPr sz="1050" spc="-8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ネ</a:t>
            </a:r>
            <a:r>
              <a:rPr sz="1050" spc="-13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1050" spc="10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lang="ja-JP" altLang="en-US" sz="1050" spc="1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（おすすめ）</a:t>
            </a:r>
            <a:endParaRPr sz="10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2219299" y="6977022"/>
            <a:ext cx="1492250" cy="51418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対応間口：</a:t>
            </a:r>
            <a:r>
              <a:rPr sz="60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90</a:t>
            </a:r>
            <a:r>
              <a:rPr sz="60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75</a:t>
            </a:r>
            <a:r>
              <a:rPr sz="60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60cm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85090" indent="-73025">
              <a:lnSpc>
                <a:spcPct val="100000"/>
              </a:lnSpc>
              <a:spcBef>
                <a:spcPts val="120"/>
              </a:spcBef>
              <a:buClr>
                <a:srgbClr val="787778"/>
              </a:buClr>
              <a:buSzPct val="81818"/>
              <a:buChar char="●"/>
              <a:tabLst>
                <a:tab pos="85725" algn="l"/>
              </a:tabLst>
            </a:pPr>
            <a:r>
              <a:rPr sz="55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2</a:t>
            </a:r>
            <a:r>
              <a:rPr sz="55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5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口</a:t>
            </a:r>
            <a:r>
              <a:rPr sz="55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コ</a:t>
            </a:r>
            <a:r>
              <a:rPr sz="55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550" spc="-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セ</a:t>
            </a:r>
            <a:r>
              <a:rPr sz="550" spc="-1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550" spc="-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550" spc="-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付</a:t>
            </a:r>
            <a:r>
              <a:rPr sz="55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（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各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々</a:t>
            </a:r>
            <a:r>
              <a:rPr sz="55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1,480W</a:t>
            </a:r>
            <a:r>
              <a:rPr sz="550" spc="-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50" spc="-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）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85090" indent="-73025">
              <a:lnSpc>
                <a:spcPct val="100000"/>
              </a:lnSpc>
              <a:spcBef>
                <a:spcPts val="190"/>
              </a:spcBef>
              <a:buClr>
                <a:srgbClr val="787778"/>
              </a:buClr>
              <a:buSzPct val="81818"/>
              <a:buChar char="●"/>
              <a:tabLst>
                <a:tab pos="85725" algn="l"/>
              </a:tabLst>
            </a:pPr>
            <a:r>
              <a:rPr sz="5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蒸気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排</a:t>
            </a:r>
            <a:r>
              <a:rPr sz="55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出</a:t>
            </a:r>
            <a:r>
              <a:rPr sz="55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ユ</a:t>
            </a:r>
            <a:r>
              <a:rPr sz="550" spc="-1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ニ</a:t>
            </a:r>
            <a:r>
              <a:rPr sz="550" spc="-2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550" spc="-10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トな</a:t>
            </a:r>
            <a:r>
              <a:rPr sz="550" spc="-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しの</a:t>
            </a:r>
            <a:r>
              <a:rPr sz="550" spc="-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550" spc="-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55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55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も</a:t>
            </a:r>
            <a:r>
              <a:rPr sz="5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選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択</a:t>
            </a:r>
            <a:r>
              <a:rPr sz="55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550" spc="-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550" spc="-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5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86360" marR="363855" indent="-74295">
              <a:lnSpc>
                <a:spcPct val="118100"/>
              </a:lnSpc>
              <a:spcBef>
                <a:spcPts val="35"/>
              </a:spcBef>
            </a:pPr>
            <a:r>
              <a:rPr sz="55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○家電収納</a:t>
            </a:r>
            <a:r>
              <a:rPr sz="550" spc="-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55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レ</a:t>
            </a:r>
            <a:r>
              <a:rPr sz="55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5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ボ</a:t>
            </a:r>
            <a:r>
              <a:rPr sz="550" spc="-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55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ド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5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取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手は </a:t>
            </a:r>
            <a:r>
              <a:rPr sz="5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選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択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55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55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せ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ん。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75" name="object 175"/>
          <p:cNvSpPr txBox="1"/>
          <p:nvPr/>
        </p:nvSpPr>
        <p:spPr>
          <a:xfrm>
            <a:off x="635297" y="6977022"/>
            <a:ext cx="1492250" cy="51418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825" spc="37" baseline="50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対応間口：</a:t>
            </a:r>
            <a:r>
              <a:rPr sz="60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90</a:t>
            </a:r>
            <a:r>
              <a:rPr sz="60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75</a:t>
            </a:r>
            <a:r>
              <a:rPr sz="60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・</a:t>
            </a:r>
            <a:r>
              <a:rPr sz="600" spc="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60cm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85090" indent="-73025">
              <a:lnSpc>
                <a:spcPct val="100000"/>
              </a:lnSpc>
              <a:spcBef>
                <a:spcPts val="120"/>
              </a:spcBef>
              <a:buClr>
                <a:srgbClr val="787778"/>
              </a:buClr>
              <a:buSzPct val="81818"/>
              <a:buChar char="●"/>
              <a:tabLst>
                <a:tab pos="85725" algn="l"/>
              </a:tabLst>
            </a:pPr>
            <a:r>
              <a:rPr sz="55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2</a:t>
            </a:r>
            <a:r>
              <a:rPr sz="55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5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口</a:t>
            </a:r>
            <a:r>
              <a:rPr sz="55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コ</a:t>
            </a:r>
            <a:r>
              <a:rPr sz="55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550" spc="-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セ</a:t>
            </a:r>
            <a:r>
              <a:rPr sz="550" spc="-1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550" spc="-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550" spc="-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付</a:t>
            </a:r>
            <a:r>
              <a:rPr sz="55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（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各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々</a:t>
            </a:r>
            <a:r>
              <a:rPr sz="550" spc="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1,480W</a:t>
            </a:r>
            <a:r>
              <a:rPr sz="550" spc="-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50" spc="-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）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85090" indent="-73025">
              <a:lnSpc>
                <a:spcPct val="100000"/>
              </a:lnSpc>
              <a:spcBef>
                <a:spcPts val="190"/>
              </a:spcBef>
              <a:buClr>
                <a:srgbClr val="787778"/>
              </a:buClr>
              <a:buSzPct val="81818"/>
              <a:buChar char="●"/>
              <a:tabLst>
                <a:tab pos="85725" algn="l"/>
              </a:tabLst>
            </a:pPr>
            <a:r>
              <a:rPr sz="5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蒸気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排</a:t>
            </a:r>
            <a:r>
              <a:rPr sz="55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出</a:t>
            </a:r>
            <a:r>
              <a:rPr sz="55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ユ</a:t>
            </a:r>
            <a:r>
              <a:rPr sz="550" spc="-1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ニ</a:t>
            </a:r>
            <a:r>
              <a:rPr sz="550" spc="-2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550" spc="-10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トな</a:t>
            </a:r>
            <a:r>
              <a:rPr sz="550" spc="-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しの</a:t>
            </a:r>
            <a:r>
              <a:rPr sz="550" spc="-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550" spc="-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55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55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も</a:t>
            </a:r>
            <a:r>
              <a:rPr sz="5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選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択</a:t>
            </a:r>
            <a:r>
              <a:rPr sz="55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550" spc="-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550" spc="-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5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86360" marR="363855" indent="-74295">
              <a:lnSpc>
                <a:spcPct val="118100"/>
              </a:lnSpc>
              <a:spcBef>
                <a:spcPts val="35"/>
              </a:spcBef>
            </a:pPr>
            <a:r>
              <a:rPr sz="55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○家電収納</a:t>
            </a:r>
            <a:r>
              <a:rPr sz="550" spc="-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55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レ</a:t>
            </a:r>
            <a:r>
              <a:rPr sz="55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5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ボ</a:t>
            </a:r>
            <a:r>
              <a:rPr sz="550" spc="-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55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ド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5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取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手は </a:t>
            </a:r>
            <a:r>
              <a:rPr sz="5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選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択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55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55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せ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ん。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540004" y="7898142"/>
            <a:ext cx="6336030" cy="0"/>
          </a:xfrm>
          <a:custGeom>
            <a:avLst/>
            <a:gdLst/>
            <a:ahLst/>
            <a:cxnLst/>
            <a:rect l="l" t="t" r="r" b="b"/>
            <a:pathLst>
              <a:path w="6336030">
                <a:moveTo>
                  <a:pt x="0" y="0"/>
                </a:moveTo>
                <a:lnTo>
                  <a:pt x="6336004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540004" y="8060144"/>
            <a:ext cx="6336030" cy="0"/>
          </a:xfrm>
          <a:custGeom>
            <a:avLst/>
            <a:gdLst/>
            <a:ahLst/>
            <a:cxnLst/>
            <a:rect l="l" t="t" r="r" b="b"/>
            <a:pathLst>
              <a:path w="6336030">
                <a:moveTo>
                  <a:pt x="0" y="0"/>
                </a:moveTo>
                <a:lnTo>
                  <a:pt x="6336004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78" name="object 178"/>
          <p:cNvSpPr txBox="1"/>
          <p:nvPr/>
        </p:nvSpPr>
        <p:spPr>
          <a:xfrm>
            <a:off x="599300" y="7899490"/>
            <a:ext cx="892950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ダ</a:t>
            </a:r>
            <a:r>
              <a:rPr sz="850" spc="-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85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85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ワ</a:t>
            </a:r>
            <a:r>
              <a:rPr sz="85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ゴン</a:t>
            </a:r>
            <a:endParaRPr sz="8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3923093" y="6056985"/>
            <a:ext cx="2187575" cy="0"/>
          </a:xfrm>
          <a:custGeom>
            <a:avLst/>
            <a:gdLst/>
            <a:ahLst/>
            <a:cxnLst/>
            <a:rect l="l" t="t" r="r" b="b"/>
            <a:pathLst>
              <a:path w="2187575">
                <a:moveTo>
                  <a:pt x="0" y="0"/>
                </a:moveTo>
                <a:lnTo>
                  <a:pt x="675005" y="0"/>
                </a:lnTo>
                <a:lnTo>
                  <a:pt x="1431010" y="0"/>
                </a:lnTo>
                <a:lnTo>
                  <a:pt x="2187016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6110096" y="6056985"/>
            <a:ext cx="756285" cy="0"/>
          </a:xfrm>
          <a:custGeom>
            <a:avLst/>
            <a:gdLst/>
            <a:ahLst/>
            <a:cxnLst/>
            <a:rect l="l" t="t" r="r" b="b"/>
            <a:pathLst>
              <a:path w="756284">
                <a:moveTo>
                  <a:pt x="0" y="0"/>
                </a:moveTo>
                <a:lnTo>
                  <a:pt x="756005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81" name="object 181"/>
          <p:cNvSpPr txBox="1"/>
          <p:nvPr/>
        </p:nvSpPr>
        <p:spPr>
          <a:xfrm>
            <a:off x="3928402" y="6016843"/>
            <a:ext cx="2950845" cy="33909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5"/>
              </a:spcBef>
              <a:tabLst>
                <a:tab pos="2937510" algn="l"/>
              </a:tabLst>
            </a:pPr>
            <a:r>
              <a:rPr sz="850" u="sng" spc="70" dirty="0">
                <a:solidFill>
                  <a:srgbClr val="170F0E"/>
                </a:solidFill>
                <a:uFill>
                  <a:solidFill>
                    <a:srgbClr val="120C0C"/>
                  </a:solidFill>
                </a:u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収</a:t>
            </a:r>
            <a:r>
              <a:rPr sz="850" u="sng" spc="30" dirty="0">
                <a:solidFill>
                  <a:srgbClr val="170F0E"/>
                </a:solidFill>
                <a:uFill>
                  <a:solidFill>
                    <a:srgbClr val="120C0C"/>
                  </a:solidFill>
                </a:u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納</a:t>
            </a:r>
            <a:r>
              <a:rPr sz="850" u="sng" spc="25" dirty="0">
                <a:solidFill>
                  <a:srgbClr val="170F0E"/>
                </a:solidFill>
                <a:uFill>
                  <a:solidFill>
                    <a:srgbClr val="120C0C"/>
                  </a:solidFill>
                </a:u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ユ</a:t>
            </a:r>
            <a:r>
              <a:rPr sz="850" u="sng" spc="-55" dirty="0">
                <a:solidFill>
                  <a:srgbClr val="170F0E"/>
                </a:solidFill>
                <a:uFill>
                  <a:solidFill>
                    <a:srgbClr val="120C0C"/>
                  </a:solidFill>
                </a:u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ニ</a:t>
            </a:r>
            <a:r>
              <a:rPr sz="850" u="sng" spc="-105" dirty="0">
                <a:solidFill>
                  <a:srgbClr val="170F0E"/>
                </a:solidFill>
                <a:uFill>
                  <a:solidFill>
                    <a:srgbClr val="120C0C"/>
                  </a:solidFill>
                </a:u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850" u="sng" spc="-55" dirty="0">
                <a:solidFill>
                  <a:srgbClr val="170F0E"/>
                </a:solidFill>
                <a:uFill>
                  <a:solidFill>
                    <a:srgbClr val="120C0C"/>
                  </a:solidFill>
                </a:u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850" u="sng" spc="25" dirty="0">
                <a:solidFill>
                  <a:srgbClr val="170F0E"/>
                </a:solidFill>
                <a:uFill>
                  <a:solidFill>
                    <a:srgbClr val="120C0C"/>
                  </a:solidFill>
                </a:u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サ</a:t>
            </a:r>
            <a:r>
              <a:rPr sz="850" u="sng" spc="5" dirty="0">
                <a:solidFill>
                  <a:srgbClr val="170F0E"/>
                </a:solidFill>
                <a:uFill>
                  <a:solidFill>
                    <a:srgbClr val="120C0C"/>
                  </a:solidFill>
                </a:u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ポ</a:t>
            </a:r>
            <a:r>
              <a:rPr sz="850" u="sng" spc="-50" dirty="0">
                <a:solidFill>
                  <a:srgbClr val="170F0E"/>
                </a:solidFill>
                <a:uFill>
                  <a:solidFill>
                    <a:srgbClr val="120C0C"/>
                  </a:solidFill>
                </a:u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850" u="sng" dirty="0">
                <a:solidFill>
                  <a:srgbClr val="170F0E"/>
                </a:solidFill>
                <a:uFill>
                  <a:solidFill>
                    <a:srgbClr val="120C0C"/>
                  </a:solidFill>
                </a:u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	</a:t>
            </a:r>
            <a:endParaRPr sz="8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トレー</a:t>
            </a:r>
            <a:endParaRPr sz="7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4668291" y="6393510"/>
            <a:ext cx="615594" cy="45359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83" name="object 183"/>
          <p:cNvSpPr/>
          <p:nvPr/>
        </p:nvSpPr>
        <p:spPr>
          <a:xfrm>
            <a:off x="5460656" y="6419824"/>
            <a:ext cx="530822" cy="39960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6297282" y="6406426"/>
            <a:ext cx="381635" cy="41760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graphicFrame>
        <p:nvGraphicFramePr>
          <p:cNvPr id="185" name="object 1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046106"/>
              </p:ext>
            </p:extLst>
          </p:nvPr>
        </p:nvGraphicFramePr>
        <p:xfrm>
          <a:off x="3930650" y="6361182"/>
          <a:ext cx="2934505" cy="11952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5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6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62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62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23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120C0C"/>
                      </a:solidFill>
                      <a:prstDash val="solid"/>
                    </a:lnR>
                    <a:lnT w="6350">
                      <a:solidFill>
                        <a:srgbClr val="120C0C"/>
                      </a:solidFill>
                      <a:prstDash val="solid"/>
                    </a:lnT>
                    <a:lnB w="6350">
                      <a:solidFill>
                        <a:srgbClr val="120C0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40005">
                        <a:lnSpc>
                          <a:spcPct val="100000"/>
                        </a:lnSpc>
                      </a:pPr>
                      <a:r>
                        <a:rPr sz="700" spc="-35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間口</a:t>
                      </a:r>
                      <a:r>
                        <a:rPr sz="700" spc="10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90～60cm</a:t>
                      </a:r>
                      <a:r>
                        <a:rPr sz="700" spc="-20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用</a:t>
                      </a:r>
                      <a:endParaRPr sz="700">
                        <a:latin typeface="Arial Unicode MS"/>
                        <a:cs typeface="Arial Unicode MS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70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●</a:t>
                      </a:r>
                      <a:r>
                        <a:rPr sz="700" spc="114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仕</a:t>
                      </a:r>
                      <a:r>
                        <a:rPr sz="700" spc="-95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切り</a:t>
                      </a:r>
                      <a:r>
                        <a:rPr sz="700" spc="-55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板</a:t>
                      </a:r>
                      <a:r>
                        <a:rPr sz="700" spc="-75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付</a:t>
                      </a:r>
                      <a:r>
                        <a:rPr sz="700" spc="-65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き</a:t>
                      </a:r>
                      <a:endParaRPr sz="700">
                        <a:latin typeface="Arial Unicode MS"/>
                        <a:cs typeface="Arial Unicode MS"/>
                      </a:endParaRPr>
                    </a:p>
                  </a:txBody>
                  <a:tcPr marL="0" marR="0" marT="0" marB="0">
                    <a:lnL w="6350">
                      <a:solidFill>
                        <a:srgbClr val="120C0C"/>
                      </a:solidFill>
                      <a:prstDash val="solid"/>
                    </a:lnL>
                    <a:lnR w="6350">
                      <a:solidFill>
                        <a:srgbClr val="120C0C"/>
                      </a:solidFill>
                      <a:prstDash val="solid"/>
                    </a:lnR>
                    <a:lnT w="6350">
                      <a:solidFill>
                        <a:srgbClr val="120C0C"/>
                      </a:solidFill>
                      <a:prstDash val="solid"/>
                    </a:lnT>
                    <a:lnB w="6350">
                      <a:solidFill>
                        <a:srgbClr val="120C0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L="111760">
                        <a:lnSpc>
                          <a:spcPct val="100000"/>
                        </a:lnSpc>
                      </a:pPr>
                      <a:r>
                        <a:rPr sz="700" spc="15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間</a:t>
                      </a:r>
                      <a:r>
                        <a:rPr sz="700" spc="5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口</a:t>
                      </a:r>
                      <a:r>
                        <a:rPr sz="700" spc="80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45cm</a:t>
                      </a:r>
                      <a:r>
                        <a:rPr sz="700" spc="5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用</a:t>
                      </a:r>
                      <a:endParaRPr sz="700" dirty="0">
                        <a:latin typeface="Arial Unicode MS"/>
                        <a:cs typeface="Arial Unicode MS"/>
                      </a:endParaRPr>
                    </a:p>
                  </a:txBody>
                  <a:tcPr marL="0" marR="0" marT="0" marB="0">
                    <a:lnL w="6350">
                      <a:solidFill>
                        <a:srgbClr val="120C0C"/>
                      </a:solidFill>
                      <a:prstDash val="solid"/>
                    </a:lnL>
                    <a:lnR w="6350">
                      <a:solidFill>
                        <a:srgbClr val="120C0C"/>
                      </a:solidFill>
                      <a:prstDash val="solid"/>
                    </a:lnR>
                    <a:lnT w="6350">
                      <a:solidFill>
                        <a:srgbClr val="120C0C"/>
                      </a:solidFill>
                      <a:prstDash val="solid"/>
                    </a:lnT>
                    <a:lnB w="6350">
                      <a:solidFill>
                        <a:srgbClr val="120C0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</a:pPr>
                      <a:r>
                        <a:rPr sz="700" spc="15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間</a:t>
                      </a:r>
                      <a:r>
                        <a:rPr sz="700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口</a:t>
                      </a:r>
                      <a:r>
                        <a:rPr sz="700" spc="75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30cm</a:t>
                      </a:r>
                      <a:r>
                        <a:rPr sz="700" spc="60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用</a:t>
                      </a:r>
                      <a:endParaRPr sz="700" dirty="0">
                        <a:latin typeface="Arial Unicode MS"/>
                        <a:cs typeface="Arial Unicode MS"/>
                      </a:endParaRPr>
                    </a:p>
                  </a:txBody>
                  <a:tcPr marL="0" marR="0" marT="0" marB="0">
                    <a:lnL w="6350">
                      <a:solidFill>
                        <a:srgbClr val="120C0C"/>
                      </a:solidFill>
                      <a:prstDash val="solid"/>
                    </a:lnL>
                    <a:lnT w="6350">
                      <a:solidFill>
                        <a:srgbClr val="120C0C"/>
                      </a:solidFill>
                      <a:prstDash val="solid"/>
                    </a:lnT>
                    <a:lnB w="6350">
                      <a:solidFill>
                        <a:srgbClr val="120C0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810">
                <a:tc>
                  <a:txBody>
                    <a:bodyPr/>
                    <a:lstStyle/>
                    <a:p>
                      <a:pPr marL="35560" marR="55244">
                        <a:lnSpc>
                          <a:spcPct val="109700"/>
                        </a:lnSpc>
                        <a:spcBef>
                          <a:spcPts val="220"/>
                        </a:spcBef>
                      </a:pPr>
                      <a:r>
                        <a:rPr sz="700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ソフトモーション </a:t>
                      </a:r>
                      <a:r>
                        <a:rPr sz="700" spc="-135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レール用</a:t>
                      </a:r>
                      <a:endParaRPr sz="700">
                        <a:latin typeface="Arial Unicode MS"/>
                        <a:cs typeface="Arial Unicode MS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750" spc="-114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（引出し</a:t>
                      </a:r>
                      <a:r>
                        <a:rPr sz="750" spc="-95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T）</a:t>
                      </a:r>
                      <a:endParaRPr sz="750">
                        <a:latin typeface="Arial Unicode MS"/>
                        <a:cs typeface="Arial Unicode MS"/>
                      </a:endParaRPr>
                    </a:p>
                  </a:txBody>
                  <a:tcPr marL="0" marR="0" marT="27940" marB="0">
                    <a:lnR w="6350">
                      <a:solidFill>
                        <a:srgbClr val="120C0C"/>
                      </a:solidFill>
                      <a:prstDash val="solid"/>
                    </a:lnR>
                    <a:lnT w="6350">
                      <a:solidFill>
                        <a:srgbClr val="120C0C"/>
                      </a:solidFill>
                      <a:prstDash val="solid"/>
                    </a:lnT>
                    <a:lnB w="6350">
                      <a:solidFill>
                        <a:srgbClr val="120C0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750" spc="40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TCTKS45H</a:t>
                      </a:r>
                      <a:r>
                        <a:rPr sz="750" spc="-100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 </a:t>
                      </a:r>
                      <a:r>
                        <a:rPr sz="675" spc="127" baseline="49382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★</a:t>
                      </a:r>
                      <a:endParaRPr sz="675" baseline="49382" dirty="0">
                        <a:latin typeface="Arial Unicode MS"/>
                        <a:cs typeface="Arial Unicode MS"/>
                      </a:endParaRPr>
                    </a:p>
                    <a:p>
                      <a:pPr marL="5270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50" spc="70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¥</a:t>
                      </a:r>
                      <a:r>
                        <a:rPr lang="en-US" altLang="ja-JP" sz="750" spc="70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3</a:t>
                      </a:r>
                      <a:r>
                        <a:rPr sz="750" spc="70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,500</a:t>
                      </a:r>
                      <a:endParaRPr sz="750" dirty="0">
                        <a:latin typeface="Arial Unicode MS"/>
                        <a:cs typeface="Arial Unicode MS"/>
                      </a:endParaRPr>
                    </a:p>
                  </a:txBody>
                  <a:tcPr marL="0" marR="0" marT="98425" marB="0">
                    <a:lnL w="6350">
                      <a:solidFill>
                        <a:srgbClr val="120C0C"/>
                      </a:solidFill>
                      <a:prstDash val="solid"/>
                    </a:lnL>
                    <a:lnR w="6350">
                      <a:solidFill>
                        <a:srgbClr val="120C0C"/>
                      </a:solidFill>
                      <a:prstDash val="solid"/>
                    </a:lnR>
                    <a:lnT w="6350">
                      <a:solidFill>
                        <a:srgbClr val="120C0C"/>
                      </a:solidFill>
                      <a:prstDash val="solid"/>
                    </a:lnT>
                    <a:lnB w="6350">
                      <a:solidFill>
                        <a:srgbClr val="120C0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750" spc="55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TCTK45H</a:t>
                      </a:r>
                      <a:r>
                        <a:rPr sz="750" spc="-100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 </a:t>
                      </a:r>
                      <a:r>
                        <a:rPr sz="675" spc="127" baseline="49382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★</a:t>
                      </a:r>
                      <a:endParaRPr sz="675" baseline="49382" dirty="0">
                        <a:latin typeface="Arial Unicode MS"/>
                        <a:cs typeface="Arial Unicode MS"/>
                      </a:endParaRPr>
                    </a:p>
                    <a:p>
                      <a:pPr marL="5270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50" spc="65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¥</a:t>
                      </a:r>
                      <a:r>
                        <a:rPr lang="en-US" altLang="ja-JP" sz="750" spc="65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2</a:t>
                      </a:r>
                      <a:r>
                        <a:rPr sz="750" spc="65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,000</a:t>
                      </a:r>
                      <a:endParaRPr sz="750" dirty="0">
                        <a:latin typeface="Arial Unicode MS"/>
                        <a:cs typeface="Arial Unicode MS"/>
                      </a:endParaRPr>
                    </a:p>
                  </a:txBody>
                  <a:tcPr marL="0" marR="0" marT="98425" marB="0">
                    <a:lnL w="6350">
                      <a:solidFill>
                        <a:srgbClr val="120C0C"/>
                      </a:solidFill>
                      <a:prstDash val="solid"/>
                    </a:lnL>
                    <a:lnR w="6350">
                      <a:solidFill>
                        <a:srgbClr val="120C0C"/>
                      </a:solidFill>
                      <a:prstDash val="solid"/>
                    </a:lnR>
                    <a:lnT w="6350">
                      <a:solidFill>
                        <a:srgbClr val="120C0C"/>
                      </a:solidFill>
                      <a:prstDash val="solid"/>
                    </a:lnT>
                    <a:lnB w="6350">
                      <a:solidFill>
                        <a:srgbClr val="120C0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750" spc="55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TCTK30H</a:t>
                      </a:r>
                      <a:r>
                        <a:rPr sz="750" spc="-100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 </a:t>
                      </a:r>
                      <a:r>
                        <a:rPr sz="675" spc="127" baseline="49382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★</a:t>
                      </a:r>
                      <a:endParaRPr sz="675" baseline="49382" dirty="0">
                        <a:latin typeface="Arial Unicode MS"/>
                        <a:cs typeface="Arial Unicode MS"/>
                      </a:endParaRPr>
                    </a:p>
                    <a:p>
                      <a:pPr marL="5270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50" spc="60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¥</a:t>
                      </a:r>
                      <a:r>
                        <a:rPr lang="en-US" altLang="ja-JP" sz="750" spc="60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1</a:t>
                      </a:r>
                      <a:r>
                        <a:rPr sz="750" spc="60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,</a:t>
                      </a:r>
                      <a:r>
                        <a:rPr lang="en-US" altLang="ja-JP" sz="750" spc="60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7</a:t>
                      </a:r>
                      <a:r>
                        <a:rPr sz="750" spc="60" dirty="0">
                          <a:solidFill>
                            <a:srgbClr val="170F0E"/>
                          </a:solidFill>
                          <a:latin typeface="Arial Unicode MS"/>
                          <a:cs typeface="Arial Unicode MS"/>
                        </a:rPr>
                        <a:t>00</a:t>
                      </a:r>
                      <a:endParaRPr sz="750" dirty="0">
                        <a:latin typeface="Arial Unicode MS"/>
                        <a:cs typeface="Arial Unicode MS"/>
                      </a:endParaRPr>
                    </a:p>
                  </a:txBody>
                  <a:tcPr marL="0" marR="0" marT="98425" marB="0">
                    <a:lnL w="6350">
                      <a:solidFill>
                        <a:srgbClr val="120C0C"/>
                      </a:solidFill>
                      <a:prstDash val="solid"/>
                    </a:lnL>
                    <a:lnT w="6350">
                      <a:solidFill>
                        <a:srgbClr val="120C0C"/>
                      </a:solidFill>
                      <a:prstDash val="solid"/>
                    </a:lnT>
                    <a:lnB w="6350">
                      <a:solidFill>
                        <a:srgbClr val="120C0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6" name="object 186"/>
          <p:cNvSpPr txBox="1"/>
          <p:nvPr/>
        </p:nvSpPr>
        <p:spPr>
          <a:xfrm>
            <a:off x="5178031" y="8865466"/>
            <a:ext cx="657616" cy="393697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70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ダ</a:t>
            </a:r>
            <a:r>
              <a:rPr sz="700" spc="-114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700" spc="-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70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ワ</a:t>
            </a:r>
            <a:r>
              <a:rPr sz="7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ゴ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endParaRPr sz="7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lang="en-US" altLang="ja-JP" sz="750" spc="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2</a:t>
            </a:r>
            <a:r>
              <a:rPr lang="ja-JP" altLang="en-US" sz="750" spc="8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個用</a:t>
            </a:r>
            <a:r>
              <a:rPr sz="75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¥</a:t>
            </a:r>
            <a:r>
              <a:rPr lang="ja-JP" altLang="en-US" sz="750" spc="45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￥</a:t>
            </a:r>
            <a:r>
              <a:rPr lang="en-US" altLang="ja-JP" sz="75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10,000</a:t>
            </a:r>
            <a:endParaRPr sz="7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87" name="object 187"/>
          <p:cNvSpPr/>
          <p:nvPr/>
        </p:nvSpPr>
        <p:spPr>
          <a:xfrm>
            <a:off x="540004" y="10146347"/>
            <a:ext cx="6336030" cy="0"/>
          </a:xfrm>
          <a:custGeom>
            <a:avLst/>
            <a:gdLst/>
            <a:ahLst/>
            <a:cxnLst/>
            <a:rect l="l" t="t" r="r" b="b"/>
            <a:pathLst>
              <a:path w="6336030">
                <a:moveTo>
                  <a:pt x="0" y="0"/>
                </a:moveTo>
                <a:lnTo>
                  <a:pt x="6336004" y="0"/>
                </a:lnTo>
              </a:path>
            </a:pathLst>
          </a:custGeom>
          <a:ln w="3594">
            <a:solidFill>
              <a:srgbClr val="120C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5184000" y="10099547"/>
            <a:ext cx="1678939" cy="0"/>
          </a:xfrm>
          <a:custGeom>
            <a:avLst/>
            <a:gdLst/>
            <a:ahLst/>
            <a:cxnLst/>
            <a:rect l="l" t="t" r="r" b="b"/>
            <a:pathLst>
              <a:path w="1678940">
                <a:moveTo>
                  <a:pt x="0" y="0"/>
                </a:moveTo>
                <a:lnTo>
                  <a:pt x="1678508" y="0"/>
                </a:lnTo>
              </a:path>
            </a:pathLst>
          </a:custGeom>
          <a:ln w="3810">
            <a:solidFill>
              <a:srgbClr val="2616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89" name="object 189"/>
          <p:cNvSpPr/>
          <p:nvPr/>
        </p:nvSpPr>
        <p:spPr>
          <a:xfrm>
            <a:off x="5185803" y="9438513"/>
            <a:ext cx="0" cy="659130"/>
          </a:xfrm>
          <a:custGeom>
            <a:avLst/>
            <a:gdLst/>
            <a:ahLst/>
            <a:cxnLst/>
            <a:rect l="l" t="t" r="r" b="b"/>
            <a:pathLst>
              <a:path h="659129">
                <a:moveTo>
                  <a:pt x="0" y="0"/>
                </a:moveTo>
                <a:lnTo>
                  <a:pt x="0" y="659130"/>
                </a:lnTo>
              </a:path>
            </a:pathLst>
          </a:custGeom>
          <a:ln w="3606">
            <a:solidFill>
              <a:srgbClr val="2616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90" name="object 190"/>
          <p:cNvSpPr/>
          <p:nvPr/>
        </p:nvSpPr>
        <p:spPr>
          <a:xfrm>
            <a:off x="5184000" y="9436608"/>
            <a:ext cx="1678939" cy="0"/>
          </a:xfrm>
          <a:custGeom>
            <a:avLst/>
            <a:gdLst/>
            <a:ahLst/>
            <a:cxnLst/>
            <a:rect l="l" t="t" r="r" b="b"/>
            <a:pathLst>
              <a:path w="1678940">
                <a:moveTo>
                  <a:pt x="0" y="0"/>
                </a:moveTo>
                <a:lnTo>
                  <a:pt x="1678508" y="0"/>
                </a:lnTo>
              </a:path>
            </a:pathLst>
          </a:custGeom>
          <a:ln w="3809">
            <a:solidFill>
              <a:srgbClr val="2616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91" name="object 191"/>
          <p:cNvSpPr/>
          <p:nvPr/>
        </p:nvSpPr>
        <p:spPr>
          <a:xfrm>
            <a:off x="6860705" y="9437916"/>
            <a:ext cx="0" cy="659765"/>
          </a:xfrm>
          <a:custGeom>
            <a:avLst/>
            <a:gdLst/>
            <a:ahLst/>
            <a:cxnLst/>
            <a:rect l="l" t="t" r="r" b="b"/>
            <a:pathLst>
              <a:path h="659765">
                <a:moveTo>
                  <a:pt x="0" y="0"/>
                </a:moveTo>
                <a:lnTo>
                  <a:pt x="0" y="659688"/>
                </a:lnTo>
              </a:path>
            </a:pathLst>
          </a:custGeom>
          <a:ln w="3606">
            <a:solidFill>
              <a:srgbClr val="26160C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92" name="object 192"/>
          <p:cNvSpPr txBox="1"/>
          <p:nvPr/>
        </p:nvSpPr>
        <p:spPr>
          <a:xfrm>
            <a:off x="5280304" y="9636609"/>
            <a:ext cx="518159" cy="2586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2000"/>
              </a:lnSpc>
              <a:spcBef>
                <a:spcPts val="100"/>
              </a:spcBef>
            </a:pPr>
            <a:r>
              <a:rPr sz="55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ダ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ワ</a:t>
            </a:r>
            <a:r>
              <a:rPr sz="55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ゴ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ンを </a:t>
            </a:r>
            <a:r>
              <a:rPr sz="550" spc="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設</a:t>
            </a:r>
            <a:r>
              <a:rPr sz="5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置</a:t>
            </a:r>
            <a:r>
              <a:rPr sz="55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る</a:t>
            </a:r>
            <a:r>
              <a:rPr sz="55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と</a:t>
            </a:r>
            <a:r>
              <a:rPr sz="55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隙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間 が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生じ</a:t>
            </a:r>
            <a:r>
              <a:rPr sz="5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50" spc="-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6301359" y="9676955"/>
            <a:ext cx="415925" cy="146685"/>
          </a:xfrm>
          <a:custGeom>
            <a:avLst/>
            <a:gdLst/>
            <a:ahLst/>
            <a:cxnLst/>
            <a:rect l="l" t="t" r="r" b="b"/>
            <a:pathLst>
              <a:path w="415925" h="146684">
                <a:moveTo>
                  <a:pt x="0" y="146684"/>
                </a:moveTo>
                <a:lnTo>
                  <a:pt x="415823" y="146684"/>
                </a:lnTo>
                <a:lnTo>
                  <a:pt x="415823" y="0"/>
                </a:lnTo>
                <a:lnTo>
                  <a:pt x="0" y="0"/>
                </a:lnTo>
                <a:lnTo>
                  <a:pt x="0" y="146684"/>
                </a:lnTo>
                <a:close/>
              </a:path>
            </a:pathLst>
          </a:custGeom>
          <a:solidFill>
            <a:srgbClr val="B2B3B5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6282575" y="10048481"/>
            <a:ext cx="19685" cy="2540"/>
          </a:xfrm>
          <a:custGeom>
            <a:avLst/>
            <a:gdLst/>
            <a:ahLst/>
            <a:cxnLst/>
            <a:rect l="l" t="t" r="r" b="b"/>
            <a:pathLst>
              <a:path w="19685" h="2540">
                <a:moveTo>
                  <a:pt x="0" y="2540"/>
                </a:moveTo>
                <a:lnTo>
                  <a:pt x="19545" y="2540"/>
                </a:lnTo>
                <a:lnTo>
                  <a:pt x="19545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95" name="object 195"/>
          <p:cNvSpPr/>
          <p:nvPr/>
        </p:nvSpPr>
        <p:spPr>
          <a:xfrm>
            <a:off x="6284042" y="9541624"/>
            <a:ext cx="0" cy="507365"/>
          </a:xfrm>
          <a:custGeom>
            <a:avLst/>
            <a:gdLst/>
            <a:ahLst/>
            <a:cxnLst/>
            <a:rect l="l" t="t" r="r" b="b"/>
            <a:pathLst>
              <a:path h="507365">
                <a:moveTo>
                  <a:pt x="0" y="0"/>
                </a:moveTo>
                <a:lnTo>
                  <a:pt x="0" y="506857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96" name="object 196"/>
          <p:cNvSpPr/>
          <p:nvPr/>
        </p:nvSpPr>
        <p:spPr>
          <a:xfrm>
            <a:off x="6282575" y="9567151"/>
            <a:ext cx="452120" cy="0"/>
          </a:xfrm>
          <a:custGeom>
            <a:avLst/>
            <a:gdLst/>
            <a:ahLst/>
            <a:cxnLst/>
            <a:rect l="l" t="t" r="r" b="b"/>
            <a:pathLst>
              <a:path w="452120">
                <a:moveTo>
                  <a:pt x="0" y="0"/>
                </a:moveTo>
                <a:lnTo>
                  <a:pt x="451586" y="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97" name="object 197"/>
          <p:cNvSpPr/>
          <p:nvPr/>
        </p:nvSpPr>
        <p:spPr>
          <a:xfrm>
            <a:off x="6716090" y="10048481"/>
            <a:ext cx="18415" cy="2540"/>
          </a:xfrm>
          <a:custGeom>
            <a:avLst/>
            <a:gdLst/>
            <a:ahLst/>
            <a:cxnLst/>
            <a:rect l="l" t="t" r="r" b="b"/>
            <a:pathLst>
              <a:path w="18415" h="2540">
                <a:moveTo>
                  <a:pt x="0" y="2540"/>
                </a:moveTo>
                <a:lnTo>
                  <a:pt x="18072" y="2540"/>
                </a:lnTo>
                <a:lnTo>
                  <a:pt x="18072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98" name="object 198"/>
          <p:cNvSpPr/>
          <p:nvPr/>
        </p:nvSpPr>
        <p:spPr>
          <a:xfrm>
            <a:off x="6717347" y="9676371"/>
            <a:ext cx="0" cy="372110"/>
          </a:xfrm>
          <a:custGeom>
            <a:avLst/>
            <a:gdLst/>
            <a:ahLst/>
            <a:cxnLst/>
            <a:rect l="l" t="t" r="r" b="b"/>
            <a:pathLst>
              <a:path h="372109">
                <a:moveTo>
                  <a:pt x="0" y="0"/>
                </a:moveTo>
                <a:lnTo>
                  <a:pt x="0" y="372109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6300863" y="9676371"/>
            <a:ext cx="0" cy="372110"/>
          </a:xfrm>
          <a:custGeom>
            <a:avLst/>
            <a:gdLst/>
            <a:ahLst/>
            <a:cxnLst/>
            <a:rect l="l" t="t" r="r" b="b"/>
            <a:pathLst>
              <a:path h="372109">
                <a:moveTo>
                  <a:pt x="0" y="0"/>
                </a:moveTo>
                <a:lnTo>
                  <a:pt x="0" y="37211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00" name="object 200"/>
          <p:cNvSpPr/>
          <p:nvPr/>
        </p:nvSpPr>
        <p:spPr>
          <a:xfrm>
            <a:off x="6732860" y="9541624"/>
            <a:ext cx="0" cy="507365"/>
          </a:xfrm>
          <a:custGeom>
            <a:avLst/>
            <a:gdLst/>
            <a:ahLst/>
            <a:cxnLst/>
            <a:rect l="l" t="t" r="r" b="b"/>
            <a:pathLst>
              <a:path h="507365">
                <a:moveTo>
                  <a:pt x="0" y="0"/>
                </a:moveTo>
                <a:lnTo>
                  <a:pt x="0" y="506857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01" name="object 201"/>
          <p:cNvSpPr/>
          <p:nvPr/>
        </p:nvSpPr>
        <p:spPr>
          <a:xfrm>
            <a:off x="6283845" y="9676510"/>
            <a:ext cx="449580" cy="0"/>
          </a:xfrm>
          <a:custGeom>
            <a:avLst/>
            <a:gdLst/>
            <a:ahLst/>
            <a:cxnLst/>
            <a:rect l="l" t="t" r="r" b="b"/>
            <a:pathLst>
              <a:path w="449579">
                <a:moveTo>
                  <a:pt x="449059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02" name="object 202"/>
          <p:cNvSpPr/>
          <p:nvPr/>
        </p:nvSpPr>
        <p:spPr>
          <a:xfrm>
            <a:off x="6320002" y="10050360"/>
            <a:ext cx="375920" cy="0"/>
          </a:xfrm>
          <a:custGeom>
            <a:avLst/>
            <a:gdLst/>
            <a:ahLst/>
            <a:cxnLst/>
            <a:rect l="l" t="t" r="r" b="b"/>
            <a:pathLst>
              <a:path w="375920">
                <a:moveTo>
                  <a:pt x="0" y="0"/>
                </a:moveTo>
                <a:lnTo>
                  <a:pt x="375475" y="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03" name="object 203"/>
          <p:cNvSpPr/>
          <p:nvPr/>
        </p:nvSpPr>
        <p:spPr>
          <a:xfrm>
            <a:off x="6320002" y="10049091"/>
            <a:ext cx="374650" cy="0"/>
          </a:xfrm>
          <a:custGeom>
            <a:avLst/>
            <a:gdLst/>
            <a:ahLst/>
            <a:cxnLst/>
            <a:rect l="l" t="t" r="r" b="b"/>
            <a:pathLst>
              <a:path w="374650">
                <a:moveTo>
                  <a:pt x="0" y="0"/>
                </a:moveTo>
                <a:lnTo>
                  <a:pt x="374218" y="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04" name="object 204"/>
          <p:cNvSpPr/>
          <p:nvPr/>
        </p:nvSpPr>
        <p:spPr>
          <a:xfrm>
            <a:off x="6321259" y="9824935"/>
            <a:ext cx="0" cy="223520"/>
          </a:xfrm>
          <a:custGeom>
            <a:avLst/>
            <a:gdLst/>
            <a:ahLst/>
            <a:cxnLst/>
            <a:rect l="l" t="t" r="r" b="b"/>
            <a:pathLst>
              <a:path h="223520">
                <a:moveTo>
                  <a:pt x="0" y="0"/>
                </a:moveTo>
                <a:lnTo>
                  <a:pt x="0" y="22352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6320002" y="9823666"/>
            <a:ext cx="377190" cy="0"/>
          </a:xfrm>
          <a:custGeom>
            <a:avLst/>
            <a:gdLst/>
            <a:ahLst/>
            <a:cxnLst/>
            <a:rect l="l" t="t" r="r" b="b"/>
            <a:pathLst>
              <a:path w="377190">
                <a:moveTo>
                  <a:pt x="0" y="0"/>
                </a:moveTo>
                <a:lnTo>
                  <a:pt x="376732" y="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06" name="object 206"/>
          <p:cNvSpPr/>
          <p:nvPr/>
        </p:nvSpPr>
        <p:spPr>
          <a:xfrm>
            <a:off x="6695478" y="9824935"/>
            <a:ext cx="0" cy="226060"/>
          </a:xfrm>
          <a:custGeom>
            <a:avLst/>
            <a:gdLst/>
            <a:ahLst/>
            <a:cxnLst/>
            <a:rect l="l" t="t" r="r" b="b"/>
            <a:pathLst>
              <a:path h="226059">
                <a:moveTo>
                  <a:pt x="0" y="0"/>
                </a:moveTo>
                <a:lnTo>
                  <a:pt x="0" y="226047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07" name="object 207"/>
          <p:cNvSpPr/>
          <p:nvPr/>
        </p:nvSpPr>
        <p:spPr>
          <a:xfrm>
            <a:off x="6282651" y="9567659"/>
            <a:ext cx="450850" cy="0"/>
          </a:xfrm>
          <a:custGeom>
            <a:avLst/>
            <a:gdLst/>
            <a:ahLst/>
            <a:cxnLst/>
            <a:rect l="l" t="t" r="r" b="b"/>
            <a:pathLst>
              <a:path w="450850">
                <a:moveTo>
                  <a:pt x="0" y="0"/>
                </a:moveTo>
                <a:lnTo>
                  <a:pt x="450227" y="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6282651" y="9566389"/>
            <a:ext cx="449580" cy="0"/>
          </a:xfrm>
          <a:custGeom>
            <a:avLst/>
            <a:gdLst/>
            <a:ahLst/>
            <a:cxnLst/>
            <a:rect l="l" t="t" r="r" b="b"/>
            <a:pathLst>
              <a:path w="449579">
                <a:moveTo>
                  <a:pt x="0" y="0"/>
                </a:moveTo>
                <a:lnTo>
                  <a:pt x="448970" y="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09" name="object 209"/>
          <p:cNvSpPr/>
          <p:nvPr/>
        </p:nvSpPr>
        <p:spPr>
          <a:xfrm>
            <a:off x="6282651" y="9540354"/>
            <a:ext cx="451484" cy="0"/>
          </a:xfrm>
          <a:custGeom>
            <a:avLst/>
            <a:gdLst/>
            <a:ahLst/>
            <a:cxnLst/>
            <a:rect l="l" t="t" r="r" b="b"/>
            <a:pathLst>
              <a:path w="451484">
                <a:moveTo>
                  <a:pt x="0" y="0"/>
                </a:moveTo>
                <a:lnTo>
                  <a:pt x="451485" y="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10" name="object 210"/>
          <p:cNvSpPr/>
          <p:nvPr/>
        </p:nvSpPr>
        <p:spPr>
          <a:xfrm>
            <a:off x="6298920" y="9676142"/>
            <a:ext cx="419925" cy="14770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6284252" y="9580689"/>
            <a:ext cx="448945" cy="0"/>
          </a:xfrm>
          <a:custGeom>
            <a:avLst/>
            <a:gdLst/>
            <a:ahLst/>
            <a:cxnLst/>
            <a:rect l="l" t="t" r="r" b="b"/>
            <a:pathLst>
              <a:path w="448945">
                <a:moveTo>
                  <a:pt x="0" y="0"/>
                </a:moveTo>
                <a:lnTo>
                  <a:pt x="448576" y="0"/>
                </a:lnTo>
              </a:path>
            </a:pathLst>
          </a:custGeom>
          <a:ln w="26669">
            <a:solidFill>
              <a:srgbClr val="D9D9DA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12" name="object 212"/>
          <p:cNvSpPr/>
          <p:nvPr/>
        </p:nvSpPr>
        <p:spPr>
          <a:xfrm>
            <a:off x="6282981" y="9594659"/>
            <a:ext cx="450215" cy="0"/>
          </a:xfrm>
          <a:custGeom>
            <a:avLst/>
            <a:gdLst/>
            <a:ahLst/>
            <a:cxnLst/>
            <a:rect l="l" t="t" r="r" b="b"/>
            <a:pathLst>
              <a:path w="450215">
                <a:moveTo>
                  <a:pt x="0" y="0"/>
                </a:moveTo>
                <a:lnTo>
                  <a:pt x="449846" y="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13" name="object 213"/>
          <p:cNvSpPr/>
          <p:nvPr/>
        </p:nvSpPr>
        <p:spPr>
          <a:xfrm>
            <a:off x="6282981" y="9593389"/>
            <a:ext cx="448945" cy="0"/>
          </a:xfrm>
          <a:custGeom>
            <a:avLst/>
            <a:gdLst/>
            <a:ahLst/>
            <a:cxnLst/>
            <a:rect l="l" t="t" r="r" b="b"/>
            <a:pathLst>
              <a:path w="448945">
                <a:moveTo>
                  <a:pt x="0" y="0"/>
                </a:moveTo>
                <a:lnTo>
                  <a:pt x="448576" y="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14" name="object 214"/>
          <p:cNvSpPr/>
          <p:nvPr/>
        </p:nvSpPr>
        <p:spPr>
          <a:xfrm>
            <a:off x="6282981" y="9567354"/>
            <a:ext cx="451484" cy="0"/>
          </a:xfrm>
          <a:custGeom>
            <a:avLst/>
            <a:gdLst/>
            <a:ahLst/>
            <a:cxnLst/>
            <a:rect l="l" t="t" r="r" b="b"/>
            <a:pathLst>
              <a:path w="451484">
                <a:moveTo>
                  <a:pt x="0" y="0"/>
                </a:moveTo>
                <a:lnTo>
                  <a:pt x="451104" y="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15" name="object 215"/>
          <p:cNvSpPr/>
          <p:nvPr/>
        </p:nvSpPr>
        <p:spPr>
          <a:xfrm>
            <a:off x="6320637" y="9837394"/>
            <a:ext cx="375920" cy="0"/>
          </a:xfrm>
          <a:custGeom>
            <a:avLst/>
            <a:gdLst/>
            <a:ahLst/>
            <a:cxnLst/>
            <a:rect l="l" t="t" r="r" b="b"/>
            <a:pathLst>
              <a:path w="375920">
                <a:moveTo>
                  <a:pt x="0" y="0"/>
                </a:moveTo>
                <a:lnTo>
                  <a:pt x="375793" y="0"/>
                </a:lnTo>
              </a:path>
            </a:pathLst>
          </a:custGeom>
          <a:ln w="26671">
            <a:solidFill>
              <a:srgbClr val="D9D9DA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6320637" y="9824046"/>
            <a:ext cx="375920" cy="27305"/>
          </a:xfrm>
          <a:custGeom>
            <a:avLst/>
            <a:gdLst/>
            <a:ahLst/>
            <a:cxnLst/>
            <a:rect l="l" t="t" r="r" b="b"/>
            <a:pathLst>
              <a:path w="375920" h="27304">
                <a:moveTo>
                  <a:pt x="375792" y="26682"/>
                </a:moveTo>
                <a:lnTo>
                  <a:pt x="0" y="26682"/>
                </a:lnTo>
                <a:lnTo>
                  <a:pt x="0" y="0"/>
                </a:lnTo>
                <a:lnTo>
                  <a:pt x="375792" y="0"/>
                </a:lnTo>
                <a:lnTo>
                  <a:pt x="375792" y="26682"/>
                </a:lnTo>
                <a:close/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17" name="object 217"/>
          <p:cNvSpPr/>
          <p:nvPr/>
        </p:nvSpPr>
        <p:spPr>
          <a:xfrm>
            <a:off x="6393548" y="9595281"/>
            <a:ext cx="86360" cy="20320"/>
          </a:xfrm>
          <a:custGeom>
            <a:avLst/>
            <a:gdLst/>
            <a:ahLst/>
            <a:cxnLst/>
            <a:rect l="l" t="t" r="r" b="b"/>
            <a:pathLst>
              <a:path w="86360" h="20320">
                <a:moveTo>
                  <a:pt x="15811" y="0"/>
                </a:moveTo>
                <a:lnTo>
                  <a:pt x="0" y="0"/>
                </a:lnTo>
                <a:lnTo>
                  <a:pt x="85140" y="19888"/>
                </a:lnTo>
                <a:lnTo>
                  <a:pt x="85953" y="16382"/>
                </a:lnTo>
                <a:lnTo>
                  <a:pt x="15811" y="0"/>
                </a:lnTo>
                <a:close/>
              </a:path>
            </a:pathLst>
          </a:custGeom>
          <a:solidFill>
            <a:srgbClr val="26170D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18" name="object 218"/>
          <p:cNvSpPr/>
          <p:nvPr/>
        </p:nvSpPr>
        <p:spPr>
          <a:xfrm>
            <a:off x="6232093" y="9554070"/>
            <a:ext cx="50800" cy="15875"/>
          </a:xfrm>
          <a:custGeom>
            <a:avLst/>
            <a:gdLst/>
            <a:ahLst/>
            <a:cxnLst/>
            <a:rect l="l" t="t" r="r" b="b"/>
            <a:pathLst>
              <a:path w="50800" h="15875">
                <a:moveTo>
                  <a:pt x="812" y="0"/>
                </a:moveTo>
                <a:lnTo>
                  <a:pt x="0" y="3505"/>
                </a:lnTo>
                <a:lnTo>
                  <a:pt x="50482" y="15290"/>
                </a:lnTo>
                <a:lnTo>
                  <a:pt x="50558" y="11912"/>
                </a:lnTo>
                <a:lnTo>
                  <a:pt x="50558" y="11620"/>
                </a:lnTo>
                <a:lnTo>
                  <a:pt x="812" y="0"/>
                </a:lnTo>
                <a:close/>
              </a:path>
            </a:pathLst>
          </a:custGeom>
          <a:solidFill>
            <a:srgbClr val="26160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19" name="object 219"/>
          <p:cNvSpPr/>
          <p:nvPr/>
        </p:nvSpPr>
        <p:spPr>
          <a:xfrm>
            <a:off x="6282575" y="9565982"/>
            <a:ext cx="635" cy="3810"/>
          </a:xfrm>
          <a:custGeom>
            <a:avLst/>
            <a:gdLst/>
            <a:ahLst/>
            <a:cxnLst/>
            <a:rect l="l" t="t" r="r" b="b"/>
            <a:pathLst>
              <a:path w="635" h="3809">
                <a:moveTo>
                  <a:pt x="406" y="2298"/>
                </a:moveTo>
                <a:lnTo>
                  <a:pt x="0" y="2298"/>
                </a:lnTo>
                <a:lnTo>
                  <a:pt x="0" y="3378"/>
                </a:lnTo>
                <a:lnTo>
                  <a:pt x="406" y="3479"/>
                </a:lnTo>
                <a:lnTo>
                  <a:pt x="406" y="2298"/>
                </a:lnTo>
                <a:close/>
              </a:path>
              <a:path w="635" h="3809">
                <a:moveTo>
                  <a:pt x="76" y="0"/>
                </a:moveTo>
                <a:lnTo>
                  <a:pt x="0" y="2298"/>
                </a:lnTo>
                <a:lnTo>
                  <a:pt x="76" y="0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20" name="object 220"/>
          <p:cNvSpPr/>
          <p:nvPr/>
        </p:nvSpPr>
        <p:spPr>
          <a:xfrm>
            <a:off x="6285509" y="9568612"/>
            <a:ext cx="113664" cy="24765"/>
          </a:xfrm>
          <a:custGeom>
            <a:avLst/>
            <a:gdLst/>
            <a:ahLst/>
            <a:cxnLst/>
            <a:rect l="l" t="t" r="r" b="b"/>
            <a:pathLst>
              <a:path w="113664" h="24765">
                <a:moveTo>
                  <a:pt x="9651" y="0"/>
                </a:moveTo>
                <a:lnTo>
                  <a:pt x="0" y="0"/>
                </a:lnTo>
                <a:lnTo>
                  <a:pt x="0" y="1435"/>
                </a:lnTo>
                <a:lnTo>
                  <a:pt x="97269" y="24155"/>
                </a:lnTo>
                <a:lnTo>
                  <a:pt x="113080" y="24155"/>
                </a:lnTo>
                <a:lnTo>
                  <a:pt x="9651" y="0"/>
                </a:lnTo>
                <a:close/>
              </a:path>
            </a:pathLst>
          </a:custGeom>
          <a:solidFill>
            <a:srgbClr val="1F130B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6282981" y="9566097"/>
            <a:ext cx="127000" cy="29209"/>
          </a:xfrm>
          <a:custGeom>
            <a:avLst/>
            <a:gdLst/>
            <a:ahLst/>
            <a:cxnLst/>
            <a:rect l="l" t="t" r="r" b="b"/>
            <a:pathLst>
              <a:path w="127000" h="29209">
                <a:moveTo>
                  <a:pt x="115608" y="26670"/>
                </a:moveTo>
                <a:lnTo>
                  <a:pt x="99796" y="26670"/>
                </a:lnTo>
                <a:lnTo>
                  <a:pt x="110566" y="29184"/>
                </a:lnTo>
                <a:lnTo>
                  <a:pt x="126377" y="29184"/>
                </a:lnTo>
                <a:lnTo>
                  <a:pt x="115608" y="26670"/>
                </a:lnTo>
                <a:close/>
              </a:path>
              <a:path w="127000" h="29209">
                <a:moveTo>
                  <a:pt x="1409" y="0"/>
                </a:moveTo>
                <a:lnTo>
                  <a:pt x="0" y="0"/>
                </a:lnTo>
                <a:lnTo>
                  <a:pt x="0" y="3365"/>
                </a:lnTo>
                <a:lnTo>
                  <a:pt x="2527" y="3949"/>
                </a:lnTo>
                <a:lnTo>
                  <a:pt x="2527" y="2514"/>
                </a:lnTo>
                <a:lnTo>
                  <a:pt x="12179" y="2514"/>
                </a:lnTo>
                <a:lnTo>
                  <a:pt x="1409" y="0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22" name="object 222"/>
          <p:cNvSpPr/>
          <p:nvPr/>
        </p:nvSpPr>
        <p:spPr>
          <a:xfrm>
            <a:off x="6262611" y="9887089"/>
            <a:ext cx="261975" cy="7725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23" name="object 223"/>
          <p:cNvSpPr txBox="1"/>
          <p:nvPr/>
        </p:nvSpPr>
        <p:spPr>
          <a:xfrm>
            <a:off x="5242204" y="9465623"/>
            <a:ext cx="1047750" cy="18402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55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マ</a:t>
            </a:r>
            <a:r>
              <a:rPr sz="550" spc="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ル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チ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55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ペ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550" spc="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825" spc="-30" baseline="-25252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ハ</a:t>
            </a:r>
            <a:r>
              <a:rPr sz="825" spc="-82" baseline="-25252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825" spc="-44" baseline="-25252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フ</a:t>
            </a:r>
            <a:r>
              <a:rPr sz="825" spc="-22" baseline="-25252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ロ</a:t>
            </a:r>
            <a:r>
              <a:rPr sz="825" spc="22" baseline="-25252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ア</a:t>
            </a:r>
            <a:endParaRPr sz="825" baseline="-25252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38100">
              <a:lnSpc>
                <a:spcPct val="100000"/>
              </a:lnSpc>
              <a:spcBef>
                <a:spcPts val="15"/>
              </a:spcBef>
            </a:pPr>
            <a:r>
              <a:rPr sz="550" spc="114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sz="550" spc="1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家</a:t>
            </a:r>
            <a:r>
              <a:rPr sz="550" spc="1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電収</a:t>
            </a:r>
            <a:r>
              <a:rPr sz="550" spc="1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納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r>
              <a:rPr sz="55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825" spc="-97" baseline="-30303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キャ</a:t>
            </a:r>
            <a:r>
              <a:rPr sz="825" baseline="-30303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ビ</a:t>
            </a:r>
            <a:r>
              <a:rPr sz="825" spc="-104" baseline="-30303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ネ</a:t>
            </a:r>
            <a:r>
              <a:rPr sz="825" spc="-209" baseline="-30303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825" spc="22" baseline="-30303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endParaRPr sz="825" baseline="-30303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224" name="object 224"/>
          <p:cNvSpPr txBox="1"/>
          <p:nvPr/>
        </p:nvSpPr>
        <p:spPr>
          <a:xfrm>
            <a:off x="5859655" y="9829679"/>
            <a:ext cx="414655" cy="175241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R="5080" indent="635">
              <a:lnSpc>
                <a:spcPct val="107400"/>
              </a:lnSpc>
              <a:spcBef>
                <a:spcPts val="65"/>
              </a:spcBef>
            </a:pPr>
            <a:r>
              <a:rPr sz="55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家電収納用 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ダ</a:t>
            </a:r>
            <a:r>
              <a:rPr sz="550" spc="-10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550" spc="-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ワ</a:t>
            </a:r>
            <a:r>
              <a:rPr sz="5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ゴ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225" name="object 225"/>
          <p:cNvSpPr txBox="1"/>
          <p:nvPr/>
        </p:nvSpPr>
        <p:spPr>
          <a:xfrm>
            <a:off x="6049581" y="8865466"/>
            <a:ext cx="929069" cy="393697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70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ダ</a:t>
            </a:r>
            <a:r>
              <a:rPr sz="700" spc="-2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700" spc="-1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700" spc="-1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ボ</a:t>
            </a:r>
            <a:r>
              <a:rPr sz="700" spc="-1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700" spc="-10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700" spc="-509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70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（18.2L）</a:t>
            </a:r>
            <a:endParaRPr sz="7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3335">
              <a:lnSpc>
                <a:spcPct val="100000"/>
              </a:lnSpc>
              <a:spcBef>
                <a:spcPts val="130"/>
              </a:spcBef>
            </a:pPr>
            <a:endParaRPr lang="en-US" altLang="ja-JP" sz="750" spc="65" dirty="0">
              <a:solidFill>
                <a:srgbClr val="170F0E"/>
              </a:solidFill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3335">
              <a:lnSpc>
                <a:spcPct val="100000"/>
              </a:lnSpc>
              <a:spcBef>
                <a:spcPts val="130"/>
              </a:spcBef>
            </a:pPr>
            <a:r>
              <a:rPr sz="75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¥</a:t>
            </a:r>
            <a:r>
              <a:rPr lang="ja-JP" altLang="en-US" sz="750" spc="65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￥</a:t>
            </a:r>
            <a:r>
              <a:rPr lang="en-US" altLang="ja-JP" sz="750" spc="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2,200</a:t>
            </a:r>
            <a:endParaRPr sz="7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228" name="object 228"/>
          <p:cNvSpPr txBox="1"/>
          <p:nvPr/>
        </p:nvSpPr>
        <p:spPr>
          <a:xfrm>
            <a:off x="501900" y="9874451"/>
            <a:ext cx="4180840" cy="240029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11760" indent="-74295">
              <a:lnSpc>
                <a:spcPct val="100000"/>
              </a:lnSpc>
              <a:spcBef>
                <a:spcPts val="280"/>
              </a:spcBef>
              <a:buClr>
                <a:srgbClr val="787778"/>
              </a:buClr>
              <a:buSzPct val="81818"/>
              <a:buChar char="●"/>
              <a:tabLst>
                <a:tab pos="112395" algn="l"/>
              </a:tabLst>
            </a:pPr>
            <a:r>
              <a:rPr sz="55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資</a:t>
            </a:r>
            <a:r>
              <a:rPr sz="55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源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ゴ</a:t>
            </a:r>
            <a:r>
              <a:rPr sz="55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ミ</a:t>
            </a:r>
            <a:r>
              <a:rPr sz="55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55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整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理</a:t>
            </a:r>
            <a:r>
              <a:rPr sz="55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sz="55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便</a:t>
            </a:r>
            <a:r>
              <a:rPr sz="550" spc="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利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な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ゴ</a:t>
            </a:r>
            <a:r>
              <a:rPr sz="550" spc="-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ミ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袋</a:t>
            </a:r>
            <a:r>
              <a:rPr sz="550" spc="-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55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55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55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パ</a:t>
            </a:r>
            <a:r>
              <a:rPr sz="55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55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付</a:t>
            </a:r>
            <a:r>
              <a:rPr sz="55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450" spc="22" baseline="37037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※</a:t>
            </a: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 </a:t>
            </a:r>
            <a:r>
              <a:rPr sz="550" spc="-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※</a:t>
            </a:r>
            <a:r>
              <a:rPr sz="550" spc="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標</a:t>
            </a:r>
            <a:r>
              <a:rPr sz="55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準</a:t>
            </a:r>
            <a:r>
              <a:rPr sz="550" spc="-1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タイ</a:t>
            </a:r>
            <a:r>
              <a:rPr sz="550" spc="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550" spc="-1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間</a:t>
            </a:r>
            <a:r>
              <a:rPr sz="550" spc="-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口</a:t>
            </a:r>
            <a:r>
              <a:rPr sz="550" spc="5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60cm</a:t>
            </a:r>
            <a:r>
              <a:rPr sz="550" spc="-3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550" spc="-1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sz="550" spc="-1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55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ゴ</a:t>
            </a:r>
            <a:r>
              <a:rPr sz="550" spc="-1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ミ</a:t>
            </a:r>
            <a:r>
              <a:rPr sz="55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袋</a:t>
            </a:r>
            <a:r>
              <a:rPr sz="550" spc="-3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550" spc="-2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550" spc="-1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550" spc="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パ</a:t>
            </a:r>
            <a:r>
              <a:rPr sz="550" spc="-1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55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550" spc="-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付</a:t>
            </a:r>
            <a:r>
              <a:rPr sz="550" spc="-1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550" spc="-1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50" spc="-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せん</a:t>
            </a:r>
            <a:r>
              <a:rPr sz="550" spc="1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5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10489" indent="-73025">
              <a:lnSpc>
                <a:spcPct val="100000"/>
              </a:lnSpc>
              <a:spcBef>
                <a:spcPts val="185"/>
              </a:spcBef>
              <a:buSzPct val="81818"/>
              <a:buChar char="○"/>
              <a:tabLst>
                <a:tab pos="111125" algn="l"/>
              </a:tabLst>
            </a:pPr>
            <a:r>
              <a:rPr sz="55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ダ</a:t>
            </a:r>
            <a:r>
              <a:rPr sz="550" spc="-8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55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55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ワ</a:t>
            </a:r>
            <a:r>
              <a:rPr sz="55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ゴ</a:t>
            </a:r>
            <a:r>
              <a:rPr sz="55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55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sz="550" spc="-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付</a:t>
            </a:r>
            <a:r>
              <a:rPr sz="55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く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パ</a:t>
            </a:r>
            <a:r>
              <a:rPr sz="550" spc="-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ネ</a:t>
            </a:r>
            <a:r>
              <a:rPr sz="55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ル</a:t>
            </a:r>
            <a:r>
              <a:rPr sz="55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取手</a:t>
            </a:r>
            <a:r>
              <a:rPr sz="55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550" spc="-5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「</a:t>
            </a:r>
            <a:r>
              <a:rPr sz="55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55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ラ</a:t>
            </a:r>
            <a:r>
              <a:rPr sz="550" spc="-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55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550" spc="-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Q（</a:t>
            </a:r>
            <a:r>
              <a:rPr sz="550" spc="-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シ</a:t>
            </a:r>
            <a:r>
              <a:rPr sz="55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ル</a:t>
            </a:r>
            <a:r>
              <a:rPr sz="55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バー</a:t>
            </a:r>
            <a:r>
              <a:rPr sz="550" spc="-3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）</a:t>
            </a:r>
            <a:r>
              <a:rPr sz="550" spc="-5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「</a:t>
            </a:r>
            <a:r>
              <a:rPr sz="55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」</a:t>
            </a:r>
            <a:r>
              <a:rPr sz="55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ラ</a:t>
            </a:r>
            <a:r>
              <a:rPr sz="550" spc="-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550" spc="-6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U（</a:t>
            </a:r>
            <a:r>
              <a:rPr sz="55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ブ</a:t>
            </a:r>
            <a:r>
              <a:rPr sz="55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ラッ</a:t>
            </a:r>
            <a:r>
              <a:rPr sz="55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550" spc="-3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）</a:t>
            </a:r>
            <a:r>
              <a:rPr sz="550" spc="-5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「</a:t>
            </a:r>
            <a:r>
              <a:rPr sz="55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」</a:t>
            </a:r>
            <a:r>
              <a:rPr sz="55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ラ</a:t>
            </a:r>
            <a:r>
              <a:rPr sz="550" spc="-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55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r>
              <a:rPr sz="550" spc="-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V（</a:t>
            </a:r>
            <a:r>
              <a:rPr sz="55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シャ</a:t>
            </a:r>
            <a:r>
              <a:rPr sz="550" spc="-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イン</a:t>
            </a:r>
            <a:r>
              <a:rPr sz="550" spc="-10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ニ</a:t>
            </a:r>
            <a:r>
              <a:rPr sz="55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550" spc="-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ケ</a:t>
            </a:r>
            <a:r>
              <a:rPr sz="55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ル</a:t>
            </a:r>
            <a:r>
              <a:rPr sz="550" spc="-2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）」</a:t>
            </a:r>
            <a:r>
              <a:rPr sz="55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から</a:t>
            </a:r>
            <a:r>
              <a:rPr sz="5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選</a:t>
            </a:r>
            <a:r>
              <a:rPr sz="55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択</a:t>
            </a:r>
            <a:r>
              <a:rPr sz="550" spc="-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r>
              <a:rPr sz="55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て</a:t>
            </a:r>
            <a:r>
              <a:rPr sz="55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く</a:t>
            </a:r>
            <a:r>
              <a:rPr sz="55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だ</a:t>
            </a:r>
            <a:r>
              <a:rPr sz="55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さ</a:t>
            </a:r>
            <a:r>
              <a:rPr sz="55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</a:t>
            </a:r>
            <a:r>
              <a:rPr sz="55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55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229" name="object 229"/>
          <p:cNvSpPr txBox="1"/>
          <p:nvPr/>
        </p:nvSpPr>
        <p:spPr>
          <a:xfrm>
            <a:off x="540004" y="7703985"/>
            <a:ext cx="1175406" cy="125034"/>
          </a:xfrm>
          <a:prstGeom prst="rect">
            <a:avLst/>
          </a:prstGeom>
          <a:solidFill>
            <a:srgbClr val="A0A0A2"/>
          </a:solidFill>
        </p:spPr>
        <p:txBody>
          <a:bodyPr vert="horz" wrap="square" lIns="0" tIns="17145" rIns="0" bIns="0" rtlCol="0">
            <a:spAutoFit/>
          </a:bodyPr>
          <a:lstStyle/>
          <a:p>
            <a:pPr marL="61594">
              <a:lnSpc>
                <a:spcPct val="100000"/>
              </a:lnSpc>
              <a:spcBef>
                <a:spcPts val="135"/>
              </a:spcBef>
            </a:pPr>
            <a:r>
              <a:rPr lang="ja-JP" altLang="en-US" sz="700" spc="-35">
                <a:solidFill>
                  <a:srgbClr val="FFFFFF"/>
                </a:solidFill>
                <a:latin typeface="Arial Unicode MS"/>
                <a:cs typeface="Arial Unicode MS"/>
              </a:rPr>
              <a:t>おすすめ人気</a:t>
            </a:r>
            <a:r>
              <a:rPr sz="700" spc="-35" dirty="0" err="1">
                <a:solidFill>
                  <a:srgbClr val="FFFFFF"/>
                </a:solidFill>
                <a:latin typeface="Arial Unicode MS"/>
                <a:cs typeface="Arial Unicode MS"/>
              </a:rPr>
              <a:t>オ</a:t>
            </a:r>
            <a:r>
              <a:rPr sz="700" spc="-5" dirty="0" err="1">
                <a:solidFill>
                  <a:srgbClr val="FFFFFF"/>
                </a:solidFill>
                <a:latin typeface="Arial Unicode MS"/>
                <a:cs typeface="Arial Unicode MS"/>
              </a:rPr>
              <a:t>プ</a:t>
            </a:r>
            <a:r>
              <a:rPr sz="700" spc="-100" dirty="0" err="1">
                <a:solidFill>
                  <a:srgbClr val="FFFFFF"/>
                </a:solidFill>
                <a:latin typeface="Arial Unicode MS"/>
                <a:cs typeface="Arial Unicode MS"/>
              </a:rPr>
              <a:t>シ</a:t>
            </a:r>
            <a:r>
              <a:rPr sz="700" spc="-114" dirty="0" err="1">
                <a:solidFill>
                  <a:srgbClr val="FFFFFF"/>
                </a:solidFill>
                <a:latin typeface="Arial Unicode MS"/>
                <a:cs typeface="Arial Unicode MS"/>
              </a:rPr>
              <a:t>ョ</a:t>
            </a:r>
            <a:r>
              <a:rPr sz="700" spc="5" dirty="0" err="1">
                <a:solidFill>
                  <a:srgbClr val="FFFFFF"/>
                </a:solidFill>
                <a:latin typeface="Arial Unicode MS"/>
                <a:cs typeface="Arial Unicode MS"/>
              </a:rPr>
              <a:t>ン</a:t>
            </a:r>
            <a:r>
              <a:rPr lang="ja-JP" altLang="en-US" sz="700" spc="5">
                <a:solidFill>
                  <a:srgbClr val="FFFFFF"/>
                </a:solidFill>
                <a:latin typeface="Arial Unicode MS"/>
                <a:cs typeface="Arial Unicode MS"/>
              </a:rPr>
              <a:t>！</a:t>
            </a:r>
            <a:endParaRPr sz="700" dirty="0">
              <a:latin typeface="Arial Unicode MS"/>
              <a:cs typeface="Arial Unicode MS"/>
            </a:endParaRPr>
          </a:p>
        </p:txBody>
      </p:sp>
      <p:sp>
        <p:nvSpPr>
          <p:cNvPr id="230" name="object 230"/>
          <p:cNvSpPr txBox="1"/>
          <p:nvPr/>
        </p:nvSpPr>
        <p:spPr>
          <a:xfrm>
            <a:off x="3923995" y="5871578"/>
            <a:ext cx="540385" cy="125034"/>
          </a:xfrm>
          <a:prstGeom prst="rect">
            <a:avLst/>
          </a:prstGeom>
          <a:solidFill>
            <a:srgbClr val="A0A0A2"/>
          </a:solidFill>
        </p:spPr>
        <p:txBody>
          <a:bodyPr vert="horz" wrap="square" lIns="0" tIns="17145" rIns="0" bIns="0" rtlCol="0">
            <a:spAutoFit/>
          </a:bodyPr>
          <a:lstStyle/>
          <a:p>
            <a:pPr marL="61594">
              <a:lnSpc>
                <a:spcPct val="100000"/>
              </a:lnSpc>
              <a:spcBef>
                <a:spcPts val="135"/>
              </a:spcBef>
            </a:pPr>
            <a:r>
              <a:rPr sz="700" spc="-3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オ</a:t>
            </a:r>
            <a:r>
              <a:rPr sz="700" spc="-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700" spc="-100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シ</a:t>
            </a:r>
            <a:r>
              <a:rPr sz="700" spc="-114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ョ</a:t>
            </a:r>
            <a:r>
              <a:rPr sz="700" spc="5" dirty="0">
                <a:solidFill>
                  <a:srgbClr val="FFFFFF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</a:t>
            </a:r>
            <a:endParaRPr sz="7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232" name="object 232"/>
          <p:cNvSpPr txBox="1"/>
          <p:nvPr/>
        </p:nvSpPr>
        <p:spPr>
          <a:xfrm>
            <a:off x="525798" y="9323572"/>
            <a:ext cx="1320800" cy="10964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768350" algn="l"/>
              </a:tabLst>
            </a:pPr>
            <a:r>
              <a:rPr sz="600" spc="-1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ゴ</a:t>
            </a:r>
            <a:r>
              <a:rPr sz="600" spc="-1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ミ</a:t>
            </a:r>
            <a:r>
              <a:rPr sz="60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袋</a:t>
            </a:r>
            <a:r>
              <a:rPr sz="600" spc="-1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00" spc="-1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00" spc="-1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00" spc="-1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パ</a:t>
            </a:r>
            <a:r>
              <a:rPr sz="600" spc="-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ー付</a:t>
            </a:r>
            <a:r>
              <a:rPr sz="6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	</a:t>
            </a:r>
            <a:r>
              <a:rPr sz="600" spc="-1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ゴ</a:t>
            </a:r>
            <a:r>
              <a:rPr sz="600" spc="-1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ミ</a:t>
            </a:r>
            <a:r>
              <a:rPr sz="60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袋</a:t>
            </a:r>
            <a:r>
              <a:rPr sz="600" spc="-1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00" spc="-1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00" spc="-1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00" spc="-1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パ</a:t>
            </a:r>
            <a:r>
              <a:rPr sz="600" spc="-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ー付</a:t>
            </a:r>
            <a:endParaRPr sz="6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233" name="object 233"/>
          <p:cNvSpPr txBox="1"/>
          <p:nvPr/>
        </p:nvSpPr>
        <p:spPr>
          <a:xfrm>
            <a:off x="1945132" y="9069512"/>
            <a:ext cx="621665" cy="237886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700" spc="-1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間</a:t>
            </a:r>
            <a:r>
              <a:rPr sz="700" spc="-1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口</a:t>
            </a:r>
            <a:r>
              <a:rPr sz="70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60cm</a:t>
            </a:r>
            <a:r>
              <a:rPr sz="700" spc="-1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endParaRPr sz="7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00" spc="-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ダ</a:t>
            </a:r>
            <a:r>
              <a:rPr sz="600" spc="-1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00" spc="-1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00" spc="-1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ボ</a:t>
            </a:r>
            <a:r>
              <a:rPr sz="600" spc="-1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00" spc="-1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600" spc="-1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00" spc="-1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小</a:t>
            </a:r>
            <a:r>
              <a:rPr sz="600" spc="-1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２</a:t>
            </a:r>
            <a:r>
              <a:rPr sz="600" spc="-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個</a:t>
            </a:r>
            <a:endParaRPr sz="6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234" name="object 234"/>
          <p:cNvSpPr txBox="1"/>
          <p:nvPr/>
        </p:nvSpPr>
        <p:spPr>
          <a:xfrm>
            <a:off x="2877604" y="9124924"/>
            <a:ext cx="1435100" cy="10964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600" spc="-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ダ</a:t>
            </a:r>
            <a:r>
              <a:rPr sz="600" spc="-1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00" spc="-1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00" spc="-1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ボ</a:t>
            </a:r>
            <a:r>
              <a:rPr sz="600" spc="-1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00" spc="-1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60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00" spc="-114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大</a:t>
            </a:r>
            <a:r>
              <a:rPr sz="600" spc="-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</a:t>
            </a:r>
            <a:r>
              <a:rPr sz="60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個</a:t>
            </a:r>
            <a:r>
              <a:rPr sz="600" spc="-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600" spc="-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600" spc="-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ダ</a:t>
            </a:r>
            <a:r>
              <a:rPr sz="600" spc="-1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00" spc="-1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00" spc="-1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ボ</a:t>
            </a:r>
            <a:r>
              <a:rPr sz="600" spc="-1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00" spc="-1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60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00" spc="-114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大</a:t>
            </a:r>
            <a:r>
              <a:rPr sz="600" spc="-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</a:t>
            </a:r>
            <a:r>
              <a:rPr sz="60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個</a:t>
            </a:r>
            <a:r>
              <a:rPr sz="600" spc="-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235" name="object 235"/>
          <p:cNvSpPr txBox="1"/>
          <p:nvPr/>
        </p:nvSpPr>
        <p:spPr>
          <a:xfrm>
            <a:off x="2877286" y="9222125"/>
            <a:ext cx="1329055" cy="21146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90"/>
              </a:spcBef>
            </a:pPr>
            <a:r>
              <a:rPr sz="600" spc="-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ダ</a:t>
            </a:r>
            <a:r>
              <a:rPr sz="600" spc="-1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00" spc="-1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00" spc="-1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ボ</a:t>
            </a:r>
            <a:r>
              <a:rPr sz="600" spc="-1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00" spc="-1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600" spc="-1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00" spc="-1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小</a:t>
            </a:r>
            <a:r>
              <a:rPr sz="600" spc="-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</a:t>
            </a:r>
            <a:r>
              <a:rPr sz="60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個</a:t>
            </a:r>
            <a:r>
              <a:rPr sz="600" spc="-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60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600" spc="-1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ゴ</a:t>
            </a:r>
            <a:r>
              <a:rPr sz="600" spc="-1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ミ</a:t>
            </a:r>
            <a:r>
              <a:rPr sz="60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袋</a:t>
            </a:r>
            <a:r>
              <a:rPr sz="600" spc="-1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00" spc="-1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00" spc="-1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00" spc="-1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パ</a:t>
            </a:r>
            <a:r>
              <a:rPr sz="600" spc="-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ー付 </a:t>
            </a:r>
            <a:r>
              <a:rPr sz="600" spc="-1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ゴ</a:t>
            </a:r>
            <a:r>
              <a:rPr sz="600" spc="-1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ミ</a:t>
            </a:r>
            <a:r>
              <a:rPr sz="60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袋</a:t>
            </a:r>
            <a:r>
              <a:rPr sz="600" spc="-1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00" spc="-1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00" spc="-1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00" spc="-1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パ</a:t>
            </a:r>
            <a:r>
              <a:rPr sz="600" spc="-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ー付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237" name="object 237"/>
          <p:cNvSpPr txBox="1"/>
          <p:nvPr/>
        </p:nvSpPr>
        <p:spPr>
          <a:xfrm>
            <a:off x="2877573" y="8862852"/>
            <a:ext cx="1423035" cy="24538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18100"/>
              </a:lnSpc>
              <a:spcBef>
                <a:spcPts val="95"/>
              </a:spcBef>
              <a:tabLst>
                <a:tab pos="777240" algn="l"/>
              </a:tabLst>
            </a:pPr>
            <a:r>
              <a:rPr sz="7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家</a:t>
            </a:r>
            <a:r>
              <a:rPr sz="7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電</a:t>
            </a:r>
            <a:r>
              <a:rPr sz="70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収</a:t>
            </a:r>
            <a:r>
              <a:rPr sz="70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納</a:t>
            </a:r>
            <a:r>
              <a:rPr sz="700" spc="-229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r>
              <a:rPr sz="700" spc="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（</a:t>
            </a:r>
            <a:r>
              <a:rPr sz="70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大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型</a:t>
            </a:r>
            <a:r>
              <a:rPr sz="70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ボ</a:t>
            </a:r>
            <a:r>
              <a:rPr sz="700" spc="-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70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70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700" spc="-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70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70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） </a:t>
            </a:r>
            <a:r>
              <a:rPr sz="700" spc="-10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間口</a:t>
            </a:r>
            <a:r>
              <a:rPr sz="700" spc="-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90cm</a:t>
            </a:r>
            <a:r>
              <a:rPr sz="700" spc="-1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	</a:t>
            </a:r>
            <a:r>
              <a:rPr sz="700" spc="-1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間</a:t>
            </a:r>
            <a:r>
              <a:rPr sz="700" spc="-1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口</a:t>
            </a:r>
            <a:r>
              <a:rPr sz="70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75cm</a:t>
            </a:r>
            <a:r>
              <a:rPr sz="700" spc="-1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endParaRPr sz="7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241" name="object 241"/>
          <p:cNvSpPr txBox="1"/>
          <p:nvPr/>
        </p:nvSpPr>
        <p:spPr>
          <a:xfrm>
            <a:off x="3739400" y="7895638"/>
            <a:ext cx="3188335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0645" indent="-68580">
              <a:lnSpc>
                <a:spcPts val="585"/>
              </a:lnSpc>
              <a:spcBef>
                <a:spcPts val="105"/>
              </a:spcBef>
              <a:buSzPct val="80000"/>
              <a:buChar char="○"/>
              <a:tabLst>
                <a:tab pos="81280" algn="l"/>
              </a:tabLst>
            </a:pPr>
            <a:r>
              <a:rPr sz="500" spc="-1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ワ</a:t>
            </a:r>
            <a:r>
              <a:rPr sz="500" spc="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ゴ</a:t>
            </a:r>
            <a:r>
              <a:rPr sz="500" spc="-1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ンは</a:t>
            </a:r>
            <a:r>
              <a:rPr sz="500" spc="-6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キ</a:t>
            </a:r>
            <a:r>
              <a:rPr sz="500" spc="-5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ャ</a:t>
            </a:r>
            <a:r>
              <a:rPr sz="500" spc="-3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500" spc="-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500" spc="1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500" spc="-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付</a:t>
            </a:r>
            <a:r>
              <a:rPr sz="500" spc="-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き</a:t>
            </a:r>
            <a:r>
              <a:rPr sz="50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で</a:t>
            </a:r>
            <a:r>
              <a:rPr sz="500" spc="1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00" spc="6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r>
              <a:rPr sz="500" spc="3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床</a:t>
            </a:r>
            <a:r>
              <a:rPr sz="500" spc="1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材は</a:t>
            </a:r>
            <a:r>
              <a:rPr sz="500" spc="3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耐摩耗</a:t>
            </a:r>
            <a:r>
              <a:rPr sz="50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性・</a:t>
            </a:r>
            <a:r>
              <a:rPr sz="500" spc="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耐</a:t>
            </a:r>
            <a:r>
              <a:rPr sz="500" spc="-6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キ</a:t>
            </a:r>
            <a:r>
              <a:rPr sz="500" spc="-5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ャ</a:t>
            </a:r>
            <a:r>
              <a:rPr sz="500" spc="-3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500" spc="-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500" spc="1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</a:t>
            </a:r>
            <a:r>
              <a:rPr sz="500" spc="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性に</a:t>
            </a:r>
            <a:r>
              <a:rPr sz="500" spc="1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優</a:t>
            </a:r>
            <a:r>
              <a:rPr sz="500" spc="-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れ</a:t>
            </a:r>
            <a:r>
              <a:rPr sz="500" spc="-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た</a:t>
            </a:r>
            <a:r>
              <a:rPr sz="500" spc="-1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も</a:t>
            </a:r>
            <a:r>
              <a:rPr sz="500" spc="-1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500" spc="-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を</a:t>
            </a:r>
            <a:r>
              <a:rPr sz="500" spc="3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ご使</a:t>
            </a:r>
            <a:r>
              <a:rPr sz="500" spc="-2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r>
              <a:rPr sz="500" spc="-5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く</a:t>
            </a:r>
            <a:r>
              <a:rPr sz="500" spc="-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ださ</a:t>
            </a:r>
            <a:r>
              <a:rPr sz="500" spc="2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</a:t>
            </a:r>
            <a:r>
              <a:rPr sz="500" spc="3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5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80645" indent="-68580">
              <a:lnSpc>
                <a:spcPts val="585"/>
              </a:lnSpc>
              <a:buSzPct val="80000"/>
              <a:buChar char="○"/>
              <a:tabLst>
                <a:tab pos="81280" algn="l"/>
              </a:tabLst>
            </a:pPr>
            <a:r>
              <a:rPr sz="500" spc="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ご使</a:t>
            </a:r>
            <a:r>
              <a:rPr sz="500" spc="1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用の</a:t>
            </a:r>
            <a:r>
              <a:rPr sz="500" spc="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環</a:t>
            </a:r>
            <a:r>
              <a:rPr sz="50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境</a:t>
            </a:r>
            <a:r>
              <a:rPr sz="500" spc="-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</a:t>
            </a:r>
            <a:r>
              <a:rPr sz="500" spc="-5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よっ</a:t>
            </a:r>
            <a:r>
              <a:rPr sz="500" spc="-1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て</a:t>
            </a:r>
            <a:r>
              <a:rPr sz="500" spc="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は</a:t>
            </a:r>
            <a:r>
              <a:rPr sz="500" spc="3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500" spc="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床</a:t>
            </a:r>
            <a:r>
              <a:rPr sz="50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材</a:t>
            </a:r>
            <a:r>
              <a:rPr sz="500" spc="-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にキ</a:t>
            </a:r>
            <a:r>
              <a:rPr sz="500" spc="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ズ</a:t>
            </a:r>
            <a:r>
              <a:rPr sz="500" spc="3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が</a:t>
            </a:r>
            <a:r>
              <a:rPr sz="500" spc="-3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付</a:t>
            </a:r>
            <a:r>
              <a:rPr sz="500" spc="-4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く</a:t>
            </a:r>
            <a:r>
              <a:rPr sz="500" spc="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場</a:t>
            </a:r>
            <a:r>
              <a:rPr sz="500" spc="1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合</a:t>
            </a:r>
            <a:r>
              <a:rPr sz="500" spc="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が</a:t>
            </a:r>
            <a:r>
              <a:rPr sz="50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ご</a:t>
            </a:r>
            <a:r>
              <a:rPr sz="500" spc="1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ざ</a:t>
            </a:r>
            <a:r>
              <a:rPr sz="500" spc="-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い</a:t>
            </a:r>
            <a:r>
              <a:rPr sz="500" spc="-3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00" spc="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00" spc="5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r>
              <a:rPr sz="500" spc="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市</a:t>
            </a:r>
            <a:r>
              <a:rPr sz="500" spc="1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販の</a:t>
            </a:r>
            <a:r>
              <a:rPr sz="500" spc="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保</a:t>
            </a:r>
            <a:r>
              <a:rPr sz="50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護</a:t>
            </a:r>
            <a:r>
              <a:rPr sz="500" spc="-7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マ</a:t>
            </a:r>
            <a:r>
              <a:rPr sz="500" spc="-13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500" spc="-5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500" spc="1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の</a:t>
            </a:r>
            <a:r>
              <a:rPr sz="500" spc="2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併</a:t>
            </a:r>
            <a:r>
              <a:rPr sz="500" spc="-1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r>
              <a:rPr sz="500" spc="-3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を</a:t>
            </a:r>
            <a:r>
              <a:rPr sz="500" spc="-1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お</a:t>
            </a:r>
            <a:r>
              <a:rPr sz="500" spc="-1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00" spc="-1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00" spc="-4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め</a:t>
            </a:r>
            <a:r>
              <a:rPr sz="500" spc="-5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し</a:t>
            </a:r>
            <a:r>
              <a:rPr sz="500" spc="-35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ま</a:t>
            </a:r>
            <a:r>
              <a:rPr sz="500" spc="1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す</a:t>
            </a:r>
            <a:r>
              <a:rPr sz="500" spc="30" dirty="0">
                <a:solidFill>
                  <a:srgbClr val="1B458D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。</a:t>
            </a:r>
            <a:endParaRPr sz="5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242" name="object 242"/>
          <p:cNvSpPr/>
          <p:nvPr/>
        </p:nvSpPr>
        <p:spPr>
          <a:xfrm>
            <a:off x="561441" y="9493593"/>
            <a:ext cx="607695" cy="292100"/>
          </a:xfrm>
          <a:custGeom>
            <a:avLst/>
            <a:gdLst/>
            <a:ahLst/>
            <a:cxnLst/>
            <a:rect l="l" t="t" r="r" b="b"/>
            <a:pathLst>
              <a:path w="607694" h="292100">
                <a:moveTo>
                  <a:pt x="607085" y="291934"/>
                </a:moveTo>
                <a:lnTo>
                  <a:pt x="0" y="291934"/>
                </a:lnTo>
                <a:lnTo>
                  <a:pt x="0" y="0"/>
                </a:lnTo>
                <a:lnTo>
                  <a:pt x="607085" y="0"/>
                </a:lnTo>
                <a:lnTo>
                  <a:pt x="607085" y="291934"/>
                </a:lnTo>
                <a:close/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43" name="object 243"/>
          <p:cNvSpPr/>
          <p:nvPr/>
        </p:nvSpPr>
        <p:spPr>
          <a:xfrm>
            <a:off x="572490" y="9506610"/>
            <a:ext cx="585470" cy="278765"/>
          </a:xfrm>
          <a:custGeom>
            <a:avLst/>
            <a:gdLst/>
            <a:ahLst/>
            <a:cxnLst/>
            <a:rect l="l" t="t" r="r" b="b"/>
            <a:pathLst>
              <a:path w="585469" h="278765">
                <a:moveTo>
                  <a:pt x="584987" y="278676"/>
                </a:moveTo>
                <a:lnTo>
                  <a:pt x="0" y="278676"/>
                </a:lnTo>
                <a:lnTo>
                  <a:pt x="0" y="0"/>
                </a:lnTo>
                <a:lnTo>
                  <a:pt x="584987" y="0"/>
                </a:lnTo>
                <a:lnTo>
                  <a:pt x="584987" y="278676"/>
                </a:lnTo>
                <a:close/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44" name="object 244"/>
          <p:cNvSpPr/>
          <p:nvPr/>
        </p:nvSpPr>
        <p:spPr>
          <a:xfrm>
            <a:off x="533692" y="9776852"/>
            <a:ext cx="662940" cy="15875"/>
          </a:xfrm>
          <a:custGeom>
            <a:avLst/>
            <a:gdLst/>
            <a:ahLst/>
            <a:cxnLst/>
            <a:rect l="l" t="t" r="r" b="b"/>
            <a:pathLst>
              <a:path w="662940" h="15875">
                <a:moveTo>
                  <a:pt x="0" y="15317"/>
                </a:moveTo>
                <a:lnTo>
                  <a:pt x="662584" y="15317"/>
                </a:lnTo>
                <a:lnTo>
                  <a:pt x="662584" y="0"/>
                </a:lnTo>
                <a:lnTo>
                  <a:pt x="0" y="0"/>
                </a:lnTo>
                <a:lnTo>
                  <a:pt x="0" y="153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45" name="object 245"/>
          <p:cNvSpPr/>
          <p:nvPr/>
        </p:nvSpPr>
        <p:spPr>
          <a:xfrm>
            <a:off x="532161" y="9775321"/>
            <a:ext cx="666115" cy="18415"/>
          </a:xfrm>
          <a:custGeom>
            <a:avLst/>
            <a:gdLst/>
            <a:ahLst/>
            <a:cxnLst/>
            <a:rect l="l" t="t" r="r" b="b"/>
            <a:pathLst>
              <a:path w="666115" h="18415">
                <a:moveTo>
                  <a:pt x="0" y="18378"/>
                </a:moveTo>
                <a:lnTo>
                  <a:pt x="665645" y="18378"/>
                </a:lnTo>
                <a:lnTo>
                  <a:pt x="665645" y="0"/>
                </a:lnTo>
                <a:lnTo>
                  <a:pt x="0" y="0"/>
                </a:lnTo>
                <a:lnTo>
                  <a:pt x="0" y="18378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46" name="object 246"/>
          <p:cNvSpPr/>
          <p:nvPr/>
        </p:nvSpPr>
        <p:spPr>
          <a:xfrm>
            <a:off x="576580" y="9509341"/>
            <a:ext cx="155575" cy="264795"/>
          </a:xfrm>
          <a:custGeom>
            <a:avLst/>
            <a:gdLst/>
            <a:ahLst/>
            <a:cxnLst/>
            <a:rect l="l" t="t" r="r" b="b"/>
            <a:pathLst>
              <a:path w="155575" h="264795">
                <a:moveTo>
                  <a:pt x="129362" y="0"/>
                </a:moveTo>
                <a:lnTo>
                  <a:pt x="26034" y="0"/>
                </a:lnTo>
                <a:lnTo>
                  <a:pt x="15928" y="2055"/>
                </a:lnTo>
                <a:lnTo>
                  <a:pt x="7650" y="7650"/>
                </a:lnTo>
                <a:lnTo>
                  <a:pt x="2055" y="15928"/>
                </a:lnTo>
                <a:lnTo>
                  <a:pt x="0" y="26035"/>
                </a:lnTo>
                <a:lnTo>
                  <a:pt x="0" y="238366"/>
                </a:lnTo>
                <a:lnTo>
                  <a:pt x="2055" y="248472"/>
                </a:lnTo>
                <a:lnTo>
                  <a:pt x="7650" y="256751"/>
                </a:lnTo>
                <a:lnTo>
                  <a:pt x="15928" y="262346"/>
                </a:lnTo>
                <a:lnTo>
                  <a:pt x="26034" y="264401"/>
                </a:lnTo>
                <a:lnTo>
                  <a:pt x="129362" y="264401"/>
                </a:lnTo>
                <a:lnTo>
                  <a:pt x="139468" y="262346"/>
                </a:lnTo>
                <a:lnTo>
                  <a:pt x="147747" y="256751"/>
                </a:lnTo>
                <a:lnTo>
                  <a:pt x="153341" y="248472"/>
                </a:lnTo>
                <a:lnTo>
                  <a:pt x="155397" y="238366"/>
                </a:lnTo>
                <a:lnTo>
                  <a:pt x="155397" y="26035"/>
                </a:lnTo>
                <a:lnTo>
                  <a:pt x="153341" y="15928"/>
                </a:lnTo>
                <a:lnTo>
                  <a:pt x="147747" y="7650"/>
                </a:lnTo>
                <a:lnTo>
                  <a:pt x="139468" y="2055"/>
                </a:lnTo>
                <a:lnTo>
                  <a:pt x="129362" y="0"/>
                </a:lnTo>
                <a:close/>
              </a:path>
            </a:pathLst>
          </a:custGeom>
          <a:solidFill>
            <a:srgbClr val="D9D9DA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47" name="object 247"/>
          <p:cNvSpPr/>
          <p:nvPr/>
        </p:nvSpPr>
        <p:spPr>
          <a:xfrm>
            <a:off x="576580" y="9509341"/>
            <a:ext cx="155575" cy="264795"/>
          </a:xfrm>
          <a:custGeom>
            <a:avLst/>
            <a:gdLst/>
            <a:ahLst/>
            <a:cxnLst/>
            <a:rect l="l" t="t" r="r" b="b"/>
            <a:pathLst>
              <a:path w="155575" h="264795">
                <a:moveTo>
                  <a:pt x="155397" y="238366"/>
                </a:moveTo>
                <a:lnTo>
                  <a:pt x="153341" y="248472"/>
                </a:lnTo>
                <a:lnTo>
                  <a:pt x="147747" y="256751"/>
                </a:lnTo>
                <a:lnTo>
                  <a:pt x="139468" y="262346"/>
                </a:lnTo>
                <a:lnTo>
                  <a:pt x="129362" y="264401"/>
                </a:lnTo>
                <a:lnTo>
                  <a:pt x="26034" y="264401"/>
                </a:lnTo>
                <a:lnTo>
                  <a:pt x="15928" y="262346"/>
                </a:lnTo>
                <a:lnTo>
                  <a:pt x="7650" y="256751"/>
                </a:lnTo>
                <a:lnTo>
                  <a:pt x="2055" y="248472"/>
                </a:lnTo>
                <a:lnTo>
                  <a:pt x="0" y="238366"/>
                </a:lnTo>
                <a:lnTo>
                  <a:pt x="0" y="26035"/>
                </a:lnTo>
                <a:lnTo>
                  <a:pt x="2055" y="15928"/>
                </a:lnTo>
                <a:lnTo>
                  <a:pt x="7650" y="7650"/>
                </a:lnTo>
                <a:lnTo>
                  <a:pt x="15928" y="2055"/>
                </a:lnTo>
                <a:lnTo>
                  <a:pt x="26034" y="0"/>
                </a:lnTo>
                <a:lnTo>
                  <a:pt x="129362" y="0"/>
                </a:lnTo>
                <a:lnTo>
                  <a:pt x="139468" y="2055"/>
                </a:lnTo>
                <a:lnTo>
                  <a:pt x="147747" y="7650"/>
                </a:lnTo>
                <a:lnTo>
                  <a:pt x="153341" y="15928"/>
                </a:lnTo>
                <a:lnTo>
                  <a:pt x="155397" y="26035"/>
                </a:lnTo>
                <a:lnTo>
                  <a:pt x="155397" y="238366"/>
                </a:lnTo>
                <a:close/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584396" y="9517310"/>
            <a:ext cx="139763" cy="25243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49" name="object 249"/>
          <p:cNvSpPr/>
          <p:nvPr/>
        </p:nvSpPr>
        <p:spPr>
          <a:xfrm>
            <a:off x="736663" y="9509341"/>
            <a:ext cx="155575" cy="264795"/>
          </a:xfrm>
          <a:custGeom>
            <a:avLst/>
            <a:gdLst/>
            <a:ahLst/>
            <a:cxnLst/>
            <a:rect l="l" t="t" r="r" b="b"/>
            <a:pathLst>
              <a:path w="155575" h="264795">
                <a:moveTo>
                  <a:pt x="129349" y="0"/>
                </a:moveTo>
                <a:lnTo>
                  <a:pt x="26035" y="0"/>
                </a:lnTo>
                <a:lnTo>
                  <a:pt x="15928" y="2055"/>
                </a:lnTo>
                <a:lnTo>
                  <a:pt x="7650" y="7650"/>
                </a:lnTo>
                <a:lnTo>
                  <a:pt x="2055" y="15928"/>
                </a:lnTo>
                <a:lnTo>
                  <a:pt x="0" y="26035"/>
                </a:lnTo>
                <a:lnTo>
                  <a:pt x="0" y="238366"/>
                </a:lnTo>
                <a:lnTo>
                  <a:pt x="2055" y="248472"/>
                </a:lnTo>
                <a:lnTo>
                  <a:pt x="7650" y="256751"/>
                </a:lnTo>
                <a:lnTo>
                  <a:pt x="15928" y="262346"/>
                </a:lnTo>
                <a:lnTo>
                  <a:pt x="26035" y="264401"/>
                </a:lnTo>
                <a:lnTo>
                  <a:pt x="129349" y="264401"/>
                </a:lnTo>
                <a:lnTo>
                  <a:pt x="139463" y="262346"/>
                </a:lnTo>
                <a:lnTo>
                  <a:pt x="147745" y="256751"/>
                </a:lnTo>
                <a:lnTo>
                  <a:pt x="153341" y="248472"/>
                </a:lnTo>
                <a:lnTo>
                  <a:pt x="155397" y="238366"/>
                </a:lnTo>
                <a:lnTo>
                  <a:pt x="155397" y="26035"/>
                </a:lnTo>
                <a:lnTo>
                  <a:pt x="153341" y="15928"/>
                </a:lnTo>
                <a:lnTo>
                  <a:pt x="147745" y="7650"/>
                </a:lnTo>
                <a:lnTo>
                  <a:pt x="139463" y="2055"/>
                </a:lnTo>
                <a:lnTo>
                  <a:pt x="129349" y="0"/>
                </a:lnTo>
                <a:close/>
              </a:path>
            </a:pathLst>
          </a:custGeom>
          <a:solidFill>
            <a:srgbClr val="D9D9DA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50" name="object 250"/>
          <p:cNvSpPr/>
          <p:nvPr/>
        </p:nvSpPr>
        <p:spPr>
          <a:xfrm>
            <a:off x="736663" y="9509341"/>
            <a:ext cx="155575" cy="264795"/>
          </a:xfrm>
          <a:custGeom>
            <a:avLst/>
            <a:gdLst/>
            <a:ahLst/>
            <a:cxnLst/>
            <a:rect l="l" t="t" r="r" b="b"/>
            <a:pathLst>
              <a:path w="155575" h="264795">
                <a:moveTo>
                  <a:pt x="155397" y="238366"/>
                </a:moveTo>
                <a:lnTo>
                  <a:pt x="153341" y="248472"/>
                </a:lnTo>
                <a:lnTo>
                  <a:pt x="147745" y="256751"/>
                </a:lnTo>
                <a:lnTo>
                  <a:pt x="139463" y="262346"/>
                </a:lnTo>
                <a:lnTo>
                  <a:pt x="129349" y="264401"/>
                </a:lnTo>
                <a:lnTo>
                  <a:pt x="26035" y="264401"/>
                </a:lnTo>
                <a:lnTo>
                  <a:pt x="15928" y="262346"/>
                </a:lnTo>
                <a:lnTo>
                  <a:pt x="7650" y="256751"/>
                </a:lnTo>
                <a:lnTo>
                  <a:pt x="2055" y="248472"/>
                </a:lnTo>
                <a:lnTo>
                  <a:pt x="0" y="238366"/>
                </a:lnTo>
                <a:lnTo>
                  <a:pt x="0" y="26035"/>
                </a:lnTo>
                <a:lnTo>
                  <a:pt x="2055" y="15928"/>
                </a:lnTo>
                <a:lnTo>
                  <a:pt x="7650" y="7650"/>
                </a:lnTo>
                <a:lnTo>
                  <a:pt x="15928" y="2055"/>
                </a:lnTo>
                <a:lnTo>
                  <a:pt x="26035" y="0"/>
                </a:lnTo>
                <a:lnTo>
                  <a:pt x="129349" y="0"/>
                </a:lnTo>
                <a:lnTo>
                  <a:pt x="139463" y="2055"/>
                </a:lnTo>
                <a:lnTo>
                  <a:pt x="147745" y="7650"/>
                </a:lnTo>
                <a:lnTo>
                  <a:pt x="153341" y="15928"/>
                </a:lnTo>
                <a:lnTo>
                  <a:pt x="155397" y="26035"/>
                </a:lnTo>
                <a:lnTo>
                  <a:pt x="155397" y="238366"/>
                </a:lnTo>
                <a:close/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51" name="object 251"/>
          <p:cNvSpPr/>
          <p:nvPr/>
        </p:nvSpPr>
        <p:spPr>
          <a:xfrm>
            <a:off x="744480" y="9517310"/>
            <a:ext cx="139763" cy="25243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52" name="object 252"/>
          <p:cNvSpPr/>
          <p:nvPr/>
        </p:nvSpPr>
        <p:spPr>
          <a:xfrm>
            <a:off x="896619" y="9509341"/>
            <a:ext cx="155575" cy="264795"/>
          </a:xfrm>
          <a:custGeom>
            <a:avLst/>
            <a:gdLst/>
            <a:ahLst/>
            <a:cxnLst/>
            <a:rect l="l" t="t" r="r" b="b"/>
            <a:pathLst>
              <a:path w="155575" h="264795">
                <a:moveTo>
                  <a:pt x="129362" y="0"/>
                </a:moveTo>
                <a:lnTo>
                  <a:pt x="26022" y="0"/>
                </a:lnTo>
                <a:lnTo>
                  <a:pt x="15923" y="2055"/>
                </a:lnTo>
                <a:lnTo>
                  <a:pt x="7648" y="7650"/>
                </a:lnTo>
                <a:lnTo>
                  <a:pt x="2055" y="15928"/>
                </a:lnTo>
                <a:lnTo>
                  <a:pt x="0" y="26035"/>
                </a:lnTo>
                <a:lnTo>
                  <a:pt x="0" y="238366"/>
                </a:lnTo>
                <a:lnTo>
                  <a:pt x="2055" y="248472"/>
                </a:lnTo>
                <a:lnTo>
                  <a:pt x="7648" y="256751"/>
                </a:lnTo>
                <a:lnTo>
                  <a:pt x="15923" y="262346"/>
                </a:lnTo>
                <a:lnTo>
                  <a:pt x="26022" y="264401"/>
                </a:lnTo>
                <a:lnTo>
                  <a:pt x="129362" y="264401"/>
                </a:lnTo>
                <a:lnTo>
                  <a:pt x="139470" y="262346"/>
                </a:lnTo>
                <a:lnTo>
                  <a:pt x="147753" y="256751"/>
                </a:lnTo>
                <a:lnTo>
                  <a:pt x="153352" y="248472"/>
                </a:lnTo>
                <a:lnTo>
                  <a:pt x="155409" y="238366"/>
                </a:lnTo>
                <a:lnTo>
                  <a:pt x="155409" y="26035"/>
                </a:lnTo>
                <a:lnTo>
                  <a:pt x="153352" y="15928"/>
                </a:lnTo>
                <a:lnTo>
                  <a:pt x="147753" y="7650"/>
                </a:lnTo>
                <a:lnTo>
                  <a:pt x="139470" y="2055"/>
                </a:lnTo>
                <a:lnTo>
                  <a:pt x="129362" y="0"/>
                </a:lnTo>
                <a:close/>
              </a:path>
            </a:pathLst>
          </a:custGeom>
          <a:solidFill>
            <a:srgbClr val="D9D9DA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53" name="object 253"/>
          <p:cNvSpPr/>
          <p:nvPr/>
        </p:nvSpPr>
        <p:spPr>
          <a:xfrm>
            <a:off x="896619" y="9509341"/>
            <a:ext cx="155575" cy="264795"/>
          </a:xfrm>
          <a:custGeom>
            <a:avLst/>
            <a:gdLst/>
            <a:ahLst/>
            <a:cxnLst/>
            <a:rect l="l" t="t" r="r" b="b"/>
            <a:pathLst>
              <a:path w="155575" h="264795">
                <a:moveTo>
                  <a:pt x="155409" y="238366"/>
                </a:moveTo>
                <a:lnTo>
                  <a:pt x="153352" y="248472"/>
                </a:lnTo>
                <a:lnTo>
                  <a:pt x="147753" y="256751"/>
                </a:lnTo>
                <a:lnTo>
                  <a:pt x="139470" y="262346"/>
                </a:lnTo>
                <a:lnTo>
                  <a:pt x="129362" y="264401"/>
                </a:lnTo>
                <a:lnTo>
                  <a:pt x="26022" y="264401"/>
                </a:lnTo>
                <a:lnTo>
                  <a:pt x="15923" y="262346"/>
                </a:lnTo>
                <a:lnTo>
                  <a:pt x="7648" y="256751"/>
                </a:lnTo>
                <a:lnTo>
                  <a:pt x="2055" y="248472"/>
                </a:lnTo>
                <a:lnTo>
                  <a:pt x="0" y="238366"/>
                </a:lnTo>
                <a:lnTo>
                  <a:pt x="0" y="26035"/>
                </a:lnTo>
                <a:lnTo>
                  <a:pt x="2055" y="15928"/>
                </a:lnTo>
                <a:lnTo>
                  <a:pt x="7648" y="7650"/>
                </a:lnTo>
                <a:lnTo>
                  <a:pt x="15923" y="2055"/>
                </a:lnTo>
                <a:lnTo>
                  <a:pt x="26022" y="0"/>
                </a:lnTo>
                <a:lnTo>
                  <a:pt x="129362" y="0"/>
                </a:lnTo>
                <a:lnTo>
                  <a:pt x="139470" y="2055"/>
                </a:lnTo>
                <a:lnTo>
                  <a:pt x="147753" y="7650"/>
                </a:lnTo>
                <a:lnTo>
                  <a:pt x="153352" y="15928"/>
                </a:lnTo>
                <a:lnTo>
                  <a:pt x="155409" y="26035"/>
                </a:lnTo>
                <a:lnTo>
                  <a:pt x="155409" y="238366"/>
                </a:lnTo>
                <a:close/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54" name="object 254"/>
          <p:cNvSpPr/>
          <p:nvPr/>
        </p:nvSpPr>
        <p:spPr>
          <a:xfrm>
            <a:off x="904436" y="9517310"/>
            <a:ext cx="139776" cy="25243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55" name="object 255"/>
          <p:cNvSpPr/>
          <p:nvPr/>
        </p:nvSpPr>
        <p:spPr>
          <a:xfrm>
            <a:off x="1055319" y="9506369"/>
            <a:ext cx="15875" cy="270510"/>
          </a:xfrm>
          <a:custGeom>
            <a:avLst/>
            <a:gdLst/>
            <a:ahLst/>
            <a:cxnLst/>
            <a:rect l="l" t="t" r="r" b="b"/>
            <a:pathLst>
              <a:path w="15875" h="270509">
                <a:moveTo>
                  <a:pt x="0" y="270230"/>
                </a:moveTo>
                <a:lnTo>
                  <a:pt x="15303" y="270230"/>
                </a:lnTo>
                <a:lnTo>
                  <a:pt x="15303" y="0"/>
                </a:lnTo>
                <a:lnTo>
                  <a:pt x="0" y="0"/>
                </a:lnTo>
                <a:lnTo>
                  <a:pt x="0" y="2702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56" name="object 256"/>
          <p:cNvSpPr/>
          <p:nvPr/>
        </p:nvSpPr>
        <p:spPr>
          <a:xfrm>
            <a:off x="1053788" y="9504839"/>
            <a:ext cx="18415" cy="273685"/>
          </a:xfrm>
          <a:custGeom>
            <a:avLst/>
            <a:gdLst/>
            <a:ahLst/>
            <a:cxnLst/>
            <a:rect l="l" t="t" r="r" b="b"/>
            <a:pathLst>
              <a:path w="18415" h="273684">
                <a:moveTo>
                  <a:pt x="0" y="273291"/>
                </a:moveTo>
                <a:lnTo>
                  <a:pt x="18364" y="273291"/>
                </a:lnTo>
                <a:lnTo>
                  <a:pt x="18364" y="0"/>
                </a:lnTo>
                <a:lnTo>
                  <a:pt x="0" y="0"/>
                </a:lnTo>
                <a:lnTo>
                  <a:pt x="0" y="273291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57" name="object 257"/>
          <p:cNvSpPr/>
          <p:nvPr/>
        </p:nvSpPr>
        <p:spPr>
          <a:xfrm>
            <a:off x="2062645" y="9786163"/>
            <a:ext cx="406400" cy="0"/>
          </a:xfrm>
          <a:custGeom>
            <a:avLst/>
            <a:gdLst/>
            <a:ahLst/>
            <a:cxnLst/>
            <a:rect l="l" t="t" r="r" b="b"/>
            <a:pathLst>
              <a:path w="406400">
                <a:moveTo>
                  <a:pt x="0" y="0"/>
                </a:moveTo>
                <a:lnTo>
                  <a:pt x="406260" y="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58" name="object 258"/>
          <p:cNvSpPr/>
          <p:nvPr/>
        </p:nvSpPr>
        <p:spPr>
          <a:xfrm>
            <a:off x="2062645" y="9784892"/>
            <a:ext cx="405130" cy="0"/>
          </a:xfrm>
          <a:custGeom>
            <a:avLst/>
            <a:gdLst/>
            <a:ahLst/>
            <a:cxnLst/>
            <a:rect l="l" t="t" r="r" b="b"/>
            <a:pathLst>
              <a:path w="405130">
                <a:moveTo>
                  <a:pt x="0" y="0"/>
                </a:moveTo>
                <a:lnTo>
                  <a:pt x="404736" y="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59" name="object 259"/>
          <p:cNvSpPr/>
          <p:nvPr/>
        </p:nvSpPr>
        <p:spPr>
          <a:xfrm>
            <a:off x="2064175" y="9494697"/>
            <a:ext cx="0" cy="289560"/>
          </a:xfrm>
          <a:custGeom>
            <a:avLst/>
            <a:gdLst/>
            <a:ahLst/>
            <a:cxnLst/>
            <a:rect l="l" t="t" r="r" b="b"/>
            <a:pathLst>
              <a:path h="289559">
                <a:moveTo>
                  <a:pt x="0" y="0"/>
                </a:moveTo>
                <a:lnTo>
                  <a:pt x="0" y="28956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60" name="object 260"/>
          <p:cNvSpPr/>
          <p:nvPr/>
        </p:nvSpPr>
        <p:spPr>
          <a:xfrm>
            <a:off x="2062645" y="9493428"/>
            <a:ext cx="408305" cy="0"/>
          </a:xfrm>
          <a:custGeom>
            <a:avLst/>
            <a:gdLst/>
            <a:ahLst/>
            <a:cxnLst/>
            <a:rect l="l" t="t" r="r" b="b"/>
            <a:pathLst>
              <a:path w="408305">
                <a:moveTo>
                  <a:pt x="0" y="0"/>
                </a:moveTo>
                <a:lnTo>
                  <a:pt x="407797" y="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61" name="object 261"/>
          <p:cNvSpPr/>
          <p:nvPr/>
        </p:nvSpPr>
        <p:spPr>
          <a:xfrm>
            <a:off x="2468911" y="9494697"/>
            <a:ext cx="0" cy="292735"/>
          </a:xfrm>
          <a:custGeom>
            <a:avLst/>
            <a:gdLst/>
            <a:ahLst/>
            <a:cxnLst/>
            <a:rect l="l" t="t" r="r" b="b"/>
            <a:pathLst>
              <a:path h="292734">
                <a:moveTo>
                  <a:pt x="0" y="0"/>
                </a:moveTo>
                <a:lnTo>
                  <a:pt x="0" y="292354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62" name="object 262"/>
          <p:cNvSpPr/>
          <p:nvPr/>
        </p:nvSpPr>
        <p:spPr>
          <a:xfrm>
            <a:off x="2076259" y="9785922"/>
            <a:ext cx="379095" cy="0"/>
          </a:xfrm>
          <a:custGeom>
            <a:avLst/>
            <a:gdLst/>
            <a:ahLst/>
            <a:cxnLst/>
            <a:rect l="l" t="t" r="r" b="b"/>
            <a:pathLst>
              <a:path w="379094">
                <a:moveTo>
                  <a:pt x="0" y="0"/>
                </a:moveTo>
                <a:lnTo>
                  <a:pt x="379056" y="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63" name="object 263"/>
          <p:cNvSpPr/>
          <p:nvPr/>
        </p:nvSpPr>
        <p:spPr>
          <a:xfrm>
            <a:off x="2076259" y="9784651"/>
            <a:ext cx="377825" cy="0"/>
          </a:xfrm>
          <a:custGeom>
            <a:avLst/>
            <a:gdLst/>
            <a:ahLst/>
            <a:cxnLst/>
            <a:rect l="l" t="t" r="r" b="b"/>
            <a:pathLst>
              <a:path w="377825">
                <a:moveTo>
                  <a:pt x="0" y="0"/>
                </a:moveTo>
                <a:lnTo>
                  <a:pt x="377532" y="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64" name="object 264"/>
          <p:cNvSpPr/>
          <p:nvPr/>
        </p:nvSpPr>
        <p:spPr>
          <a:xfrm>
            <a:off x="2077789" y="9508426"/>
            <a:ext cx="0" cy="275590"/>
          </a:xfrm>
          <a:custGeom>
            <a:avLst/>
            <a:gdLst/>
            <a:ahLst/>
            <a:cxnLst/>
            <a:rect l="l" t="t" r="r" b="b"/>
            <a:pathLst>
              <a:path h="275590">
                <a:moveTo>
                  <a:pt x="0" y="0"/>
                </a:moveTo>
                <a:lnTo>
                  <a:pt x="0" y="275589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65" name="object 265"/>
          <p:cNvSpPr/>
          <p:nvPr/>
        </p:nvSpPr>
        <p:spPr>
          <a:xfrm>
            <a:off x="2076259" y="9506522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0593" y="0"/>
                </a:lnTo>
              </a:path>
            </a:pathLst>
          </a:custGeom>
          <a:ln w="3810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66" name="object 266"/>
          <p:cNvSpPr/>
          <p:nvPr/>
        </p:nvSpPr>
        <p:spPr>
          <a:xfrm>
            <a:off x="2455322" y="9508426"/>
            <a:ext cx="0" cy="278765"/>
          </a:xfrm>
          <a:custGeom>
            <a:avLst/>
            <a:gdLst/>
            <a:ahLst/>
            <a:cxnLst/>
            <a:rect l="l" t="t" r="r" b="b"/>
            <a:pathLst>
              <a:path h="278765">
                <a:moveTo>
                  <a:pt x="0" y="0"/>
                </a:moveTo>
                <a:lnTo>
                  <a:pt x="0" y="278383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67" name="object 267"/>
          <p:cNvSpPr/>
          <p:nvPr/>
        </p:nvSpPr>
        <p:spPr>
          <a:xfrm>
            <a:off x="2045690" y="9776852"/>
            <a:ext cx="441959" cy="15875"/>
          </a:xfrm>
          <a:custGeom>
            <a:avLst/>
            <a:gdLst/>
            <a:ahLst/>
            <a:cxnLst/>
            <a:rect l="l" t="t" r="r" b="b"/>
            <a:pathLst>
              <a:path w="441960" h="15875">
                <a:moveTo>
                  <a:pt x="0" y="15317"/>
                </a:moveTo>
                <a:lnTo>
                  <a:pt x="441718" y="15317"/>
                </a:lnTo>
                <a:lnTo>
                  <a:pt x="441718" y="0"/>
                </a:lnTo>
                <a:lnTo>
                  <a:pt x="0" y="0"/>
                </a:lnTo>
                <a:lnTo>
                  <a:pt x="0" y="153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68" name="object 268"/>
          <p:cNvSpPr/>
          <p:nvPr/>
        </p:nvSpPr>
        <p:spPr>
          <a:xfrm>
            <a:off x="2044160" y="9775321"/>
            <a:ext cx="445134" cy="18415"/>
          </a:xfrm>
          <a:custGeom>
            <a:avLst/>
            <a:gdLst/>
            <a:ahLst/>
            <a:cxnLst/>
            <a:rect l="l" t="t" r="r" b="b"/>
            <a:pathLst>
              <a:path w="445135" h="18415">
                <a:moveTo>
                  <a:pt x="0" y="18378"/>
                </a:moveTo>
                <a:lnTo>
                  <a:pt x="444779" y="18378"/>
                </a:lnTo>
                <a:lnTo>
                  <a:pt x="444779" y="0"/>
                </a:lnTo>
                <a:lnTo>
                  <a:pt x="0" y="0"/>
                </a:lnTo>
                <a:lnTo>
                  <a:pt x="0" y="18378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69" name="object 269"/>
          <p:cNvSpPr/>
          <p:nvPr/>
        </p:nvSpPr>
        <p:spPr>
          <a:xfrm>
            <a:off x="2101214" y="9509341"/>
            <a:ext cx="155575" cy="264795"/>
          </a:xfrm>
          <a:custGeom>
            <a:avLst/>
            <a:gdLst/>
            <a:ahLst/>
            <a:cxnLst/>
            <a:rect l="l" t="t" r="r" b="b"/>
            <a:pathLst>
              <a:path w="155575" h="264795">
                <a:moveTo>
                  <a:pt x="129349" y="0"/>
                </a:moveTo>
                <a:lnTo>
                  <a:pt x="26034" y="0"/>
                </a:lnTo>
                <a:lnTo>
                  <a:pt x="15928" y="2055"/>
                </a:lnTo>
                <a:lnTo>
                  <a:pt x="7650" y="7650"/>
                </a:lnTo>
                <a:lnTo>
                  <a:pt x="2055" y="15928"/>
                </a:lnTo>
                <a:lnTo>
                  <a:pt x="0" y="26035"/>
                </a:lnTo>
                <a:lnTo>
                  <a:pt x="0" y="238366"/>
                </a:lnTo>
                <a:lnTo>
                  <a:pt x="2055" y="248472"/>
                </a:lnTo>
                <a:lnTo>
                  <a:pt x="7650" y="256751"/>
                </a:lnTo>
                <a:lnTo>
                  <a:pt x="15928" y="262346"/>
                </a:lnTo>
                <a:lnTo>
                  <a:pt x="26034" y="264401"/>
                </a:lnTo>
                <a:lnTo>
                  <a:pt x="129349" y="264401"/>
                </a:lnTo>
                <a:lnTo>
                  <a:pt x="139463" y="262346"/>
                </a:lnTo>
                <a:lnTo>
                  <a:pt x="147745" y="256751"/>
                </a:lnTo>
                <a:lnTo>
                  <a:pt x="153341" y="248472"/>
                </a:lnTo>
                <a:lnTo>
                  <a:pt x="155397" y="238366"/>
                </a:lnTo>
                <a:lnTo>
                  <a:pt x="155397" y="26035"/>
                </a:lnTo>
                <a:lnTo>
                  <a:pt x="153341" y="15928"/>
                </a:lnTo>
                <a:lnTo>
                  <a:pt x="147745" y="7650"/>
                </a:lnTo>
                <a:lnTo>
                  <a:pt x="139463" y="2055"/>
                </a:lnTo>
                <a:lnTo>
                  <a:pt x="129349" y="0"/>
                </a:lnTo>
                <a:close/>
              </a:path>
            </a:pathLst>
          </a:custGeom>
          <a:solidFill>
            <a:srgbClr val="D9D9DA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70" name="object 270"/>
          <p:cNvSpPr/>
          <p:nvPr/>
        </p:nvSpPr>
        <p:spPr>
          <a:xfrm>
            <a:off x="2101214" y="9509341"/>
            <a:ext cx="155575" cy="264795"/>
          </a:xfrm>
          <a:custGeom>
            <a:avLst/>
            <a:gdLst/>
            <a:ahLst/>
            <a:cxnLst/>
            <a:rect l="l" t="t" r="r" b="b"/>
            <a:pathLst>
              <a:path w="155575" h="264795">
                <a:moveTo>
                  <a:pt x="155397" y="238366"/>
                </a:moveTo>
                <a:lnTo>
                  <a:pt x="153341" y="248472"/>
                </a:lnTo>
                <a:lnTo>
                  <a:pt x="147745" y="256751"/>
                </a:lnTo>
                <a:lnTo>
                  <a:pt x="139463" y="262346"/>
                </a:lnTo>
                <a:lnTo>
                  <a:pt x="129349" y="264401"/>
                </a:lnTo>
                <a:lnTo>
                  <a:pt x="26034" y="264401"/>
                </a:lnTo>
                <a:lnTo>
                  <a:pt x="15928" y="262346"/>
                </a:lnTo>
                <a:lnTo>
                  <a:pt x="7650" y="256751"/>
                </a:lnTo>
                <a:lnTo>
                  <a:pt x="2055" y="248472"/>
                </a:lnTo>
                <a:lnTo>
                  <a:pt x="0" y="238366"/>
                </a:lnTo>
                <a:lnTo>
                  <a:pt x="0" y="26035"/>
                </a:lnTo>
                <a:lnTo>
                  <a:pt x="2055" y="15928"/>
                </a:lnTo>
                <a:lnTo>
                  <a:pt x="7650" y="7650"/>
                </a:lnTo>
                <a:lnTo>
                  <a:pt x="15928" y="2055"/>
                </a:lnTo>
                <a:lnTo>
                  <a:pt x="26034" y="0"/>
                </a:lnTo>
                <a:lnTo>
                  <a:pt x="129349" y="0"/>
                </a:lnTo>
                <a:lnTo>
                  <a:pt x="139463" y="2055"/>
                </a:lnTo>
                <a:lnTo>
                  <a:pt x="147745" y="7650"/>
                </a:lnTo>
                <a:lnTo>
                  <a:pt x="153341" y="15928"/>
                </a:lnTo>
                <a:lnTo>
                  <a:pt x="155397" y="26035"/>
                </a:lnTo>
                <a:lnTo>
                  <a:pt x="155397" y="238366"/>
                </a:lnTo>
                <a:close/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71" name="object 271"/>
          <p:cNvSpPr/>
          <p:nvPr/>
        </p:nvSpPr>
        <p:spPr>
          <a:xfrm>
            <a:off x="2109031" y="9517310"/>
            <a:ext cx="139763" cy="25243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72" name="object 272"/>
          <p:cNvSpPr/>
          <p:nvPr/>
        </p:nvSpPr>
        <p:spPr>
          <a:xfrm>
            <a:off x="2276043" y="9509341"/>
            <a:ext cx="155575" cy="264795"/>
          </a:xfrm>
          <a:custGeom>
            <a:avLst/>
            <a:gdLst/>
            <a:ahLst/>
            <a:cxnLst/>
            <a:rect l="l" t="t" r="r" b="b"/>
            <a:pathLst>
              <a:path w="155575" h="264795">
                <a:moveTo>
                  <a:pt x="129349" y="0"/>
                </a:moveTo>
                <a:lnTo>
                  <a:pt x="26034" y="0"/>
                </a:lnTo>
                <a:lnTo>
                  <a:pt x="15928" y="2055"/>
                </a:lnTo>
                <a:lnTo>
                  <a:pt x="7650" y="7648"/>
                </a:lnTo>
                <a:lnTo>
                  <a:pt x="2055" y="15923"/>
                </a:lnTo>
                <a:lnTo>
                  <a:pt x="0" y="26022"/>
                </a:lnTo>
                <a:lnTo>
                  <a:pt x="0" y="238353"/>
                </a:lnTo>
                <a:lnTo>
                  <a:pt x="2055" y="248467"/>
                </a:lnTo>
                <a:lnTo>
                  <a:pt x="7650" y="256749"/>
                </a:lnTo>
                <a:lnTo>
                  <a:pt x="15928" y="262345"/>
                </a:lnTo>
                <a:lnTo>
                  <a:pt x="26034" y="264401"/>
                </a:lnTo>
                <a:lnTo>
                  <a:pt x="129349" y="264401"/>
                </a:lnTo>
                <a:lnTo>
                  <a:pt x="139463" y="262345"/>
                </a:lnTo>
                <a:lnTo>
                  <a:pt x="147745" y="256749"/>
                </a:lnTo>
                <a:lnTo>
                  <a:pt x="153341" y="248467"/>
                </a:lnTo>
                <a:lnTo>
                  <a:pt x="155397" y="238353"/>
                </a:lnTo>
                <a:lnTo>
                  <a:pt x="155397" y="26022"/>
                </a:lnTo>
                <a:lnTo>
                  <a:pt x="153341" y="15923"/>
                </a:lnTo>
                <a:lnTo>
                  <a:pt x="147745" y="7648"/>
                </a:lnTo>
                <a:lnTo>
                  <a:pt x="139463" y="2055"/>
                </a:lnTo>
                <a:lnTo>
                  <a:pt x="129349" y="0"/>
                </a:lnTo>
                <a:close/>
              </a:path>
            </a:pathLst>
          </a:custGeom>
          <a:solidFill>
            <a:srgbClr val="D9D9DA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73" name="object 273"/>
          <p:cNvSpPr/>
          <p:nvPr/>
        </p:nvSpPr>
        <p:spPr>
          <a:xfrm>
            <a:off x="2274506" y="9507804"/>
            <a:ext cx="158750" cy="267970"/>
          </a:xfrm>
          <a:custGeom>
            <a:avLst/>
            <a:gdLst/>
            <a:ahLst/>
            <a:cxnLst/>
            <a:rect l="l" t="t" r="r" b="b"/>
            <a:pathLst>
              <a:path w="158750" h="267970">
                <a:moveTo>
                  <a:pt x="130886" y="0"/>
                </a:moveTo>
                <a:lnTo>
                  <a:pt x="27571" y="0"/>
                </a:lnTo>
                <a:lnTo>
                  <a:pt x="16868" y="2173"/>
                </a:lnTo>
                <a:lnTo>
                  <a:pt x="8104" y="8093"/>
                </a:lnTo>
                <a:lnTo>
                  <a:pt x="2181" y="16855"/>
                </a:lnTo>
                <a:lnTo>
                  <a:pt x="0" y="27559"/>
                </a:lnTo>
                <a:lnTo>
                  <a:pt x="0" y="239890"/>
                </a:lnTo>
                <a:lnTo>
                  <a:pt x="2181" y="250599"/>
                </a:lnTo>
                <a:lnTo>
                  <a:pt x="8104" y="259362"/>
                </a:lnTo>
                <a:lnTo>
                  <a:pt x="16868" y="265282"/>
                </a:lnTo>
                <a:lnTo>
                  <a:pt x="27571" y="267462"/>
                </a:lnTo>
                <a:lnTo>
                  <a:pt x="130886" y="267462"/>
                </a:lnTo>
                <a:lnTo>
                  <a:pt x="141596" y="265282"/>
                </a:lnTo>
                <a:lnTo>
                  <a:pt x="142902" y="264401"/>
                </a:lnTo>
                <a:lnTo>
                  <a:pt x="27571" y="264401"/>
                </a:lnTo>
                <a:lnTo>
                  <a:pt x="18066" y="262453"/>
                </a:lnTo>
                <a:lnTo>
                  <a:pt x="10277" y="257184"/>
                </a:lnTo>
                <a:lnTo>
                  <a:pt x="5008" y="249395"/>
                </a:lnTo>
                <a:lnTo>
                  <a:pt x="3060" y="239890"/>
                </a:lnTo>
                <a:lnTo>
                  <a:pt x="3060" y="27559"/>
                </a:lnTo>
                <a:lnTo>
                  <a:pt x="5008" y="18060"/>
                </a:lnTo>
                <a:lnTo>
                  <a:pt x="10277" y="10275"/>
                </a:lnTo>
                <a:lnTo>
                  <a:pt x="18066" y="5007"/>
                </a:lnTo>
                <a:lnTo>
                  <a:pt x="27571" y="3060"/>
                </a:lnTo>
                <a:lnTo>
                  <a:pt x="142910" y="3060"/>
                </a:lnTo>
                <a:lnTo>
                  <a:pt x="141596" y="2173"/>
                </a:lnTo>
                <a:lnTo>
                  <a:pt x="130886" y="0"/>
                </a:lnTo>
                <a:close/>
              </a:path>
              <a:path w="158750" h="267970">
                <a:moveTo>
                  <a:pt x="142910" y="3060"/>
                </a:moveTo>
                <a:lnTo>
                  <a:pt x="130886" y="3060"/>
                </a:lnTo>
                <a:lnTo>
                  <a:pt x="140397" y="5007"/>
                </a:lnTo>
                <a:lnTo>
                  <a:pt x="148185" y="10275"/>
                </a:lnTo>
                <a:lnTo>
                  <a:pt x="153451" y="18060"/>
                </a:lnTo>
                <a:lnTo>
                  <a:pt x="155397" y="27559"/>
                </a:lnTo>
                <a:lnTo>
                  <a:pt x="155397" y="239890"/>
                </a:lnTo>
                <a:lnTo>
                  <a:pt x="153451" y="249395"/>
                </a:lnTo>
                <a:lnTo>
                  <a:pt x="148185" y="257184"/>
                </a:lnTo>
                <a:lnTo>
                  <a:pt x="140397" y="262453"/>
                </a:lnTo>
                <a:lnTo>
                  <a:pt x="130886" y="264401"/>
                </a:lnTo>
                <a:lnTo>
                  <a:pt x="142902" y="264401"/>
                </a:lnTo>
                <a:lnTo>
                  <a:pt x="150363" y="259362"/>
                </a:lnTo>
                <a:lnTo>
                  <a:pt x="156284" y="250599"/>
                </a:lnTo>
                <a:lnTo>
                  <a:pt x="158457" y="239890"/>
                </a:lnTo>
                <a:lnTo>
                  <a:pt x="158457" y="27559"/>
                </a:lnTo>
                <a:lnTo>
                  <a:pt x="156284" y="16855"/>
                </a:lnTo>
                <a:lnTo>
                  <a:pt x="150363" y="8093"/>
                </a:lnTo>
                <a:lnTo>
                  <a:pt x="142910" y="3060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74" name="object 274"/>
          <p:cNvSpPr/>
          <p:nvPr/>
        </p:nvSpPr>
        <p:spPr>
          <a:xfrm>
            <a:off x="2283853" y="9517316"/>
            <a:ext cx="139788" cy="25242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75" name="object 275"/>
          <p:cNvSpPr/>
          <p:nvPr/>
        </p:nvSpPr>
        <p:spPr>
          <a:xfrm>
            <a:off x="1312824" y="9493593"/>
            <a:ext cx="506095" cy="292100"/>
          </a:xfrm>
          <a:custGeom>
            <a:avLst/>
            <a:gdLst/>
            <a:ahLst/>
            <a:cxnLst/>
            <a:rect l="l" t="t" r="r" b="b"/>
            <a:pathLst>
              <a:path w="506094" h="292100">
                <a:moveTo>
                  <a:pt x="505904" y="291934"/>
                </a:moveTo>
                <a:lnTo>
                  <a:pt x="0" y="291934"/>
                </a:lnTo>
                <a:lnTo>
                  <a:pt x="0" y="0"/>
                </a:lnTo>
                <a:lnTo>
                  <a:pt x="505904" y="0"/>
                </a:lnTo>
                <a:lnTo>
                  <a:pt x="505904" y="291934"/>
                </a:lnTo>
                <a:close/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76" name="object 276"/>
          <p:cNvSpPr/>
          <p:nvPr/>
        </p:nvSpPr>
        <p:spPr>
          <a:xfrm>
            <a:off x="1326324" y="9506610"/>
            <a:ext cx="479425" cy="278765"/>
          </a:xfrm>
          <a:custGeom>
            <a:avLst/>
            <a:gdLst/>
            <a:ahLst/>
            <a:cxnLst/>
            <a:rect l="l" t="t" r="r" b="b"/>
            <a:pathLst>
              <a:path w="479425" h="278765">
                <a:moveTo>
                  <a:pt x="478917" y="278676"/>
                </a:moveTo>
                <a:lnTo>
                  <a:pt x="0" y="278676"/>
                </a:lnTo>
                <a:lnTo>
                  <a:pt x="0" y="0"/>
                </a:lnTo>
                <a:lnTo>
                  <a:pt x="478917" y="0"/>
                </a:lnTo>
                <a:lnTo>
                  <a:pt x="478917" y="278676"/>
                </a:lnTo>
                <a:close/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77" name="object 277"/>
          <p:cNvSpPr/>
          <p:nvPr/>
        </p:nvSpPr>
        <p:spPr>
          <a:xfrm>
            <a:off x="1289697" y="9776852"/>
            <a:ext cx="552450" cy="15875"/>
          </a:xfrm>
          <a:custGeom>
            <a:avLst/>
            <a:gdLst/>
            <a:ahLst/>
            <a:cxnLst/>
            <a:rect l="l" t="t" r="r" b="b"/>
            <a:pathLst>
              <a:path w="552450" h="15875">
                <a:moveTo>
                  <a:pt x="0" y="15317"/>
                </a:moveTo>
                <a:lnTo>
                  <a:pt x="552170" y="15317"/>
                </a:lnTo>
                <a:lnTo>
                  <a:pt x="552170" y="0"/>
                </a:lnTo>
                <a:lnTo>
                  <a:pt x="0" y="0"/>
                </a:lnTo>
                <a:lnTo>
                  <a:pt x="0" y="153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78" name="object 278"/>
          <p:cNvSpPr/>
          <p:nvPr/>
        </p:nvSpPr>
        <p:spPr>
          <a:xfrm>
            <a:off x="1288167" y="9775321"/>
            <a:ext cx="555625" cy="18415"/>
          </a:xfrm>
          <a:custGeom>
            <a:avLst/>
            <a:gdLst/>
            <a:ahLst/>
            <a:cxnLst/>
            <a:rect l="l" t="t" r="r" b="b"/>
            <a:pathLst>
              <a:path w="555625" h="18415">
                <a:moveTo>
                  <a:pt x="0" y="18378"/>
                </a:moveTo>
                <a:lnTo>
                  <a:pt x="555231" y="18378"/>
                </a:lnTo>
                <a:lnTo>
                  <a:pt x="555231" y="0"/>
                </a:lnTo>
                <a:lnTo>
                  <a:pt x="0" y="0"/>
                </a:lnTo>
                <a:lnTo>
                  <a:pt x="0" y="18378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79" name="object 279"/>
          <p:cNvSpPr/>
          <p:nvPr/>
        </p:nvSpPr>
        <p:spPr>
          <a:xfrm>
            <a:off x="1329080" y="9509341"/>
            <a:ext cx="155575" cy="264795"/>
          </a:xfrm>
          <a:custGeom>
            <a:avLst/>
            <a:gdLst/>
            <a:ahLst/>
            <a:cxnLst/>
            <a:rect l="l" t="t" r="r" b="b"/>
            <a:pathLst>
              <a:path w="155575" h="264795">
                <a:moveTo>
                  <a:pt x="129362" y="0"/>
                </a:moveTo>
                <a:lnTo>
                  <a:pt x="26035" y="0"/>
                </a:lnTo>
                <a:lnTo>
                  <a:pt x="15928" y="2055"/>
                </a:lnTo>
                <a:lnTo>
                  <a:pt x="7650" y="7650"/>
                </a:lnTo>
                <a:lnTo>
                  <a:pt x="2055" y="15928"/>
                </a:lnTo>
                <a:lnTo>
                  <a:pt x="0" y="26035"/>
                </a:lnTo>
                <a:lnTo>
                  <a:pt x="0" y="238366"/>
                </a:lnTo>
                <a:lnTo>
                  <a:pt x="2055" y="248472"/>
                </a:lnTo>
                <a:lnTo>
                  <a:pt x="7650" y="256751"/>
                </a:lnTo>
                <a:lnTo>
                  <a:pt x="15928" y="262346"/>
                </a:lnTo>
                <a:lnTo>
                  <a:pt x="26035" y="264401"/>
                </a:lnTo>
                <a:lnTo>
                  <a:pt x="129362" y="264401"/>
                </a:lnTo>
                <a:lnTo>
                  <a:pt x="139468" y="262346"/>
                </a:lnTo>
                <a:lnTo>
                  <a:pt x="147747" y="256751"/>
                </a:lnTo>
                <a:lnTo>
                  <a:pt x="153341" y="248472"/>
                </a:lnTo>
                <a:lnTo>
                  <a:pt x="155397" y="238366"/>
                </a:lnTo>
                <a:lnTo>
                  <a:pt x="155397" y="26035"/>
                </a:lnTo>
                <a:lnTo>
                  <a:pt x="153341" y="15928"/>
                </a:lnTo>
                <a:lnTo>
                  <a:pt x="147747" y="7650"/>
                </a:lnTo>
                <a:lnTo>
                  <a:pt x="139468" y="2055"/>
                </a:lnTo>
                <a:lnTo>
                  <a:pt x="129362" y="0"/>
                </a:lnTo>
                <a:close/>
              </a:path>
            </a:pathLst>
          </a:custGeom>
          <a:solidFill>
            <a:srgbClr val="D9D9DA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80" name="object 280"/>
          <p:cNvSpPr/>
          <p:nvPr/>
        </p:nvSpPr>
        <p:spPr>
          <a:xfrm>
            <a:off x="1329080" y="9509341"/>
            <a:ext cx="155575" cy="264795"/>
          </a:xfrm>
          <a:custGeom>
            <a:avLst/>
            <a:gdLst/>
            <a:ahLst/>
            <a:cxnLst/>
            <a:rect l="l" t="t" r="r" b="b"/>
            <a:pathLst>
              <a:path w="155575" h="264795">
                <a:moveTo>
                  <a:pt x="155397" y="238366"/>
                </a:moveTo>
                <a:lnTo>
                  <a:pt x="153341" y="248472"/>
                </a:lnTo>
                <a:lnTo>
                  <a:pt x="147747" y="256751"/>
                </a:lnTo>
                <a:lnTo>
                  <a:pt x="139468" y="262346"/>
                </a:lnTo>
                <a:lnTo>
                  <a:pt x="129362" y="264401"/>
                </a:lnTo>
                <a:lnTo>
                  <a:pt x="26035" y="264401"/>
                </a:lnTo>
                <a:lnTo>
                  <a:pt x="15928" y="262346"/>
                </a:lnTo>
                <a:lnTo>
                  <a:pt x="7650" y="256751"/>
                </a:lnTo>
                <a:lnTo>
                  <a:pt x="2055" y="248472"/>
                </a:lnTo>
                <a:lnTo>
                  <a:pt x="0" y="238366"/>
                </a:lnTo>
                <a:lnTo>
                  <a:pt x="0" y="26035"/>
                </a:lnTo>
                <a:lnTo>
                  <a:pt x="2055" y="15928"/>
                </a:lnTo>
                <a:lnTo>
                  <a:pt x="7650" y="7650"/>
                </a:lnTo>
                <a:lnTo>
                  <a:pt x="15928" y="2055"/>
                </a:lnTo>
                <a:lnTo>
                  <a:pt x="26035" y="0"/>
                </a:lnTo>
                <a:lnTo>
                  <a:pt x="129362" y="0"/>
                </a:lnTo>
                <a:lnTo>
                  <a:pt x="139468" y="2055"/>
                </a:lnTo>
                <a:lnTo>
                  <a:pt x="147747" y="7650"/>
                </a:lnTo>
                <a:lnTo>
                  <a:pt x="153341" y="15928"/>
                </a:lnTo>
                <a:lnTo>
                  <a:pt x="155397" y="26035"/>
                </a:lnTo>
                <a:lnTo>
                  <a:pt x="155397" y="238366"/>
                </a:lnTo>
                <a:close/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81" name="object 281"/>
          <p:cNvSpPr/>
          <p:nvPr/>
        </p:nvSpPr>
        <p:spPr>
          <a:xfrm>
            <a:off x="1336897" y="9517310"/>
            <a:ext cx="139776" cy="25243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82" name="object 282"/>
          <p:cNvSpPr/>
          <p:nvPr/>
        </p:nvSpPr>
        <p:spPr>
          <a:xfrm>
            <a:off x="1496098" y="9509341"/>
            <a:ext cx="155575" cy="264795"/>
          </a:xfrm>
          <a:custGeom>
            <a:avLst/>
            <a:gdLst/>
            <a:ahLst/>
            <a:cxnLst/>
            <a:rect l="l" t="t" r="r" b="b"/>
            <a:pathLst>
              <a:path w="155575" h="264795">
                <a:moveTo>
                  <a:pt x="129362" y="0"/>
                </a:moveTo>
                <a:lnTo>
                  <a:pt x="26035" y="0"/>
                </a:lnTo>
                <a:lnTo>
                  <a:pt x="15928" y="2055"/>
                </a:lnTo>
                <a:lnTo>
                  <a:pt x="7650" y="7650"/>
                </a:lnTo>
                <a:lnTo>
                  <a:pt x="2055" y="15928"/>
                </a:lnTo>
                <a:lnTo>
                  <a:pt x="0" y="26035"/>
                </a:lnTo>
                <a:lnTo>
                  <a:pt x="0" y="238366"/>
                </a:lnTo>
                <a:lnTo>
                  <a:pt x="2055" y="248472"/>
                </a:lnTo>
                <a:lnTo>
                  <a:pt x="7650" y="256751"/>
                </a:lnTo>
                <a:lnTo>
                  <a:pt x="15928" y="262346"/>
                </a:lnTo>
                <a:lnTo>
                  <a:pt x="26035" y="264401"/>
                </a:lnTo>
                <a:lnTo>
                  <a:pt x="129362" y="264401"/>
                </a:lnTo>
                <a:lnTo>
                  <a:pt x="139468" y="262346"/>
                </a:lnTo>
                <a:lnTo>
                  <a:pt x="147747" y="256751"/>
                </a:lnTo>
                <a:lnTo>
                  <a:pt x="153341" y="248472"/>
                </a:lnTo>
                <a:lnTo>
                  <a:pt x="155397" y="238366"/>
                </a:lnTo>
                <a:lnTo>
                  <a:pt x="155397" y="26035"/>
                </a:lnTo>
                <a:lnTo>
                  <a:pt x="153341" y="15928"/>
                </a:lnTo>
                <a:lnTo>
                  <a:pt x="147747" y="7650"/>
                </a:lnTo>
                <a:lnTo>
                  <a:pt x="139468" y="2055"/>
                </a:lnTo>
                <a:lnTo>
                  <a:pt x="129362" y="0"/>
                </a:lnTo>
                <a:close/>
              </a:path>
            </a:pathLst>
          </a:custGeom>
          <a:solidFill>
            <a:srgbClr val="D9D9DA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83" name="object 283"/>
          <p:cNvSpPr/>
          <p:nvPr/>
        </p:nvSpPr>
        <p:spPr>
          <a:xfrm>
            <a:off x="1496098" y="9509341"/>
            <a:ext cx="155575" cy="264795"/>
          </a:xfrm>
          <a:custGeom>
            <a:avLst/>
            <a:gdLst/>
            <a:ahLst/>
            <a:cxnLst/>
            <a:rect l="l" t="t" r="r" b="b"/>
            <a:pathLst>
              <a:path w="155575" h="264795">
                <a:moveTo>
                  <a:pt x="155397" y="238366"/>
                </a:moveTo>
                <a:lnTo>
                  <a:pt x="153341" y="248472"/>
                </a:lnTo>
                <a:lnTo>
                  <a:pt x="147747" y="256751"/>
                </a:lnTo>
                <a:lnTo>
                  <a:pt x="139468" y="262346"/>
                </a:lnTo>
                <a:lnTo>
                  <a:pt x="129362" y="264401"/>
                </a:lnTo>
                <a:lnTo>
                  <a:pt x="26035" y="264401"/>
                </a:lnTo>
                <a:lnTo>
                  <a:pt x="15928" y="262346"/>
                </a:lnTo>
                <a:lnTo>
                  <a:pt x="7650" y="256751"/>
                </a:lnTo>
                <a:lnTo>
                  <a:pt x="2055" y="248472"/>
                </a:lnTo>
                <a:lnTo>
                  <a:pt x="0" y="238366"/>
                </a:lnTo>
                <a:lnTo>
                  <a:pt x="0" y="26035"/>
                </a:lnTo>
                <a:lnTo>
                  <a:pt x="2055" y="15928"/>
                </a:lnTo>
                <a:lnTo>
                  <a:pt x="7650" y="7650"/>
                </a:lnTo>
                <a:lnTo>
                  <a:pt x="15928" y="2055"/>
                </a:lnTo>
                <a:lnTo>
                  <a:pt x="26035" y="0"/>
                </a:lnTo>
                <a:lnTo>
                  <a:pt x="129362" y="0"/>
                </a:lnTo>
                <a:lnTo>
                  <a:pt x="139468" y="2055"/>
                </a:lnTo>
                <a:lnTo>
                  <a:pt x="147747" y="7650"/>
                </a:lnTo>
                <a:lnTo>
                  <a:pt x="153341" y="15928"/>
                </a:lnTo>
                <a:lnTo>
                  <a:pt x="155397" y="26035"/>
                </a:lnTo>
                <a:lnTo>
                  <a:pt x="155397" y="238366"/>
                </a:lnTo>
                <a:close/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84" name="object 284"/>
          <p:cNvSpPr/>
          <p:nvPr/>
        </p:nvSpPr>
        <p:spPr>
          <a:xfrm>
            <a:off x="1503914" y="9517310"/>
            <a:ext cx="139776" cy="25243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85" name="object 285"/>
          <p:cNvSpPr/>
          <p:nvPr/>
        </p:nvSpPr>
        <p:spPr>
          <a:xfrm>
            <a:off x="1664360" y="9505181"/>
            <a:ext cx="0" cy="273685"/>
          </a:xfrm>
          <a:custGeom>
            <a:avLst/>
            <a:gdLst/>
            <a:ahLst/>
            <a:cxnLst/>
            <a:rect l="l" t="t" r="r" b="b"/>
            <a:pathLst>
              <a:path h="273684">
                <a:moveTo>
                  <a:pt x="0" y="0"/>
                </a:moveTo>
                <a:lnTo>
                  <a:pt x="0" y="273278"/>
                </a:lnTo>
              </a:path>
            </a:pathLst>
          </a:custGeom>
          <a:ln w="18376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86" name="object 286"/>
          <p:cNvSpPr/>
          <p:nvPr/>
        </p:nvSpPr>
        <p:spPr>
          <a:xfrm>
            <a:off x="2912249" y="9493580"/>
            <a:ext cx="607695" cy="292100"/>
          </a:xfrm>
          <a:custGeom>
            <a:avLst/>
            <a:gdLst/>
            <a:ahLst/>
            <a:cxnLst/>
            <a:rect l="l" t="t" r="r" b="b"/>
            <a:pathLst>
              <a:path w="607695" h="292100">
                <a:moveTo>
                  <a:pt x="607085" y="291934"/>
                </a:moveTo>
                <a:lnTo>
                  <a:pt x="0" y="291934"/>
                </a:lnTo>
                <a:lnTo>
                  <a:pt x="0" y="0"/>
                </a:lnTo>
                <a:lnTo>
                  <a:pt x="607085" y="0"/>
                </a:lnTo>
                <a:lnTo>
                  <a:pt x="607085" y="291934"/>
                </a:lnTo>
                <a:close/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87" name="object 287"/>
          <p:cNvSpPr/>
          <p:nvPr/>
        </p:nvSpPr>
        <p:spPr>
          <a:xfrm>
            <a:off x="2923298" y="9506598"/>
            <a:ext cx="585470" cy="278765"/>
          </a:xfrm>
          <a:custGeom>
            <a:avLst/>
            <a:gdLst/>
            <a:ahLst/>
            <a:cxnLst/>
            <a:rect l="l" t="t" r="r" b="b"/>
            <a:pathLst>
              <a:path w="585470" h="278765">
                <a:moveTo>
                  <a:pt x="584987" y="278676"/>
                </a:moveTo>
                <a:lnTo>
                  <a:pt x="0" y="278676"/>
                </a:lnTo>
                <a:lnTo>
                  <a:pt x="0" y="0"/>
                </a:lnTo>
                <a:lnTo>
                  <a:pt x="584987" y="0"/>
                </a:lnTo>
                <a:lnTo>
                  <a:pt x="584987" y="278676"/>
                </a:lnTo>
                <a:close/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88" name="object 288"/>
          <p:cNvSpPr/>
          <p:nvPr/>
        </p:nvSpPr>
        <p:spPr>
          <a:xfrm>
            <a:off x="2884500" y="9776853"/>
            <a:ext cx="662940" cy="15875"/>
          </a:xfrm>
          <a:custGeom>
            <a:avLst/>
            <a:gdLst/>
            <a:ahLst/>
            <a:cxnLst/>
            <a:rect l="l" t="t" r="r" b="b"/>
            <a:pathLst>
              <a:path w="662939" h="15875">
                <a:moveTo>
                  <a:pt x="0" y="15303"/>
                </a:moveTo>
                <a:lnTo>
                  <a:pt x="662584" y="15303"/>
                </a:lnTo>
                <a:lnTo>
                  <a:pt x="662584" y="0"/>
                </a:lnTo>
                <a:lnTo>
                  <a:pt x="0" y="0"/>
                </a:lnTo>
                <a:lnTo>
                  <a:pt x="0" y="153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89" name="object 289"/>
          <p:cNvSpPr/>
          <p:nvPr/>
        </p:nvSpPr>
        <p:spPr>
          <a:xfrm>
            <a:off x="2882969" y="9775323"/>
            <a:ext cx="666115" cy="18415"/>
          </a:xfrm>
          <a:custGeom>
            <a:avLst/>
            <a:gdLst/>
            <a:ahLst/>
            <a:cxnLst/>
            <a:rect l="l" t="t" r="r" b="b"/>
            <a:pathLst>
              <a:path w="666114" h="18415">
                <a:moveTo>
                  <a:pt x="0" y="18364"/>
                </a:moveTo>
                <a:lnTo>
                  <a:pt x="665645" y="18364"/>
                </a:lnTo>
                <a:lnTo>
                  <a:pt x="665645" y="0"/>
                </a:lnTo>
                <a:lnTo>
                  <a:pt x="0" y="0"/>
                </a:lnTo>
                <a:lnTo>
                  <a:pt x="0" y="18364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90" name="object 290"/>
          <p:cNvSpPr/>
          <p:nvPr/>
        </p:nvSpPr>
        <p:spPr>
          <a:xfrm>
            <a:off x="2926435" y="9510318"/>
            <a:ext cx="274320" cy="263525"/>
          </a:xfrm>
          <a:custGeom>
            <a:avLst/>
            <a:gdLst/>
            <a:ahLst/>
            <a:cxnLst/>
            <a:rect l="l" t="t" r="r" b="b"/>
            <a:pathLst>
              <a:path w="274319" h="263525">
                <a:moveTo>
                  <a:pt x="249529" y="0"/>
                </a:moveTo>
                <a:lnTo>
                  <a:pt x="24511" y="0"/>
                </a:lnTo>
                <a:lnTo>
                  <a:pt x="14980" y="1927"/>
                </a:lnTo>
                <a:lnTo>
                  <a:pt x="7188" y="7181"/>
                </a:lnTo>
                <a:lnTo>
                  <a:pt x="1929" y="14969"/>
                </a:lnTo>
                <a:lnTo>
                  <a:pt x="0" y="24498"/>
                </a:lnTo>
                <a:lnTo>
                  <a:pt x="0" y="238556"/>
                </a:lnTo>
                <a:lnTo>
                  <a:pt x="1929" y="248094"/>
                </a:lnTo>
                <a:lnTo>
                  <a:pt x="7188" y="255890"/>
                </a:lnTo>
                <a:lnTo>
                  <a:pt x="14980" y="261150"/>
                </a:lnTo>
                <a:lnTo>
                  <a:pt x="24511" y="263080"/>
                </a:lnTo>
                <a:lnTo>
                  <a:pt x="249529" y="263080"/>
                </a:lnTo>
                <a:lnTo>
                  <a:pt x="259060" y="261150"/>
                </a:lnTo>
                <a:lnTo>
                  <a:pt x="266852" y="255890"/>
                </a:lnTo>
                <a:lnTo>
                  <a:pt x="272110" y="248094"/>
                </a:lnTo>
                <a:lnTo>
                  <a:pt x="274040" y="238556"/>
                </a:lnTo>
                <a:lnTo>
                  <a:pt x="274040" y="24498"/>
                </a:lnTo>
                <a:lnTo>
                  <a:pt x="272110" y="14969"/>
                </a:lnTo>
                <a:lnTo>
                  <a:pt x="266852" y="7181"/>
                </a:lnTo>
                <a:lnTo>
                  <a:pt x="259060" y="1927"/>
                </a:lnTo>
                <a:lnTo>
                  <a:pt x="249529" y="0"/>
                </a:lnTo>
                <a:close/>
              </a:path>
            </a:pathLst>
          </a:custGeom>
          <a:solidFill>
            <a:srgbClr val="D9D9DA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91" name="object 291"/>
          <p:cNvSpPr/>
          <p:nvPr/>
        </p:nvSpPr>
        <p:spPr>
          <a:xfrm>
            <a:off x="2924898" y="9508782"/>
            <a:ext cx="277495" cy="266700"/>
          </a:xfrm>
          <a:custGeom>
            <a:avLst/>
            <a:gdLst/>
            <a:ahLst/>
            <a:cxnLst/>
            <a:rect l="l" t="t" r="r" b="b"/>
            <a:pathLst>
              <a:path w="277494" h="266700">
                <a:moveTo>
                  <a:pt x="251079" y="0"/>
                </a:moveTo>
                <a:lnTo>
                  <a:pt x="26060" y="0"/>
                </a:lnTo>
                <a:lnTo>
                  <a:pt x="15939" y="2055"/>
                </a:lnTo>
                <a:lnTo>
                  <a:pt x="7653" y="7650"/>
                </a:lnTo>
                <a:lnTo>
                  <a:pt x="2055" y="15928"/>
                </a:lnTo>
                <a:lnTo>
                  <a:pt x="0" y="26035"/>
                </a:lnTo>
                <a:lnTo>
                  <a:pt x="0" y="240093"/>
                </a:lnTo>
                <a:lnTo>
                  <a:pt x="2055" y="250207"/>
                </a:lnTo>
                <a:lnTo>
                  <a:pt x="7653" y="258489"/>
                </a:lnTo>
                <a:lnTo>
                  <a:pt x="15939" y="264085"/>
                </a:lnTo>
                <a:lnTo>
                  <a:pt x="26060" y="266141"/>
                </a:lnTo>
                <a:lnTo>
                  <a:pt x="251079" y="266141"/>
                </a:lnTo>
                <a:lnTo>
                  <a:pt x="261183" y="264085"/>
                </a:lnTo>
                <a:lnTo>
                  <a:pt x="262669" y="263080"/>
                </a:lnTo>
                <a:lnTo>
                  <a:pt x="26060" y="263080"/>
                </a:lnTo>
                <a:lnTo>
                  <a:pt x="17121" y="261271"/>
                </a:lnTo>
                <a:lnTo>
                  <a:pt x="9813" y="256339"/>
                </a:lnTo>
                <a:lnTo>
                  <a:pt x="4882" y="249032"/>
                </a:lnTo>
                <a:lnTo>
                  <a:pt x="3073" y="240093"/>
                </a:lnTo>
                <a:lnTo>
                  <a:pt x="3073" y="26035"/>
                </a:lnTo>
                <a:lnTo>
                  <a:pt x="4882" y="17103"/>
                </a:lnTo>
                <a:lnTo>
                  <a:pt x="9813" y="9799"/>
                </a:lnTo>
                <a:lnTo>
                  <a:pt x="17121" y="4869"/>
                </a:lnTo>
                <a:lnTo>
                  <a:pt x="26060" y="3060"/>
                </a:lnTo>
                <a:lnTo>
                  <a:pt x="262670" y="3060"/>
                </a:lnTo>
                <a:lnTo>
                  <a:pt x="261183" y="2055"/>
                </a:lnTo>
                <a:lnTo>
                  <a:pt x="251079" y="0"/>
                </a:lnTo>
                <a:close/>
              </a:path>
              <a:path w="277494" h="266700">
                <a:moveTo>
                  <a:pt x="262670" y="3060"/>
                </a:moveTo>
                <a:lnTo>
                  <a:pt x="251079" y="3060"/>
                </a:lnTo>
                <a:lnTo>
                  <a:pt x="260012" y="4869"/>
                </a:lnTo>
                <a:lnTo>
                  <a:pt x="267320" y="9799"/>
                </a:lnTo>
                <a:lnTo>
                  <a:pt x="272254" y="17103"/>
                </a:lnTo>
                <a:lnTo>
                  <a:pt x="274066" y="26035"/>
                </a:lnTo>
                <a:lnTo>
                  <a:pt x="274066" y="240093"/>
                </a:lnTo>
                <a:lnTo>
                  <a:pt x="272254" y="249032"/>
                </a:lnTo>
                <a:lnTo>
                  <a:pt x="267320" y="256339"/>
                </a:lnTo>
                <a:lnTo>
                  <a:pt x="260012" y="261271"/>
                </a:lnTo>
                <a:lnTo>
                  <a:pt x="251079" y="263080"/>
                </a:lnTo>
                <a:lnTo>
                  <a:pt x="262669" y="263080"/>
                </a:lnTo>
                <a:lnTo>
                  <a:pt x="269457" y="258489"/>
                </a:lnTo>
                <a:lnTo>
                  <a:pt x="275048" y="250207"/>
                </a:lnTo>
                <a:lnTo>
                  <a:pt x="277101" y="240093"/>
                </a:lnTo>
                <a:lnTo>
                  <a:pt x="277101" y="26035"/>
                </a:lnTo>
                <a:lnTo>
                  <a:pt x="275048" y="15928"/>
                </a:lnTo>
                <a:lnTo>
                  <a:pt x="269457" y="7650"/>
                </a:lnTo>
                <a:lnTo>
                  <a:pt x="262670" y="3060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92" name="object 292"/>
          <p:cNvSpPr/>
          <p:nvPr/>
        </p:nvSpPr>
        <p:spPr>
          <a:xfrm>
            <a:off x="2934246" y="9518307"/>
            <a:ext cx="258445" cy="247650"/>
          </a:xfrm>
          <a:custGeom>
            <a:avLst/>
            <a:gdLst/>
            <a:ahLst/>
            <a:cxnLst/>
            <a:rect l="l" t="t" r="r" b="b"/>
            <a:pathLst>
              <a:path w="258444" h="247650">
                <a:moveTo>
                  <a:pt x="258419" y="229743"/>
                </a:moveTo>
                <a:lnTo>
                  <a:pt x="258419" y="239293"/>
                </a:lnTo>
                <a:lnTo>
                  <a:pt x="250609" y="247103"/>
                </a:lnTo>
                <a:lnTo>
                  <a:pt x="241058" y="247103"/>
                </a:lnTo>
                <a:lnTo>
                  <a:pt x="17373" y="247103"/>
                </a:lnTo>
                <a:lnTo>
                  <a:pt x="7823" y="247103"/>
                </a:lnTo>
                <a:lnTo>
                  <a:pt x="0" y="239293"/>
                </a:lnTo>
                <a:lnTo>
                  <a:pt x="0" y="229743"/>
                </a:lnTo>
                <a:lnTo>
                  <a:pt x="0" y="17360"/>
                </a:lnTo>
                <a:lnTo>
                  <a:pt x="0" y="7810"/>
                </a:lnTo>
                <a:lnTo>
                  <a:pt x="7823" y="0"/>
                </a:lnTo>
                <a:lnTo>
                  <a:pt x="17373" y="0"/>
                </a:lnTo>
                <a:lnTo>
                  <a:pt x="241058" y="0"/>
                </a:lnTo>
                <a:lnTo>
                  <a:pt x="250609" y="0"/>
                </a:lnTo>
                <a:lnTo>
                  <a:pt x="258419" y="7810"/>
                </a:lnTo>
                <a:lnTo>
                  <a:pt x="258419" y="17360"/>
                </a:lnTo>
                <a:lnTo>
                  <a:pt x="258419" y="229743"/>
                </a:lnTo>
                <a:close/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93" name="object 293"/>
          <p:cNvSpPr/>
          <p:nvPr/>
        </p:nvSpPr>
        <p:spPr>
          <a:xfrm>
            <a:off x="2947041" y="9528371"/>
            <a:ext cx="232841" cy="24256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94" name="object 294"/>
          <p:cNvSpPr/>
          <p:nvPr/>
        </p:nvSpPr>
        <p:spPr>
          <a:xfrm>
            <a:off x="3206114" y="9509341"/>
            <a:ext cx="155575" cy="264795"/>
          </a:xfrm>
          <a:custGeom>
            <a:avLst/>
            <a:gdLst/>
            <a:ahLst/>
            <a:cxnLst/>
            <a:rect l="l" t="t" r="r" b="b"/>
            <a:pathLst>
              <a:path w="155575" h="264795">
                <a:moveTo>
                  <a:pt x="129362" y="0"/>
                </a:moveTo>
                <a:lnTo>
                  <a:pt x="26034" y="0"/>
                </a:lnTo>
                <a:lnTo>
                  <a:pt x="15928" y="2055"/>
                </a:lnTo>
                <a:lnTo>
                  <a:pt x="7650" y="7650"/>
                </a:lnTo>
                <a:lnTo>
                  <a:pt x="2055" y="15928"/>
                </a:lnTo>
                <a:lnTo>
                  <a:pt x="0" y="26035"/>
                </a:lnTo>
                <a:lnTo>
                  <a:pt x="0" y="238353"/>
                </a:lnTo>
                <a:lnTo>
                  <a:pt x="2055" y="248465"/>
                </a:lnTo>
                <a:lnTo>
                  <a:pt x="7650" y="256743"/>
                </a:lnTo>
                <a:lnTo>
                  <a:pt x="15928" y="262335"/>
                </a:lnTo>
                <a:lnTo>
                  <a:pt x="26034" y="264388"/>
                </a:lnTo>
                <a:lnTo>
                  <a:pt x="129362" y="264388"/>
                </a:lnTo>
                <a:lnTo>
                  <a:pt x="139470" y="262335"/>
                </a:lnTo>
                <a:lnTo>
                  <a:pt x="147753" y="256743"/>
                </a:lnTo>
                <a:lnTo>
                  <a:pt x="153352" y="248465"/>
                </a:lnTo>
                <a:lnTo>
                  <a:pt x="155409" y="238353"/>
                </a:lnTo>
                <a:lnTo>
                  <a:pt x="155409" y="26035"/>
                </a:lnTo>
                <a:lnTo>
                  <a:pt x="153352" y="15928"/>
                </a:lnTo>
                <a:lnTo>
                  <a:pt x="147753" y="7650"/>
                </a:lnTo>
                <a:lnTo>
                  <a:pt x="139470" y="2055"/>
                </a:lnTo>
                <a:lnTo>
                  <a:pt x="129362" y="0"/>
                </a:lnTo>
                <a:close/>
              </a:path>
            </a:pathLst>
          </a:custGeom>
          <a:solidFill>
            <a:srgbClr val="D9D9DA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95" name="object 295"/>
          <p:cNvSpPr/>
          <p:nvPr/>
        </p:nvSpPr>
        <p:spPr>
          <a:xfrm>
            <a:off x="3206114" y="9509341"/>
            <a:ext cx="155575" cy="264795"/>
          </a:xfrm>
          <a:custGeom>
            <a:avLst/>
            <a:gdLst/>
            <a:ahLst/>
            <a:cxnLst/>
            <a:rect l="l" t="t" r="r" b="b"/>
            <a:pathLst>
              <a:path w="155575" h="264795">
                <a:moveTo>
                  <a:pt x="155409" y="238353"/>
                </a:moveTo>
                <a:lnTo>
                  <a:pt x="153352" y="248465"/>
                </a:lnTo>
                <a:lnTo>
                  <a:pt x="147753" y="256743"/>
                </a:lnTo>
                <a:lnTo>
                  <a:pt x="139470" y="262335"/>
                </a:lnTo>
                <a:lnTo>
                  <a:pt x="129362" y="264388"/>
                </a:lnTo>
                <a:lnTo>
                  <a:pt x="26034" y="264388"/>
                </a:lnTo>
                <a:lnTo>
                  <a:pt x="15928" y="262335"/>
                </a:lnTo>
                <a:lnTo>
                  <a:pt x="7650" y="256743"/>
                </a:lnTo>
                <a:lnTo>
                  <a:pt x="2055" y="248465"/>
                </a:lnTo>
                <a:lnTo>
                  <a:pt x="0" y="238353"/>
                </a:lnTo>
                <a:lnTo>
                  <a:pt x="0" y="26035"/>
                </a:lnTo>
                <a:lnTo>
                  <a:pt x="2055" y="15928"/>
                </a:lnTo>
                <a:lnTo>
                  <a:pt x="7650" y="7650"/>
                </a:lnTo>
                <a:lnTo>
                  <a:pt x="15928" y="2055"/>
                </a:lnTo>
                <a:lnTo>
                  <a:pt x="26034" y="0"/>
                </a:lnTo>
                <a:lnTo>
                  <a:pt x="129362" y="0"/>
                </a:lnTo>
                <a:lnTo>
                  <a:pt x="139470" y="2055"/>
                </a:lnTo>
                <a:lnTo>
                  <a:pt x="147753" y="7650"/>
                </a:lnTo>
                <a:lnTo>
                  <a:pt x="153352" y="15928"/>
                </a:lnTo>
                <a:lnTo>
                  <a:pt x="155409" y="26035"/>
                </a:lnTo>
                <a:lnTo>
                  <a:pt x="155409" y="238353"/>
                </a:lnTo>
                <a:close/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96" name="object 296"/>
          <p:cNvSpPr/>
          <p:nvPr/>
        </p:nvSpPr>
        <p:spPr>
          <a:xfrm>
            <a:off x="3213944" y="9517322"/>
            <a:ext cx="139763" cy="25241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97" name="object 297"/>
          <p:cNvSpPr/>
          <p:nvPr/>
        </p:nvSpPr>
        <p:spPr>
          <a:xfrm>
            <a:off x="3366338" y="9506572"/>
            <a:ext cx="15875" cy="270510"/>
          </a:xfrm>
          <a:custGeom>
            <a:avLst/>
            <a:gdLst/>
            <a:ahLst/>
            <a:cxnLst/>
            <a:rect l="l" t="t" r="r" b="b"/>
            <a:pathLst>
              <a:path w="15875" h="270509">
                <a:moveTo>
                  <a:pt x="0" y="270230"/>
                </a:moveTo>
                <a:lnTo>
                  <a:pt x="15303" y="270230"/>
                </a:lnTo>
                <a:lnTo>
                  <a:pt x="15303" y="0"/>
                </a:lnTo>
                <a:lnTo>
                  <a:pt x="0" y="0"/>
                </a:lnTo>
                <a:lnTo>
                  <a:pt x="0" y="2702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98" name="object 298"/>
          <p:cNvSpPr/>
          <p:nvPr/>
        </p:nvSpPr>
        <p:spPr>
          <a:xfrm>
            <a:off x="3364807" y="9505042"/>
            <a:ext cx="18415" cy="273685"/>
          </a:xfrm>
          <a:custGeom>
            <a:avLst/>
            <a:gdLst/>
            <a:ahLst/>
            <a:cxnLst/>
            <a:rect l="l" t="t" r="r" b="b"/>
            <a:pathLst>
              <a:path w="18414" h="273684">
                <a:moveTo>
                  <a:pt x="0" y="273291"/>
                </a:moveTo>
                <a:lnTo>
                  <a:pt x="18364" y="273291"/>
                </a:lnTo>
                <a:lnTo>
                  <a:pt x="18364" y="0"/>
                </a:lnTo>
                <a:lnTo>
                  <a:pt x="0" y="0"/>
                </a:lnTo>
                <a:lnTo>
                  <a:pt x="0" y="273291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299" name="object 299"/>
          <p:cNvSpPr/>
          <p:nvPr/>
        </p:nvSpPr>
        <p:spPr>
          <a:xfrm>
            <a:off x="4430242" y="9786175"/>
            <a:ext cx="406400" cy="0"/>
          </a:xfrm>
          <a:custGeom>
            <a:avLst/>
            <a:gdLst/>
            <a:ahLst/>
            <a:cxnLst/>
            <a:rect l="l" t="t" r="r" b="b"/>
            <a:pathLst>
              <a:path w="406400">
                <a:moveTo>
                  <a:pt x="0" y="0"/>
                </a:moveTo>
                <a:lnTo>
                  <a:pt x="406273" y="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00" name="object 300"/>
          <p:cNvSpPr/>
          <p:nvPr/>
        </p:nvSpPr>
        <p:spPr>
          <a:xfrm>
            <a:off x="4430242" y="9784905"/>
            <a:ext cx="405130" cy="0"/>
          </a:xfrm>
          <a:custGeom>
            <a:avLst/>
            <a:gdLst/>
            <a:ahLst/>
            <a:cxnLst/>
            <a:rect l="l" t="t" r="r" b="b"/>
            <a:pathLst>
              <a:path w="405129">
                <a:moveTo>
                  <a:pt x="0" y="0"/>
                </a:moveTo>
                <a:lnTo>
                  <a:pt x="404736" y="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01" name="object 301"/>
          <p:cNvSpPr/>
          <p:nvPr/>
        </p:nvSpPr>
        <p:spPr>
          <a:xfrm>
            <a:off x="4431772" y="9494710"/>
            <a:ext cx="0" cy="289560"/>
          </a:xfrm>
          <a:custGeom>
            <a:avLst/>
            <a:gdLst/>
            <a:ahLst/>
            <a:cxnLst/>
            <a:rect l="l" t="t" r="r" b="b"/>
            <a:pathLst>
              <a:path h="289559">
                <a:moveTo>
                  <a:pt x="0" y="0"/>
                </a:moveTo>
                <a:lnTo>
                  <a:pt x="0" y="289559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02" name="object 302"/>
          <p:cNvSpPr/>
          <p:nvPr/>
        </p:nvSpPr>
        <p:spPr>
          <a:xfrm>
            <a:off x="4430242" y="9493440"/>
            <a:ext cx="408305" cy="0"/>
          </a:xfrm>
          <a:custGeom>
            <a:avLst/>
            <a:gdLst/>
            <a:ahLst/>
            <a:cxnLst/>
            <a:rect l="l" t="t" r="r" b="b"/>
            <a:pathLst>
              <a:path w="408304">
                <a:moveTo>
                  <a:pt x="0" y="0"/>
                </a:moveTo>
                <a:lnTo>
                  <a:pt x="407797" y="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03" name="object 303"/>
          <p:cNvSpPr/>
          <p:nvPr/>
        </p:nvSpPr>
        <p:spPr>
          <a:xfrm>
            <a:off x="4836509" y="9494710"/>
            <a:ext cx="0" cy="292735"/>
          </a:xfrm>
          <a:custGeom>
            <a:avLst/>
            <a:gdLst/>
            <a:ahLst/>
            <a:cxnLst/>
            <a:rect l="l" t="t" r="r" b="b"/>
            <a:pathLst>
              <a:path h="292734">
                <a:moveTo>
                  <a:pt x="0" y="0"/>
                </a:moveTo>
                <a:lnTo>
                  <a:pt x="0" y="292353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04" name="object 304"/>
          <p:cNvSpPr/>
          <p:nvPr/>
        </p:nvSpPr>
        <p:spPr>
          <a:xfrm>
            <a:off x="4443857" y="9785896"/>
            <a:ext cx="379095" cy="0"/>
          </a:xfrm>
          <a:custGeom>
            <a:avLst/>
            <a:gdLst/>
            <a:ahLst/>
            <a:cxnLst/>
            <a:rect l="l" t="t" r="r" b="b"/>
            <a:pathLst>
              <a:path w="379095">
                <a:moveTo>
                  <a:pt x="0" y="0"/>
                </a:moveTo>
                <a:lnTo>
                  <a:pt x="379069" y="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05" name="object 305"/>
          <p:cNvSpPr/>
          <p:nvPr/>
        </p:nvSpPr>
        <p:spPr>
          <a:xfrm>
            <a:off x="4443857" y="9784626"/>
            <a:ext cx="377825" cy="0"/>
          </a:xfrm>
          <a:custGeom>
            <a:avLst/>
            <a:gdLst/>
            <a:ahLst/>
            <a:cxnLst/>
            <a:rect l="l" t="t" r="r" b="b"/>
            <a:pathLst>
              <a:path w="377825">
                <a:moveTo>
                  <a:pt x="0" y="0"/>
                </a:moveTo>
                <a:lnTo>
                  <a:pt x="377532" y="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06" name="object 306"/>
          <p:cNvSpPr/>
          <p:nvPr/>
        </p:nvSpPr>
        <p:spPr>
          <a:xfrm>
            <a:off x="4445387" y="9508401"/>
            <a:ext cx="0" cy="275590"/>
          </a:xfrm>
          <a:custGeom>
            <a:avLst/>
            <a:gdLst/>
            <a:ahLst/>
            <a:cxnLst/>
            <a:rect l="l" t="t" r="r" b="b"/>
            <a:pathLst>
              <a:path h="275590">
                <a:moveTo>
                  <a:pt x="0" y="0"/>
                </a:moveTo>
                <a:lnTo>
                  <a:pt x="0" y="275590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07" name="object 307"/>
          <p:cNvSpPr/>
          <p:nvPr/>
        </p:nvSpPr>
        <p:spPr>
          <a:xfrm>
            <a:off x="4443857" y="9506496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0593" y="0"/>
                </a:lnTo>
              </a:path>
            </a:pathLst>
          </a:custGeom>
          <a:ln w="3810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08" name="object 308"/>
          <p:cNvSpPr/>
          <p:nvPr/>
        </p:nvSpPr>
        <p:spPr>
          <a:xfrm>
            <a:off x="4822920" y="9508401"/>
            <a:ext cx="0" cy="278765"/>
          </a:xfrm>
          <a:custGeom>
            <a:avLst/>
            <a:gdLst/>
            <a:ahLst/>
            <a:cxnLst/>
            <a:rect l="l" t="t" r="r" b="b"/>
            <a:pathLst>
              <a:path h="278765">
                <a:moveTo>
                  <a:pt x="0" y="0"/>
                </a:moveTo>
                <a:lnTo>
                  <a:pt x="0" y="278396"/>
                </a:lnTo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09" name="object 309"/>
          <p:cNvSpPr/>
          <p:nvPr/>
        </p:nvSpPr>
        <p:spPr>
          <a:xfrm>
            <a:off x="4413300" y="9776853"/>
            <a:ext cx="441959" cy="15875"/>
          </a:xfrm>
          <a:custGeom>
            <a:avLst/>
            <a:gdLst/>
            <a:ahLst/>
            <a:cxnLst/>
            <a:rect l="l" t="t" r="r" b="b"/>
            <a:pathLst>
              <a:path w="441960" h="15875">
                <a:moveTo>
                  <a:pt x="0" y="15303"/>
                </a:moveTo>
                <a:lnTo>
                  <a:pt x="441718" y="15303"/>
                </a:lnTo>
                <a:lnTo>
                  <a:pt x="441718" y="0"/>
                </a:lnTo>
                <a:lnTo>
                  <a:pt x="0" y="0"/>
                </a:lnTo>
                <a:lnTo>
                  <a:pt x="0" y="153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10" name="object 310"/>
          <p:cNvSpPr/>
          <p:nvPr/>
        </p:nvSpPr>
        <p:spPr>
          <a:xfrm>
            <a:off x="4411770" y="9775323"/>
            <a:ext cx="445134" cy="18415"/>
          </a:xfrm>
          <a:custGeom>
            <a:avLst/>
            <a:gdLst/>
            <a:ahLst/>
            <a:cxnLst/>
            <a:rect l="l" t="t" r="r" b="b"/>
            <a:pathLst>
              <a:path w="445135" h="18415">
                <a:moveTo>
                  <a:pt x="0" y="18364"/>
                </a:moveTo>
                <a:lnTo>
                  <a:pt x="444779" y="18364"/>
                </a:lnTo>
                <a:lnTo>
                  <a:pt x="444779" y="0"/>
                </a:lnTo>
                <a:lnTo>
                  <a:pt x="0" y="0"/>
                </a:lnTo>
                <a:lnTo>
                  <a:pt x="0" y="18364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11" name="object 311"/>
          <p:cNvSpPr/>
          <p:nvPr/>
        </p:nvSpPr>
        <p:spPr>
          <a:xfrm>
            <a:off x="4448492" y="9510318"/>
            <a:ext cx="274320" cy="263525"/>
          </a:xfrm>
          <a:custGeom>
            <a:avLst/>
            <a:gdLst/>
            <a:ahLst/>
            <a:cxnLst/>
            <a:rect l="l" t="t" r="r" b="b"/>
            <a:pathLst>
              <a:path w="274320" h="263525">
                <a:moveTo>
                  <a:pt x="249516" y="0"/>
                </a:moveTo>
                <a:lnTo>
                  <a:pt x="24511" y="0"/>
                </a:lnTo>
                <a:lnTo>
                  <a:pt x="14980" y="1927"/>
                </a:lnTo>
                <a:lnTo>
                  <a:pt x="7188" y="7181"/>
                </a:lnTo>
                <a:lnTo>
                  <a:pt x="1929" y="14969"/>
                </a:lnTo>
                <a:lnTo>
                  <a:pt x="0" y="24498"/>
                </a:lnTo>
                <a:lnTo>
                  <a:pt x="0" y="238556"/>
                </a:lnTo>
                <a:lnTo>
                  <a:pt x="1929" y="248087"/>
                </a:lnTo>
                <a:lnTo>
                  <a:pt x="7188" y="255879"/>
                </a:lnTo>
                <a:lnTo>
                  <a:pt x="14980" y="261138"/>
                </a:lnTo>
                <a:lnTo>
                  <a:pt x="24511" y="263067"/>
                </a:lnTo>
                <a:lnTo>
                  <a:pt x="249516" y="263067"/>
                </a:lnTo>
                <a:lnTo>
                  <a:pt x="259052" y="261138"/>
                </a:lnTo>
                <a:lnTo>
                  <a:pt x="266844" y="255879"/>
                </a:lnTo>
                <a:lnTo>
                  <a:pt x="272100" y="248087"/>
                </a:lnTo>
                <a:lnTo>
                  <a:pt x="274027" y="238556"/>
                </a:lnTo>
                <a:lnTo>
                  <a:pt x="274027" y="24498"/>
                </a:lnTo>
                <a:lnTo>
                  <a:pt x="272100" y="14969"/>
                </a:lnTo>
                <a:lnTo>
                  <a:pt x="266844" y="7181"/>
                </a:lnTo>
                <a:lnTo>
                  <a:pt x="259052" y="1927"/>
                </a:lnTo>
                <a:lnTo>
                  <a:pt x="249516" y="0"/>
                </a:lnTo>
                <a:close/>
              </a:path>
            </a:pathLst>
          </a:custGeom>
          <a:solidFill>
            <a:srgbClr val="D9D9DA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12" name="object 312"/>
          <p:cNvSpPr/>
          <p:nvPr/>
        </p:nvSpPr>
        <p:spPr>
          <a:xfrm>
            <a:off x="4446955" y="9508782"/>
            <a:ext cx="277495" cy="266700"/>
          </a:xfrm>
          <a:custGeom>
            <a:avLst/>
            <a:gdLst/>
            <a:ahLst/>
            <a:cxnLst/>
            <a:rect l="l" t="t" r="r" b="b"/>
            <a:pathLst>
              <a:path w="277495" h="266700">
                <a:moveTo>
                  <a:pt x="251053" y="0"/>
                </a:moveTo>
                <a:lnTo>
                  <a:pt x="26035" y="0"/>
                </a:lnTo>
                <a:lnTo>
                  <a:pt x="15928" y="2055"/>
                </a:lnTo>
                <a:lnTo>
                  <a:pt x="7650" y="7650"/>
                </a:lnTo>
                <a:lnTo>
                  <a:pt x="2055" y="15928"/>
                </a:lnTo>
                <a:lnTo>
                  <a:pt x="0" y="26035"/>
                </a:lnTo>
                <a:lnTo>
                  <a:pt x="0" y="240106"/>
                </a:lnTo>
                <a:lnTo>
                  <a:pt x="2055" y="250212"/>
                </a:lnTo>
                <a:lnTo>
                  <a:pt x="7650" y="258491"/>
                </a:lnTo>
                <a:lnTo>
                  <a:pt x="15928" y="264085"/>
                </a:lnTo>
                <a:lnTo>
                  <a:pt x="26035" y="266141"/>
                </a:lnTo>
                <a:lnTo>
                  <a:pt x="251053" y="266141"/>
                </a:lnTo>
                <a:lnTo>
                  <a:pt x="261159" y="264085"/>
                </a:lnTo>
                <a:lnTo>
                  <a:pt x="262647" y="263080"/>
                </a:lnTo>
                <a:lnTo>
                  <a:pt x="26035" y="263080"/>
                </a:lnTo>
                <a:lnTo>
                  <a:pt x="17103" y="261271"/>
                </a:lnTo>
                <a:lnTo>
                  <a:pt x="9799" y="256341"/>
                </a:lnTo>
                <a:lnTo>
                  <a:pt x="4869" y="249037"/>
                </a:lnTo>
                <a:lnTo>
                  <a:pt x="3060" y="240106"/>
                </a:lnTo>
                <a:lnTo>
                  <a:pt x="3060" y="26035"/>
                </a:lnTo>
                <a:lnTo>
                  <a:pt x="4869" y="17103"/>
                </a:lnTo>
                <a:lnTo>
                  <a:pt x="9799" y="9799"/>
                </a:lnTo>
                <a:lnTo>
                  <a:pt x="17103" y="4869"/>
                </a:lnTo>
                <a:lnTo>
                  <a:pt x="26035" y="3060"/>
                </a:lnTo>
                <a:lnTo>
                  <a:pt x="262647" y="3060"/>
                </a:lnTo>
                <a:lnTo>
                  <a:pt x="261159" y="2055"/>
                </a:lnTo>
                <a:lnTo>
                  <a:pt x="251053" y="0"/>
                </a:lnTo>
                <a:close/>
              </a:path>
              <a:path w="277495" h="266700">
                <a:moveTo>
                  <a:pt x="262647" y="3060"/>
                </a:moveTo>
                <a:lnTo>
                  <a:pt x="251053" y="3060"/>
                </a:lnTo>
                <a:lnTo>
                  <a:pt x="259992" y="4869"/>
                </a:lnTo>
                <a:lnTo>
                  <a:pt x="267300" y="9799"/>
                </a:lnTo>
                <a:lnTo>
                  <a:pt x="272231" y="17103"/>
                </a:lnTo>
                <a:lnTo>
                  <a:pt x="274040" y="26035"/>
                </a:lnTo>
                <a:lnTo>
                  <a:pt x="274040" y="240106"/>
                </a:lnTo>
                <a:lnTo>
                  <a:pt x="272231" y="249037"/>
                </a:lnTo>
                <a:lnTo>
                  <a:pt x="267300" y="256341"/>
                </a:lnTo>
                <a:lnTo>
                  <a:pt x="259992" y="261271"/>
                </a:lnTo>
                <a:lnTo>
                  <a:pt x="251053" y="263080"/>
                </a:lnTo>
                <a:lnTo>
                  <a:pt x="262647" y="263080"/>
                </a:lnTo>
                <a:lnTo>
                  <a:pt x="269438" y="258491"/>
                </a:lnTo>
                <a:lnTo>
                  <a:pt x="275033" y="250212"/>
                </a:lnTo>
                <a:lnTo>
                  <a:pt x="277088" y="240106"/>
                </a:lnTo>
                <a:lnTo>
                  <a:pt x="277088" y="26035"/>
                </a:lnTo>
                <a:lnTo>
                  <a:pt x="275033" y="15928"/>
                </a:lnTo>
                <a:lnTo>
                  <a:pt x="269438" y="7650"/>
                </a:lnTo>
                <a:lnTo>
                  <a:pt x="262647" y="3060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13" name="object 313"/>
          <p:cNvSpPr/>
          <p:nvPr/>
        </p:nvSpPr>
        <p:spPr>
          <a:xfrm>
            <a:off x="4454778" y="9516770"/>
            <a:ext cx="261620" cy="250190"/>
          </a:xfrm>
          <a:custGeom>
            <a:avLst/>
            <a:gdLst/>
            <a:ahLst/>
            <a:cxnLst/>
            <a:rect l="l" t="t" r="r" b="b"/>
            <a:pathLst>
              <a:path w="261620" h="250190">
                <a:moveTo>
                  <a:pt x="242557" y="0"/>
                </a:moveTo>
                <a:lnTo>
                  <a:pt x="18884" y="0"/>
                </a:lnTo>
                <a:lnTo>
                  <a:pt x="11551" y="1488"/>
                </a:lnTo>
                <a:lnTo>
                  <a:pt x="5546" y="5541"/>
                </a:lnTo>
                <a:lnTo>
                  <a:pt x="1489" y="11546"/>
                </a:lnTo>
                <a:lnTo>
                  <a:pt x="0" y="18884"/>
                </a:lnTo>
                <a:lnTo>
                  <a:pt x="0" y="231267"/>
                </a:lnTo>
                <a:lnTo>
                  <a:pt x="1489" y="238606"/>
                </a:lnTo>
                <a:lnTo>
                  <a:pt x="5546" y="244611"/>
                </a:lnTo>
                <a:lnTo>
                  <a:pt x="11551" y="248669"/>
                </a:lnTo>
                <a:lnTo>
                  <a:pt x="18884" y="250164"/>
                </a:lnTo>
                <a:lnTo>
                  <a:pt x="242557" y="250164"/>
                </a:lnTo>
                <a:lnTo>
                  <a:pt x="249896" y="248669"/>
                </a:lnTo>
                <a:lnTo>
                  <a:pt x="252231" y="247091"/>
                </a:lnTo>
                <a:lnTo>
                  <a:pt x="10198" y="247091"/>
                </a:lnTo>
                <a:lnTo>
                  <a:pt x="3073" y="239966"/>
                </a:lnTo>
                <a:lnTo>
                  <a:pt x="3073" y="10185"/>
                </a:lnTo>
                <a:lnTo>
                  <a:pt x="10198" y="3073"/>
                </a:lnTo>
                <a:lnTo>
                  <a:pt x="252226" y="3060"/>
                </a:lnTo>
                <a:lnTo>
                  <a:pt x="249896" y="1488"/>
                </a:lnTo>
                <a:lnTo>
                  <a:pt x="242557" y="0"/>
                </a:lnTo>
                <a:close/>
              </a:path>
              <a:path w="261620" h="250190">
                <a:moveTo>
                  <a:pt x="252226" y="3060"/>
                </a:moveTo>
                <a:lnTo>
                  <a:pt x="242557" y="3060"/>
                </a:lnTo>
                <a:lnTo>
                  <a:pt x="251256" y="3073"/>
                </a:lnTo>
                <a:lnTo>
                  <a:pt x="258381" y="10185"/>
                </a:lnTo>
                <a:lnTo>
                  <a:pt x="258381" y="239966"/>
                </a:lnTo>
                <a:lnTo>
                  <a:pt x="251256" y="247091"/>
                </a:lnTo>
                <a:lnTo>
                  <a:pt x="252231" y="247091"/>
                </a:lnTo>
                <a:lnTo>
                  <a:pt x="255901" y="244611"/>
                </a:lnTo>
                <a:lnTo>
                  <a:pt x="259959" y="238606"/>
                </a:lnTo>
                <a:lnTo>
                  <a:pt x="261454" y="231267"/>
                </a:lnTo>
                <a:lnTo>
                  <a:pt x="261454" y="18884"/>
                </a:lnTo>
                <a:lnTo>
                  <a:pt x="259959" y="11546"/>
                </a:lnTo>
                <a:lnTo>
                  <a:pt x="255901" y="5541"/>
                </a:lnTo>
                <a:lnTo>
                  <a:pt x="252226" y="3060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14" name="object 314"/>
          <p:cNvSpPr/>
          <p:nvPr/>
        </p:nvSpPr>
        <p:spPr>
          <a:xfrm>
            <a:off x="4469091" y="9528391"/>
            <a:ext cx="232816" cy="24254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15" name="object 315"/>
          <p:cNvSpPr/>
          <p:nvPr/>
        </p:nvSpPr>
        <p:spPr>
          <a:xfrm>
            <a:off x="4734439" y="9505042"/>
            <a:ext cx="0" cy="273685"/>
          </a:xfrm>
          <a:custGeom>
            <a:avLst/>
            <a:gdLst/>
            <a:ahLst/>
            <a:cxnLst/>
            <a:rect l="l" t="t" r="r" b="b"/>
            <a:pathLst>
              <a:path h="273684">
                <a:moveTo>
                  <a:pt x="0" y="0"/>
                </a:moveTo>
                <a:lnTo>
                  <a:pt x="0" y="273291"/>
                </a:lnTo>
              </a:path>
            </a:pathLst>
          </a:custGeom>
          <a:ln w="18364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16" name="object 316"/>
          <p:cNvSpPr/>
          <p:nvPr/>
        </p:nvSpPr>
        <p:spPr>
          <a:xfrm>
            <a:off x="3672027" y="9493580"/>
            <a:ext cx="506095" cy="292100"/>
          </a:xfrm>
          <a:custGeom>
            <a:avLst/>
            <a:gdLst/>
            <a:ahLst/>
            <a:cxnLst/>
            <a:rect l="l" t="t" r="r" b="b"/>
            <a:pathLst>
              <a:path w="506095" h="292100">
                <a:moveTo>
                  <a:pt x="505904" y="291934"/>
                </a:moveTo>
                <a:lnTo>
                  <a:pt x="0" y="291934"/>
                </a:lnTo>
                <a:lnTo>
                  <a:pt x="0" y="0"/>
                </a:lnTo>
                <a:lnTo>
                  <a:pt x="505904" y="0"/>
                </a:lnTo>
                <a:lnTo>
                  <a:pt x="505904" y="291934"/>
                </a:lnTo>
                <a:close/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17" name="object 317"/>
          <p:cNvSpPr/>
          <p:nvPr/>
        </p:nvSpPr>
        <p:spPr>
          <a:xfrm>
            <a:off x="3685527" y="9506598"/>
            <a:ext cx="479425" cy="278765"/>
          </a:xfrm>
          <a:custGeom>
            <a:avLst/>
            <a:gdLst/>
            <a:ahLst/>
            <a:cxnLst/>
            <a:rect l="l" t="t" r="r" b="b"/>
            <a:pathLst>
              <a:path w="479425" h="278765">
                <a:moveTo>
                  <a:pt x="478916" y="278676"/>
                </a:moveTo>
                <a:lnTo>
                  <a:pt x="0" y="278676"/>
                </a:lnTo>
                <a:lnTo>
                  <a:pt x="0" y="0"/>
                </a:lnTo>
                <a:lnTo>
                  <a:pt x="478916" y="0"/>
                </a:lnTo>
                <a:lnTo>
                  <a:pt x="478916" y="278676"/>
                </a:lnTo>
                <a:close/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18" name="object 318"/>
          <p:cNvSpPr/>
          <p:nvPr/>
        </p:nvSpPr>
        <p:spPr>
          <a:xfrm>
            <a:off x="3648900" y="9776853"/>
            <a:ext cx="552450" cy="15875"/>
          </a:xfrm>
          <a:custGeom>
            <a:avLst/>
            <a:gdLst/>
            <a:ahLst/>
            <a:cxnLst/>
            <a:rect l="l" t="t" r="r" b="b"/>
            <a:pathLst>
              <a:path w="552450" h="15875">
                <a:moveTo>
                  <a:pt x="0" y="15303"/>
                </a:moveTo>
                <a:lnTo>
                  <a:pt x="552170" y="15303"/>
                </a:lnTo>
                <a:lnTo>
                  <a:pt x="552170" y="0"/>
                </a:lnTo>
                <a:lnTo>
                  <a:pt x="0" y="0"/>
                </a:lnTo>
                <a:lnTo>
                  <a:pt x="0" y="153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19" name="object 319"/>
          <p:cNvSpPr/>
          <p:nvPr/>
        </p:nvSpPr>
        <p:spPr>
          <a:xfrm>
            <a:off x="3647370" y="9775323"/>
            <a:ext cx="555625" cy="18415"/>
          </a:xfrm>
          <a:custGeom>
            <a:avLst/>
            <a:gdLst/>
            <a:ahLst/>
            <a:cxnLst/>
            <a:rect l="l" t="t" r="r" b="b"/>
            <a:pathLst>
              <a:path w="555625" h="18415">
                <a:moveTo>
                  <a:pt x="0" y="18364"/>
                </a:moveTo>
                <a:lnTo>
                  <a:pt x="555231" y="18364"/>
                </a:lnTo>
                <a:lnTo>
                  <a:pt x="555231" y="0"/>
                </a:lnTo>
                <a:lnTo>
                  <a:pt x="0" y="0"/>
                </a:lnTo>
                <a:lnTo>
                  <a:pt x="0" y="18364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20" name="object 320"/>
          <p:cNvSpPr/>
          <p:nvPr/>
        </p:nvSpPr>
        <p:spPr>
          <a:xfrm>
            <a:off x="3690492" y="9510318"/>
            <a:ext cx="274320" cy="263525"/>
          </a:xfrm>
          <a:custGeom>
            <a:avLst/>
            <a:gdLst/>
            <a:ahLst/>
            <a:cxnLst/>
            <a:rect l="l" t="t" r="r" b="b"/>
            <a:pathLst>
              <a:path w="274320" h="263525">
                <a:moveTo>
                  <a:pt x="249542" y="0"/>
                </a:moveTo>
                <a:lnTo>
                  <a:pt x="24511" y="0"/>
                </a:lnTo>
                <a:lnTo>
                  <a:pt x="14980" y="1927"/>
                </a:lnTo>
                <a:lnTo>
                  <a:pt x="7188" y="7181"/>
                </a:lnTo>
                <a:lnTo>
                  <a:pt x="1929" y="14969"/>
                </a:lnTo>
                <a:lnTo>
                  <a:pt x="0" y="24498"/>
                </a:lnTo>
                <a:lnTo>
                  <a:pt x="0" y="238556"/>
                </a:lnTo>
                <a:lnTo>
                  <a:pt x="1929" y="248094"/>
                </a:lnTo>
                <a:lnTo>
                  <a:pt x="7188" y="255890"/>
                </a:lnTo>
                <a:lnTo>
                  <a:pt x="14980" y="261150"/>
                </a:lnTo>
                <a:lnTo>
                  <a:pt x="24511" y="263080"/>
                </a:lnTo>
                <a:lnTo>
                  <a:pt x="249542" y="263080"/>
                </a:lnTo>
                <a:lnTo>
                  <a:pt x="259072" y="261150"/>
                </a:lnTo>
                <a:lnTo>
                  <a:pt x="266865" y="255890"/>
                </a:lnTo>
                <a:lnTo>
                  <a:pt x="272123" y="248094"/>
                </a:lnTo>
                <a:lnTo>
                  <a:pt x="274053" y="238556"/>
                </a:lnTo>
                <a:lnTo>
                  <a:pt x="274053" y="24498"/>
                </a:lnTo>
                <a:lnTo>
                  <a:pt x="272123" y="14969"/>
                </a:lnTo>
                <a:lnTo>
                  <a:pt x="266865" y="7181"/>
                </a:lnTo>
                <a:lnTo>
                  <a:pt x="259072" y="1927"/>
                </a:lnTo>
                <a:lnTo>
                  <a:pt x="249542" y="0"/>
                </a:lnTo>
                <a:close/>
              </a:path>
            </a:pathLst>
          </a:custGeom>
          <a:solidFill>
            <a:srgbClr val="D9D9DA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21" name="object 321"/>
          <p:cNvSpPr/>
          <p:nvPr/>
        </p:nvSpPr>
        <p:spPr>
          <a:xfrm>
            <a:off x="3688969" y="9508782"/>
            <a:ext cx="277495" cy="266700"/>
          </a:xfrm>
          <a:custGeom>
            <a:avLst/>
            <a:gdLst/>
            <a:ahLst/>
            <a:cxnLst/>
            <a:rect l="l" t="t" r="r" b="b"/>
            <a:pathLst>
              <a:path w="277495" h="266700">
                <a:moveTo>
                  <a:pt x="251066" y="0"/>
                </a:moveTo>
                <a:lnTo>
                  <a:pt x="26035" y="0"/>
                </a:lnTo>
                <a:lnTo>
                  <a:pt x="15928" y="2055"/>
                </a:lnTo>
                <a:lnTo>
                  <a:pt x="7650" y="7650"/>
                </a:lnTo>
                <a:lnTo>
                  <a:pt x="2055" y="15928"/>
                </a:lnTo>
                <a:lnTo>
                  <a:pt x="0" y="26035"/>
                </a:lnTo>
                <a:lnTo>
                  <a:pt x="0" y="240093"/>
                </a:lnTo>
                <a:lnTo>
                  <a:pt x="2055" y="250207"/>
                </a:lnTo>
                <a:lnTo>
                  <a:pt x="7650" y="258489"/>
                </a:lnTo>
                <a:lnTo>
                  <a:pt x="15928" y="264085"/>
                </a:lnTo>
                <a:lnTo>
                  <a:pt x="26035" y="266141"/>
                </a:lnTo>
                <a:lnTo>
                  <a:pt x="251066" y="266141"/>
                </a:lnTo>
                <a:lnTo>
                  <a:pt x="261172" y="264085"/>
                </a:lnTo>
                <a:lnTo>
                  <a:pt x="262659" y="263080"/>
                </a:lnTo>
                <a:lnTo>
                  <a:pt x="26035" y="263080"/>
                </a:lnTo>
                <a:lnTo>
                  <a:pt x="17103" y="261271"/>
                </a:lnTo>
                <a:lnTo>
                  <a:pt x="9799" y="256339"/>
                </a:lnTo>
                <a:lnTo>
                  <a:pt x="4869" y="249032"/>
                </a:lnTo>
                <a:lnTo>
                  <a:pt x="3060" y="240093"/>
                </a:lnTo>
                <a:lnTo>
                  <a:pt x="3060" y="26035"/>
                </a:lnTo>
                <a:lnTo>
                  <a:pt x="4869" y="17103"/>
                </a:lnTo>
                <a:lnTo>
                  <a:pt x="9799" y="9799"/>
                </a:lnTo>
                <a:lnTo>
                  <a:pt x="17103" y="4869"/>
                </a:lnTo>
                <a:lnTo>
                  <a:pt x="26035" y="3060"/>
                </a:lnTo>
                <a:lnTo>
                  <a:pt x="262660" y="3060"/>
                </a:lnTo>
                <a:lnTo>
                  <a:pt x="261172" y="2055"/>
                </a:lnTo>
                <a:lnTo>
                  <a:pt x="251066" y="0"/>
                </a:lnTo>
                <a:close/>
              </a:path>
              <a:path w="277495" h="266700">
                <a:moveTo>
                  <a:pt x="262660" y="3060"/>
                </a:moveTo>
                <a:lnTo>
                  <a:pt x="251066" y="3060"/>
                </a:lnTo>
                <a:lnTo>
                  <a:pt x="260003" y="4869"/>
                </a:lnTo>
                <a:lnTo>
                  <a:pt x="267306" y="9799"/>
                </a:lnTo>
                <a:lnTo>
                  <a:pt x="272233" y="17103"/>
                </a:lnTo>
                <a:lnTo>
                  <a:pt x="274040" y="26035"/>
                </a:lnTo>
                <a:lnTo>
                  <a:pt x="274040" y="240093"/>
                </a:lnTo>
                <a:lnTo>
                  <a:pt x="272233" y="249032"/>
                </a:lnTo>
                <a:lnTo>
                  <a:pt x="267306" y="256339"/>
                </a:lnTo>
                <a:lnTo>
                  <a:pt x="260003" y="261271"/>
                </a:lnTo>
                <a:lnTo>
                  <a:pt x="251066" y="263080"/>
                </a:lnTo>
                <a:lnTo>
                  <a:pt x="262659" y="263080"/>
                </a:lnTo>
                <a:lnTo>
                  <a:pt x="269451" y="258489"/>
                </a:lnTo>
                <a:lnTo>
                  <a:pt x="275046" y="250207"/>
                </a:lnTo>
                <a:lnTo>
                  <a:pt x="277101" y="240093"/>
                </a:lnTo>
                <a:lnTo>
                  <a:pt x="277101" y="26035"/>
                </a:lnTo>
                <a:lnTo>
                  <a:pt x="275046" y="15928"/>
                </a:lnTo>
                <a:lnTo>
                  <a:pt x="269451" y="7650"/>
                </a:lnTo>
                <a:lnTo>
                  <a:pt x="262660" y="3060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22" name="object 322"/>
          <p:cNvSpPr/>
          <p:nvPr/>
        </p:nvSpPr>
        <p:spPr>
          <a:xfrm>
            <a:off x="3698303" y="9518307"/>
            <a:ext cx="258445" cy="247650"/>
          </a:xfrm>
          <a:custGeom>
            <a:avLst/>
            <a:gdLst/>
            <a:ahLst/>
            <a:cxnLst/>
            <a:rect l="l" t="t" r="r" b="b"/>
            <a:pathLst>
              <a:path w="258445" h="247650">
                <a:moveTo>
                  <a:pt x="258419" y="229743"/>
                </a:moveTo>
                <a:lnTo>
                  <a:pt x="258419" y="239293"/>
                </a:lnTo>
                <a:lnTo>
                  <a:pt x="250609" y="247103"/>
                </a:lnTo>
                <a:lnTo>
                  <a:pt x="241058" y="247103"/>
                </a:lnTo>
                <a:lnTo>
                  <a:pt x="17373" y="247103"/>
                </a:lnTo>
                <a:lnTo>
                  <a:pt x="7823" y="247103"/>
                </a:lnTo>
                <a:lnTo>
                  <a:pt x="0" y="239293"/>
                </a:lnTo>
                <a:lnTo>
                  <a:pt x="0" y="229743"/>
                </a:lnTo>
                <a:lnTo>
                  <a:pt x="0" y="17360"/>
                </a:lnTo>
                <a:lnTo>
                  <a:pt x="0" y="7810"/>
                </a:lnTo>
                <a:lnTo>
                  <a:pt x="7823" y="0"/>
                </a:lnTo>
                <a:lnTo>
                  <a:pt x="17373" y="0"/>
                </a:lnTo>
                <a:lnTo>
                  <a:pt x="241058" y="0"/>
                </a:lnTo>
                <a:lnTo>
                  <a:pt x="250609" y="0"/>
                </a:lnTo>
                <a:lnTo>
                  <a:pt x="258419" y="7810"/>
                </a:lnTo>
                <a:lnTo>
                  <a:pt x="258419" y="17360"/>
                </a:lnTo>
                <a:lnTo>
                  <a:pt x="258419" y="229743"/>
                </a:lnTo>
                <a:close/>
              </a:path>
            </a:pathLst>
          </a:custGeom>
          <a:ln w="3175">
            <a:solidFill>
              <a:srgbClr val="080706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23" name="object 323"/>
          <p:cNvSpPr/>
          <p:nvPr/>
        </p:nvSpPr>
        <p:spPr>
          <a:xfrm>
            <a:off x="3711098" y="9528371"/>
            <a:ext cx="232841" cy="24256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24" name="object 324"/>
          <p:cNvSpPr/>
          <p:nvPr/>
        </p:nvSpPr>
        <p:spPr>
          <a:xfrm>
            <a:off x="3968953" y="9506572"/>
            <a:ext cx="15875" cy="270510"/>
          </a:xfrm>
          <a:custGeom>
            <a:avLst/>
            <a:gdLst/>
            <a:ahLst/>
            <a:cxnLst/>
            <a:rect l="l" t="t" r="r" b="b"/>
            <a:pathLst>
              <a:path w="15875" h="270509">
                <a:moveTo>
                  <a:pt x="0" y="270230"/>
                </a:moveTo>
                <a:lnTo>
                  <a:pt x="15316" y="270230"/>
                </a:lnTo>
                <a:lnTo>
                  <a:pt x="15316" y="0"/>
                </a:lnTo>
                <a:lnTo>
                  <a:pt x="0" y="0"/>
                </a:lnTo>
                <a:lnTo>
                  <a:pt x="0" y="2702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25" name="object 325"/>
          <p:cNvSpPr/>
          <p:nvPr/>
        </p:nvSpPr>
        <p:spPr>
          <a:xfrm>
            <a:off x="3967422" y="9505042"/>
            <a:ext cx="18415" cy="273685"/>
          </a:xfrm>
          <a:custGeom>
            <a:avLst/>
            <a:gdLst/>
            <a:ahLst/>
            <a:cxnLst/>
            <a:rect l="l" t="t" r="r" b="b"/>
            <a:pathLst>
              <a:path w="18414" h="273684">
                <a:moveTo>
                  <a:pt x="0" y="273291"/>
                </a:moveTo>
                <a:lnTo>
                  <a:pt x="18376" y="273291"/>
                </a:lnTo>
                <a:lnTo>
                  <a:pt x="18376" y="0"/>
                </a:lnTo>
                <a:lnTo>
                  <a:pt x="0" y="0"/>
                </a:lnTo>
                <a:lnTo>
                  <a:pt x="0" y="273291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26" name="object 326"/>
          <p:cNvSpPr txBox="1"/>
          <p:nvPr/>
        </p:nvSpPr>
        <p:spPr>
          <a:xfrm>
            <a:off x="2243645" y="9365459"/>
            <a:ext cx="219075" cy="18402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</a:t>
            </a:r>
            <a:r>
              <a:rPr sz="550" spc="7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8</a:t>
            </a:r>
            <a:r>
              <a:rPr sz="55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.2</a:t>
            </a:r>
            <a:r>
              <a:rPr sz="55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L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327" name="object 327"/>
          <p:cNvSpPr txBox="1"/>
          <p:nvPr/>
        </p:nvSpPr>
        <p:spPr>
          <a:xfrm>
            <a:off x="4406087" y="8995643"/>
            <a:ext cx="670560" cy="48196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95"/>
              </a:spcBef>
            </a:pPr>
            <a:r>
              <a:rPr sz="700" spc="-1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間</a:t>
            </a:r>
            <a:r>
              <a:rPr sz="700" spc="-1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口</a:t>
            </a:r>
            <a:r>
              <a:rPr sz="70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60cm</a:t>
            </a:r>
            <a:r>
              <a:rPr sz="700" spc="-1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endParaRPr sz="7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00" spc="-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ダ</a:t>
            </a:r>
            <a:r>
              <a:rPr sz="600" spc="-1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00" spc="-1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00" spc="-1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ボ</a:t>
            </a:r>
            <a:r>
              <a:rPr sz="600" spc="-1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00" spc="-1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60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00" spc="-114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大</a:t>
            </a:r>
            <a:r>
              <a:rPr sz="600" spc="-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1</a:t>
            </a:r>
            <a:r>
              <a:rPr sz="60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個</a:t>
            </a:r>
            <a:r>
              <a:rPr sz="600" spc="-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600" spc="-1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ゴ</a:t>
            </a:r>
            <a:r>
              <a:rPr sz="600" spc="-1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ミ</a:t>
            </a:r>
            <a:r>
              <a:rPr sz="60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袋</a:t>
            </a:r>
            <a:r>
              <a:rPr sz="600" spc="-1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00" spc="-18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00" spc="-1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00" spc="-1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パ</a:t>
            </a:r>
            <a:r>
              <a:rPr sz="600" spc="-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ー付</a:t>
            </a:r>
            <a:endParaRPr sz="60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80010">
              <a:lnSpc>
                <a:spcPct val="100000"/>
              </a:lnSpc>
              <a:spcBef>
                <a:spcPts val="229"/>
              </a:spcBef>
            </a:pPr>
            <a:r>
              <a:rPr sz="55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34.6L</a:t>
            </a:r>
            <a:endParaRPr sz="55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328" name="object 328"/>
          <p:cNvSpPr/>
          <p:nvPr/>
        </p:nvSpPr>
        <p:spPr>
          <a:xfrm>
            <a:off x="2350808" y="9469602"/>
            <a:ext cx="3810" cy="22860"/>
          </a:xfrm>
          <a:custGeom>
            <a:avLst/>
            <a:gdLst/>
            <a:ahLst/>
            <a:cxnLst/>
            <a:rect l="l" t="t" r="r" b="b"/>
            <a:pathLst>
              <a:path w="3810" h="22859">
                <a:moveTo>
                  <a:pt x="0" y="22453"/>
                </a:moveTo>
                <a:lnTo>
                  <a:pt x="3593" y="22453"/>
                </a:lnTo>
                <a:lnTo>
                  <a:pt x="3593" y="0"/>
                </a:lnTo>
                <a:lnTo>
                  <a:pt x="0" y="0"/>
                </a:lnTo>
                <a:lnTo>
                  <a:pt x="0" y="22453"/>
                </a:lnTo>
                <a:close/>
              </a:path>
            </a:pathLst>
          </a:custGeom>
          <a:solidFill>
            <a:srgbClr val="26160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29" name="object 329"/>
          <p:cNvSpPr/>
          <p:nvPr/>
        </p:nvSpPr>
        <p:spPr>
          <a:xfrm>
            <a:off x="2350808" y="9495116"/>
            <a:ext cx="3810" cy="10160"/>
          </a:xfrm>
          <a:custGeom>
            <a:avLst/>
            <a:gdLst/>
            <a:ahLst/>
            <a:cxnLst/>
            <a:rect l="l" t="t" r="r" b="b"/>
            <a:pathLst>
              <a:path w="3810" h="10159">
                <a:moveTo>
                  <a:pt x="0" y="9957"/>
                </a:moveTo>
                <a:lnTo>
                  <a:pt x="3593" y="9957"/>
                </a:lnTo>
                <a:lnTo>
                  <a:pt x="3593" y="0"/>
                </a:lnTo>
                <a:lnTo>
                  <a:pt x="0" y="0"/>
                </a:lnTo>
                <a:lnTo>
                  <a:pt x="0" y="9957"/>
                </a:lnTo>
                <a:close/>
              </a:path>
            </a:pathLst>
          </a:custGeom>
          <a:solidFill>
            <a:srgbClr val="26170D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30" name="object 330"/>
          <p:cNvSpPr/>
          <p:nvPr/>
        </p:nvSpPr>
        <p:spPr>
          <a:xfrm>
            <a:off x="2350808" y="9492057"/>
            <a:ext cx="3810" cy="3175"/>
          </a:xfrm>
          <a:custGeom>
            <a:avLst/>
            <a:gdLst/>
            <a:ahLst/>
            <a:cxnLst/>
            <a:rect l="l" t="t" r="r" b="b"/>
            <a:pathLst>
              <a:path w="3810" h="3175">
                <a:moveTo>
                  <a:pt x="0" y="3059"/>
                </a:moveTo>
                <a:lnTo>
                  <a:pt x="3593" y="3059"/>
                </a:lnTo>
                <a:lnTo>
                  <a:pt x="3593" y="0"/>
                </a:lnTo>
                <a:lnTo>
                  <a:pt x="0" y="0"/>
                </a:lnTo>
                <a:lnTo>
                  <a:pt x="0" y="3059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31" name="object 331"/>
          <p:cNvSpPr/>
          <p:nvPr/>
        </p:nvSpPr>
        <p:spPr>
          <a:xfrm>
            <a:off x="2350808" y="9505074"/>
            <a:ext cx="3810" cy="3175"/>
          </a:xfrm>
          <a:custGeom>
            <a:avLst/>
            <a:gdLst/>
            <a:ahLst/>
            <a:cxnLst/>
            <a:rect l="l" t="t" r="r" b="b"/>
            <a:pathLst>
              <a:path w="3810" h="3175">
                <a:moveTo>
                  <a:pt x="0" y="2730"/>
                </a:moveTo>
                <a:lnTo>
                  <a:pt x="3593" y="2730"/>
                </a:lnTo>
                <a:lnTo>
                  <a:pt x="3593" y="0"/>
                </a:lnTo>
                <a:lnTo>
                  <a:pt x="0" y="0"/>
                </a:lnTo>
                <a:lnTo>
                  <a:pt x="0" y="2730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32" name="object 332"/>
          <p:cNvSpPr/>
          <p:nvPr/>
        </p:nvSpPr>
        <p:spPr>
          <a:xfrm>
            <a:off x="2352605" y="9510865"/>
            <a:ext cx="0" cy="132715"/>
          </a:xfrm>
          <a:custGeom>
            <a:avLst/>
            <a:gdLst/>
            <a:ahLst/>
            <a:cxnLst/>
            <a:rect l="l" t="t" r="r" b="b"/>
            <a:pathLst>
              <a:path h="132715">
                <a:moveTo>
                  <a:pt x="0" y="0"/>
                </a:moveTo>
                <a:lnTo>
                  <a:pt x="0" y="132194"/>
                </a:lnTo>
              </a:path>
            </a:pathLst>
          </a:custGeom>
          <a:ln w="3594">
            <a:solidFill>
              <a:srgbClr val="1F130B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33" name="object 333"/>
          <p:cNvSpPr/>
          <p:nvPr/>
        </p:nvSpPr>
        <p:spPr>
          <a:xfrm>
            <a:off x="2350808" y="9507803"/>
            <a:ext cx="3810" cy="3175"/>
          </a:xfrm>
          <a:custGeom>
            <a:avLst/>
            <a:gdLst/>
            <a:ahLst/>
            <a:cxnLst/>
            <a:rect l="l" t="t" r="r" b="b"/>
            <a:pathLst>
              <a:path w="3810" h="3175">
                <a:moveTo>
                  <a:pt x="0" y="3061"/>
                </a:moveTo>
                <a:lnTo>
                  <a:pt x="3593" y="3061"/>
                </a:lnTo>
                <a:lnTo>
                  <a:pt x="3593" y="0"/>
                </a:lnTo>
                <a:lnTo>
                  <a:pt x="0" y="0"/>
                </a:lnTo>
                <a:lnTo>
                  <a:pt x="0" y="3061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34" name="object 334"/>
          <p:cNvSpPr/>
          <p:nvPr/>
        </p:nvSpPr>
        <p:spPr>
          <a:xfrm>
            <a:off x="2350808" y="9517317"/>
            <a:ext cx="3810" cy="3175"/>
          </a:xfrm>
          <a:custGeom>
            <a:avLst/>
            <a:gdLst/>
            <a:ahLst/>
            <a:cxnLst/>
            <a:rect l="l" t="t" r="r" b="b"/>
            <a:pathLst>
              <a:path w="3810" h="3175">
                <a:moveTo>
                  <a:pt x="0" y="3059"/>
                </a:moveTo>
                <a:lnTo>
                  <a:pt x="3593" y="3059"/>
                </a:lnTo>
                <a:lnTo>
                  <a:pt x="3593" y="0"/>
                </a:lnTo>
                <a:lnTo>
                  <a:pt x="0" y="0"/>
                </a:lnTo>
                <a:lnTo>
                  <a:pt x="0" y="3059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35" name="object 335"/>
          <p:cNvSpPr/>
          <p:nvPr/>
        </p:nvSpPr>
        <p:spPr>
          <a:xfrm>
            <a:off x="2350808" y="9528924"/>
            <a:ext cx="3810" cy="3175"/>
          </a:xfrm>
          <a:custGeom>
            <a:avLst/>
            <a:gdLst/>
            <a:ahLst/>
            <a:cxnLst/>
            <a:rect l="l" t="t" r="r" b="b"/>
            <a:pathLst>
              <a:path w="3810" h="3175">
                <a:moveTo>
                  <a:pt x="0" y="3060"/>
                </a:moveTo>
                <a:lnTo>
                  <a:pt x="3593" y="3060"/>
                </a:lnTo>
                <a:lnTo>
                  <a:pt x="3593" y="0"/>
                </a:lnTo>
                <a:lnTo>
                  <a:pt x="0" y="0"/>
                </a:lnTo>
                <a:lnTo>
                  <a:pt x="0" y="3060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36" name="object 336"/>
          <p:cNvSpPr/>
          <p:nvPr/>
        </p:nvSpPr>
        <p:spPr>
          <a:xfrm>
            <a:off x="4586039" y="9531439"/>
            <a:ext cx="0" cy="111760"/>
          </a:xfrm>
          <a:custGeom>
            <a:avLst/>
            <a:gdLst/>
            <a:ahLst/>
            <a:cxnLst/>
            <a:rect l="l" t="t" r="r" b="b"/>
            <a:pathLst>
              <a:path h="111759">
                <a:moveTo>
                  <a:pt x="0" y="0"/>
                </a:moveTo>
                <a:lnTo>
                  <a:pt x="0" y="111620"/>
                </a:lnTo>
              </a:path>
            </a:pathLst>
          </a:custGeom>
          <a:ln w="3594">
            <a:solidFill>
              <a:srgbClr val="1F130B"/>
            </a:solidFill>
          </a:ln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37" name="object 337"/>
          <p:cNvSpPr/>
          <p:nvPr/>
        </p:nvSpPr>
        <p:spPr>
          <a:xfrm>
            <a:off x="4584242" y="9469602"/>
            <a:ext cx="3810" cy="22860"/>
          </a:xfrm>
          <a:custGeom>
            <a:avLst/>
            <a:gdLst/>
            <a:ahLst/>
            <a:cxnLst/>
            <a:rect l="l" t="t" r="r" b="b"/>
            <a:pathLst>
              <a:path w="3810" h="22859">
                <a:moveTo>
                  <a:pt x="0" y="22453"/>
                </a:moveTo>
                <a:lnTo>
                  <a:pt x="3594" y="22453"/>
                </a:lnTo>
                <a:lnTo>
                  <a:pt x="3594" y="0"/>
                </a:lnTo>
                <a:lnTo>
                  <a:pt x="0" y="0"/>
                </a:lnTo>
                <a:lnTo>
                  <a:pt x="0" y="22453"/>
                </a:lnTo>
                <a:close/>
              </a:path>
            </a:pathLst>
          </a:custGeom>
          <a:solidFill>
            <a:srgbClr val="26160C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38" name="object 338"/>
          <p:cNvSpPr/>
          <p:nvPr/>
        </p:nvSpPr>
        <p:spPr>
          <a:xfrm>
            <a:off x="4584242" y="9495116"/>
            <a:ext cx="3810" cy="10160"/>
          </a:xfrm>
          <a:custGeom>
            <a:avLst/>
            <a:gdLst/>
            <a:ahLst/>
            <a:cxnLst/>
            <a:rect l="l" t="t" r="r" b="b"/>
            <a:pathLst>
              <a:path w="3810" h="10159">
                <a:moveTo>
                  <a:pt x="0" y="9944"/>
                </a:moveTo>
                <a:lnTo>
                  <a:pt x="3594" y="9944"/>
                </a:lnTo>
                <a:lnTo>
                  <a:pt x="3594" y="0"/>
                </a:lnTo>
                <a:lnTo>
                  <a:pt x="0" y="0"/>
                </a:lnTo>
                <a:lnTo>
                  <a:pt x="0" y="9944"/>
                </a:lnTo>
                <a:close/>
              </a:path>
            </a:pathLst>
          </a:custGeom>
          <a:solidFill>
            <a:srgbClr val="26170D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39" name="object 339"/>
          <p:cNvSpPr/>
          <p:nvPr/>
        </p:nvSpPr>
        <p:spPr>
          <a:xfrm>
            <a:off x="4584242" y="9492057"/>
            <a:ext cx="3810" cy="3175"/>
          </a:xfrm>
          <a:custGeom>
            <a:avLst/>
            <a:gdLst/>
            <a:ahLst/>
            <a:cxnLst/>
            <a:rect l="l" t="t" r="r" b="b"/>
            <a:pathLst>
              <a:path w="3810" h="3175">
                <a:moveTo>
                  <a:pt x="0" y="3059"/>
                </a:moveTo>
                <a:lnTo>
                  <a:pt x="3594" y="3059"/>
                </a:lnTo>
                <a:lnTo>
                  <a:pt x="3594" y="0"/>
                </a:lnTo>
                <a:lnTo>
                  <a:pt x="0" y="0"/>
                </a:lnTo>
                <a:lnTo>
                  <a:pt x="0" y="3059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40" name="object 340"/>
          <p:cNvSpPr/>
          <p:nvPr/>
        </p:nvSpPr>
        <p:spPr>
          <a:xfrm>
            <a:off x="4584242" y="9508121"/>
            <a:ext cx="3810" cy="1270"/>
          </a:xfrm>
          <a:custGeom>
            <a:avLst/>
            <a:gdLst/>
            <a:ahLst/>
            <a:cxnLst/>
            <a:rect l="l" t="t" r="r" b="b"/>
            <a:pathLst>
              <a:path w="3810" h="1270">
                <a:moveTo>
                  <a:pt x="0" y="660"/>
                </a:moveTo>
                <a:lnTo>
                  <a:pt x="3594" y="660"/>
                </a:lnTo>
                <a:lnTo>
                  <a:pt x="3594" y="0"/>
                </a:lnTo>
                <a:lnTo>
                  <a:pt x="0" y="0"/>
                </a:lnTo>
                <a:lnTo>
                  <a:pt x="0" y="660"/>
                </a:lnTo>
                <a:close/>
              </a:path>
            </a:pathLst>
          </a:custGeom>
          <a:solidFill>
            <a:srgbClr val="26170D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41" name="object 341"/>
          <p:cNvSpPr/>
          <p:nvPr/>
        </p:nvSpPr>
        <p:spPr>
          <a:xfrm>
            <a:off x="4584242" y="9505060"/>
            <a:ext cx="3810" cy="3175"/>
          </a:xfrm>
          <a:custGeom>
            <a:avLst/>
            <a:gdLst/>
            <a:ahLst/>
            <a:cxnLst/>
            <a:rect l="l" t="t" r="r" b="b"/>
            <a:pathLst>
              <a:path w="3810" h="3175">
                <a:moveTo>
                  <a:pt x="0" y="3060"/>
                </a:moveTo>
                <a:lnTo>
                  <a:pt x="3594" y="3060"/>
                </a:lnTo>
                <a:lnTo>
                  <a:pt x="3594" y="0"/>
                </a:lnTo>
                <a:lnTo>
                  <a:pt x="0" y="0"/>
                </a:lnTo>
                <a:lnTo>
                  <a:pt x="0" y="3060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42" name="object 342"/>
          <p:cNvSpPr/>
          <p:nvPr/>
        </p:nvSpPr>
        <p:spPr>
          <a:xfrm>
            <a:off x="4584242" y="9511842"/>
            <a:ext cx="3810" cy="17145"/>
          </a:xfrm>
          <a:custGeom>
            <a:avLst/>
            <a:gdLst/>
            <a:ahLst/>
            <a:cxnLst/>
            <a:rect l="l" t="t" r="r" b="b"/>
            <a:pathLst>
              <a:path w="3810" h="17145">
                <a:moveTo>
                  <a:pt x="3594" y="7988"/>
                </a:moveTo>
                <a:lnTo>
                  <a:pt x="0" y="7988"/>
                </a:lnTo>
                <a:lnTo>
                  <a:pt x="0" y="16535"/>
                </a:lnTo>
                <a:lnTo>
                  <a:pt x="3594" y="16535"/>
                </a:lnTo>
                <a:lnTo>
                  <a:pt x="3594" y="7988"/>
                </a:lnTo>
                <a:close/>
              </a:path>
              <a:path w="3810" h="17145">
                <a:moveTo>
                  <a:pt x="3594" y="0"/>
                </a:moveTo>
                <a:lnTo>
                  <a:pt x="0" y="0"/>
                </a:lnTo>
                <a:lnTo>
                  <a:pt x="0" y="4927"/>
                </a:lnTo>
                <a:lnTo>
                  <a:pt x="3594" y="4927"/>
                </a:lnTo>
                <a:lnTo>
                  <a:pt x="3594" y="0"/>
                </a:lnTo>
                <a:close/>
              </a:path>
            </a:pathLst>
          </a:custGeom>
          <a:solidFill>
            <a:srgbClr val="1F130B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43" name="object 343"/>
          <p:cNvSpPr/>
          <p:nvPr/>
        </p:nvSpPr>
        <p:spPr>
          <a:xfrm>
            <a:off x="4584242" y="9508783"/>
            <a:ext cx="3810" cy="3175"/>
          </a:xfrm>
          <a:custGeom>
            <a:avLst/>
            <a:gdLst/>
            <a:ahLst/>
            <a:cxnLst/>
            <a:rect l="l" t="t" r="r" b="b"/>
            <a:pathLst>
              <a:path w="3810" h="3175">
                <a:moveTo>
                  <a:pt x="0" y="3059"/>
                </a:moveTo>
                <a:lnTo>
                  <a:pt x="3594" y="3059"/>
                </a:lnTo>
                <a:lnTo>
                  <a:pt x="3594" y="0"/>
                </a:lnTo>
                <a:lnTo>
                  <a:pt x="0" y="0"/>
                </a:lnTo>
                <a:lnTo>
                  <a:pt x="0" y="3059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44" name="object 344"/>
          <p:cNvSpPr/>
          <p:nvPr/>
        </p:nvSpPr>
        <p:spPr>
          <a:xfrm>
            <a:off x="4584242" y="9516769"/>
            <a:ext cx="3810" cy="3175"/>
          </a:xfrm>
          <a:custGeom>
            <a:avLst/>
            <a:gdLst/>
            <a:ahLst/>
            <a:cxnLst/>
            <a:rect l="l" t="t" r="r" b="b"/>
            <a:pathLst>
              <a:path w="3810" h="3175">
                <a:moveTo>
                  <a:pt x="0" y="3061"/>
                </a:moveTo>
                <a:lnTo>
                  <a:pt x="3594" y="3061"/>
                </a:lnTo>
                <a:lnTo>
                  <a:pt x="3594" y="0"/>
                </a:lnTo>
                <a:lnTo>
                  <a:pt x="0" y="0"/>
                </a:lnTo>
                <a:lnTo>
                  <a:pt x="0" y="3061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45" name="object 345"/>
          <p:cNvSpPr/>
          <p:nvPr/>
        </p:nvSpPr>
        <p:spPr>
          <a:xfrm>
            <a:off x="4584242" y="9528377"/>
            <a:ext cx="3810" cy="3175"/>
          </a:xfrm>
          <a:custGeom>
            <a:avLst/>
            <a:gdLst/>
            <a:ahLst/>
            <a:cxnLst/>
            <a:rect l="l" t="t" r="r" b="b"/>
            <a:pathLst>
              <a:path w="3810" h="3175">
                <a:moveTo>
                  <a:pt x="0" y="3061"/>
                </a:moveTo>
                <a:lnTo>
                  <a:pt x="3594" y="3061"/>
                </a:lnTo>
                <a:lnTo>
                  <a:pt x="3594" y="0"/>
                </a:lnTo>
                <a:lnTo>
                  <a:pt x="0" y="0"/>
                </a:lnTo>
                <a:lnTo>
                  <a:pt x="0" y="3061"/>
                </a:lnTo>
                <a:close/>
              </a:path>
            </a:pathLst>
          </a:custGeom>
          <a:solidFill>
            <a:srgbClr val="080706"/>
          </a:solidFill>
        </p:spPr>
        <p:txBody>
          <a:bodyPr wrap="square" lIns="0" tIns="0" rIns="0" bIns="0" rtlCol="0"/>
          <a:lstStyle/>
          <a:p>
            <a:endParaRPr>
              <a:latin typeface="07YasashisaAntique" panose="02000600000000000000" pitchFamily="2" charset="-128"/>
              <a:ea typeface="07YasashisaAntique" panose="02000600000000000000" pitchFamily="2" charset="-128"/>
            </a:endParaRPr>
          </a:p>
        </p:txBody>
      </p:sp>
      <p:sp>
        <p:nvSpPr>
          <p:cNvPr id="347" name="object 347"/>
          <p:cNvSpPr txBox="1"/>
          <p:nvPr/>
        </p:nvSpPr>
        <p:spPr>
          <a:xfrm>
            <a:off x="6583222" y="10378338"/>
            <a:ext cx="701675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ja-JP" sz="1050" spc="135" baseline="3968" dirty="0">
                <a:solidFill>
                  <a:srgbClr val="170F0E"/>
                </a:solidFill>
                <a:latin typeface="Arial"/>
                <a:cs typeface="Arial"/>
              </a:rPr>
              <a:t>HARUTAS</a:t>
            </a:r>
            <a:endParaRPr sz="850" dirty="0">
              <a:latin typeface="Arial Unicode MS"/>
              <a:cs typeface="Arial Unicode MS"/>
            </a:endParaRPr>
          </a:p>
        </p:txBody>
      </p:sp>
      <p:sp>
        <p:nvSpPr>
          <p:cNvPr id="376" name="object 62">
            <a:extLst>
              <a:ext uri="{FF2B5EF4-FFF2-40B4-BE49-F238E27FC236}">
                <a16:creationId xmlns:a16="http://schemas.microsoft.com/office/drawing/2014/main" id="{5B777A80-5B8E-0D47-A2C3-C40273703E9D}"/>
              </a:ext>
            </a:extLst>
          </p:cNvPr>
          <p:cNvSpPr txBox="1"/>
          <p:nvPr/>
        </p:nvSpPr>
        <p:spPr>
          <a:xfrm>
            <a:off x="5648273" y="2300110"/>
            <a:ext cx="1134332" cy="24173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lang="ja-JP" altLang="en-US" sz="700"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家電収納　下段引出タイプ</a:t>
            </a:r>
            <a:endParaRPr lang="en-US" altLang="ja-JP" sz="7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lang="ja-JP" altLang="en-US" sz="700"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蒸気排出ユニット用</a:t>
            </a:r>
            <a:endParaRPr sz="7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377" name="object 61">
            <a:extLst>
              <a:ext uri="{FF2B5EF4-FFF2-40B4-BE49-F238E27FC236}">
                <a16:creationId xmlns:a16="http://schemas.microsoft.com/office/drawing/2014/main" id="{5B4ADD6B-C461-994A-8668-7A46D7FF8E14}"/>
              </a:ext>
            </a:extLst>
          </p:cNvPr>
          <p:cNvSpPr txBox="1"/>
          <p:nvPr/>
        </p:nvSpPr>
        <p:spPr>
          <a:xfrm>
            <a:off x="6521450" y="2456716"/>
            <a:ext cx="428625" cy="104775"/>
          </a:xfrm>
          <a:prstGeom prst="rect">
            <a:avLst/>
          </a:prstGeom>
          <a:ln w="3594">
            <a:solidFill>
              <a:srgbClr val="08070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19"/>
              </a:lnSpc>
            </a:pPr>
            <a:r>
              <a:rPr sz="750" spc="-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奥行</a:t>
            </a:r>
            <a:r>
              <a:rPr sz="700" spc="75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45</a:t>
            </a:r>
            <a:r>
              <a:rPr sz="750" spc="37" baseline="11111" dirty="0">
                <a:solidFill>
                  <a:srgbClr val="130D0C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cm系</a:t>
            </a:r>
            <a:endParaRPr sz="750" baseline="11111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sp>
        <p:nvSpPr>
          <p:cNvPr id="378" name="object 236">
            <a:extLst>
              <a:ext uri="{FF2B5EF4-FFF2-40B4-BE49-F238E27FC236}">
                <a16:creationId xmlns:a16="http://schemas.microsoft.com/office/drawing/2014/main" id="{31E93116-16E8-A142-8552-70489525CDD7}"/>
              </a:ext>
            </a:extLst>
          </p:cNvPr>
          <p:cNvSpPr txBox="1"/>
          <p:nvPr/>
        </p:nvSpPr>
        <p:spPr>
          <a:xfrm>
            <a:off x="531810" y="8935886"/>
            <a:ext cx="1542919" cy="3715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39395" indent="-635">
              <a:lnSpc>
                <a:spcPct val="118100"/>
              </a:lnSpc>
              <a:spcBef>
                <a:spcPts val="95"/>
              </a:spcBef>
              <a:tabLst>
                <a:tab pos="768985" algn="l"/>
              </a:tabLst>
            </a:pPr>
            <a:r>
              <a:rPr sz="7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家</a:t>
            </a:r>
            <a:r>
              <a:rPr sz="7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電</a:t>
            </a:r>
            <a:r>
              <a:rPr sz="700" spc="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収</a:t>
            </a:r>
            <a:r>
              <a:rPr sz="700" spc="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納</a:t>
            </a:r>
            <a:r>
              <a:rPr sz="700" spc="-229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r>
              <a:rPr sz="700" spc="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（</a:t>
            </a:r>
            <a:r>
              <a:rPr sz="700" spc="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標</a:t>
            </a:r>
            <a:r>
              <a:rPr sz="7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準</a:t>
            </a:r>
            <a:r>
              <a:rPr sz="700" spc="-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タ</a:t>
            </a:r>
            <a:r>
              <a:rPr sz="700" spc="-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イ</a:t>
            </a:r>
            <a:r>
              <a:rPr sz="700" spc="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プ</a:t>
            </a:r>
            <a:r>
              <a:rPr sz="700" spc="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）  </a:t>
            </a:r>
            <a:r>
              <a:rPr lang="ja-JP" altLang="en-US" sz="700" spc="5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　</a:t>
            </a:r>
            <a:r>
              <a:rPr sz="700" spc="-10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間口</a:t>
            </a:r>
            <a:r>
              <a:rPr sz="700" spc="-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9</a:t>
            </a:r>
            <a:r>
              <a:rPr sz="700" spc="-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0</a:t>
            </a:r>
            <a:r>
              <a:rPr sz="70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</a:t>
            </a:r>
            <a:r>
              <a:rPr sz="700" spc="-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m</a:t>
            </a:r>
            <a:r>
              <a:rPr sz="700" spc="-1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r>
              <a:rPr sz="7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	</a:t>
            </a:r>
            <a:r>
              <a:rPr sz="700" spc="-1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間</a:t>
            </a:r>
            <a:r>
              <a:rPr sz="700" spc="-1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口</a:t>
            </a:r>
            <a:r>
              <a:rPr sz="700" spc="-2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7</a:t>
            </a:r>
            <a:r>
              <a:rPr sz="700" spc="-1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5</a:t>
            </a:r>
            <a:r>
              <a:rPr sz="700" spc="-2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c</a:t>
            </a:r>
            <a:r>
              <a:rPr lang="ja-JP" altLang="en-US" sz="700" spc="-45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ｍ</a:t>
            </a:r>
            <a:r>
              <a:rPr sz="700" spc="-135" dirty="0" err="1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用</a:t>
            </a:r>
            <a:endParaRPr sz="7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00" spc="-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ダ</a:t>
            </a:r>
            <a:r>
              <a:rPr sz="600" spc="-1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00" spc="-1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00" spc="-1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ボ</a:t>
            </a:r>
            <a:r>
              <a:rPr sz="600" spc="-1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00" spc="-1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600" spc="-1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00" spc="-14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小</a:t>
            </a:r>
            <a:r>
              <a:rPr sz="600" spc="-15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３</a:t>
            </a:r>
            <a:r>
              <a:rPr sz="60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個</a:t>
            </a:r>
            <a:r>
              <a:rPr sz="600" spc="-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r>
              <a:rPr sz="600" spc="-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 </a:t>
            </a:r>
            <a:r>
              <a:rPr sz="600" spc="-9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ダ</a:t>
            </a:r>
            <a:r>
              <a:rPr sz="600" spc="-17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00" spc="-1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ト</a:t>
            </a:r>
            <a:r>
              <a:rPr sz="600" spc="-13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ボ</a:t>
            </a:r>
            <a:r>
              <a:rPr sz="600" spc="-14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ッ</a:t>
            </a:r>
            <a:r>
              <a:rPr sz="600" spc="-135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ク</a:t>
            </a:r>
            <a:r>
              <a:rPr sz="600" spc="-11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ス</a:t>
            </a:r>
            <a:r>
              <a:rPr sz="600" spc="-16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小</a:t>
            </a:r>
            <a:r>
              <a:rPr sz="600" spc="-15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２</a:t>
            </a:r>
            <a:r>
              <a:rPr sz="600" spc="-10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個</a:t>
            </a:r>
            <a:r>
              <a:rPr sz="600" spc="-90" dirty="0">
                <a:solidFill>
                  <a:srgbClr val="170F0E"/>
                </a:solidFill>
                <a:latin typeface="07YasashisaAntique" panose="02000600000000000000" pitchFamily="2" charset="-128"/>
                <a:ea typeface="07YasashisaAntique" panose="02000600000000000000" pitchFamily="2" charset="-128"/>
                <a:cs typeface="Arial Unicode MS"/>
              </a:rPr>
              <a:t>、</a:t>
            </a:r>
            <a:endParaRPr sz="600" dirty="0">
              <a:latin typeface="07YasashisaAntique" panose="02000600000000000000" pitchFamily="2" charset="-128"/>
              <a:ea typeface="07YasashisaAntique" panose="02000600000000000000" pitchFamily="2" charset="-128"/>
              <a:cs typeface="Arial Unicode MS"/>
            </a:endParaRPr>
          </a:p>
        </p:txBody>
      </p:sp>
      <p:pic>
        <p:nvPicPr>
          <p:cNvPr id="380" name="図 379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9BA2D2D2-E1FE-1C46-BA74-188B5E67E1E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250" y="8348081"/>
            <a:ext cx="386013" cy="442911"/>
          </a:xfrm>
          <a:prstGeom prst="rect">
            <a:avLst/>
          </a:prstGeom>
        </p:spPr>
      </p:pic>
      <p:pic>
        <p:nvPicPr>
          <p:cNvPr id="351" name="図 350" descr="屋内, 座る, テーブル, 流し が含まれている画像&#10;&#10;自動的に生成された説明">
            <a:extLst>
              <a:ext uri="{FF2B5EF4-FFF2-40B4-BE49-F238E27FC236}">
                <a16:creationId xmlns:a16="http://schemas.microsoft.com/office/drawing/2014/main" id="{90BF2256-F6C5-9C42-8A99-6445B36A4F3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76" y="1373761"/>
            <a:ext cx="1103613" cy="876248"/>
          </a:xfrm>
          <a:prstGeom prst="rect">
            <a:avLst/>
          </a:prstGeom>
        </p:spPr>
      </p:pic>
      <p:pic>
        <p:nvPicPr>
          <p:cNvPr id="353" name="図 352" descr="屋内, ホワイト, テーブル, ベッド が含まれている画像&#10;&#10;自動的に生成された説明">
            <a:extLst>
              <a:ext uri="{FF2B5EF4-FFF2-40B4-BE49-F238E27FC236}">
                <a16:creationId xmlns:a16="http://schemas.microsoft.com/office/drawing/2014/main" id="{09CBBCA9-CFD1-054F-A55E-5E687D8125B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575" y="1375207"/>
            <a:ext cx="1088194" cy="864006"/>
          </a:xfrm>
          <a:prstGeom prst="rect">
            <a:avLst/>
          </a:prstGeom>
        </p:spPr>
      </p:pic>
      <p:pic>
        <p:nvPicPr>
          <p:cNvPr id="355" name="図 354" descr="屋内, ホワイト, 家具, 座る が含まれている画像&#10;&#10;自動的に生成された説明">
            <a:extLst>
              <a:ext uri="{FF2B5EF4-FFF2-40B4-BE49-F238E27FC236}">
                <a16:creationId xmlns:a16="http://schemas.microsoft.com/office/drawing/2014/main" id="{33E970D3-1B1F-5341-9A97-A97D19045D46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909" y="1376576"/>
            <a:ext cx="1084084" cy="860742"/>
          </a:xfrm>
          <a:prstGeom prst="rect">
            <a:avLst/>
          </a:prstGeom>
        </p:spPr>
      </p:pic>
      <p:pic>
        <p:nvPicPr>
          <p:cNvPr id="357" name="図 356" descr="屋内, ホワイト, 冷蔵庫, 座る が含まれている画像&#10;&#10;自動的に生成された説明">
            <a:extLst>
              <a:ext uri="{FF2B5EF4-FFF2-40B4-BE49-F238E27FC236}">
                <a16:creationId xmlns:a16="http://schemas.microsoft.com/office/drawing/2014/main" id="{EE79F047-51A7-0542-ABE5-B18FC5BD7A68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728" y="1380571"/>
            <a:ext cx="1081321" cy="858549"/>
          </a:xfrm>
          <a:prstGeom prst="rect">
            <a:avLst/>
          </a:prstGeom>
        </p:spPr>
      </p:pic>
      <p:pic>
        <p:nvPicPr>
          <p:cNvPr id="359" name="図 358" descr="屋内, 座る, ホワイト, 電子レンジ が含まれている画像&#10;&#10;自動的に生成された説明">
            <a:extLst>
              <a:ext uri="{FF2B5EF4-FFF2-40B4-BE49-F238E27FC236}">
                <a16:creationId xmlns:a16="http://schemas.microsoft.com/office/drawing/2014/main" id="{334D57CA-6054-5C46-B8F5-B7F76FE9D6AD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103" y="1369753"/>
            <a:ext cx="1099940" cy="873332"/>
          </a:xfrm>
          <a:prstGeom prst="rect">
            <a:avLst/>
          </a:prstGeom>
        </p:spPr>
      </p:pic>
      <p:pic>
        <p:nvPicPr>
          <p:cNvPr id="361" name="図 360" descr="屋内, ホワイト, 座る, 小さい が含まれている画像&#10;&#10;自動的に生成された説明">
            <a:extLst>
              <a:ext uri="{FF2B5EF4-FFF2-40B4-BE49-F238E27FC236}">
                <a16:creationId xmlns:a16="http://schemas.microsoft.com/office/drawing/2014/main" id="{F5B71081-AD6C-DC4B-9984-2F8A7F5D701F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24" y="4492987"/>
            <a:ext cx="1316669" cy="783297"/>
          </a:xfrm>
          <a:prstGeom prst="rect">
            <a:avLst/>
          </a:prstGeom>
        </p:spPr>
      </p:pic>
      <p:pic>
        <p:nvPicPr>
          <p:cNvPr id="363" name="図 362" descr="屋内, ホワイト, 戸棚, 座る が含まれている画像&#10;&#10;自動的に生成された説明">
            <a:extLst>
              <a:ext uri="{FF2B5EF4-FFF2-40B4-BE49-F238E27FC236}">
                <a16:creationId xmlns:a16="http://schemas.microsoft.com/office/drawing/2014/main" id="{9F3B5F59-9F53-5541-BC2B-B5A03D50781D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400" y="4480326"/>
            <a:ext cx="1310832" cy="788928"/>
          </a:xfrm>
          <a:prstGeom prst="rect">
            <a:avLst/>
          </a:prstGeom>
        </p:spPr>
      </p:pic>
      <p:pic>
        <p:nvPicPr>
          <p:cNvPr id="365" name="図 364" descr="屋内, ホワイト, 戸棚, 座る が含まれている画像&#10;&#10;自動的に生成された説明">
            <a:extLst>
              <a:ext uri="{FF2B5EF4-FFF2-40B4-BE49-F238E27FC236}">
                <a16:creationId xmlns:a16="http://schemas.microsoft.com/office/drawing/2014/main" id="{52F4C211-21DB-0246-AE7D-C531766991ED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495" y="4480596"/>
            <a:ext cx="1325682" cy="788659"/>
          </a:xfrm>
          <a:prstGeom prst="rect">
            <a:avLst/>
          </a:prstGeom>
        </p:spPr>
      </p:pic>
      <p:pic>
        <p:nvPicPr>
          <p:cNvPr id="367" name="図 366" descr="屋内, ホワイト, 座る, 小さい が含まれている画像&#10;&#10;自動的に生成された説明">
            <a:extLst>
              <a:ext uri="{FF2B5EF4-FFF2-40B4-BE49-F238E27FC236}">
                <a16:creationId xmlns:a16="http://schemas.microsoft.com/office/drawing/2014/main" id="{663398E8-E242-BA44-9589-8FB6EAAA097A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650" y="4484286"/>
            <a:ext cx="1329978" cy="794293"/>
          </a:xfrm>
          <a:prstGeom prst="rect">
            <a:avLst/>
          </a:prstGeom>
        </p:spPr>
      </p:pic>
      <p:pic>
        <p:nvPicPr>
          <p:cNvPr id="369" name="図 368" descr="屋内, ホワイト, 座る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93DD9A43-DFE7-8243-9DB8-D7D464DEE00A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31" y="5880100"/>
            <a:ext cx="1302610" cy="773013"/>
          </a:xfrm>
          <a:prstGeom prst="rect">
            <a:avLst/>
          </a:prstGeom>
        </p:spPr>
      </p:pic>
      <p:pic>
        <p:nvPicPr>
          <p:cNvPr id="371" name="図 370" descr="屋内, テーブル, 座る, 机 が含まれている画像&#10;&#10;自動的に生成された説明">
            <a:extLst>
              <a:ext uri="{FF2B5EF4-FFF2-40B4-BE49-F238E27FC236}">
                <a16:creationId xmlns:a16="http://schemas.microsoft.com/office/drawing/2014/main" id="{D0ED762F-EB65-5940-8BE1-8BD983BB0238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939" y="5880100"/>
            <a:ext cx="1285861" cy="761991"/>
          </a:xfrm>
          <a:prstGeom prst="rect">
            <a:avLst/>
          </a:prstGeom>
        </p:spPr>
      </p:pic>
      <p:pic>
        <p:nvPicPr>
          <p:cNvPr id="373" name="図 372" descr="屋内, ホワイト, 座る, 小さい が含まれている画像&#10;&#10;自動的に生成された説明">
            <a:extLst>
              <a:ext uri="{FF2B5EF4-FFF2-40B4-BE49-F238E27FC236}">
                <a16:creationId xmlns:a16="http://schemas.microsoft.com/office/drawing/2014/main" id="{068D265E-546A-0E46-81DB-C06993C81B5F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503" y="6408295"/>
            <a:ext cx="552361" cy="420664"/>
          </a:xfrm>
          <a:prstGeom prst="rect">
            <a:avLst/>
          </a:prstGeom>
        </p:spPr>
      </p:pic>
      <p:pic>
        <p:nvPicPr>
          <p:cNvPr id="375" name="図 374" descr="屋内, ホワイト, 座る, 小さい が含まれている画像&#10;&#10;自動的に生成された説明">
            <a:extLst>
              <a:ext uri="{FF2B5EF4-FFF2-40B4-BE49-F238E27FC236}">
                <a16:creationId xmlns:a16="http://schemas.microsoft.com/office/drawing/2014/main" id="{C35AA6FC-BECE-B34B-9418-DAFB0EBCBBB0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850" y="6398769"/>
            <a:ext cx="367942" cy="417194"/>
          </a:xfrm>
          <a:prstGeom prst="rect">
            <a:avLst/>
          </a:prstGeom>
        </p:spPr>
      </p:pic>
      <p:pic>
        <p:nvPicPr>
          <p:cNvPr id="381" name="図 380" descr="ホワイト, 冷蔵庫, テーブル, キッチン が含まれている画像&#10;&#10;自動的に生成された説明">
            <a:extLst>
              <a:ext uri="{FF2B5EF4-FFF2-40B4-BE49-F238E27FC236}">
                <a16:creationId xmlns:a16="http://schemas.microsoft.com/office/drawing/2014/main" id="{EAE10662-C75A-A940-AB74-D81B0CBBFA97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00" y="8147050"/>
            <a:ext cx="1242833" cy="704847"/>
          </a:xfrm>
          <a:prstGeom prst="rect">
            <a:avLst/>
          </a:prstGeom>
        </p:spPr>
      </p:pic>
      <p:pic>
        <p:nvPicPr>
          <p:cNvPr id="387" name="図 386" descr="座る, テーブル, ホワイト, 立つ が含まれている画像&#10;&#10;自動的に生成された説明">
            <a:extLst>
              <a:ext uri="{FF2B5EF4-FFF2-40B4-BE49-F238E27FC236}">
                <a16:creationId xmlns:a16="http://schemas.microsoft.com/office/drawing/2014/main" id="{655A99A5-C911-7F43-A862-A92744D8FDB1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823" y="8154144"/>
            <a:ext cx="792901" cy="697753"/>
          </a:xfrm>
          <a:prstGeom prst="rect">
            <a:avLst/>
          </a:prstGeom>
        </p:spPr>
      </p:pic>
      <p:pic>
        <p:nvPicPr>
          <p:cNvPr id="389" name="図 388" descr="座る, ホワイト, 屋内, ボックス が含まれている画像&#10;&#10;自動的に生成された説明">
            <a:extLst>
              <a:ext uri="{FF2B5EF4-FFF2-40B4-BE49-F238E27FC236}">
                <a16:creationId xmlns:a16="http://schemas.microsoft.com/office/drawing/2014/main" id="{48BF7A6A-AB1D-404C-AC0A-4DDB13FF0F4D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374" y="8149120"/>
            <a:ext cx="789599" cy="692999"/>
          </a:xfrm>
          <a:prstGeom prst="rect">
            <a:avLst/>
          </a:prstGeom>
        </p:spPr>
      </p:pic>
      <p:pic>
        <p:nvPicPr>
          <p:cNvPr id="391" name="図 390" descr="屋内, 座る, 冷蔵庫, 窓 が含まれている画像&#10;&#10;自動的に生成された説明">
            <a:extLst>
              <a:ext uri="{FF2B5EF4-FFF2-40B4-BE49-F238E27FC236}">
                <a16:creationId xmlns:a16="http://schemas.microsoft.com/office/drawing/2014/main" id="{FC71C189-080A-6047-9E70-4D925C0AC567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266" y="8153569"/>
            <a:ext cx="607707" cy="698330"/>
          </a:xfrm>
          <a:prstGeom prst="rect">
            <a:avLst/>
          </a:prstGeom>
        </p:spPr>
      </p:pic>
      <p:pic>
        <p:nvPicPr>
          <p:cNvPr id="392" name="図 391" descr="屋内, 座る, 冷蔵庫, 窓 が含まれている画像&#10;&#10;自動的に生成された説明">
            <a:extLst>
              <a:ext uri="{FF2B5EF4-FFF2-40B4-BE49-F238E27FC236}">
                <a16:creationId xmlns:a16="http://schemas.microsoft.com/office/drawing/2014/main" id="{5BD755AB-FAFE-064A-B180-B4BDAE1ACC59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628" y="8159834"/>
            <a:ext cx="607707" cy="69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626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FF0AF205-75C9-A741-B5EC-0D66B1F70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49" y="10228460"/>
            <a:ext cx="1524000" cy="423334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C412C47-ACBF-2948-8457-4427DA6B0FED}"/>
              </a:ext>
            </a:extLst>
          </p:cNvPr>
          <p:cNvSpPr txBox="1"/>
          <p:nvPr/>
        </p:nvSpPr>
        <p:spPr>
          <a:xfrm>
            <a:off x="798909" y="6993415"/>
            <a:ext cx="5958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/>
              <a:t>２　</a:t>
            </a:r>
            <a:r>
              <a:rPr lang="ja-JP" altLang="en-US" b="1"/>
              <a:t>商品ページの左下にある「ショップへ相談」ボタンをタップ</a:t>
            </a:r>
            <a:endParaRPr kumimoji="1" lang="ja-JP" altLang="en-US"/>
          </a:p>
        </p:txBody>
      </p:sp>
      <p:pic>
        <p:nvPicPr>
          <p:cNvPr id="3" name="図 2" descr="スクリーンショットの画面&#10;&#10;自動的に生成された説明">
            <a:extLst>
              <a:ext uri="{FF2B5EF4-FFF2-40B4-BE49-F238E27FC236}">
                <a16:creationId xmlns:a16="http://schemas.microsoft.com/office/drawing/2014/main" id="{2302317F-A0F2-984C-9B9F-E461D37F35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1968" y="7341082"/>
            <a:ext cx="7556500" cy="2887378"/>
          </a:xfrm>
          <a:prstGeom prst="rect">
            <a:avLst/>
          </a:prstGeom>
        </p:spPr>
      </p:pic>
      <p:pic>
        <p:nvPicPr>
          <p:cNvPr id="8" name="図 7" descr="スクリーンショット が含まれている画像&#10;&#10;自動的に生成された説明">
            <a:extLst>
              <a:ext uri="{FF2B5EF4-FFF2-40B4-BE49-F238E27FC236}">
                <a16:creationId xmlns:a16="http://schemas.microsoft.com/office/drawing/2014/main" id="{115256BD-0846-2842-8C37-8042AA6DBC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655" y="7341082"/>
            <a:ext cx="4416627" cy="2702712"/>
          </a:xfrm>
          <a:prstGeom prst="rect">
            <a:avLst/>
          </a:prstGeom>
        </p:spPr>
      </p:pic>
      <p:pic>
        <p:nvPicPr>
          <p:cNvPr id="11" name="図 10" descr="文字の書かれた紙&#10;&#10;自動的に生成された説明">
            <a:extLst>
              <a:ext uri="{FF2B5EF4-FFF2-40B4-BE49-F238E27FC236}">
                <a16:creationId xmlns:a16="http://schemas.microsoft.com/office/drawing/2014/main" id="{FC90A6A7-57DA-EA4E-A931-B4B39C5963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62" y="1262765"/>
            <a:ext cx="6327373" cy="3553348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5F193A4-80A0-5140-B3CA-55190DBF47F8}"/>
              </a:ext>
            </a:extLst>
          </p:cNvPr>
          <p:cNvSpPr txBox="1"/>
          <p:nvPr/>
        </p:nvSpPr>
        <p:spPr>
          <a:xfrm>
            <a:off x="767159" y="5011253"/>
            <a:ext cx="63273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/>
              <a:t>１　プランニングガイドを参考に希望の商品を手書きしてください</a:t>
            </a:r>
            <a:endParaRPr kumimoji="1" lang="en-US" altLang="ja-JP" b="1" dirty="0"/>
          </a:p>
          <a:p>
            <a:endParaRPr kumimoji="1" lang="en-US" altLang="ja-JP" dirty="0"/>
          </a:p>
          <a:p>
            <a:r>
              <a:rPr kumimoji="1" lang="ja-JP" altLang="en-US"/>
              <a:t>・幅、高さ、キャビネット種類、エンドパネル有無、扉色、ハンドル</a:t>
            </a:r>
            <a:endParaRPr kumimoji="1" lang="en-US" altLang="ja-JP" dirty="0"/>
          </a:p>
          <a:p>
            <a:r>
              <a:rPr lang="ja-JP" altLang="en-US"/>
              <a:t>その他オプションなど。</a:t>
            </a:r>
            <a:endParaRPr kumimoji="1" lang="ja-JP" altLang="en-US"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D8FEC655-6452-0E4D-A459-FF7677F403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49" y="6396248"/>
            <a:ext cx="1524000" cy="423334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79998FA-3D5F-E340-A385-30FE3D1AA34A}"/>
              </a:ext>
            </a:extLst>
          </p:cNvPr>
          <p:cNvSpPr txBox="1"/>
          <p:nvPr/>
        </p:nvSpPr>
        <p:spPr>
          <a:xfrm>
            <a:off x="-107950" y="8144580"/>
            <a:ext cx="11245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dirty="0">
                <a:hlinkClick r:id="rId6"/>
              </a:rPr>
              <a:t>https://grp02.id.rakuten.co.jp/rms/nid/vc?__event=login&amp;service_id=i219&amp;_url=/item/336547/kt-syuunou-aresuta1b</a:t>
            </a:r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4434FFA-7609-044C-A085-D326F39E1052}"/>
              </a:ext>
            </a:extLst>
          </p:cNvPr>
          <p:cNvSpPr txBox="1"/>
          <p:nvPr/>
        </p:nvSpPr>
        <p:spPr>
          <a:xfrm>
            <a:off x="992870" y="512270"/>
            <a:ext cx="55707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>
                <a:latin typeface="07YasashisaAntique" panose="02000600000000000000" pitchFamily="2" charset="-128"/>
                <a:ea typeface="07YasashisaAntique" panose="02000600000000000000" pitchFamily="2" charset="-128"/>
              </a:rPr>
              <a:t>プランニングの依頼方法について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93DE73D-3380-F644-AAC9-E1E8B8960BB8}"/>
              </a:ext>
            </a:extLst>
          </p:cNvPr>
          <p:cNvSpPr txBox="1"/>
          <p:nvPr/>
        </p:nvSpPr>
        <p:spPr>
          <a:xfrm>
            <a:off x="-72465" y="6422524"/>
            <a:ext cx="6599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>
                <a:highlight>
                  <a:srgbClr val="FFFF00"/>
                </a:highlight>
                <a:hlinkClick r:id="rId7"/>
              </a:rPr>
              <a:t>作成参考</a:t>
            </a:r>
            <a:r>
              <a:rPr lang="en-US" altLang="ja-JP" dirty="0">
                <a:highlight>
                  <a:srgbClr val="FFFF00"/>
                </a:highlight>
                <a:hlinkClick r:id="rId7"/>
              </a:rPr>
              <a:t>URL</a:t>
            </a:r>
          </a:p>
          <a:p>
            <a:r>
              <a:rPr lang="en" altLang="ja-JP" dirty="0">
                <a:highlight>
                  <a:srgbClr val="FFFF00"/>
                </a:highlight>
                <a:hlinkClick r:id="rId7"/>
              </a:rPr>
              <a:t>https://event.rakuten.co.jp/guide/shop_inquiry/</a:t>
            </a:r>
            <a:endParaRPr kumimoji="1" lang="ja-JP" altLang="en-US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492573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FF0AF205-75C9-A741-B5EC-0D66B1F70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0" y="9277362"/>
            <a:ext cx="1524000" cy="423334"/>
          </a:xfrm>
          <a:prstGeom prst="rect">
            <a:avLst/>
          </a:prstGeom>
        </p:spPr>
      </p:pic>
      <p:pic>
        <p:nvPicPr>
          <p:cNvPr id="12" name="図 11" descr="スクリーンショットの画面&#10;&#10;自動的に生成された説明">
            <a:extLst>
              <a:ext uri="{FF2B5EF4-FFF2-40B4-BE49-F238E27FC236}">
                <a16:creationId xmlns:a16="http://schemas.microsoft.com/office/drawing/2014/main" id="{5A019B16-590A-A442-93B0-0B4C680737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" y="5041899"/>
            <a:ext cx="7845920" cy="3609123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C412C47-ACBF-2948-8457-4427DA6B0FED}"/>
              </a:ext>
            </a:extLst>
          </p:cNvPr>
          <p:cNvSpPr txBox="1"/>
          <p:nvPr/>
        </p:nvSpPr>
        <p:spPr>
          <a:xfrm>
            <a:off x="1675603" y="926546"/>
            <a:ext cx="4511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/>
              <a:t>２　手書きの写メ画像などを　送信！</a:t>
            </a:r>
            <a:endParaRPr lang="en-US" altLang="ja-JP" b="1" dirty="0"/>
          </a:p>
          <a:p>
            <a:endParaRPr kumimoji="1" lang="en-US" altLang="ja-JP" b="1" dirty="0"/>
          </a:p>
          <a:p>
            <a:r>
              <a:rPr lang="ja-JP" altLang="en-US" b="1">
                <a:highlight>
                  <a:srgbClr val="FFFF00"/>
                </a:highlight>
              </a:rPr>
              <a:t>予定購入時期や相談事項などもあわせて</a:t>
            </a:r>
            <a:endParaRPr lang="en-US" altLang="ja-JP" b="1" dirty="0">
              <a:highlight>
                <a:srgbClr val="FFFF00"/>
              </a:highlight>
            </a:endParaRPr>
          </a:p>
          <a:p>
            <a:r>
              <a:rPr kumimoji="1" lang="ja-JP" altLang="en-US" b="1">
                <a:highlight>
                  <a:srgbClr val="FFFF00"/>
                </a:highlight>
              </a:rPr>
              <a:t>ご記入ください。</a:t>
            </a:r>
            <a:endParaRPr kumimoji="1" lang="en-US" altLang="ja-JP" b="1" dirty="0">
              <a:highlight>
                <a:srgbClr val="FFFF00"/>
              </a:highlight>
            </a:endParaRPr>
          </a:p>
          <a:p>
            <a:endParaRPr kumimoji="1" lang="en-US" altLang="ja-JP" sz="1200" b="1" dirty="0"/>
          </a:p>
          <a:p>
            <a:r>
              <a:rPr kumimoji="1" lang="en-US" altLang="ja-JP" sz="1200" b="1" dirty="0"/>
              <a:t>※</a:t>
            </a:r>
            <a:r>
              <a:rPr kumimoji="1" lang="ja-JP" altLang="en-US" sz="1200" b="1"/>
              <a:t>必ず</a:t>
            </a:r>
            <a:r>
              <a:rPr kumimoji="1" lang="ja-JP" altLang="en-US" sz="1200" b="1">
                <a:highlight>
                  <a:srgbClr val="FFFF00"/>
                </a:highlight>
              </a:rPr>
              <a:t>よくあるお問い合わせ</a:t>
            </a:r>
            <a:r>
              <a:rPr kumimoji="1" lang="ja-JP" altLang="en-US" sz="1200" b="1"/>
              <a:t>の確認をしてから送信ください</a:t>
            </a:r>
            <a:endParaRPr kumimoji="1" lang="ja-JP" altLang="en-US" sz="1200"/>
          </a:p>
        </p:txBody>
      </p:sp>
      <p:pic>
        <p:nvPicPr>
          <p:cNvPr id="15" name="図 14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A821ECF7-EC96-A249-B84D-D32C5359D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90142"/>
            <a:ext cx="7556500" cy="195782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A810A9F-AAB9-B04C-AD6B-F753F971D405}"/>
              </a:ext>
            </a:extLst>
          </p:cNvPr>
          <p:cNvSpPr txBox="1"/>
          <p:nvPr/>
        </p:nvSpPr>
        <p:spPr>
          <a:xfrm>
            <a:off x="1301097" y="4313292"/>
            <a:ext cx="4954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dirty="0">
                <a:hlinkClick r:id="rId5"/>
              </a:rPr>
              <a:t>https://item.rakuten.co.jp/harutas/c/0000000163/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2315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</TotalTime>
  <Words>2020</Words>
  <Application>Microsoft Macintosh PowerPoint</Application>
  <PresentationFormat>ユーザー設定</PresentationFormat>
  <Paragraphs>457</Paragraphs>
  <Slides>13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9" baseType="lpstr">
      <vt:lpstr>07YasashisaAntique</vt:lpstr>
      <vt:lpstr>Arial Unicode MS</vt:lpstr>
      <vt:lpstr>Arial</vt:lpstr>
      <vt:lpstr>Calibri</vt:lpstr>
      <vt:lpstr>Times New Roman</vt:lpstr>
      <vt:lpstr>Office Theme</vt:lpstr>
      <vt:lpstr>PowerPoint プレゼンテーション</vt:lpstr>
      <vt:lpstr>キッチン収納の選び方(LIXIL ALESTA)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中本 貴之(Takayuki Nakamoto)</cp:lastModifiedBy>
  <cp:revision>23</cp:revision>
  <cp:lastPrinted>2020-06-15T08:27:29Z</cp:lastPrinted>
  <dcterms:created xsi:type="dcterms:W3CDTF">2020-06-15T07:09:30Z</dcterms:created>
  <dcterms:modified xsi:type="dcterms:W3CDTF">2020-06-15T12:55:37Z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2020-06-15T00:00:00Z</vt:filetime>
  </property>
  <property fmtid="{D5CDD505-2E9C-101B-9397-08002B2CF9AE}" pid="3" name="LastSaved">
    <vt:filetime>2020-06-15T00:00:00Z</vt:filetime>
  </property>
</Properties>
</file>