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8" r:id="rId2"/>
    <p:sldId id="257" r:id="rId3"/>
    <p:sldId id="280" r:id="rId4"/>
    <p:sldId id="281" r:id="rId5"/>
    <p:sldId id="282" r:id="rId6"/>
    <p:sldId id="283" r:id="rId7"/>
    <p:sldId id="284" r:id="rId8"/>
    <p:sldId id="285" r:id="rId9"/>
    <p:sldId id="286"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279" r:id="rId2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p:cViewPr>
        <p:scale>
          <a:sx n="80" d="100"/>
          <a:sy n="80" d="100"/>
        </p:scale>
        <p:origin x="1626" y="-948"/>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①カード準備</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②コインを賭ける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④カードをオープン</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⑥勝敗判定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山札の一番上のカードをめくる。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選んだ種類と一致すれば当たり。</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867E7D2-38EC-4117-8047-030C86C89E8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⑤コインの増減</a:t>
          </a:r>
        </a:p>
      </dgm:t>
    </dgm:pt>
    <dgm:pt modelId="{6A3F5241-C7C6-46D8-923F-7D50774C9781}" type="par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811AE58-926F-4CDC-AB77-B748F5DAE249}" type="sib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DDFFCCD-C680-48AA-B124-25CF8DB202A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当たりの場合、以下の倍率でコインを獲得</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倍</a:t>
          </a:r>
        </a:p>
      </dgm:t>
    </dgm:pt>
    <dgm:pt modelId="{6386AFE1-A724-454F-BBDE-792E6E4B5A7A}" type="parTrans" cxnId="{242EE1AF-8886-4F8B-BCE7-A00EE7B525D9}">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E2DC126-8A10-4DA1-B38A-F29C21DAF8E3}" type="sibTrans" cxnId="{242EE1AF-8886-4F8B-BCE7-A00EE7B525D9}">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竹カードを</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枚抜き、桜・松・竹・梅の比率を均等にする。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97CA7C66-B544-48A5-9950-C56520CA7CB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残りのカードをよくシャッフルして山札を作る。</a:t>
          </a:r>
        </a:p>
      </dgm:t>
    </dgm:pt>
    <dgm:pt modelId="{B904D098-BD02-41CA-9917-99F4E9556184}" type="parTrans" cxnId="{77D7C5AC-FCBB-4110-B52D-CA04B95D166C}">
      <dgm:prSet/>
      <dgm:spPr/>
      <dgm:t>
        <a:bodyPr/>
        <a:lstStyle/>
        <a:p>
          <a:endParaRPr kumimoji="1" lang="ja-JP" altLang="en-US" sz="1200"/>
        </a:p>
      </dgm:t>
    </dgm:pt>
    <dgm:pt modelId="{07610A3C-7B30-43DE-9B94-E1AD7EC43CE7}" type="sibTrans" cxnId="{77D7C5AC-FCBB-4110-B52D-CA04B95D166C}">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③カードを選ぶ</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各プレイヤーは自由な枚数のコインを賭ける。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「桜」「松」「竹」「梅」から</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種類を選択。</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3C45EB2-CE53-40C2-9F1D-FF0BA207BD6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枚数が少ない桜・松は当たりにくいが倍率が高い。</a:t>
          </a:r>
        </a:p>
      </dgm:t>
    </dgm:pt>
    <dgm:pt modelId="{CD519CE3-A066-4BAF-B2CC-8BD1AC1246A9}" type="parTrans" cxnId="{EB2C0D82-779F-442D-9200-EA8BE93B9AB4}">
      <dgm:prSet/>
      <dgm:spPr/>
      <dgm:t>
        <a:bodyPr/>
        <a:lstStyle/>
        <a:p>
          <a:endParaRPr kumimoji="1" lang="ja-JP" altLang="en-US" sz="1200"/>
        </a:p>
      </dgm:t>
    </dgm:pt>
    <dgm:pt modelId="{6C9ACEA3-3E05-4822-AB2D-0A8A6A71A276}" type="sibTrans" cxnId="{EB2C0D82-779F-442D-9200-EA8BE93B9AB4}">
      <dgm:prSet/>
      <dgm:spPr/>
      <dgm:t>
        <a:bodyPr/>
        <a:lstStyle/>
        <a:p>
          <a:endParaRPr kumimoji="1" lang="ja-JP" altLang="en-US" sz="1200"/>
        </a:p>
      </dgm:t>
    </dgm:pt>
    <dgm:pt modelId="{1080C9D2-39D9-4EAE-B027-E56798017434}">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枚数が多い梅・竹は当たりやすいが倍率が低い。</a:t>
          </a:r>
        </a:p>
      </dgm:t>
    </dgm:pt>
    <dgm:pt modelId="{B828098B-E5E3-4A7B-A469-B2DFC9CFE09C}" type="parTrans" cxnId="{2391FB28-2AF9-41C3-8084-BDFF1E5D3D1F}">
      <dgm:prSet/>
      <dgm:spPr/>
      <dgm:t>
        <a:bodyPr/>
        <a:lstStyle/>
        <a:p>
          <a:endParaRPr kumimoji="1" lang="ja-JP" altLang="en-US" sz="1200"/>
        </a:p>
      </dgm:t>
    </dgm:pt>
    <dgm:pt modelId="{0F8379BA-B8F4-4E88-8110-3FFBE8BCC36A}" type="sibTrans" cxnId="{2391FB28-2AF9-41C3-8084-BDFF1E5D3D1F}">
      <dgm:prSet/>
      <dgm:spPr/>
      <dgm:t>
        <a:bodyPr/>
        <a:lstStyle/>
        <a:p>
          <a:endParaRPr kumimoji="1" lang="ja-JP" altLang="en-US" sz="1200"/>
        </a:p>
      </dgm:t>
    </dgm:pt>
    <dgm:pt modelId="{DCD90108-A055-4754-B453-E66AFAA9F91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外れた場合は賭けたコインを没収。</a:t>
          </a:r>
        </a:p>
      </dgm:t>
    </dgm:pt>
    <dgm:pt modelId="{0E3DCD17-9EF7-4193-AA16-D5C8EFA4358B}" type="parTrans" cxnId="{E084BAB1-0ECA-48EB-98EF-1333F6575D5B}">
      <dgm:prSet/>
      <dgm:spPr/>
      <dgm:t>
        <a:bodyPr/>
        <a:lstStyle/>
        <a:p>
          <a:endParaRPr kumimoji="1" lang="ja-JP" altLang="en-US" sz="1200"/>
        </a:p>
      </dgm:t>
    </dgm:pt>
    <dgm:pt modelId="{C71E0E74-FFF7-4E26-910D-996D4224590A}" type="sibTrans" cxnId="{E084BAB1-0ECA-48EB-98EF-1333F6575D5B}">
      <dgm:prSet/>
      <dgm:spPr/>
      <dgm:t>
        <a:bodyPr/>
        <a:lstStyle/>
        <a:p>
          <a:endParaRPr kumimoji="1" lang="ja-JP" altLang="en-US" sz="1200"/>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6">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6">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6">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6">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6">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6">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6">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6">
        <dgm:presLayoutVars>
          <dgm:bulletEnabled val="1"/>
        </dgm:presLayoutVars>
      </dgm:prSet>
      <dgm:spPr/>
    </dgm:pt>
    <dgm:pt modelId="{7D6E5297-8206-4747-82DF-F394764B8BB4}" type="pres">
      <dgm:prSet presAssocID="{177A4B66-4A86-4A7C-BB43-7B02ED2168AA}" presName="sp" presStyleCnt="0"/>
      <dgm:spPr/>
    </dgm:pt>
    <dgm:pt modelId="{9CA885E9-1700-4D67-8C8E-6C7D863ABE71}" type="pres">
      <dgm:prSet presAssocID="{D867E7D2-38EC-4117-8047-030C86C89E8C}" presName="linNode" presStyleCnt="0"/>
      <dgm:spPr/>
    </dgm:pt>
    <dgm:pt modelId="{D21FE2C1-10C2-4817-A706-103F66BCB59A}" type="pres">
      <dgm:prSet presAssocID="{D867E7D2-38EC-4117-8047-030C86C89E8C}" presName="parentText" presStyleLbl="node1" presStyleIdx="4" presStyleCnt="6">
        <dgm:presLayoutVars>
          <dgm:chMax val="1"/>
          <dgm:bulletEnabled val="1"/>
        </dgm:presLayoutVars>
      </dgm:prSet>
      <dgm:spPr/>
    </dgm:pt>
    <dgm:pt modelId="{96A8E867-9369-467D-9ECC-EF2A43CB2491}" type="pres">
      <dgm:prSet presAssocID="{D867E7D2-38EC-4117-8047-030C86C89E8C}" presName="descendantText" presStyleLbl="alignAccFollowNode1" presStyleIdx="4" presStyleCnt="6">
        <dgm:presLayoutVars>
          <dgm:bulletEnabled val="1"/>
        </dgm:presLayoutVars>
      </dgm:prSet>
      <dgm:spPr/>
    </dgm:pt>
    <dgm:pt modelId="{51BE7767-1398-4138-B8DE-879BE76A3E26}" type="pres">
      <dgm:prSet presAssocID="{B811AE58-926F-4CDC-AB77-B748F5DAE249}"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5" presStyleCnt="6">
        <dgm:presLayoutVars>
          <dgm:chMax val="1"/>
          <dgm:bulletEnabled val="1"/>
        </dgm:presLayoutVars>
      </dgm:prSet>
      <dgm:spPr/>
    </dgm:pt>
    <dgm:pt modelId="{3B013F14-7FCF-44FA-A6BD-202303823ECF}" type="pres">
      <dgm:prSet presAssocID="{4470202E-7437-49D4-9025-8F37F929E2BE}" presName="descendantText" presStyleLbl="alignAccFollowNode1" presStyleIdx="5" presStyleCnt="6">
        <dgm:presLayoutVars>
          <dgm:bulletEnabled val="1"/>
        </dgm:presLayoutVars>
      </dgm:prSet>
      <dgm:spPr/>
    </dgm:pt>
  </dgm:ptLst>
  <dgm:cxnLst>
    <dgm:cxn modelId="{DE926503-D7F5-4869-B0FB-4D5CA03F779C}" type="presOf" srcId="{04912A01-CF57-490A-B15A-B53145F27D81}" destId="{C068A923-E998-4B09-9E0D-26B706A9A602}" srcOrd="0" destOrd="0" presId="urn:microsoft.com/office/officeart/2005/8/layout/vList5"/>
    <dgm:cxn modelId="{2E605616-976D-4C8E-B7CE-E211CD10EFA4}" type="presOf" srcId="{15A4329C-77E5-4E3B-8ADD-9FD4B1409525}" destId="{9A74D9B9-83DC-4C3F-AFCB-3BA7B60E1BAF}" srcOrd="0" destOrd="0"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6D8E131C-397C-4300-9B60-E83C031308B3}" type="presOf" srcId="{E72E2181-02DF-4975-8B8A-D0E64A7AC8C5}" destId="{02B12F4E-A6B3-4D87-8CC6-701A3163D4C2}" srcOrd="0" destOrd="0"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1A23B91E-AEA5-4CD9-A7D3-8E1716664C8C}" type="presOf" srcId="{C9868DC2-E259-4D44-994C-CB80E4AD7250}" destId="{CD022ACE-2BAA-4021-9339-545843A4D84A}" srcOrd="0" destOrd="0" presId="urn:microsoft.com/office/officeart/2005/8/layout/vList5"/>
    <dgm:cxn modelId="{EE637D22-A494-40A8-A371-824DC5EA56DC}" type="presOf" srcId="{1080C9D2-39D9-4EAE-B027-E56798017434}" destId="{54800D0F-60F7-4DF2-B25C-1353F25490DA}" srcOrd="0" destOrd="2" presId="urn:microsoft.com/office/officeart/2005/8/layout/vList5"/>
    <dgm:cxn modelId="{F75C9622-2E2D-4161-81C9-5A5BAFB98EFC}" srcId="{C9868DC2-E259-4D44-994C-CB80E4AD7250}" destId="{2A958845-39A1-4142-818C-7A7940FF9597}" srcOrd="0" destOrd="0" parTransId="{35476411-6373-421A-8DC7-19C715715171}" sibTransId="{C1B51760-6086-491F-9D85-9857CF96EB8D}"/>
    <dgm:cxn modelId="{EAE2C824-BDEE-4CC4-AD37-7640A56E26EC}" type="presOf" srcId="{7DDFFCCD-C680-48AA-B124-25CF8DB202A6}" destId="{96A8E867-9369-467D-9ECC-EF2A43CB2491}" srcOrd="0" destOrd="0" presId="urn:microsoft.com/office/officeart/2005/8/layout/vList5"/>
    <dgm:cxn modelId="{2391FB28-2AF9-41C3-8084-BDFF1E5D3D1F}" srcId="{401C5635-7517-4464-8949-346554F28D65}" destId="{1080C9D2-39D9-4EAE-B027-E56798017434}" srcOrd="2" destOrd="0" parTransId="{B828098B-E5E3-4A7B-A469-B2DFC9CFE09C}" sibTransId="{0F8379BA-B8F4-4E88-8110-3FFBE8BCC36A}"/>
    <dgm:cxn modelId="{928CFA30-4A2F-4E24-AEEF-8EDBA24C8FAE}" srcId="{C3C7F156-4380-4F89-B312-5EC89B4E3B2C}" destId="{C9868DC2-E259-4D44-994C-CB80E4AD7250}" srcOrd="1" destOrd="0" parTransId="{F555CEC5-1DFA-422D-B28C-1754D38FB288}" sibTransId="{4286BA7A-4975-4FB5-9BE2-9621D74D3EB4}"/>
    <dgm:cxn modelId="{59E21E3D-A25C-4A95-A4E9-C02AEB58391B}" type="presOf" srcId="{2EB24768-D9D1-492F-B78F-9FBCC9C0B39E}" destId="{54800D0F-60F7-4DF2-B25C-1353F25490DA}" srcOrd="0" destOrd="0" presId="urn:microsoft.com/office/officeart/2005/8/layout/vList5"/>
    <dgm:cxn modelId="{660AB93D-D45F-4AEA-A86F-0DFF9E570E28}" type="presOf" srcId="{401C5635-7517-4464-8949-346554F28D65}" destId="{BCBE4B21-D868-4F8A-8DD9-F1676D63244C}" srcOrd="0" destOrd="0" presId="urn:microsoft.com/office/officeart/2005/8/layout/vList5"/>
    <dgm:cxn modelId="{958C4F40-4FF3-48D6-AA73-D66A2E50A3FC}" type="presOf" srcId="{97CA7C66-B544-48A5-9950-C56520CA7CB3}" destId="{9A74D9B9-83DC-4C3F-AFCB-3BA7B60E1BAF}" srcOrd="0" destOrd="1" presId="urn:microsoft.com/office/officeart/2005/8/layout/vList5"/>
    <dgm:cxn modelId="{A86F3C62-34DD-47AA-8339-D4413E180561}" srcId="{C3C7F156-4380-4F89-B312-5EC89B4E3B2C}" destId="{4470202E-7437-49D4-9025-8F37F929E2BE}" srcOrd="5"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76318747-AB09-44E0-AE3E-4AA50651AEC0}" type="presOf" srcId="{4470202E-7437-49D4-9025-8F37F929E2BE}" destId="{5AE3EA51-DDEF-4AB0-88C6-E73F23700271}"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0E8B57-57A4-49FA-992A-4494B23C03D3}" type="presOf" srcId="{4A00CFC4-C251-4A26-A2A3-C46A552556CA}" destId="{F3D1930C-37B3-4D19-8327-8CF4C835A624}" srcOrd="0" destOrd="0" presId="urn:microsoft.com/office/officeart/2005/8/layout/vList5"/>
    <dgm:cxn modelId="{EB2C0D82-779F-442D-9200-EA8BE93B9AB4}" srcId="{401C5635-7517-4464-8949-346554F28D65}" destId="{13C45EB2-CE53-40C2-9F1D-FF0BA207BD66}" srcOrd="1" destOrd="0" parTransId="{CD519CE3-A066-4BAF-B2CC-8BD1AC1246A9}" sibTransId="{6C9ACEA3-3E05-4822-AB2D-0A8A6A71A276}"/>
    <dgm:cxn modelId="{9972C892-8239-49FD-9ECB-8EFD6B5B6A3C}" type="presOf" srcId="{13C45EB2-CE53-40C2-9F1D-FF0BA207BD66}" destId="{54800D0F-60F7-4DF2-B25C-1353F25490DA}" srcOrd="0" destOrd="1" presId="urn:microsoft.com/office/officeart/2005/8/layout/vList5"/>
    <dgm:cxn modelId="{EADFB693-1B7C-471E-8EFB-6C2624606DE2}" type="presOf" srcId="{D867E7D2-38EC-4117-8047-030C86C89E8C}" destId="{D21FE2C1-10C2-4817-A706-103F66BCB59A}" srcOrd="0" destOrd="0" presId="urn:microsoft.com/office/officeart/2005/8/layout/vList5"/>
    <dgm:cxn modelId="{B4A2B7A9-479C-43EA-81AF-A466206B7F4D}" srcId="{C3C7F156-4380-4F89-B312-5EC89B4E3B2C}" destId="{D867E7D2-38EC-4117-8047-030C86C89E8C}" srcOrd="4" destOrd="0" parTransId="{6A3F5241-C7C6-46D8-923F-7D50774C9781}" sibTransId="{B811AE58-926F-4CDC-AB77-B748F5DAE249}"/>
    <dgm:cxn modelId="{77D7C5AC-FCBB-4110-B52D-CA04B95D166C}" srcId="{4A00CFC4-C251-4A26-A2A3-C46A552556CA}" destId="{97CA7C66-B544-48A5-9950-C56520CA7CB3}" srcOrd="1" destOrd="0" parTransId="{B904D098-BD02-41CA-9917-99F4E9556184}" sibTransId="{07610A3C-7B30-43DE-9B94-E1AD7EC43CE7}"/>
    <dgm:cxn modelId="{242EE1AF-8886-4F8B-BCE7-A00EE7B525D9}" srcId="{D867E7D2-38EC-4117-8047-030C86C89E8C}" destId="{7DDFFCCD-C680-48AA-B124-25CF8DB202A6}" srcOrd="0" destOrd="0" parTransId="{6386AFE1-A724-454F-BBDE-792E6E4B5A7A}" sibTransId="{CE2DC126-8A10-4DA1-B38A-F29C21DAF8E3}"/>
    <dgm:cxn modelId="{E084BAB1-0ECA-48EB-98EF-1333F6575D5B}" srcId="{D867E7D2-38EC-4117-8047-030C86C89E8C}" destId="{DCD90108-A055-4754-B453-E66AFAA9F91C}" srcOrd="1" destOrd="0" parTransId="{0E3DCD17-9EF7-4193-AA16-D5C8EFA4358B}" sibTransId="{C71E0E74-FFF7-4E26-910D-996D4224590A}"/>
    <dgm:cxn modelId="{684612BA-17B6-4498-AFCC-70940A98ABC7}" srcId="{04912A01-CF57-490A-B15A-B53145F27D81}" destId="{9A371763-6B3E-4C7A-992E-39DC5D38C6AF}" srcOrd="1" destOrd="0" parTransId="{C27CB0C9-B5CE-440E-9F21-AAECF53CABA9}" sibTransId="{96F06BCA-CC09-470C-9F43-619BCBAD6A6C}"/>
    <dgm:cxn modelId="{731971BE-8506-4E31-BAEA-8EC5D326EA2E}" type="presOf" srcId="{DCD90108-A055-4754-B453-E66AFAA9F91C}" destId="{96A8E867-9369-467D-9ECC-EF2A43CB2491}" srcOrd="0" destOrd="1" presId="urn:microsoft.com/office/officeart/2005/8/layout/vList5"/>
    <dgm:cxn modelId="{044869D8-8088-4BB7-9D40-3E2CE5A7F539}" type="presOf" srcId="{9A371763-6B3E-4C7A-992E-39DC5D38C6AF}" destId="{02B12F4E-A6B3-4D87-8CC6-701A3163D4C2}"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988F0DEE-8940-4EC2-9F77-2645771A63CF}" type="presOf" srcId="{2A958845-39A1-4142-818C-7A7940FF9597}" destId="{5782DCCF-5EF5-4395-A3AB-68240AB03061}" srcOrd="0" destOrd="0" presId="urn:microsoft.com/office/officeart/2005/8/layout/vList5"/>
    <dgm:cxn modelId="{41D596FA-1B9A-4AB1-8B33-9FF822F0D4F7}" type="presOf" srcId="{7856BA01-9621-47C6-ABF6-5B9CDDA5DF10}" destId="{3B013F14-7FCF-44FA-A6BD-202303823ECF}" srcOrd="0" destOrd="0" presId="urn:microsoft.com/office/officeart/2005/8/layout/vList5"/>
    <dgm:cxn modelId="{B29762D2-63F8-44AD-BD97-745C41E3E7D0}" type="presParOf" srcId="{1F1B6D1A-3272-4E6F-81AA-C1C86E2498BB}" destId="{5C0A80A4-1295-4B0B-AAFF-6CDA29240091}" srcOrd="0" destOrd="0" presId="urn:microsoft.com/office/officeart/2005/8/layout/vList5"/>
    <dgm:cxn modelId="{939A48E0-7399-40BB-A018-7E1E8BE7452D}" type="presParOf" srcId="{5C0A80A4-1295-4B0B-AAFF-6CDA29240091}" destId="{F3D1930C-37B3-4D19-8327-8CF4C835A624}" srcOrd="0" destOrd="0" presId="urn:microsoft.com/office/officeart/2005/8/layout/vList5"/>
    <dgm:cxn modelId="{0655E29F-B682-4F24-95A7-91FB8B18450D}" type="presParOf" srcId="{5C0A80A4-1295-4B0B-AAFF-6CDA29240091}" destId="{9A74D9B9-83DC-4C3F-AFCB-3BA7B60E1BAF}" srcOrd="1" destOrd="0" presId="urn:microsoft.com/office/officeart/2005/8/layout/vList5"/>
    <dgm:cxn modelId="{069ECACF-CA16-4181-993B-089D71424449}" type="presParOf" srcId="{1F1B6D1A-3272-4E6F-81AA-C1C86E2498BB}" destId="{F29A0AD5-4F7D-4719-B724-261F12C9D753}" srcOrd="1" destOrd="0" presId="urn:microsoft.com/office/officeart/2005/8/layout/vList5"/>
    <dgm:cxn modelId="{0F96A227-2CCB-45FE-BA7B-C62C158F6776}" type="presParOf" srcId="{1F1B6D1A-3272-4E6F-81AA-C1C86E2498BB}" destId="{D5FCE457-A9AB-4CA4-96F9-249CAC15D802}" srcOrd="2" destOrd="0" presId="urn:microsoft.com/office/officeart/2005/8/layout/vList5"/>
    <dgm:cxn modelId="{BA7BF845-3F60-4F67-B1FE-EA1CB713B5E5}" type="presParOf" srcId="{D5FCE457-A9AB-4CA4-96F9-249CAC15D802}" destId="{CD022ACE-2BAA-4021-9339-545843A4D84A}" srcOrd="0" destOrd="0" presId="urn:microsoft.com/office/officeart/2005/8/layout/vList5"/>
    <dgm:cxn modelId="{07665799-D8F7-4C10-9D50-BAAEEA9BE948}" type="presParOf" srcId="{D5FCE457-A9AB-4CA4-96F9-249CAC15D802}" destId="{5782DCCF-5EF5-4395-A3AB-68240AB03061}" srcOrd="1" destOrd="0" presId="urn:microsoft.com/office/officeart/2005/8/layout/vList5"/>
    <dgm:cxn modelId="{0ADB0111-6ACC-44F7-A102-8D306BBD4850}" type="presParOf" srcId="{1F1B6D1A-3272-4E6F-81AA-C1C86E2498BB}" destId="{B6CD3DE0-A304-415B-89AA-FE104E37D91F}" srcOrd="3" destOrd="0" presId="urn:microsoft.com/office/officeart/2005/8/layout/vList5"/>
    <dgm:cxn modelId="{B1CFF40D-1366-4E6A-85B1-A2FDC7DA9234}" type="presParOf" srcId="{1F1B6D1A-3272-4E6F-81AA-C1C86E2498BB}" destId="{1C85E231-FD88-4C93-B571-CFF412A5E304}" srcOrd="4" destOrd="0" presId="urn:microsoft.com/office/officeart/2005/8/layout/vList5"/>
    <dgm:cxn modelId="{4A527C25-9319-4703-A0B2-F51CC343B751}" type="presParOf" srcId="{1C85E231-FD88-4C93-B571-CFF412A5E304}" destId="{BCBE4B21-D868-4F8A-8DD9-F1676D63244C}" srcOrd="0" destOrd="0" presId="urn:microsoft.com/office/officeart/2005/8/layout/vList5"/>
    <dgm:cxn modelId="{4AC30039-F47B-4F1B-994F-947D7E733483}" type="presParOf" srcId="{1C85E231-FD88-4C93-B571-CFF412A5E304}" destId="{54800D0F-60F7-4DF2-B25C-1353F25490DA}" srcOrd="1" destOrd="0" presId="urn:microsoft.com/office/officeart/2005/8/layout/vList5"/>
    <dgm:cxn modelId="{F0AC3A0F-4CEE-47B4-B0DE-A00B595EA11F}" type="presParOf" srcId="{1F1B6D1A-3272-4E6F-81AA-C1C86E2498BB}" destId="{7665B0EC-0592-49E2-97B1-C78AA0BDCA84}" srcOrd="5" destOrd="0" presId="urn:microsoft.com/office/officeart/2005/8/layout/vList5"/>
    <dgm:cxn modelId="{7A0DF7B8-112F-432A-BF98-6522A04AD314}" type="presParOf" srcId="{1F1B6D1A-3272-4E6F-81AA-C1C86E2498BB}" destId="{330452AB-4F12-4674-BCD2-A9AC2925226F}" srcOrd="6" destOrd="0" presId="urn:microsoft.com/office/officeart/2005/8/layout/vList5"/>
    <dgm:cxn modelId="{F70C4E3C-785A-43A0-B50F-97B67BC010B2}" type="presParOf" srcId="{330452AB-4F12-4674-BCD2-A9AC2925226F}" destId="{C068A923-E998-4B09-9E0D-26B706A9A602}" srcOrd="0" destOrd="0" presId="urn:microsoft.com/office/officeart/2005/8/layout/vList5"/>
    <dgm:cxn modelId="{017FDD3F-721F-4613-90AF-5F4B595B8BC9}" type="presParOf" srcId="{330452AB-4F12-4674-BCD2-A9AC2925226F}" destId="{02B12F4E-A6B3-4D87-8CC6-701A3163D4C2}" srcOrd="1" destOrd="0" presId="urn:microsoft.com/office/officeart/2005/8/layout/vList5"/>
    <dgm:cxn modelId="{8226AA27-52C2-4D85-8A47-496004DF6A76}" type="presParOf" srcId="{1F1B6D1A-3272-4E6F-81AA-C1C86E2498BB}" destId="{7D6E5297-8206-4747-82DF-F394764B8BB4}" srcOrd="7" destOrd="0" presId="urn:microsoft.com/office/officeart/2005/8/layout/vList5"/>
    <dgm:cxn modelId="{CD9F5F60-4CA4-4A1B-B87E-DAB80D828735}" type="presParOf" srcId="{1F1B6D1A-3272-4E6F-81AA-C1C86E2498BB}" destId="{9CA885E9-1700-4D67-8C8E-6C7D863ABE71}" srcOrd="8" destOrd="0" presId="urn:microsoft.com/office/officeart/2005/8/layout/vList5"/>
    <dgm:cxn modelId="{A85ED439-8C34-466A-A013-8F0486BB7DA0}" type="presParOf" srcId="{9CA885E9-1700-4D67-8C8E-6C7D863ABE71}" destId="{D21FE2C1-10C2-4817-A706-103F66BCB59A}" srcOrd="0" destOrd="0" presId="urn:microsoft.com/office/officeart/2005/8/layout/vList5"/>
    <dgm:cxn modelId="{690FDF59-5067-43F3-8AB4-23636D1A27C0}" type="presParOf" srcId="{9CA885E9-1700-4D67-8C8E-6C7D863ABE71}" destId="{96A8E867-9369-467D-9ECC-EF2A43CB2491}" srcOrd="1" destOrd="0" presId="urn:microsoft.com/office/officeart/2005/8/layout/vList5"/>
    <dgm:cxn modelId="{CA2AF531-2FF6-43E1-B3F6-05C6EA008CE8}" type="presParOf" srcId="{1F1B6D1A-3272-4E6F-81AA-C1C86E2498BB}" destId="{51BE7767-1398-4138-B8DE-879BE76A3E26}" srcOrd="9" destOrd="0" presId="urn:microsoft.com/office/officeart/2005/8/layout/vList5"/>
    <dgm:cxn modelId="{5CDFE069-2E06-4BE9-9FBE-2A95A9B665F6}" type="presParOf" srcId="{1F1B6D1A-3272-4E6F-81AA-C1C86E2498BB}" destId="{0BC04F00-4BC7-4693-9775-828030018C3F}" srcOrd="10" destOrd="0" presId="urn:microsoft.com/office/officeart/2005/8/layout/vList5"/>
    <dgm:cxn modelId="{6BE30CC6-BA5C-4B71-B9AB-0E87BE415C54}" type="presParOf" srcId="{0BC04F00-4BC7-4693-9775-828030018C3F}" destId="{5AE3EA51-DDEF-4AB0-88C6-E73F23700271}" srcOrd="0" destOrd="0" presId="urn:microsoft.com/office/officeart/2005/8/layout/vList5"/>
    <dgm:cxn modelId="{3F162764-FBBF-450D-B8E5-AF73F7FD7B99}"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②カードの交換</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③得点</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④点数獲得</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の判定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ja-JP"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他のプレイヤーが先にあがっても、その時点で自分の手札が</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枚同じカードなら得点を獲得できる。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各ターンで</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枚捨てて山札から</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枚引くことができる。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⑤勝敗</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複数ラウンドを繰り返し、最終的に合計点数が最も高いプレイヤーが勝者。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2BC1777E-D590-4FA4-B250-D3A406DFE56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揃っていない場合は</a:t>
          </a:r>
          <a:r>
            <a:rPr kumimoji="1" lang="en-US" altLang="en-US" sz="1200" dirty="0">
              <a:latin typeface="HGP創英角ｺﾞｼｯｸUB" panose="020B0900000000000000" pitchFamily="50" charset="-128"/>
              <a:ea typeface="HGP創英角ｺﾞｼｯｸUB" panose="020B0900000000000000" pitchFamily="50" charset="-128"/>
            </a:rPr>
            <a:t>0</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9F54B6CE-2A1F-4173-99D4-3B09B321EDB6}" type="parTrans" cxnId="{138CF703-220B-4F23-A6EA-A3D9311C4871}">
      <dgm:prSet/>
      <dgm:spPr/>
      <dgm:t>
        <a:bodyPr/>
        <a:lstStyle/>
        <a:p>
          <a:endParaRPr kumimoji="1" lang="ja-JP" altLang="en-US"/>
        </a:p>
      </dgm:t>
    </dgm:pt>
    <dgm:pt modelId="{A28D99DD-9DAD-411F-829F-81F165CF7EB0}" type="sibTrans" cxnId="{138CF703-220B-4F23-A6EA-A3D9311C4871}">
      <dgm:prSet/>
      <dgm:spPr/>
      <dgm:t>
        <a:bodyPr/>
        <a:lstStyle/>
        <a:p>
          <a:endParaRPr kumimoji="1" lang="ja-JP" altLang="en-US"/>
        </a:p>
      </dgm:t>
    </dgm:pt>
    <dgm:pt modelId="{1CE7953C-3DE2-49B1-967F-F4E9D91CC87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交換は</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回につき</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枚のみ。</a:t>
          </a:r>
        </a:p>
      </dgm:t>
    </dgm:pt>
    <dgm:pt modelId="{7E1DB374-1F36-4D7A-BA83-39D6D28741AA}" type="parTrans" cxnId="{612CE4EC-1841-465E-A978-DB304C09B5C3}">
      <dgm:prSet/>
      <dgm:spPr/>
      <dgm:t>
        <a:bodyPr/>
        <a:lstStyle/>
        <a:p>
          <a:endParaRPr kumimoji="1" lang="ja-JP" altLang="en-US"/>
        </a:p>
      </dgm:t>
    </dgm:pt>
    <dgm:pt modelId="{1A2EB248-43EC-442A-916E-BD9359D82918}" type="sibTrans" cxnId="{612CE4EC-1841-465E-A978-DB304C09B5C3}">
      <dgm:prSet/>
      <dgm:spPr/>
      <dgm:t>
        <a:bodyPr/>
        <a:lstStyle/>
        <a:p>
          <a:endParaRPr kumimoji="1" lang="ja-JP" altLang="en-US"/>
        </a:p>
      </dgm:t>
    </dgm:pt>
    <dgm:pt modelId="{6D5878E0-45EF-4F30-A986-282507F0CF7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すでに揃っている場合はカードを引かずに「あがり」を宣言できる。</a:t>
          </a:r>
        </a:p>
      </dgm:t>
    </dgm:pt>
    <dgm:pt modelId="{C96B7801-A5A5-4F1E-A104-AFD6267DE71A}" type="parTrans" cxnId="{01C7986B-9CD8-457B-A0E7-FDE072FE6277}">
      <dgm:prSet/>
      <dgm:spPr/>
      <dgm:t>
        <a:bodyPr/>
        <a:lstStyle/>
        <a:p>
          <a:endParaRPr kumimoji="1" lang="ja-JP" altLang="en-US"/>
        </a:p>
      </dgm:t>
    </dgm:pt>
    <dgm:pt modelId="{90ACCDAA-C79D-4FF8-8F62-14180FDBF33C}" type="sibTrans" cxnId="{01C7986B-9CD8-457B-A0E7-FDE072FE6277}">
      <dgm:prSet/>
      <dgm:spPr/>
      <dgm:t>
        <a:bodyPr/>
        <a:lstStyle/>
        <a:p>
          <a:endParaRPr kumimoji="1" lang="ja-JP" altLang="en-US"/>
        </a:p>
      </dgm:t>
    </dgm:pt>
    <dgm:pt modelId="{E327741A-676E-4500-BE03-3846908E899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誰かがあがるまでゲームは続く。</a:t>
          </a:r>
        </a:p>
      </dgm:t>
    </dgm:pt>
    <dgm:pt modelId="{FE31A1A8-CE3F-4011-8F1B-24B3927A22F4}" type="parTrans" cxnId="{DE5ECD2B-8528-48D8-A7F6-C74660EA65A7}">
      <dgm:prSet/>
      <dgm:spPr/>
      <dgm:t>
        <a:bodyPr/>
        <a:lstStyle/>
        <a:p>
          <a:endParaRPr kumimoji="1" lang="ja-JP" altLang="en-US"/>
        </a:p>
      </dgm:t>
    </dgm:pt>
    <dgm:pt modelId="{3215A695-A3FF-40E1-B3A8-2EADA81E24B3}" type="sibTrans" cxnId="{DE5ECD2B-8528-48D8-A7F6-C74660EA65A7}">
      <dgm:prSet/>
      <dgm:spPr/>
      <dgm:t>
        <a:bodyPr/>
        <a:lstStyle/>
        <a:p>
          <a:endParaRPr kumimoji="1" lang="ja-JP" altLang="en-US"/>
        </a:p>
      </dgm:t>
    </dgm:pt>
    <dgm:pt modelId="{14BCB4B9-F814-4839-B2EE-504A4900FDD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ja-JP" sz="1200" dirty="0">
              <a:latin typeface="HGP創英角ｺﾞｼｯｸUB" panose="020B0900000000000000" pitchFamily="50" charset="-128"/>
              <a:ea typeface="HGP創英角ｺﾞｼｯｸUB" panose="020B0900000000000000" pitchFamily="50" charset="-128"/>
            </a:rPr>
            <a:t>10</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B81A0B11-B866-4279-B5C0-E241305F287D}" type="parTrans" cxnId="{03F37924-E21B-4D5D-8202-8D81EA9A5B89}">
      <dgm:prSet/>
      <dgm:spPr/>
      <dgm:t>
        <a:bodyPr/>
        <a:lstStyle/>
        <a:p>
          <a:endParaRPr kumimoji="1" lang="ja-JP" altLang="en-US"/>
        </a:p>
      </dgm:t>
    </dgm:pt>
    <dgm:pt modelId="{06E00C9D-0E14-4A84-AE91-DCBD7FB89767}" type="sibTrans" cxnId="{03F37924-E21B-4D5D-8202-8D81EA9A5B89}">
      <dgm:prSet/>
      <dgm:spPr/>
      <dgm:t>
        <a:bodyPr/>
        <a:lstStyle/>
        <a:p>
          <a:endParaRPr kumimoji="1" lang="ja-JP" altLang="en-US"/>
        </a:p>
      </dgm:t>
    </dgm:pt>
    <dgm:pt modelId="{B1363B36-2D50-4F84-A334-6D054404DEBD}">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ja-JP" sz="1200" dirty="0">
              <a:latin typeface="HGP創英角ｺﾞｼｯｸUB" panose="020B0900000000000000" pitchFamily="50" charset="-128"/>
              <a:ea typeface="HGP創英角ｺﾞｼｯｸUB" panose="020B0900000000000000" pitchFamily="50" charset="-128"/>
            </a:rPr>
            <a:t>20</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A1B24F3D-F3BA-4E61-86EB-36D810004EAF}" type="parTrans" cxnId="{596784EA-B988-46CC-B7CC-3A241F73981E}">
      <dgm:prSet/>
      <dgm:spPr/>
      <dgm:t>
        <a:bodyPr/>
        <a:lstStyle/>
        <a:p>
          <a:endParaRPr kumimoji="1" lang="ja-JP" altLang="en-US"/>
        </a:p>
      </dgm:t>
    </dgm:pt>
    <dgm:pt modelId="{6547DD6D-C36E-4AD2-8934-A61D7EDF5EC0}" type="sibTrans" cxnId="{596784EA-B988-46CC-B7CC-3A241F73981E}">
      <dgm:prSet/>
      <dgm:spPr/>
      <dgm:t>
        <a:bodyPr/>
        <a:lstStyle/>
        <a:p>
          <a:endParaRPr kumimoji="1" lang="ja-JP" altLang="en-US"/>
        </a:p>
      </dgm:t>
    </dgm:pt>
    <dgm:pt modelId="{05956510-2F69-46C3-8EA1-4A805565217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ja-JP" sz="1200" dirty="0">
              <a:latin typeface="HGP創英角ｺﾞｼｯｸUB" panose="020B0900000000000000" pitchFamily="50" charset="-128"/>
              <a:ea typeface="HGP創英角ｺﾞｼｯｸUB" panose="020B0900000000000000" pitchFamily="50" charset="-128"/>
            </a:rPr>
            <a:t>40</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BAA7428A-7BD9-48F6-83F7-786769E28554}" type="parTrans" cxnId="{026E5CF6-B6DF-4ECF-B00F-4983C102657D}">
      <dgm:prSet/>
      <dgm:spPr/>
      <dgm:t>
        <a:bodyPr/>
        <a:lstStyle/>
        <a:p>
          <a:endParaRPr kumimoji="1" lang="ja-JP" altLang="en-US"/>
        </a:p>
      </dgm:t>
    </dgm:pt>
    <dgm:pt modelId="{BB5C3AA0-FFB1-4F93-81D4-CE5F5BD89472}" type="sibTrans" cxnId="{026E5CF6-B6DF-4ECF-B00F-4983C102657D}">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2"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2"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3"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3" presStyleCnt="5">
        <dgm:presLayoutVars>
          <dgm:bulletEnabled val="1"/>
        </dgm:presLayoutVars>
      </dgm:prSet>
      <dgm:spPr/>
    </dgm:pt>
    <dgm:pt modelId="{5E79ECBC-E5BF-45AD-B05E-A3443AC49207}" type="pres">
      <dgm:prSet presAssocID="{4063D343-3341-4585-A904-91C8E095502D}"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4" presStyleCnt="5">
        <dgm:presLayoutVars>
          <dgm:chMax val="1"/>
          <dgm:bulletEnabled val="1"/>
        </dgm:presLayoutVars>
      </dgm:prSet>
      <dgm:spPr/>
    </dgm:pt>
    <dgm:pt modelId="{D9FC023D-0527-45AB-A5F9-B446223C2C03}" type="pres">
      <dgm:prSet presAssocID="{FCAF5386-E132-433C-A284-9C074A42CA82}" presName="descendantText" presStyleLbl="alignAccFollowNode1" presStyleIdx="4" presStyleCnt="5">
        <dgm:presLayoutVars>
          <dgm:bulletEnabled val="1"/>
        </dgm:presLayoutVars>
      </dgm:prSet>
      <dgm:spPr/>
    </dgm:pt>
  </dgm:ptLst>
  <dgm:cxnLst>
    <dgm:cxn modelId="{B826CC03-2AFB-4B78-9117-63BAE00A5184}" type="presOf" srcId="{05956510-2F69-46C3-8EA1-4A8055652179}" destId="{02B12F4E-A6B3-4D87-8CC6-701A3163D4C2}" srcOrd="0" destOrd="3" presId="urn:microsoft.com/office/officeart/2005/8/layout/vList5"/>
    <dgm:cxn modelId="{138CF703-220B-4F23-A6EA-A3D9311C4871}" srcId="{4470202E-7437-49D4-9025-8F37F929E2BE}" destId="{2BC1777E-D590-4FA4-B250-D3A406DFE566}" srcOrd="1" destOrd="0" parTransId="{9F54B6CE-2A1F-4173-99D4-3B09B321EDB6}" sibTransId="{A28D99DD-9DAD-411F-829F-81F165CF7EB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03F37924-E21B-4D5D-8202-8D81EA9A5B89}" srcId="{04912A01-CF57-490A-B15A-B53145F27D81}" destId="{14BCB4B9-F814-4839-B2EE-504A4900FDD9}" srcOrd="1" destOrd="0" parTransId="{B81A0B11-B866-4279-B5C0-E241305F287D}" sibTransId="{06E00C9D-0E14-4A84-AE91-DCBD7FB89767}"/>
    <dgm:cxn modelId="{DE5ECD2B-8528-48D8-A7F6-C74660EA65A7}" srcId="{C9868DC2-E259-4D44-994C-CB80E4AD7250}" destId="{E327741A-676E-4500-BE03-3846908E8998}" srcOrd="3" destOrd="0" parTransId="{FE31A1A8-CE3F-4011-8F1B-24B3927A22F4}" sibTransId="{3215A695-A3FF-40E1-B3A8-2EADA81E24B3}"/>
    <dgm:cxn modelId="{928CFA30-4A2F-4E24-AEEF-8EDBA24C8FAE}" srcId="{C3C7F156-4380-4F89-B312-5EC89B4E3B2C}" destId="{C9868DC2-E259-4D44-994C-CB80E4AD7250}" srcOrd="1" destOrd="0" parTransId="{F555CEC5-1DFA-422D-B28C-1754D38FB288}" sibTransId="{4286BA7A-4975-4FB5-9BE2-9621D74D3EB4}"/>
    <dgm:cxn modelId="{FA501635-FFA1-41DE-8ADB-0DE02619BA4E}" type="presOf" srcId="{4F91E010-3B34-41DE-8D2E-0B3D3937C9C6}" destId="{D9FC023D-0527-45AB-A5F9-B446223C2C03}" srcOrd="0" destOrd="0" presId="urn:microsoft.com/office/officeart/2005/8/layout/vList5"/>
    <dgm:cxn modelId="{DD5A1C35-1955-47AE-B019-023009C44154}" type="presOf" srcId="{4A00CFC4-C251-4A26-A2A3-C46A552556CA}" destId="{F3D1930C-37B3-4D19-8327-8CF4C835A624}" srcOrd="0" destOrd="0" presId="urn:microsoft.com/office/officeart/2005/8/layout/vList5"/>
    <dgm:cxn modelId="{40E0D635-35AE-4640-B233-92B268E1F2DA}" type="presOf" srcId="{2BC1777E-D590-4FA4-B250-D3A406DFE566}" destId="{3B013F14-7FCF-44FA-A6BD-202303823ECF}" srcOrd="0" destOrd="1"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F0216E5F-9243-45AB-883B-273D1406063F}" type="presOf" srcId="{E72E2181-02DF-4975-8B8A-D0E64A7AC8C5}" destId="{02B12F4E-A6B3-4D87-8CC6-701A3163D4C2}" srcOrd="0" destOrd="0" presId="urn:microsoft.com/office/officeart/2005/8/layout/vList5"/>
    <dgm:cxn modelId="{FB200442-B122-403F-8138-E623E4DDC7E4}" type="presOf" srcId="{E327741A-676E-4500-BE03-3846908E8998}" destId="{5782DCCF-5EF5-4395-A3AB-68240AB03061}" srcOrd="0" destOrd="3" presId="urn:microsoft.com/office/officeart/2005/8/layout/vList5"/>
    <dgm:cxn modelId="{A86F3C62-34DD-47AA-8339-D4413E180561}" srcId="{C3C7F156-4380-4F89-B312-5EC89B4E3B2C}" destId="{4470202E-7437-49D4-9025-8F37F929E2BE}" srcOrd="3"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6B324568-A943-4F12-9BB7-7D659B4DD5E8}" type="presOf" srcId="{14BCB4B9-F814-4839-B2EE-504A4900FDD9}" destId="{02B12F4E-A6B3-4D87-8CC6-701A3163D4C2}" srcOrd="0" destOrd="1" presId="urn:microsoft.com/office/officeart/2005/8/layout/vList5"/>
    <dgm:cxn modelId="{1814F369-A801-441A-B181-F3F79125852B}" srcId="{C3C7F156-4380-4F89-B312-5EC89B4E3B2C}" destId="{FCAF5386-E132-433C-A284-9C074A42CA82}" srcOrd="4" destOrd="0" parTransId="{4AA2F4D0-5653-4920-AD9C-AD455204E674}" sibTransId="{55E6A924-E1E4-4AFE-8ADD-82B89D95FEA7}"/>
    <dgm:cxn modelId="{8E77524A-5649-4BBE-9471-8E84F2E8C80A}" type="presOf" srcId="{FCAF5386-E132-433C-A284-9C074A42CA82}" destId="{C5A9B230-DABB-4FA5-8A92-912EAEABF469}" srcOrd="0" destOrd="0" presId="urn:microsoft.com/office/officeart/2005/8/layout/vList5"/>
    <dgm:cxn modelId="{01C7986B-9CD8-457B-A0E7-FDE072FE6277}" srcId="{C9868DC2-E259-4D44-994C-CB80E4AD7250}" destId="{6D5878E0-45EF-4F30-A986-282507F0CF71}" srcOrd="2" destOrd="0" parTransId="{C96B7801-A5A5-4F1E-A104-AFD6267DE71A}" sibTransId="{90ACCDAA-C79D-4FF8-8F62-14180FDBF33C}"/>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2"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67520789-AC31-4FF9-B780-3E0C33E45848}" type="presOf" srcId="{04912A01-CF57-490A-B15A-B53145F27D81}" destId="{C068A923-E998-4B09-9E0D-26B706A9A602}"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A3625794-51D8-4072-9CD9-AFE923099D52}" type="presOf" srcId="{7856BA01-9621-47C6-ABF6-5B9CDDA5DF10}" destId="{3B013F14-7FCF-44FA-A6BD-202303823ECF}" srcOrd="0" destOrd="0" presId="urn:microsoft.com/office/officeart/2005/8/layout/vList5"/>
    <dgm:cxn modelId="{9549FCAA-CBF6-4672-91C7-F5E05EE824A9}" type="presOf" srcId="{15A4329C-77E5-4E3B-8ADD-9FD4B1409525}" destId="{9A74D9B9-83DC-4C3F-AFCB-3BA7B60E1BAF}" srcOrd="0" destOrd="0" presId="urn:microsoft.com/office/officeart/2005/8/layout/vList5"/>
    <dgm:cxn modelId="{9E8876BB-D8EE-41E8-BC86-531E95CAF280}" type="presOf" srcId="{6D5878E0-45EF-4F30-A986-282507F0CF71}" destId="{5782DCCF-5EF5-4395-A3AB-68240AB03061}" srcOrd="0" destOrd="2" presId="urn:microsoft.com/office/officeart/2005/8/layout/vList5"/>
    <dgm:cxn modelId="{3F4D0EC3-5219-4E49-B504-84C9C4B0997D}" type="presOf" srcId="{B1363B36-2D50-4F84-A334-6D054404DEBD}" destId="{02B12F4E-A6B3-4D87-8CC6-701A3163D4C2}" srcOrd="0" destOrd="2" presId="urn:microsoft.com/office/officeart/2005/8/layout/vList5"/>
    <dgm:cxn modelId="{B06455CE-160D-47D1-BCCA-79E1B11A0E9C}" type="presOf" srcId="{1CE7953C-3DE2-49B1-967F-F4E9D91CC873}" destId="{5782DCCF-5EF5-4395-A3AB-68240AB03061}"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96784EA-B988-46CC-B7CC-3A241F73981E}" srcId="{04912A01-CF57-490A-B15A-B53145F27D81}" destId="{B1363B36-2D50-4F84-A334-6D054404DEBD}" srcOrd="2" destOrd="0" parTransId="{A1B24F3D-F3BA-4E61-86EB-36D810004EAF}" sibTransId="{6547DD6D-C36E-4AD2-8934-A61D7EDF5EC0}"/>
    <dgm:cxn modelId="{612CE4EC-1841-465E-A978-DB304C09B5C3}" srcId="{C9868DC2-E259-4D44-994C-CB80E4AD7250}" destId="{1CE7953C-3DE2-49B1-967F-F4E9D91CC873}" srcOrd="1" destOrd="0" parTransId="{7E1DB374-1F36-4D7A-BA83-39D6D28741AA}" sibTransId="{1A2EB248-43EC-442A-916E-BD9359D82918}"/>
    <dgm:cxn modelId="{026E5CF6-B6DF-4ECF-B00F-4983C102657D}" srcId="{04912A01-CF57-490A-B15A-B53145F27D81}" destId="{05956510-2F69-46C3-8EA1-4A8055652179}" srcOrd="3" destOrd="0" parTransId="{BAA7428A-7BD9-48F6-83F7-786769E28554}" sibTransId="{BB5C3AA0-FFB1-4F93-81D4-CE5F5BD89472}"/>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8AE92235-127C-4B03-9A53-381A869A8EC6}" type="presParOf" srcId="{1F1B6D1A-3272-4E6F-81AA-C1C86E2498BB}" destId="{330452AB-4F12-4674-BCD2-A9AC2925226F}" srcOrd="4"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5" destOrd="0" presId="urn:microsoft.com/office/officeart/2005/8/layout/vList5"/>
    <dgm:cxn modelId="{42A829CE-B162-47FF-9B1D-9F0BA6D43254}" type="presParOf" srcId="{1F1B6D1A-3272-4E6F-81AA-C1C86E2498BB}" destId="{0BC04F00-4BC7-4693-9775-828030018C3F}" srcOrd="6"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8FF2FB1B-E30F-48D7-B523-379FB0F0FB96}" type="presParOf" srcId="{1F1B6D1A-3272-4E6F-81AA-C1C86E2498BB}" destId="{5E79ECBC-E5BF-45AD-B05E-A3443AC49207}" srcOrd="7" destOrd="0" presId="urn:microsoft.com/office/officeart/2005/8/layout/vList5"/>
    <dgm:cxn modelId="{FF9566CB-268E-42AD-9EDA-71C2AF1133A7}" type="presParOf" srcId="{1F1B6D1A-3272-4E6F-81AA-C1C86E2498BB}" destId="{64FFEC1A-06A1-435F-941D-A31165B58953}" srcOrd="8" destOrd="0" presId="urn:microsoft.com/office/officeart/2005/8/layout/vList5"/>
    <dgm:cxn modelId="{4315B37D-20E9-4810-9AF3-2824B9EBD8C8}" type="presParOf" srcId="{64FFEC1A-06A1-435F-941D-A31165B58953}" destId="{C5A9B230-DABB-4FA5-8A92-912EAEABF469}" srcOrd="0" destOrd="0" presId="urn:microsoft.com/office/officeart/2005/8/layout/vList5"/>
    <dgm:cxn modelId="{2D1C8441-46FF-4D80-95DC-96FC68301322}"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②カードの交換</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③役</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④点数</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揃えたカードによって役が成立し、点数を獲得できる。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ja-JP"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2A958845-39A1-4142-818C-7A7940FF9597}">
      <dgm:prSet phldrT="[テキスト]" custT="1"/>
      <dgm:spPr/>
      <dgm:t>
        <a:bodyPr/>
        <a:lstStyle/>
        <a:p>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⑤表の記入</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各ラウンド終了時に表へ記録する。</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1CE7953C-3DE2-49B1-967F-F4E9D91CC87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各プレイヤーは最大</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回まで交換できる。</a:t>
          </a:r>
        </a:p>
      </dgm:t>
    </dgm:pt>
    <dgm:pt modelId="{7E1DB374-1F36-4D7A-BA83-39D6D28741AA}" type="parTrans" cxnId="{612CE4EC-1841-465E-A978-DB304C09B5C3}">
      <dgm:prSet/>
      <dgm:spPr/>
      <dgm:t>
        <a:bodyPr/>
        <a:lstStyle/>
        <a:p>
          <a:endParaRPr kumimoji="1" lang="ja-JP" altLang="en-US"/>
        </a:p>
      </dgm:t>
    </dgm:pt>
    <dgm:pt modelId="{1A2EB248-43EC-442A-916E-BD9359D82918}" type="sibTrans" cxnId="{612CE4EC-1841-465E-A978-DB304C09B5C3}">
      <dgm:prSet/>
      <dgm:spPr/>
      <dgm:t>
        <a:bodyPr/>
        <a:lstStyle/>
        <a:p>
          <a:endParaRPr kumimoji="1" lang="ja-JP" altLang="en-US"/>
        </a:p>
      </dgm:t>
    </dgm:pt>
    <dgm:pt modelId="{6D5878E0-45EF-4F30-A986-282507F0CF7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捨てた枚数分だけ山札から引く。</a:t>
          </a:r>
        </a:p>
      </dgm:t>
    </dgm:pt>
    <dgm:pt modelId="{C96B7801-A5A5-4F1E-A104-AFD6267DE71A}" type="parTrans" cxnId="{01C7986B-9CD8-457B-A0E7-FDE072FE6277}">
      <dgm:prSet/>
      <dgm:spPr/>
      <dgm:t>
        <a:bodyPr/>
        <a:lstStyle/>
        <a:p>
          <a:endParaRPr kumimoji="1" lang="ja-JP" altLang="en-US"/>
        </a:p>
      </dgm:t>
    </dgm:pt>
    <dgm:pt modelId="{90ACCDAA-C79D-4FF8-8F62-14180FDBF33C}" type="sibTrans" cxnId="{01C7986B-9CD8-457B-A0E7-FDE072FE6277}">
      <dgm:prSet/>
      <dgm:spPr/>
      <dgm:t>
        <a:bodyPr/>
        <a:lstStyle/>
        <a:p>
          <a:endParaRPr kumimoji="1" lang="ja-JP" altLang="en-US"/>
        </a:p>
      </dgm:t>
    </dgm:pt>
    <dgm:pt modelId="{E327741A-676E-4500-BE03-3846908E899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交換しない選択も可能。</a:t>
          </a:r>
        </a:p>
      </dgm:t>
    </dgm:pt>
    <dgm:pt modelId="{FE31A1A8-CE3F-4011-8F1B-24B3927A22F4}" type="parTrans" cxnId="{DE5ECD2B-8528-48D8-A7F6-C74660EA65A7}">
      <dgm:prSet/>
      <dgm:spPr/>
      <dgm:t>
        <a:bodyPr/>
        <a:lstStyle/>
        <a:p>
          <a:endParaRPr kumimoji="1" lang="ja-JP" altLang="en-US"/>
        </a:p>
      </dgm:t>
    </dgm:pt>
    <dgm:pt modelId="{3215A695-A3FF-40E1-B3A8-2EADA81E24B3}" type="sibTrans" cxnId="{DE5ECD2B-8528-48D8-A7F6-C74660EA65A7}">
      <dgm:prSet/>
      <dgm:spPr/>
      <dgm:t>
        <a:bodyPr/>
        <a:lstStyle/>
        <a:p>
          <a:endParaRPr kumimoji="1" lang="ja-JP" altLang="en-US"/>
        </a:p>
      </dgm:t>
    </dgm:pt>
    <dgm:pt modelId="{E6278AC7-9DFE-42EE-B828-6E898424E273}">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梅林：梅の枚数 </a:t>
          </a:r>
          <a:r>
            <a:rPr kumimoji="1" lang="en-US" altLang="en-US" sz="1100" dirty="0">
              <a:latin typeface="HGP創英角ｺﾞｼｯｸUB" panose="020B0900000000000000" pitchFamily="50" charset="-128"/>
              <a:ea typeface="HGP創英角ｺﾞｼｯｸUB" panose="020B0900000000000000" pitchFamily="50" charset="-128"/>
            </a:rPr>
            <a:t>× 1</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竹林：竹の枚数 </a:t>
          </a:r>
          <a:r>
            <a:rPr kumimoji="1" lang="en-US" altLang="en-US" sz="1100" dirty="0">
              <a:latin typeface="HGP創英角ｺﾞｼｯｸUB" panose="020B0900000000000000" pitchFamily="50" charset="-128"/>
              <a:ea typeface="HGP創英角ｺﾞｼｯｸUB" panose="020B0900000000000000" pitchFamily="50" charset="-128"/>
            </a:rPr>
            <a:t>× 2</a:t>
          </a:r>
          <a:r>
            <a:rPr kumimoji="1" lang="ja-JP" altLang="en-US" sz="1100" dirty="0">
              <a:latin typeface="HGP創英角ｺﾞｼｯｸUB" panose="020B0900000000000000" pitchFamily="50" charset="-128"/>
              <a:ea typeface="HGP創英角ｺﾞｼｯｸUB" panose="020B0900000000000000" pitchFamily="50" charset="-128"/>
            </a:rPr>
            <a:t>点</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ja-JP" altLang="en-US" sz="1100" dirty="0">
              <a:latin typeface="HGP創英角ｺﾞｼｯｸUB" panose="020B0900000000000000" pitchFamily="50" charset="-128"/>
              <a:ea typeface="HGP創英角ｺﾞｼｯｸUB" panose="020B0900000000000000" pitchFamily="50" charset="-128"/>
            </a:rPr>
            <a:t>　松林：松の枚数 </a:t>
          </a:r>
          <a:r>
            <a:rPr kumimoji="1" lang="en-US" altLang="en-US" sz="1100" dirty="0">
              <a:latin typeface="HGP創英角ｺﾞｼｯｸUB" panose="020B0900000000000000" pitchFamily="50" charset="-128"/>
              <a:ea typeface="HGP創英角ｺﾞｼｯｸUB" panose="020B0900000000000000" pitchFamily="50" charset="-128"/>
            </a:rPr>
            <a:t>× 4</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桜林：桜の枚数 </a:t>
          </a:r>
          <a:r>
            <a:rPr kumimoji="1" lang="en-US" altLang="en-US" sz="1100" dirty="0">
              <a:latin typeface="HGP創英角ｺﾞｼｯｸUB" panose="020B0900000000000000" pitchFamily="50" charset="-128"/>
              <a:ea typeface="HGP創英角ｺﾞｼｯｸUB" panose="020B0900000000000000" pitchFamily="50" charset="-128"/>
            </a:rPr>
            <a:t>× 8</a:t>
          </a:r>
          <a:r>
            <a:rPr kumimoji="1" lang="ja-JP" altLang="en-US" sz="1100" dirty="0">
              <a:latin typeface="HGP創英角ｺﾞｼｯｸUB" panose="020B0900000000000000" pitchFamily="50" charset="-128"/>
              <a:ea typeface="HGP創英角ｺﾞｼｯｸUB" panose="020B0900000000000000" pitchFamily="50" charset="-128"/>
            </a:rPr>
            <a:t>点</a:t>
          </a:r>
        </a:p>
      </dgm:t>
    </dgm:pt>
    <dgm:pt modelId="{8D24CA14-000F-4BFC-B89B-959C394359F9}" type="parTrans" cxnId="{946283B9-9DD5-4B33-83D2-B7B57B154E4C}">
      <dgm:prSet/>
      <dgm:spPr/>
      <dgm:t>
        <a:bodyPr/>
        <a:lstStyle/>
        <a:p>
          <a:endParaRPr kumimoji="1" lang="ja-JP" altLang="en-US"/>
        </a:p>
      </dgm:t>
    </dgm:pt>
    <dgm:pt modelId="{9A951E70-7A69-450C-B35C-001C5D0934CA}" type="sibTrans" cxnId="{946283B9-9DD5-4B33-83D2-B7B57B154E4C}">
      <dgm:prSet/>
      <dgm:spPr/>
      <dgm:t>
        <a:bodyPr/>
        <a:lstStyle/>
        <a:p>
          <a:endParaRPr kumimoji="1" lang="ja-JP" altLang="en-US"/>
        </a:p>
      </dgm:t>
    </dgm:pt>
    <dgm:pt modelId="{FCE7D8B5-9735-412A-980E-A2EAD15124D9}">
      <dgm:prSet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弐弐弐：</a:t>
          </a:r>
          <a:r>
            <a:rPr kumimoji="1" lang="en-US" altLang="en-US"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種類のカードを</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枚ずつ</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en-US" altLang="ja-JP" sz="1100" dirty="0">
              <a:latin typeface="HGP創英角ｺﾞｼｯｸUB" panose="020B0900000000000000" pitchFamily="50" charset="-128"/>
              <a:ea typeface="HGP創英角ｺﾞｼｯｸUB" panose="020B0900000000000000" pitchFamily="50" charset="-128"/>
            </a:rPr>
            <a:t>  </a:t>
          </a:r>
          <a:r>
            <a:rPr kumimoji="1" lang="ja-JP" altLang="en-US" sz="1100" dirty="0">
              <a:latin typeface="HGP創英角ｺﾞｼｯｸUB" panose="020B0900000000000000" pitchFamily="50" charset="-128"/>
              <a:ea typeface="HGP創英角ｺﾞｼｯｸUB" panose="020B0900000000000000" pitchFamily="50" charset="-128"/>
            </a:rPr>
            <a:t>参参：</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種類のカードを</a:t>
          </a:r>
          <a:r>
            <a:rPr kumimoji="1" lang="en-US" altLang="en-US"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枚ずつ</a:t>
          </a:r>
        </a:p>
      </dgm:t>
    </dgm:pt>
    <dgm:pt modelId="{769586E4-6BDF-4D26-9D89-BE91E1A08A51}" type="parTrans" cxnId="{742A5E02-422B-4E66-B147-0CDDE284CC75}">
      <dgm:prSet/>
      <dgm:spPr/>
      <dgm:t>
        <a:bodyPr/>
        <a:lstStyle/>
        <a:p>
          <a:endParaRPr kumimoji="1" lang="ja-JP" altLang="en-US"/>
        </a:p>
      </dgm:t>
    </dgm:pt>
    <dgm:pt modelId="{28D1B30B-C136-48E2-B660-38DE08D493E9}" type="sibTrans" cxnId="{742A5E02-422B-4E66-B147-0CDDE284CC75}">
      <dgm:prSet/>
      <dgm:spPr/>
      <dgm:t>
        <a:bodyPr/>
        <a:lstStyle/>
        <a:p>
          <a:endParaRPr kumimoji="1" lang="ja-JP" altLang="en-US"/>
        </a:p>
      </dgm:t>
    </dgm:pt>
    <dgm:pt modelId="{902D0DE7-3D38-4AB1-B650-4C2587FFB850}">
      <dgm:prSet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壱伍：同じカードを</a:t>
          </a:r>
          <a:r>
            <a:rPr kumimoji="1" lang="en-US" altLang="en-US" sz="1100" dirty="0">
              <a:latin typeface="HGP創英角ｺﾞｼｯｸUB" panose="020B0900000000000000" pitchFamily="50" charset="-128"/>
              <a:ea typeface="HGP創英角ｺﾞｼｯｸUB" panose="020B0900000000000000" pitchFamily="50" charset="-128"/>
            </a:rPr>
            <a:t>5</a:t>
          </a:r>
          <a:r>
            <a:rPr kumimoji="1" lang="ja-JP" altLang="en-US" sz="1100" dirty="0">
              <a:latin typeface="HGP創英角ｺﾞｼｯｸUB" panose="020B0900000000000000" pitchFamily="50" charset="-128"/>
              <a:ea typeface="HGP創英角ｺﾞｼｯｸUB" panose="020B0900000000000000" pitchFamily="50" charset="-128"/>
            </a:rPr>
            <a:t>枚以上</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六花：同じカードを</a:t>
          </a:r>
          <a:r>
            <a:rPr kumimoji="1" lang="en-US" altLang="en-US" sz="1100" dirty="0">
              <a:latin typeface="HGP創英角ｺﾞｼｯｸUB" panose="020B0900000000000000" pitchFamily="50" charset="-128"/>
              <a:ea typeface="HGP創英角ｺﾞｼｯｸUB" panose="020B0900000000000000" pitchFamily="50" charset="-128"/>
            </a:rPr>
            <a:t>6</a:t>
          </a:r>
          <a:r>
            <a:rPr kumimoji="1" lang="ja-JP" altLang="en-US" sz="1100" dirty="0">
              <a:latin typeface="HGP創英角ｺﾞｼｯｸUB" panose="020B0900000000000000" pitchFamily="50" charset="-128"/>
              <a:ea typeface="HGP創英角ｺﾞｼｯｸUB" panose="020B0900000000000000" pitchFamily="50" charset="-128"/>
            </a:rPr>
            <a:t>枚揃える</a:t>
          </a:r>
        </a:p>
      </dgm:t>
    </dgm:pt>
    <dgm:pt modelId="{2921F727-3B08-4B7D-9DFE-699CBD6986E9}" type="parTrans" cxnId="{1C35A011-E0F3-4BEB-8AB7-E6BED2A1385B}">
      <dgm:prSet/>
      <dgm:spPr/>
      <dgm:t>
        <a:bodyPr/>
        <a:lstStyle/>
        <a:p>
          <a:endParaRPr kumimoji="1" lang="ja-JP" altLang="en-US"/>
        </a:p>
      </dgm:t>
    </dgm:pt>
    <dgm:pt modelId="{7431EBE0-F1F9-4AEB-9566-65F4EFD7AA0D}" type="sibTrans" cxnId="{1C35A011-E0F3-4BEB-8AB7-E6BED2A1385B}">
      <dgm:prSet/>
      <dgm:spPr/>
      <dgm:t>
        <a:bodyPr/>
        <a:lstStyle/>
        <a:p>
          <a:endParaRPr kumimoji="1" lang="ja-JP" altLang="en-US"/>
        </a:p>
      </dgm:t>
    </dgm:pt>
    <dgm:pt modelId="{C7FD53D0-C7DA-46B4-95B5-7F3193D693B3}">
      <dgm:prSet phldrT="[テキスト]" custT="1"/>
      <dgm:spPr/>
      <dgm:t>
        <a:bodyPr/>
        <a:lstStyle/>
        <a:p>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弐弐弐</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参参</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壱伍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六花</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は役ができていない場合は「</a:t>
          </a:r>
          <a:r>
            <a:rPr kumimoji="1" lang="en-US" altLang="en-US" sz="1200" dirty="0">
              <a:latin typeface="HGP創英角ｺﾞｼｯｸUB" panose="020B0900000000000000" pitchFamily="50" charset="-128"/>
              <a:ea typeface="HGP創英角ｺﾞｼｯｸUB" panose="020B0900000000000000" pitchFamily="50" charset="-128"/>
            </a:rPr>
            <a:t>0</a:t>
          </a:r>
          <a:r>
            <a:rPr kumimoji="1" lang="ja-JP" altLang="en-US" sz="1200" dirty="0">
              <a:latin typeface="HGP創英角ｺﾞｼｯｸUB" panose="020B0900000000000000" pitchFamily="50" charset="-128"/>
              <a:ea typeface="HGP創英角ｺﾞｼｯｸUB" panose="020B0900000000000000" pitchFamily="50" charset="-128"/>
            </a:rPr>
            <a:t>点」、成立していればその得点を記入。</a:t>
          </a:r>
        </a:p>
      </dgm:t>
    </dgm:pt>
    <dgm:pt modelId="{669F7D5F-1090-4F97-AED7-0F28FEF51D8E}" type="parTrans" cxnId="{59BDA5A8-5091-4390-AE52-80F3C0DBED38}">
      <dgm:prSet/>
      <dgm:spPr/>
      <dgm:t>
        <a:bodyPr/>
        <a:lstStyle/>
        <a:p>
          <a:endParaRPr kumimoji="1" lang="ja-JP" altLang="en-US"/>
        </a:p>
      </dgm:t>
    </dgm:pt>
    <dgm:pt modelId="{6300AF0B-5C24-436A-B170-3FBBA7606CDF}" type="sibTrans" cxnId="{59BDA5A8-5091-4390-AE52-80F3C0DBED38}">
      <dgm:prSet/>
      <dgm:spPr/>
      <dgm:t>
        <a:bodyPr/>
        <a:lstStyle/>
        <a:p>
          <a:endParaRPr kumimoji="1" lang="ja-JP" altLang="en-US"/>
        </a:p>
      </dgm:t>
    </dgm:pt>
    <dgm:pt modelId="{467D36E2-4ECE-4835-8EA7-D8453EFEA25D}">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⑥勝敗</a:t>
          </a:r>
        </a:p>
      </dgm:t>
    </dgm:pt>
    <dgm:pt modelId="{E382C0C3-2BD9-4922-B62B-349088C6ACB5}" type="parTrans" cxnId="{619427E2-F791-43A7-9AE8-8DCAB0B1166E}">
      <dgm:prSet/>
      <dgm:spPr/>
      <dgm:t>
        <a:bodyPr/>
        <a:lstStyle/>
        <a:p>
          <a:endParaRPr kumimoji="1" lang="ja-JP" altLang="en-US"/>
        </a:p>
      </dgm:t>
    </dgm:pt>
    <dgm:pt modelId="{6765C0AA-7CB2-4678-80D6-CB336F4E9067}" type="sibTrans" cxnId="{619427E2-F791-43A7-9AE8-8DCAB0B1166E}">
      <dgm:prSet/>
      <dgm:spPr/>
      <dgm:t>
        <a:bodyPr/>
        <a:lstStyle/>
        <a:p>
          <a:endParaRPr kumimoji="1" lang="ja-JP" altLang="en-US"/>
        </a:p>
      </dgm:t>
    </dgm:pt>
    <dgm:pt modelId="{709265E2-270C-4957-96D4-2DF4BC2E159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これを</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ラウンド繰り返し、全員が表を埋める。</a:t>
          </a:r>
        </a:p>
      </dgm:t>
    </dgm:pt>
    <dgm:pt modelId="{EA889B9D-EE0D-4D12-902C-A403487622CB}" type="parTrans" cxnId="{7680ED2B-7F61-4C36-84D3-605C56857D56}">
      <dgm:prSet/>
      <dgm:spPr/>
      <dgm:t>
        <a:bodyPr/>
        <a:lstStyle/>
        <a:p>
          <a:endParaRPr kumimoji="1" lang="ja-JP" altLang="en-US"/>
        </a:p>
      </dgm:t>
    </dgm:pt>
    <dgm:pt modelId="{29E62A9A-2B8C-4990-BBBF-751185F097CE}" type="sibTrans" cxnId="{7680ED2B-7F61-4C36-84D3-605C56857D56}">
      <dgm:prSet/>
      <dgm:spPr/>
      <dgm:t>
        <a:bodyPr/>
        <a:lstStyle/>
        <a:p>
          <a:endParaRPr kumimoji="1" lang="ja-JP" altLang="en-US"/>
        </a:p>
      </dgm:t>
    </dgm:pt>
    <dgm:pt modelId="{B8589A9E-9084-47B9-B2AB-94124DD12A6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合計点数が最も高いプレイヤーが勝者。</a:t>
          </a:r>
        </a:p>
      </dgm:t>
    </dgm:pt>
    <dgm:pt modelId="{186F55BF-8002-4570-99FD-9167FCCF20AE}" type="parTrans" cxnId="{21702CE2-4D95-4679-BE97-B3A6C257937A}">
      <dgm:prSet/>
      <dgm:spPr/>
      <dgm:t>
        <a:bodyPr/>
        <a:lstStyle/>
        <a:p>
          <a:endParaRPr kumimoji="1" lang="ja-JP" altLang="en-US"/>
        </a:p>
      </dgm:t>
    </dgm:pt>
    <dgm:pt modelId="{4E8BD2FA-9347-4499-85A0-F080313D99C8}" type="sibTrans" cxnId="{21702CE2-4D95-4679-BE97-B3A6C257937A}">
      <dgm:prSet/>
      <dgm:spPr/>
      <dgm:t>
        <a:bodyPr/>
        <a:lstStyle/>
        <a:p>
          <a:endParaRPr kumimoji="1" lang="ja-JP" altLang="en-US"/>
        </a:p>
      </dgm:t>
    </dgm:pt>
    <dgm:pt modelId="{787F18C6-7A9B-4928-8568-2D389673B17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梅林</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竹林</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松林</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桜林は</a:t>
          </a:r>
          <a:br>
            <a:rPr kumimoji="1" lang="en-US" altLang="en-US" sz="1200" dirty="0">
              <a:latin typeface="HGP創英角ｺﾞｼｯｸUB" panose="020B0900000000000000" pitchFamily="50" charset="-128"/>
              <a:ea typeface="HGP創英角ｺﾞｼｯｸUB" panose="020B0900000000000000" pitchFamily="50" charset="-128"/>
            </a:rPr>
          </a:br>
          <a:r>
            <a:rPr kumimoji="1" lang="en-US" altLang="en-US"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役がなくても、カード点数の合計を計算する。</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en-US" sz="1200" dirty="0">
              <a:latin typeface="HGP創英角ｺﾞｼｯｸUB" panose="020B0900000000000000" pitchFamily="50" charset="-128"/>
              <a:ea typeface="HGP創英角ｺﾞｼｯｸUB" panose="020B0900000000000000" pitchFamily="50" charset="-128"/>
            </a:rPr>
            <a:t>　</a:t>
          </a:r>
          <a:r>
            <a:rPr kumimoji="1" lang="zh-CN"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zh-CN" altLang="en-US" sz="1200" dirty="0">
              <a:latin typeface="HGP創英角ｺﾞｼｯｸUB" panose="020B0900000000000000" pitchFamily="50" charset="-128"/>
              <a:ea typeface="HGP創英角ｺﾞｼｯｸUB" panose="020B0900000000000000" pitchFamily="50" charset="-128"/>
            </a:rPr>
            <a:t>点、竹＝</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zh-CN" altLang="en-US" sz="1200" dirty="0">
              <a:latin typeface="HGP創英角ｺﾞｼｯｸUB" panose="020B0900000000000000" pitchFamily="50" charset="-128"/>
              <a:ea typeface="HGP創英角ｺﾞｼｯｸUB" panose="020B0900000000000000" pitchFamily="50" charset="-128"/>
            </a:rPr>
            <a:t>点、松＝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zh-CN" altLang="en-US" sz="1200" dirty="0">
              <a:latin typeface="HGP創英角ｺﾞｼｯｸUB" panose="020B0900000000000000" pitchFamily="50" charset="-128"/>
              <a:ea typeface="HGP創英角ｺﾞｼｯｸUB" panose="020B0900000000000000" pitchFamily="50" charset="-128"/>
            </a:rPr>
            <a:t>点、桜＝</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zh-CN" altLang="en-US" sz="1200" dirty="0">
              <a:latin typeface="HGP創英角ｺﾞｼｯｸUB" panose="020B0900000000000000" pitchFamily="50" charset="-128"/>
              <a:ea typeface="HGP創英角ｺﾞｼｯｸUB" panose="020B0900000000000000" pitchFamily="50" charset="-128"/>
            </a:rPr>
            <a:t>点）</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B0F0D469-1E35-4252-BA7D-A69BE00146C9}" type="parTrans" cxnId="{A57DC985-0A4E-4102-9577-66D8803B70CC}">
      <dgm:prSet/>
      <dgm:spPr/>
      <dgm:t>
        <a:bodyPr/>
        <a:lstStyle/>
        <a:p>
          <a:endParaRPr kumimoji="1" lang="ja-JP" altLang="en-US"/>
        </a:p>
      </dgm:t>
    </dgm:pt>
    <dgm:pt modelId="{62AB2120-D10A-454A-945B-0D2A9E834117}" type="sibTrans" cxnId="{A57DC985-0A4E-4102-9577-66D8803B70CC}">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6">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6">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6">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6">
        <dgm:presLayoutVars>
          <dgm:bulletEnabled val="1"/>
        </dgm:presLayoutVars>
      </dgm:prSet>
      <dgm:spPr/>
    </dgm:pt>
    <dgm:pt modelId="{B6CD3DE0-A304-415B-89AA-FE104E37D91F}" type="pres">
      <dgm:prSet presAssocID="{4286BA7A-4975-4FB5-9BE2-9621D74D3EB4}"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2" presStyleCnt="6">
        <dgm:presLayoutVars>
          <dgm:chMax val="1"/>
          <dgm:bulletEnabled val="1"/>
        </dgm:presLayoutVars>
      </dgm:prSet>
      <dgm:spPr/>
    </dgm:pt>
    <dgm:pt modelId="{02B12F4E-A6B3-4D87-8CC6-701A3163D4C2}" type="pres">
      <dgm:prSet presAssocID="{04912A01-CF57-490A-B15A-B53145F27D81}" presName="descendantText" presStyleLbl="alignAccFollowNode1" presStyleIdx="2" presStyleCnt="6">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3" presStyleCnt="6">
        <dgm:presLayoutVars>
          <dgm:chMax val="1"/>
          <dgm:bulletEnabled val="1"/>
        </dgm:presLayoutVars>
      </dgm:prSet>
      <dgm:spPr/>
    </dgm:pt>
    <dgm:pt modelId="{3B013F14-7FCF-44FA-A6BD-202303823ECF}" type="pres">
      <dgm:prSet presAssocID="{4470202E-7437-49D4-9025-8F37F929E2BE}" presName="descendantText" presStyleLbl="alignAccFollowNode1" presStyleIdx="3" presStyleCnt="6">
        <dgm:presLayoutVars>
          <dgm:bulletEnabled val="1"/>
        </dgm:presLayoutVars>
      </dgm:prSet>
      <dgm:spPr/>
    </dgm:pt>
    <dgm:pt modelId="{5E79ECBC-E5BF-45AD-B05E-A3443AC49207}" type="pres">
      <dgm:prSet presAssocID="{4063D343-3341-4585-A904-91C8E095502D}"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4" presStyleCnt="6">
        <dgm:presLayoutVars>
          <dgm:chMax val="1"/>
          <dgm:bulletEnabled val="1"/>
        </dgm:presLayoutVars>
      </dgm:prSet>
      <dgm:spPr/>
    </dgm:pt>
    <dgm:pt modelId="{D9FC023D-0527-45AB-A5F9-B446223C2C03}" type="pres">
      <dgm:prSet presAssocID="{FCAF5386-E132-433C-A284-9C074A42CA82}" presName="descendantText" presStyleLbl="alignAccFollowNode1" presStyleIdx="4" presStyleCnt="6">
        <dgm:presLayoutVars>
          <dgm:bulletEnabled val="1"/>
        </dgm:presLayoutVars>
      </dgm:prSet>
      <dgm:spPr/>
    </dgm:pt>
    <dgm:pt modelId="{4F808966-8217-4339-AFA2-191D0B9C767C}" type="pres">
      <dgm:prSet presAssocID="{55E6A924-E1E4-4AFE-8ADD-82B89D95FEA7}" presName="sp" presStyleCnt="0"/>
      <dgm:spPr/>
    </dgm:pt>
    <dgm:pt modelId="{5C8E4C14-4B4B-4260-8B2D-BBF4AC8B9D63}" type="pres">
      <dgm:prSet presAssocID="{467D36E2-4ECE-4835-8EA7-D8453EFEA25D}" presName="linNode" presStyleCnt="0"/>
      <dgm:spPr/>
    </dgm:pt>
    <dgm:pt modelId="{28D2C42A-36AE-43B8-A27A-52C33C8CA2DF}" type="pres">
      <dgm:prSet presAssocID="{467D36E2-4ECE-4835-8EA7-D8453EFEA25D}" presName="parentText" presStyleLbl="node1" presStyleIdx="5" presStyleCnt="6">
        <dgm:presLayoutVars>
          <dgm:chMax val="1"/>
          <dgm:bulletEnabled val="1"/>
        </dgm:presLayoutVars>
      </dgm:prSet>
      <dgm:spPr/>
    </dgm:pt>
    <dgm:pt modelId="{CA404D6E-123E-49A5-B585-79A478415D5A}" type="pres">
      <dgm:prSet presAssocID="{467D36E2-4ECE-4835-8EA7-D8453EFEA25D}" presName="descendantText" presStyleLbl="alignAccFollowNode1" presStyleIdx="5" presStyleCnt="6">
        <dgm:presLayoutVars>
          <dgm:bulletEnabled val="1"/>
        </dgm:presLayoutVars>
      </dgm:prSet>
      <dgm:spPr/>
    </dgm:pt>
  </dgm:ptLst>
  <dgm:cxnLst>
    <dgm:cxn modelId="{742A5E02-422B-4E66-B147-0CDDE284CC75}" srcId="{04912A01-CF57-490A-B15A-B53145F27D81}" destId="{FCE7D8B5-9735-412A-980E-A2EAD15124D9}" srcOrd="1" destOrd="0" parTransId="{769586E4-6BDF-4D26-9D89-BE91E1A08A51}" sibTransId="{28D1B30B-C136-48E2-B660-38DE08D493E9}"/>
    <dgm:cxn modelId="{43A7000F-BB14-4747-8D55-205056398B10}" type="presOf" srcId="{4A00CFC4-C251-4A26-A2A3-C46A552556CA}" destId="{F3D1930C-37B3-4D19-8327-8CF4C835A624}" srcOrd="0" destOrd="0" presId="urn:microsoft.com/office/officeart/2005/8/layout/vList5"/>
    <dgm:cxn modelId="{68CADA10-BE08-4FB3-A799-CC9CCD926581}" type="presOf" srcId="{FCAF5386-E132-433C-A284-9C074A42CA82}" destId="{C5A9B230-DABB-4FA5-8A92-912EAEABF469}" srcOrd="0" destOrd="0" presId="urn:microsoft.com/office/officeart/2005/8/layout/vList5"/>
    <dgm:cxn modelId="{1C35A011-E0F3-4BEB-8AB7-E6BED2A1385B}" srcId="{04912A01-CF57-490A-B15A-B53145F27D81}" destId="{902D0DE7-3D38-4AB1-B650-4C2587FFB850}" srcOrd="2" destOrd="0" parTransId="{2921F727-3B08-4B7D-9DFE-699CBD6986E9}" sibTransId="{7431EBE0-F1F9-4AEB-9566-65F4EFD7AA0D}"/>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DE5ECD2B-8528-48D8-A7F6-C74660EA65A7}" srcId="{C9868DC2-E259-4D44-994C-CB80E4AD7250}" destId="{E327741A-676E-4500-BE03-3846908E8998}" srcOrd="3" destOrd="0" parTransId="{FE31A1A8-CE3F-4011-8F1B-24B3927A22F4}" sibTransId="{3215A695-A3FF-40E1-B3A8-2EADA81E24B3}"/>
    <dgm:cxn modelId="{7680ED2B-7F61-4C36-84D3-605C56857D56}" srcId="{467D36E2-4ECE-4835-8EA7-D8453EFEA25D}" destId="{709265E2-270C-4957-96D4-2DF4BC2E1598}" srcOrd="0" destOrd="0" parTransId="{EA889B9D-EE0D-4D12-902C-A403487622CB}" sibTransId="{29E62A9A-2B8C-4990-BBBF-751185F097CE}"/>
    <dgm:cxn modelId="{312C7C2C-2407-4242-94E8-3D3669881150}" type="presOf" srcId="{709265E2-270C-4957-96D4-2DF4BC2E1598}" destId="{CA404D6E-123E-49A5-B585-79A478415D5A}"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C2E0245D-C554-4847-80F7-08B5B88AEEAE}" type="presOf" srcId="{B8589A9E-9084-47B9-B2AB-94124DD12A67}" destId="{CA404D6E-123E-49A5-B585-79A478415D5A}" srcOrd="0" destOrd="1" presId="urn:microsoft.com/office/officeart/2005/8/layout/vList5"/>
    <dgm:cxn modelId="{D37C9441-A4E6-4427-A98B-9B022773ED1D}" type="presOf" srcId="{C7FD53D0-C7DA-46B4-95B5-7F3193D693B3}" destId="{D9FC023D-0527-45AB-A5F9-B446223C2C03}" srcOrd="0" destOrd="1" presId="urn:microsoft.com/office/officeart/2005/8/layout/vList5"/>
    <dgm:cxn modelId="{A86F3C62-34DD-47AA-8339-D4413E180561}" srcId="{C3C7F156-4380-4F89-B312-5EC89B4E3B2C}" destId="{4470202E-7437-49D4-9025-8F37F929E2BE}" srcOrd="3" destOrd="0" parTransId="{04C802ED-E758-4E2D-8BF0-07CA33C5A4EC}" sibTransId="{4063D343-3341-4585-A904-91C8E095502D}"/>
    <dgm:cxn modelId="{B5EA4E43-EA4E-4F4C-B031-13B79E76C4ED}" srcId="{C3C7F156-4380-4F89-B312-5EC89B4E3B2C}" destId="{4A00CFC4-C251-4A26-A2A3-C46A552556CA}" srcOrd="0" destOrd="0" parTransId="{57B9BB4E-8AD7-4B2D-A5E8-3931E1039971}" sibTransId="{EB1A53A4-BE70-46A6-B614-A233BAD17C1A}"/>
    <dgm:cxn modelId="{C1BD0667-CCE3-47BC-BEAD-DAFD4A03CDFE}" type="presOf" srcId="{2A958845-39A1-4142-818C-7A7940FF9597}" destId="{5782DCCF-5EF5-4395-A3AB-68240AB03061}" srcOrd="0" destOrd="0" presId="urn:microsoft.com/office/officeart/2005/8/layout/vList5"/>
    <dgm:cxn modelId="{4C0B0168-378F-4DA4-9C8C-7EAE3AEA7508}" type="presOf" srcId="{787F18C6-7A9B-4928-8568-2D389673B17C}" destId="{3B013F14-7FCF-44FA-A6BD-202303823ECF}" srcOrd="0" destOrd="1" presId="urn:microsoft.com/office/officeart/2005/8/layout/vList5"/>
    <dgm:cxn modelId="{77FAB568-2377-48EF-AB67-AAF46A3EC754}" type="presOf" srcId="{E327741A-676E-4500-BE03-3846908E8998}" destId="{5782DCCF-5EF5-4395-A3AB-68240AB03061}" srcOrd="0" destOrd="3" presId="urn:microsoft.com/office/officeart/2005/8/layout/vList5"/>
    <dgm:cxn modelId="{FDF3A969-09FF-4CD5-8EB6-97FAADBFA750}" type="presOf" srcId="{04912A01-CF57-490A-B15A-B53145F27D81}" destId="{C068A923-E998-4B09-9E0D-26B706A9A602}" srcOrd="0" destOrd="0" presId="urn:microsoft.com/office/officeart/2005/8/layout/vList5"/>
    <dgm:cxn modelId="{1814F369-A801-441A-B181-F3F79125852B}" srcId="{C3C7F156-4380-4F89-B312-5EC89B4E3B2C}" destId="{FCAF5386-E132-433C-A284-9C074A42CA82}" srcOrd="4" destOrd="0" parTransId="{4AA2F4D0-5653-4920-AD9C-AD455204E674}" sibTransId="{55E6A924-E1E4-4AFE-8ADD-82B89D95FEA7}"/>
    <dgm:cxn modelId="{01C7986B-9CD8-457B-A0E7-FDE072FE6277}" srcId="{C9868DC2-E259-4D44-994C-CB80E4AD7250}" destId="{6D5878E0-45EF-4F30-A986-282507F0CF71}" srcOrd="2" destOrd="0" parTransId="{C96B7801-A5A5-4F1E-A104-AFD6267DE71A}" sibTransId="{90ACCDAA-C79D-4FF8-8F62-14180FDBF33C}"/>
    <dgm:cxn modelId="{8563A96D-5870-463E-966C-95E89CFACD98}" type="presOf" srcId="{4F91E010-3B34-41DE-8D2E-0B3D3937C9C6}" destId="{D9FC023D-0527-45AB-A5F9-B446223C2C03}" srcOrd="0" destOrd="0" presId="urn:microsoft.com/office/officeart/2005/8/layout/vList5"/>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2" destOrd="0" parTransId="{5A26D36B-6371-4DC0-964B-8455CD37D6FA}" sibTransId="{177A4B66-4A86-4A7C-BB43-7B02ED2168AA}"/>
    <dgm:cxn modelId="{EE247558-CE58-4F15-8A3C-F13E121E9775}" type="presOf" srcId="{7856BA01-9621-47C6-ABF6-5B9CDDA5DF10}" destId="{3B013F14-7FCF-44FA-A6BD-202303823ECF}" srcOrd="0" destOrd="0" presId="urn:microsoft.com/office/officeart/2005/8/layout/vList5"/>
    <dgm:cxn modelId="{1E3E8D59-1D4E-4385-8962-FD85958432CD}" type="presOf" srcId="{4470202E-7437-49D4-9025-8F37F929E2BE}" destId="{5AE3EA51-DDEF-4AB0-88C6-E73F23700271}" srcOrd="0" destOrd="0" presId="urn:microsoft.com/office/officeart/2005/8/layout/vList5"/>
    <dgm:cxn modelId="{A57DC985-0A4E-4102-9577-66D8803B70CC}" srcId="{4470202E-7437-49D4-9025-8F37F929E2BE}" destId="{787F18C6-7A9B-4928-8568-2D389673B17C}" srcOrd="1" destOrd="0" parTransId="{B0F0D469-1E35-4252-BA7D-A69BE00146C9}" sibTransId="{62AB2120-D10A-454A-945B-0D2A9E834117}"/>
    <dgm:cxn modelId="{09FBF78D-7901-4840-B8F7-393FE3A9E34C}" srcId="{FCAF5386-E132-433C-A284-9C074A42CA82}" destId="{4F91E010-3B34-41DE-8D2E-0B3D3937C9C6}" srcOrd="0" destOrd="0" parTransId="{E23DAE26-23C6-4A9D-B953-104026FA585B}" sibTransId="{2C649CE3-37CD-495C-A08A-A4727293D4BB}"/>
    <dgm:cxn modelId="{427CC698-68A6-4199-B91D-EC6363C10799}" type="presOf" srcId="{6D5878E0-45EF-4F30-A986-282507F0CF71}" destId="{5782DCCF-5EF5-4395-A3AB-68240AB03061}" srcOrd="0" destOrd="2" presId="urn:microsoft.com/office/officeart/2005/8/layout/vList5"/>
    <dgm:cxn modelId="{BDDDF99B-7D55-4477-AD73-D1B1594F8C40}" type="presOf" srcId="{1CE7953C-3DE2-49B1-967F-F4E9D91CC873}" destId="{5782DCCF-5EF5-4395-A3AB-68240AB03061}" srcOrd="0" destOrd="1" presId="urn:microsoft.com/office/officeart/2005/8/layout/vList5"/>
    <dgm:cxn modelId="{BBCC2C9F-7E68-4A15-90E1-96C7F3431D02}" type="presOf" srcId="{C9868DC2-E259-4D44-994C-CB80E4AD7250}" destId="{CD022ACE-2BAA-4021-9339-545843A4D84A}" srcOrd="0" destOrd="0" presId="urn:microsoft.com/office/officeart/2005/8/layout/vList5"/>
    <dgm:cxn modelId="{59BDA5A8-5091-4390-AE52-80F3C0DBED38}" srcId="{FCAF5386-E132-433C-A284-9C074A42CA82}" destId="{C7FD53D0-C7DA-46B4-95B5-7F3193D693B3}" srcOrd="1" destOrd="0" parTransId="{669F7D5F-1090-4F97-AED7-0F28FEF51D8E}" sibTransId="{6300AF0B-5C24-436A-B170-3FBBA7606CDF}"/>
    <dgm:cxn modelId="{3458E7A8-21BD-4C62-8DB2-0B2B9BA1E4B7}" type="presOf" srcId="{15A4329C-77E5-4E3B-8ADD-9FD4B1409525}" destId="{9A74D9B9-83DC-4C3F-AFCB-3BA7B60E1BAF}" srcOrd="0" destOrd="0" presId="urn:microsoft.com/office/officeart/2005/8/layout/vList5"/>
    <dgm:cxn modelId="{637CE4AA-161D-44EB-B7D6-4A4FB4966404}" type="presOf" srcId="{467D36E2-4ECE-4835-8EA7-D8453EFEA25D}" destId="{28D2C42A-36AE-43B8-A27A-52C33C8CA2DF}" srcOrd="0" destOrd="0" presId="urn:microsoft.com/office/officeart/2005/8/layout/vList5"/>
    <dgm:cxn modelId="{946283B9-9DD5-4B33-83D2-B7B57B154E4C}" srcId="{04912A01-CF57-490A-B15A-B53145F27D81}" destId="{E6278AC7-9DFE-42EE-B828-6E898424E273}" srcOrd="0" destOrd="0" parTransId="{8D24CA14-000F-4BFC-B89B-959C394359F9}" sibTransId="{9A951E70-7A69-450C-B35C-001C5D0934CA}"/>
    <dgm:cxn modelId="{8BA56DBD-6788-434C-841F-F9C0A79C67AD}" type="presOf" srcId="{902D0DE7-3D38-4AB1-B650-4C2587FFB850}" destId="{02B12F4E-A6B3-4D87-8CC6-701A3163D4C2}" srcOrd="0" destOrd="2" presId="urn:microsoft.com/office/officeart/2005/8/layout/vList5"/>
    <dgm:cxn modelId="{82D3C7BE-F378-4F8B-B997-244B8AC97C52}" type="presOf" srcId="{FCE7D8B5-9735-412A-980E-A2EAD15124D9}" destId="{02B12F4E-A6B3-4D87-8CC6-701A3163D4C2}"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619427E2-F791-43A7-9AE8-8DCAB0B1166E}" srcId="{C3C7F156-4380-4F89-B312-5EC89B4E3B2C}" destId="{467D36E2-4ECE-4835-8EA7-D8453EFEA25D}" srcOrd="5" destOrd="0" parTransId="{E382C0C3-2BD9-4922-B62B-349088C6ACB5}" sibTransId="{6765C0AA-7CB2-4678-80D6-CB336F4E9067}"/>
    <dgm:cxn modelId="{21702CE2-4D95-4679-BE97-B3A6C257937A}" srcId="{467D36E2-4ECE-4835-8EA7-D8453EFEA25D}" destId="{B8589A9E-9084-47B9-B2AB-94124DD12A67}" srcOrd="1" destOrd="0" parTransId="{186F55BF-8002-4570-99FD-9167FCCF20AE}" sibTransId="{4E8BD2FA-9347-4499-85A0-F080313D99C8}"/>
    <dgm:cxn modelId="{612CE4EC-1841-465E-A978-DB304C09B5C3}" srcId="{C9868DC2-E259-4D44-994C-CB80E4AD7250}" destId="{1CE7953C-3DE2-49B1-967F-F4E9D91CC873}" srcOrd="1" destOrd="0" parTransId="{7E1DB374-1F36-4D7A-BA83-39D6D28741AA}" sibTransId="{1A2EB248-43EC-442A-916E-BD9359D82918}"/>
    <dgm:cxn modelId="{00195DF0-AA50-471B-958A-E5D43E867A08}" type="presOf" srcId="{E6278AC7-9DFE-42EE-B828-6E898424E273}" destId="{02B12F4E-A6B3-4D87-8CC6-701A3163D4C2}" srcOrd="0" destOrd="0" presId="urn:microsoft.com/office/officeart/2005/8/layout/vList5"/>
    <dgm:cxn modelId="{4EE7C254-E00C-4440-9342-A92E6C586865}" type="presParOf" srcId="{1F1B6D1A-3272-4E6F-81AA-C1C86E2498BB}" destId="{5C0A80A4-1295-4B0B-AAFF-6CDA29240091}" srcOrd="0" destOrd="0" presId="urn:microsoft.com/office/officeart/2005/8/layout/vList5"/>
    <dgm:cxn modelId="{94869612-B9B3-4153-AC24-18B88D2AB244}" type="presParOf" srcId="{5C0A80A4-1295-4B0B-AAFF-6CDA29240091}" destId="{F3D1930C-37B3-4D19-8327-8CF4C835A624}" srcOrd="0" destOrd="0" presId="urn:microsoft.com/office/officeart/2005/8/layout/vList5"/>
    <dgm:cxn modelId="{065CF00A-2BBC-4846-97BD-E53934B2F49B}" type="presParOf" srcId="{5C0A80A4-1295-4B0B-AAFF-6CDA29240091}" destId="{9A74D9B9-83DC-4C3F-AFCB-3BA7B60E1BAF}" srcOrd="1" destOrd="0" presId="urn:microsoft.com/office/officeart/2005/8/layout/vList5"/>
    <dgm:cxn modelId="{D2BE3138-CCD2-4456-AA02-C5F0904357EF}" type="presParOf" srcId="{1F1B6D1A-3272-4E6F-81AA-C1C86E2498BB}" destId="{F29A0AD5-4F7D-4719-B724-261F12C9D753}" srcOrd="1" destOrd="0" presId="urn:microsoft.com/office/officeart/2005/8/layout/vList5"/>
    <dgm:cxn modelId="{08059973-7661-4609-9C0A-4C9934F9AD2D}" type="presParOf" srcId="{1F1B6D1A-3272-4E6F-81AA-C1C86E2498BB}" destId="{D5FCE457-A9AB-4CA4-96F9-249CAC15D802}" srcOrd="2" destOrd="0" presId="urn:microsoft.com/office/officeart/2005/8/layout/vList5"/>
    <dgm:cxn modelId="{AE735B27-B2E3-44FB-8012-035391ACE1A8}" type="presParOf" srcId="{D5FCE457-A9AB-4CA4-96F9-249CAC15D802}" destId="{CD022ACE-2BAA-4021-9339-545843A4D84A}" srcOrd="0" destOrd="0" presId="urn:microsoft.com/office/officeart/2005/8/layout/vList5"/>
    <dgm:cxn modelId="{4EAE1C8F-F89E-4451-8A5E-30B2F7891510}" type="presParOf" srcId="{D5FCE457-A9AB-4CA4-96F9-249CAC15D802}" destId="{5782DCCF-5EF5-4395-A3AB-68240AB03061}" srcOrd="1" destOrd="0" presId="urn:microsoft.com/office/officeart/2005/8/layout/vList5"/>
    <dgm:cxn modelId="{9076F3DE-69C3-426E-A958-49057E15BED9}" type="presParOf" srcId="{1F1B6D1A-3272-4E6F-81AA-C1C86E2498BB}" destId="{B6CD3DE0-A304-415B-89AA-FE104E37D91F}" srcOrd="3" destOrd="0" presId="urn:microsoft.com/office/officeart/2005/8/layout/vList5"/>
    <dgm:cxn modelId="{7ACAA11B-1A3A-4F6A-AC98-6C9FF352CC14}" type="presParOf" srcId="{1F1B6D1A-3272-4E6F-81AA-C1C86E2498BB}" destId="{330452AB-4F12-4674-BCD2-A9AC2925226F}" srcOrd="4" destOrd="0" presId="urn:microsoft.com/office/officeart/2005/8/layout/vList5"/>
    <dgm:cxn modelId="{240B0E4B-4B22-4F8B-A266-2C4E5DB3E25F}" type="presParOf" srcId="{330452AB-4F12-4674-BCD2-A9AC2925226F}" destId="{C068A923-E998-4B09-9E0D-26B706A9A602}" srcOrd="0" destOrd="0" presId="urn:microsoft.com/office/officeart/2005/8/layout/vList5"/>
    <dgm:cxn modelId="{45ADB2D2-3598-4E09-83E2-E592BF93D0E8}" type="presParOf" srcId="{330452AB-4F12-4674-BCD2-A9AC2925226F}" destId="{02B12F4E-A6B3-4D87-8CC6-701A3163D4C2}" srcOrd="1" destOrd="0" presId="urn:microsoft.com/office/officeart/2005/8/layout/vList5"/>
    <dgm:cxn modelId="{B546CD5C-16FB-4977-9EA3-7CE4E7AFD1B7}" type="presParOf" srcId="{1F1B6D1A-3272-4E6F-81AA-C1C86E2498BB}" destId="{7D6E5297-8206-4747-82DF-F394764B8BB4}" srcOrd="5" destOrd="0" presId="urn:microsoft.com/office/officeart/2005/8/layout/vList5"/>
    <dgm:cxn modelId="{D7B37C7C-4347-4203-B780-210B69315C68}" type="presParOf" srcId="{1F1B6D1A-3272-4E6F-81AA-C1C86E2498BB}" destId="{0BC04F00-4BC7-4693-9775-828030018C3F}" srcOrd="6" destOrd="0" presId="urn:microsoft.com/office/officeart/2005/8/layout/vList5"/>
    <dgm:cxn modelId="{B41BF211-7DBC-4173-8249-B886A9E54636}" type="presParOf" srcId="{0BC04F00-4BC7-4693-9775-828030018C3F}" destId="{5AE3EA51-DDEF-4AB0-88C6-E73F23700271}" srcOrd="0" destOrd="0" presId="urn:microsoft.com/office/officeart/2005/8/layout/vList5"/>
    <dgm:cxn modelId="{F29AE488-8E9F-4C11-B987-E63FCBDA002E}" type="presParOf" srcId="{0BC04F00-4BC7-4693-9775-828030018C3F}" destId="{3B013F14-7FCF-44FA-A6BD-202303823ECF}" srcOrd="1" destOrd="0" presId="urn:microsoft.com/office/officeart/2005/8/layout/vList5"/>
    <dgm:cxn modelId="{8A3FD93B-6A11-49E8-B472-B3598F06E703}" type="presParOf" srcId="{1F1B6D1A-3272-4E6F-81AA-C1C86E2498BB}" destId="{5E79ECBC-E5BF-45AD-B05E-A3443AC49207}" srcOrd="7" destOrd="0" presId="urn:microsoft.com/office/officeart/2005/8/layout/vList5"/>
    <dgm:cxn modelId="{F08E710B-92B8-4A65-8E6F-4C8744DE10A1}" type="presParOf" srcId="{1F1B6D1A-3272-4E6F-81AA-C1C86E2498BB}" destId="{64FFEC1A-06A1-435F-941D-A31165B58953}" srcOrd="8" destOrd="0" presId="urn:microsoft.com/office/officeart/2005/8/layout/vList5"/>
    <dgm:cxn modelId="{4121861F-46ED-43F1-9E1F-232A6A190365}" type="presParOf" srcId="{64FFEC1A-06A1-435F-941D-A31165B58953}" destId="{C5A9B230-DABB-4FA5-8A92-912EAEABF469}" srcOrd="0" destOrd="0" presId="urn:microsoft.com/office/officeart/2005/8/layout/vList5"/>
    <dgm:cxn modelId="{69FE3187-D991-47C3-896A-3F1B541763A2}" type="presParOf" srcId="{64FFEC1A-06A1-435F-941D-A31165B58953}" destId="{D9FC023D-0527-45AB-A5F9-B446223C2C03}" srcOrd="1" destOrd="0" presId="urn:microsoft.com/office/officeart/2005/8/layout/vList5"/>
    <dgm:cxn modelId="{8AECFD6C-2A02-40DC-ABFD-CF7C45D37ACC}" type="presParOf" srcId="{1F1B6D1A-3272-4E6F-81AA-C1C86E2498BB}" destId="{4F808966-8217-4339-AFA2-191D0B9C767C}" srcOrd="9" destOrd="0" presId="urn:microsoft.com/office/officeart/2005/8/layout/vList5"/>
    <dgm:cxn modelId="{04C9A610-E86C-4E1C-93FB-7B2307D1C3A0}" type="presParOf" srcId="{1F1B6D1A-3272-4E6F-81AA-C1C86E2498BB}" destId="{5C8E4C14-4B4B-4260-8B2D-BBF4AC8B9D63}" srcOrd="10" destOrd="0" presId="urn:microsoft.com/office/officeart/2005/8/layout/vList5"/>
    <dgm:cxn modelId="{07698CA3-B479-4A26-8D7C-30A2ECF69951}" type="presParOf" srcId="{5C8E4C14-4B4B-4260-8B2D-BBF4AC8B9D63}" destId="{28D2C42A-36AE-43B8-A27A-52C33C8CA2DF}" srcOrd="0" destOrd="0" presId="urn:microsoft.com/office/officeart/2005/8/layout/vList5"/>
    <dgm:cxn modelId="{1EED5175-5E44-4F92-B1CE-6E3D0C02A7D3}" type="presParOf" srcId="{5C8E4C14-4B4B-4260-8B2D-BBF4AC8B9D63}" destId="{CA404D6E-123E-49A5-B585-79A478415D5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②カード交換</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④カード点数</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⑤勝敗</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カード点数</a:t>
          </a:r>
          <a:r>
            <a:rPr kumimoji="1" lang="en-US" altLang="en-US"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複数ラウンド行い、合計点数が最も高いプレイヤーが勝者。</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dirty="0">
              <a:latin typeface="HGP創英角ｺﾞｼｯｸUB" panose="020B0900000000000000" pitchFamily="50" charset="-128"/>
              <a:ea typeface="HGP創英角ｺﾞｼｯｸUB" panose="020B0900000000000000" pitchFamily="50" charset="-128"/>
            </a:rPr>
            <a:t>7</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③得点判定</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回だけ交換できる。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全員が交換を終えたら、山札の</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枚目をめくる。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めくったカードの種類 </a:t>
          </a:r>
          <a:r>
            <a:rPr kumimoji="1" lang="en-US" altLang="en-US"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手札にある同じカードの枚数が得点になる。</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交換しない選択も可能。</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2C8365AC-6465-40B2-8F09-0E58D98955CA}">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捨てた枚数分だけ山札から引く。</a:t>
          </a:r>
        </a:p>
      </dgm:t>
    </dgm:pt>
    <dgm:pt modelId="{B208A44B-B173-4FE1-9413-5AC526F8772C}" type="parTrans" cxnId="{FEE4EC18-D8E2-45AC-9ECA-FD43BB9F0C97}">
      <dgm:prSet/>
      <dgm:spPr/>
      <dgm:t>
        <a:bodyPr/>
        <a:lstStyle/>
        <a:p>
          <a:endParaRPr kumimoji="1" lang="ja-JP" altLang="en-US"/>
        </a:p>
      </dgm:t>
    </dgm:pt>
    <dgm:pt modelId="{D55740AC-F0F6-4C75-9378-08270AD9896C}" type="sibTrans" cxnId="{FEE4EC18-D8E2-45AC-9ECA-FD43BB9F0C97}">
      <dgm:prSet/>
      <dgm:spPr/>
      <dgm:t>
        <a:bodyPr/>
        <a:lstStyle/>
        <a:p>
          <a:endParaRPr kumimoji="1" lang="ja-JP" altLang="en-US"/>
        </a:p>
      </dgm:t>
    </dgm:pt>
    <dgm:pt modelId="{A7651CE5-AD61-4174-A0D3-FE4B14E0DC0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山札がなくなった場合は捨て札をシャッフルして新しい山札にする。</a:t>
          </a:r>
        </a:p>
      </dgm:t>
    </dgm:pt>
    <dgm:pt modelId="{7DCB85C6-368F-453E-BF56-88999CA8F075}" type="parTrans" cxnId="{F120AC58-7101-4279-BEE1-C5362A06DF70}">
      <dgm:prSet/>
      <dgm:spPr/>
      <dgm:t>
        <a:bodyPr/>
        <a:lstStyle/>
        <a:p>
          <a:endParaRPr kumimoji="1" lang="ja-JP" altLang="en-US"/>
        </a:p>
      </dgm:t>
    </dgm:pt>
    <dgm:pt modelId="{6BD32060-7256-4507-880A-EAA968CC0AF4}" type="sibTrans" cxnId="{F120AC58-7101-4279-BEE1-C5362A06DF70}">
      <dgm:prSet/>
      <dgm:spPr/>
      <dgm:t>
        <a:bodyPr/>
        <a:lstStyle/>
        <a:p>
          <a:endParaRPr kumimoji="1" lang="ja-JP" altLang="en-US"/>
        </a:p>
      </dgm:t>
    </dgm:pt>
    <dgm:pt modelId="{8816F573-92A2-4406-A604-34F848D8F6F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例：めくったカードが「松」で、手札に松が</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枚ある場合 → </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 </a:t>
          </a:r>
          <a:r>
            <a:rPr kumimoji="1" lang="en-US" altLang="en-US" sz="1200" dirty="0">
              <a:latin typeface="HGP創英角ｺﾞｼｯｸUB" panose="020B0900000000000000" pitchFamily="50" charset="-128"/>
              <a:ea typeface="HGP創英角ｺﾞｼｯｸUB" panose="020B0900000000000000" pitchFamily="50" charset="-128"/>
            </a:rPr>
            <a:t>× 3</a:t>
          </a:r>
          <a:r>
            <a:rPr kumimoji="1" lang="ja-JP" altLang="en-US" sz="1200" dirty="0">
              <a:latin typeface="HGP創英角ｺﾞｼｯｸUB" panose="020B0900000000000000" pitchFamily="50" charset="-128"/>
              <a:ea typeface="HGP創英角ｺﾞｼｯｸUB" panose="020B0900000000000000" pitchFamily="50" charset="-128"/>
            </a:rPr>
            <a:t>枚 </a:t>
          </a:r>
          <a:r>
            <a:rPr kumimoji="1" lang="en-US" altLang="en-US" sz="1200" dirty="0">
              <a:latin typeface="HGP創英角ｺﾞｼｯｸUB" panose="020B0900000000000000" pitchFamily="50" charset="-128"/>
              <a:ea typeface="HGP創英角ｺﾞｼｯｸUB" panose="020B0900000000000000" pitchFamily="50" charset="-128"/>
            </a:rPr>
            <a:t>= 12</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87ADF130-3BEB-4ADD-8FFB-AF942DF2D457}" type="parTrans" cxnId="{4069FBEE-81C8-430B-976C-4A39FB8B6754}">
      <dgm:prSet/>
      <dgm:spPr/>
      <dgm:t>
        <a:bodyPr/>
        <a:lstStyle/>
        <a:p>
          <a:endParaRPr kumimoji="1" lang="ja-JP" altLang="en-US"/>
        </a:p>
      </dgm:t>
    </dgm:pt>
    <dgm:pt modelId="{75C852AC-4A46-4FC8-B220-6C357D29AD42}" type="sibTrans" cxnId="{4069FBEE-81C8-430B-976C-4A39FB8B6754}">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5">
        <dgm:presLayoutVars>
          <dgm:bulletEnabled val="1"/>
        </dgm:presLayoutVars>
      </dgm:prSet>
      <dgm:spPr/>
    </dgm:pt>
  </dgm:ptLst>
  <dgm:cxnLst>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FEE4EC18-D8E2-45AC-9ECA-FD43BB9F0C97}" srcId="{C9868DC2-E259-4D44-994C-CB80E4AD7250}" destId="{2C8365AC-6465-40B2-8F09-0E58D98955CA}" srcOrd="1" destOrd="0" parTransId="{B208A44B-B173-4FE1-9413-5AC526F8772C}" sibTransId="{D55740AC-F0F6-4C75-9378-08270AD9896C}"/>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3A3D022C-0F7B-458A-B149-7D23AD08A4F6}" srcId="{C9868DC2-E259-4D44-994C-CB80E4AD7250}" destId="{BC51F4C5-8EE4-4C11-851C-6A5638073CA3}" srcOrd="2"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6924905B-A740-46CC-B707-01BE1EC17629}" type="presOf" srcId="{A7651CE5-AD61-4174-A0D3-FE4B14E0DC0F}" destId="{5782DCCF-5EF5-4395-A3AB-68240AB03061}" srcOrd="0" destOrd="3"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F120AC58-7101-4279-BEE1-C5362A06DF70}" srcId="{C9868DC2-E259-4D44-994C-CB80E4AD7250}" destId="{A7651CE5-AD61-4174-A0D3-FE4B14E0DC0F}" srcOrd="3" destOrd="0" parTransId="{7DCB85C6-368F-453E-BF56-88999CA8F075}" sibTransId="{6BD32060-7256-4507-880A-EAA968CC0AF4}"/>
    <dgm:cxn modelId="{BCA9A57C-A36B-46CA-BB7F-75AFCA805827}" type="presOf" srcId="{2A958845-39A1-4142-818C-7A7940FF9597}" destId="{5782DCCF-5EF5-4395-A3AB-68240AB03061}" srcOrd="0" destOrd="0" presId="urn:microsoft.com/office/officeart/2005/8/layout/vList5"/>
    <dgm:cxn modelId="{67520789-AC31-4FF9-B780-3E0C33E45848}" type="presOf" srcId="{04912A01-CF57-490A-B15A-B53145F27D81}" destId="{C068A923-E998-4B09-9E0D-26B706A9A602}" srcOrd="0" destOrd="0" presId="urn:microsoft.com/office/officeart/2005/8/layout/vList5"/>
    <dgm:cxn modelId="{A3625794-51D8-4072-9CD9-AFE923099D52}" type="presOf" srcId="{7856BA01-9621-47C6-ABF6-5B9CDDA5DF10}" destId="{3B013F14-7FCF-44FA-A6BD-202303823ECF}" srcOrd="0" destOrd="0" presId="urn:microsoft.com/office/officeart/2005/8/layout/vList5"/>
    <dgm:cxn modelId="{CD50499A-971D-464B-B645-BBEF6D4BD353}" type="presOf" srcId="{BC51F4C5-8EE4-4C11-851C-6A5638073CA3}" destId="{5782DCCF-5EF5-4395-A3AB-68240AB03061}" srcOrd="0" destOrd="2" presId="urn:microsoft.com/office/officeart/2005/8/layout/vList5"/>
    <dgm:cxn modelId="{9549FCAA-CBF6-4672-91C7-F5E05EE824A9}" type="presOf" srcId="{15A4329C-77E5-4E3B-8ADD-9FD4B1409525}" destId="{9A74D9B9-83DC-4C3F-AFCB-3BA7B60E1BAF}" srcOrd="0" destOrd="0" presId="urn:microsoft.com/office/officeart/2005/8/layout/vList5"/>
    <dgm:cxn modelId="{09314DC4-F270-46E5-8470-6B67A1A8615E}" type="presOf" srcId="{2C8365AC-6465-40B2-8F09-0E58D98955CA}" destId="{5782DCCF-5EF5-4395-A3AB-68240AB03061}" srcOrd="0" destOrd="1" presId="urn:microsoft.com/office/officeart/2005/8/layout/vList5"/>
    <dgm:cxn modelId="{41F1D8CE-B801-4386-B627-110DEB893BC1}" type="presOf" srcId="{8816F573-92A2-4406-A604-34F848D8F6FF}" destId="{02B12F4E-A6B3-4D87-8CC6-701A3163D4C2}" srcOrd="0" destOrd="1"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4069FBEE-81C8-430B-976C-4A39FB8B6754}" srcId="{04912A01-CF57-490A-B15A-B53145F27D81}" destId="{8816F573-92A2-4406-A604-34F848D8F6FF}" srcOrd="1" destOrd="0" parTransId="{87ADF130-3BEB-4ADD-8FFB-AF942DF2D457}" sibTransId="{75C852AC-4A46-4FC8-B220-6C357D29AD42}"/>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②カードの捨て札と補充</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④あがりの条件</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⑤得点表</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同じカードを</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枚揃える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四梅 → </a:t>
          </a:r>
          <a:r>
            <a:rPr kumimoji="1" lang="en-US" altLang="en-US" sz="1100" dirty="0">
              <a:latin typeface="HGP創英角ｺﾞｼｯｸUB" panose="020B0900000000000000" pitchFamily="50" charset="-128"/>
              <a:ea typeface="HGP創英角ｺﾞｼｯｸUB" panose="020B0900000000000000" pitchFamily="50" charset="-128"/>
            </a:rPr>
            <a:t>30</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四竹 → </a:t>
          </a:r>
          <a:r>
            <a:rPr kumimoji="1" lang="en-US" altLang="en-US" sz="1100" dirty="0">
              <a:latin typeface="HGP創英角ｺﾞｼｯｸUB" panose="020B0900000000000000" pitchFamily="50" charset="-128"/>
              <a:ea typeface="HGP創英角ｺﾞｼｯｸUB" panose="020B0900000000000000" pitchFamily="50" charset="-128"/>
            </a:rPr>
            <a:t>60</a:t>
          </a:r>
          <a:r>
            <a:rPr kumimoji="1" lang="ja-JP" altLang="en-US" sz="1100" dirty="0">
              <a:latin typeface="HGP創英角ｺﾞｼｯｸUB" panose="020B0900000000000000" pitchFamily="50" charset="-128"/>
              <a:ea typeface="HGP創英角ｺﾞｼｯｸUB" panose="020B0900000000000000" pitchFamily="50" charset="-128"/>
            </a:rPr>
            <a:t>点</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en-US" altLang="ja-JP" sz="1100" dirty="0">
              <a:latin typeface="HGP創英角ｺﾞｼｯｸUB" panose="020B0900000000000000" pitchFamily="50" charset="-128"/>
              <a:ea typeface="HGP創英角ｺﾞｼｯｸUB" panose="020B0900000000000000" pitchFamily="50" charset="-128"/>
            </a:rPr>
            <a:t>  </a:t>
          </a:r>
          <a:r>
            <a:rPr kumimoji="1" lang="ja-JP" altLang="en-US" sz="1100" dirty="0">
              <a:latin typeface="HGP創英角ｺﾞｼｯｸUB" panose="020B0900000000000000" pitchFamily="50" charset="-128"/>
              <a:ea typeface="HGP創英角ｺﾞｼｯｸUB" panose="020B0900000000000000" pitchFamily="50" charset="-128"/>
            </a:rPr>
            <a:t>四松 → </a:t>
          </a:r>
          <a:r>
            <a:rPr kumimoji="1" lang="en-US" altLang="en-US" sz="1100" dirty="0">
              <a:latin typeface="HGP創英角ｺﾞｼｯｸUB" panose="020B0900000000000000" pitchFamily="50" charset="-128"/>
              <a:ea typeface="HGP創英角ｺﾞｼｯｸUB" panose="020B0900000000000000" pitchFamily="50" charset="-128"/>
            </a:rPr>
            <a:t>120</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四桜 → </a:t>
          </a:r>
          <a:r>
            <a:rPr kumimoji="1" lang="en-US" altLang="en-US" sz="1100" dirty="0">
              <a:latin typeface="HGP創英角ｺﾞｼｯｸUB" panose="020B0900000000000000" pitchFamily="50" charset="-128"/>
              <a:ea typeface="HGP創英角ｺﾞｼｯｸUB" panose="020B0900000000000000" pitchFamily="50" charset="-128"/>
            </a:rPr>
            <a:t>240</a:t>
          </a:r>
          <a:r>
            <a:rPr kumimoji="1" lang="ja-JP" altLang="en-US" sz="1100" dirty="0">
              <a:latin typeface="HGP創英角ｺﾞｼｯｸUB" panose="020B0900000000000000" pitchFamily="50" charset="-128"/>
              <a:ea typeface="HGP創英角ｺﾞｼｯｸUB" panose="020B0900000000000000" pitchFamily="50" charset="-128"/>
            </a:rPr>
            <a:t>点</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ja-JP"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a:t>
          </a:r>
          <a:r>
            <a:rPr kumimoji="1" lang="en-US" altLang="en-US" sz="2000" dirty="0">
              <a:latin typeface="HGP創英角ｺﾞｼｯｸUB" panose="020B0900000000000000" pitchFamily="50" charset="-128"/>
              <a:ea typeface="HGP創英角ｺﾞｼｯｸUB" panose="020B0900000000000000" pitchFamily="50" charset="-128"/>
            </a:rPr>
            <a:t>2</a:t>
          </a:r>
          <a:r>
            <a:rPr kumimoji="1" lang="ja-JP" altLang="en-US" sz="2000" dirty="0">
              <a:latin typeface="HGP創英角ｺﾞｼｯｸUB" panose="020B0900000000000000" pitchFamily="50" charset="-128"/>
              <a:ea typeface="HGP創英角ｺﾞｼｯｸUB" panose="020B0900000000000000" pitchFamily="50" charset="-128"/>
            </a:rPr>
            <a:t>番目以降の</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プレイヤーの選択</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じゃんけんで順番を決め、勝った人から手札を</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枚捨て、捨てた分だけ山札から引く。</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山札からカードを引くか、他プレイヤーの捨て札からカードを引くかを選べる。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A8BF5DF-02A9-477A-9117-70687F0863CE}">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ルールを簡略化する場合は「山札からのみ引く」としてもよい。</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BC51F4C5-8EE4-4C11-851C-6A5638073CA3}">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ただし、カードを引くのとあがりを同時に行うことはできない。</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2C8365AC-6465-40B2-8F09-0E58D98955CA}">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役ができている場合はカードを引かずに「あがり」を宣言できる。</a:t>
          </a:r>
        </a:p>
      </dgm:t>
    </dgm:pt>
    <dgm:pt modelId="{B208A44B-B173-4FE1-9413-5AC526F8772C}" type="parTrans" cxnId="{FEE4EC18-D8E2-45AC-9ECA-FD43BB9F0C97}">
      <dgm:prSet/>
      <dgm:spPr/>
      <dgm:t>
        <a:bodyPr/>
        <a:lstStyle/>
        <a:p>
          <a:endParaRPr kumimoji="1" lang="ja-JP" altLang="en-US"/>
        </a:p>
      </dgm:t>
    </dgm:pt>
    <dgm:pt modelId="{D55740AC-F0F6-4C75-9378-08270AD9896C}" type="sibTrans" cxnId="{FEE4EC18-D8E2-45AC-9ECA-FD43BB9F0C97}">
      <dgm:prSet/>
      <dgm:spPr/>
      <dgm:t>
        <a:bodyPr/>
        <a:lstStyle/>
        <a:p>
          <a:endParaRPr kumimoji="1" lang="ja-JP" altLang="en-US"/>
        </a:p>
      </dgm:t>
    </dgm:pt>
    <dgm:pt modelId="{8816F573-92A2-4406-A604-34F848D8F6FF}">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種類のカードを</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枚ずつ揃える</a:t>
          </a:r>
        </a:p>
      </dgm:t>
    </dgm:pt>
    <dgm:pt modelId="{87ADF130-3BEB-4ADD-8FFB-AF942DF2D457}" type="parTrans" cxnId="{4069FBEE-81C8-430B-976C-4A39FB8B6754}">
      <dgm:prSet/>
      <dgm:spPr/>
      <dgm:t>
        <a:bodyPr/>
        <a:lstStyle/>
        <a:p>
          <a:endParaRPr kumimoji="1" lang="ja-JP" altLang="en-US"/>
        </a:p>
      </dgm:t>
    </dgm:pt>
    <dgm:pt modelId="{75C852AC-4A46-4FC8-B220-6C357D29AD42}" type="sibTrans" cxnId="{4069FBEE-81C8-430B-976C-4A39FB8B6754}">
      <dgm:prSet/>
      <dgm:spPr/>
      <dgm:t>
        <a:bodyPr/>
        <a:lstStyle/>
        <a:p>
          <a:endParaRPr kumimoji="1" lang="ja-JP" altLang="en-US"/>
        </a:p>
      </dgm:t>
    </dgm:pt>
    <dgm:pt modelId="{FFEE13ED-6BBC-4237-8923-E52C41594E5E}">
      <dgm:prSet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八梅 → </a:t>
          </a:r>
          <a:r>
            <a:rPr kumimoji="1" lang="en-US" altLang="en-US" sz="1100" dirty="0">
              <a:latin typeface="HGP創英角ｺﾞｼｯｸUB" panose="020B0900000000000000" pitchFamily="50" charset="-128"/>
              <a:ea typeface="HGP創英角ｺﾞｼｯｸUB" panose="020B0900000000000000" pitchFamily="50" charset="-128"/>
            </a:rPr>
            <a:t>100</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八竹 → </a:t>
          </a:r>
          <a:r>
            <a:rPr kumimoji="1" lang="en-US" altLang="en-US" sz="1100" dirty="0">
              <a:latin typeface="HGP創英角ｺﾞｼｯｸUB" panose="020B0900000000000000" pitchFamily="50" charset="-128"/>
              <a:ea typeface="HGP創英角ｺﾞｼｯｸUB" panose="020B0900000000000000" pitchFamily="50" charset="-128"/>
            </a:rPr>
            <a:t>200</a:t>
          </a:r>
          <a:r>
            <a:rPr kumimoji="1" lang="ja-JP" altLang="en-US" sz="1100" dirty="0">
              <a:latin typeface="HGP創英角ｺﾞｼｯｸUB" panose="020B0900000000000000" pitchFamily="50" charset="-128"/>
              <a:ea typeface="HGP創英角ｺﾞｼｯｸUB" panose="020B0900000000000000" pitchFamily="50" charset="-128"/>
            </a:rPr>
            <a:t>点</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en-US" altLang="ja-JP" sz="1100" dirty="0">
              <a:latin typeface="HGP創英角ｺﾞｼｯｸUB" panose="020B0900000000000000" pitchFamily="50" charset="-128"/>
              <a:ea typeface="HGP創英角ｺﾞｼｯｸUB" panose="020B0900000000000000" pitchFamily="50" charset="-128"/>
            </a:rPr>
            <a:t>  </a:t>
          </a:r>
          <a:r>
            <a:rPr kumimoji="1" lang="ja-JP" altLang="en-US" sz="1100" dirty="0">
              <a:latin typeface="HGP創英角ｺﾞｼｯｸUB" panose="020B0900000000000000" pitchFamily="50" charset="-128"/>
              <a:ea typeface="HGP創英角ｺﾞｼｯｸUB" panose="020B0900000000000000" pitchFamily="50" charset="-128"/>
            </a:rPr>
            <a:t>八松 → </a:t>
          </a:r>
          <a:r>
            <a:rPr kumimoji="1" lang="en-US" altLang="en-US" sz="1100" dirty="0">
              <a:latin typeface="HGP創英角ｺﾞｼｯｸUB" panose="020B0900000000000000" pitchFamily="50" charset="-128"/>
              <a:ea typeface="HGP創英角ｺﾞｼｯｸUB" panose="020B0900000000000000" pitchFamily="50" charset="-128"/>
            </a:rPr>
            <a:t>400</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八桜 → </a:t>
          </a:r>
          <a:r>
            <a:rPr kumimoji="1" lang="en-US" altLang="en-US" sz="1100" dirty="0">
              <a:latin typeface="HGP創英角ｺﾞｼｯｸUB" panose="020B0900000000000000" pitchFamily="50" charset="-128"/>
              <a:ea typeface="HGP創英角ｺﾞｼｯｸUB" panose="020B0900000000000000" pitchFamily="50" charset="-128"/>
            </a:rPr>
            <a:t>800</a:t>
          </a:r>
          <a:r>
            <a:rPr kumimoji="1" lang="ja-JP" altLang="en-US" sz="1100" dirty="0">
              <a:latin typeface="HGP創英角ｺﾞｼｯｸUB" panose="020B0900000000000000" pitchFamily="50" charset="-128"/>
              <a:ea typeface="HGP創英角ｺﾞｼｯｸUB" panose="020B0900000000000000" pitchFamily="50" charset="-128"/>
            </a:rPr>
            <a:t>点</a:t>
          </a:r>
        </a:p>
      </dgm:t>
    </dgm:pt>
    <dgm:pt modelId="{A8AAA872-AFD2-41FC-A9E8-D1DB4A050EEB}" type="parTrans" cxnId="{25519E42-F443-4D35-88B5-8A4EF704AA6C}">
      <dgm:prSet/>
      <dgm:spPr/>
      <dgm:t>
        <a:bodyPr/>
        <a:lstStyle/>
        <a:p>
          <a:endParaRPr kumimoji="1" lang="ja-JP" altLang="en-US"/>
        </a:p>
      </dgm:t>
    </dgm:pt>
    <dgm:pt modelId="{A0953A45-59AA-4B61-99E0-14EB1ED6DED7}" type="sibTrans" cxnId="{25519E42-F443-4D35-88B5-8A4EF704AA6C}">
      <dgm:prSet/>
      <dgm:spPr/>
      <dgm:t>
        <a:bodyPr/>
        <a:lstStyle/>
        <a:p>
          <a:endParaRPr kumimoji="1" lang="ja-JP" altLang="en-US"/>
        </a:p>
      </dgm:t>
    </dgm:pt>
    <dgm:pt modelId="{65A3EBF8-4904-4260-ADC5-97DE06097509}">
      <dgm:prSet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四梅・四竹・四松・四桜は、それぞれを組み合わせた点数を加算。</a:t>
          </a:r>
        </a:p>
      </dgm:t>
    </dgm:pt>
    <dgm:pt modelId="{BA3C348D-0149-4966-ABA7-F60ED115E27B}" type="parTrans" cxnId="{F077EA85-A037-4976-B58A-E5617DCA474C}">
      <dgm:prSet/>
      <dgm:spPr/>
      <dgm:t>
        <a:bodyPr/>
        <a:lstStyle/>
        <a:p>
          <a:endParaRPr kumimoji="1" lang="ja-JP" altLang="en-US"/>
        </a:p>
      </dgm:t>
    </dgm:pt>
    <dgm:pt modelId="{5BBD5BA4-B94A-4D96-80C8-E6939CFF359A}" type="sibTrans" cxnId="{F077EA85-A037-4976-B58A-E5617DCA474C}">
      <dgm:prSet/>
      <dgm:spPr/>
      <dgm:t>
        <a:bodyPr/>
        <a:lstStyle/>
        <a:p>
          <a:endParaRPr kumimoji="1" lang="ja-JP" altLang="en-US"/>
        </a:p>
      </dgm:t>
    </dgm:pt>
    <dgm:pt modelId="{25D6AA15-1AF0-41A9-AE74-2A1C5D6CF50C}">
      <dgm:prSet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⑥勝敗</a:t>
          </a:r>
        </a:p>
      </dgm:t>
    </dgm:pt>
    <dgm:pt modelId="{6709F85D-8A70-4D15-A25C-9C9B579FBB90}" type="parTrans" cxnId="{73A85BDE-29AF-4208-A809-F7EF4A9FE598}">
      <dgm:prSet/>
      <dgm:spPr/>
      <dgm:t>
        <a:bodyPr/>
        <a:lstStyle/>
        <a:p>
          <a:endParaRPr kumimoji="1" lang="ja-JP" altLang="en-US"/>
        </a:p>
      </dgm:t>
    </dgm:pt>
    <dgm:pt modelId="{1BFC354A-ED8E-42D6-AC67-933346733EC2}" type="sibTrans" cxnId="{73A85BDE-29AF-4208-A809-F7EF4A9FE598}">
      <dgm:prSet/>
      <dgm:spPr/>
      <dgm:t>
        <a:bodyPr/>
        <a:lstStyle/>
        <a:p>
          <a:endParaRPr kumimoji="1" lang="ja-JP" altLang="en-US"/>
        </a:p>
      </dgm:t>
    </dgm:pt>
    <dgm:pt modelId="{0DADF3C2-9163-44EE-BD92-40B849D576F2}">
      <dgm:prSet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複数ラウンド繰り返し、合計点数が最も高いプレイヤーが勝者。</a:t>
          </a:r>
        </a:p>
      </dgm:t>
    </dgm:pt>
    <dgm:pt modelId="{F75B7ABB-E2CE-486C-84C4-2A32CB4D20CB}" type="parTrans" cxnId="{ADC33ADE-69F6-468C-847A-97DE7DD4D148}">
      <dgm:prSet/>
      <dgm:spPr/>
      <dgm:t>
        <a:bodyPr/>
        <a:lstStyle/>
        <a:p>
          <a:endParaRPr kumimoji="1" lang="ja-JP" altLang="en-US"/>
        </a:p>
      </dgm:t>
    </dgm:pt>
    <dgm:pt modelId="{D6DC7F73-BC5D-4729-8A41-743BC9FFF9CF}" type="sibTrans" cxnId="{ADC33ADE-69F6-468C-847A-97DE7DD4D148}">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6">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6">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6">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6">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6">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6">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6">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6">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6">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6">
        <dgm:presLayoutVars>
          <dgm:bulletEnabled val="1"/>
        </dgm:presLayoutVars>
      </dgm:prSet>
      <dgm:spPr/>
    </dgm:pt>
    <dgm:pt modelId="{A73D42D5-F8F5-4D53-ADD5-BDBB0472740C}" type="pres">
      <dgm:prSet presAssocID="{4063D343-3341-4585-A904-91C8E095502D}" presName="sp" presStyleCnt="0"/>
      <dgm:spPr/>
    </dgm:pt>
    <dgm:pt modelId="{55702AF6-7C0C-4535-82BF-D341392E7B61}" type="pres">
      <dgm:prSet presAssocID="{25D6AA15-1AF0-41A9-AE74-2A1C5D6CF50C}" presName="linNode" presStyleCnt="0"/>
      <dgm:spPr/>
    </dgm:pt>
    <dgm:pt modelId="{4165A7CD-FAD3-42C7-A603-BE38C79D718C}" type="pres">
      <dgm:prSet presAssocID="{25D6AA15-1AF0-41A9-AE74-2A1C5D6CF50C}" presName="parentText" presStyleLbl="node1" presStyleIdx="5" presStyleCnt="6">
        <dgm:presLayoutVars>
          <dgm:chMax val="1"/>
          <dgm:bulletEnabled val="1"/>
        </dgm:presLayoutVars>
      </dgm:prSet>
      <dgm:spPr/>
    </dgm:pt>
    <dgm:pt modelId="{AAABB48B-DAD3-47F6-A975-F35307E78F06}" type="pres">
      <dgm:prSet presAssocID="{25D6AA15-1AF0-41A9-AE74-2A1C5D6CF50C}" presName="descendantText" presStyleLbl="alignAccFollowNode1" presStyleIdx="5" presStyleCnt="6">
        <dgm:presLayoutVars>
          <dgm:bulletEnabled val="1"/>
        </dgm:presLayoutVars>
      </dgm:prSet>
      <dgm:spPr/>
    </dgm:pt>
  </dgm:ptLst>
  <dgm:cxnLst>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FEE4EC18-D8E2-45AC-9ECA-FD43BB9F0C97}" srcId="{C9868DC2-E259-4D44-994C-CB80E4AD7250}" destId="{2C8365AC-6465-40B2-8F09-0E58D98955CA}" srcOrd="1" destOrd="0" parTransId="{B208A44B-B173-4FE1-9413-5AC526F8772C}" sibTransId="{D55740AC-F0F6-4C75-9378-08270AD9896C}"/>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3A3D022C-0F7B-458A-B149-7D23AD08A4F6}" srcId="{C9868DC2-E259-4D44-994C-CB80E4AD7250}" destId="{BC51F4C5-8EE4-4C11-851C-6A5638073CA3}" srcOrd="2"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F680F131-1D1B-4B07-B4A4-3B6723B17E44}" type="presOf" srcId="{65A3EBF8-4904-4260-ADC5-97DE06097509}" destId="{3B013F14-7FCF-44FA-A6BD-202303823ECF}" srcOrd="0" destOrd="2" presId="urn:microsoft.com/office/officeart/2005/8/layout/vList5"/>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4966813D-D077-4836-BECF-C9E867B54DFA}" type="presOf" srcId="{25D6AA15-1AF0-41A9-AE74-2A1C5D6CF50C}" destId="{4165A7CD-FAD3-42C7-A603-BE38C79D718C}" srcOrd="0" destOrd="0"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25519E42-F443-4D35-88B5-8A4EF704AA6C}" srcId="{4470202E-7437-49D4-9025-8F37F929E2BE}" destId="{FFEE13ED-6BBC-4237-8923-E52C41594E5E}" srcOrd="1" destOrd="0" parTransId="{A8AAA872-AFD2-41FC-A9E8-D1DB4A050EEB}" sibTransId="{A0953A45-59AA-4B61-99E0-14EB1ED6DED7}"/>
    <dgm:cxn modelId="{B5EA4E43-EA4E-4F4C-B031-13B79E76C4ED}" srcId="{C3C7F156-4380-4F89-B312-5EC89B4E3B2C}" destId="{4A00CFC4-C251-4A26-A2A3-C46A552556CA}" srcOrd="0" destOrd="0" parTransId="{57B9BB4E-8AD7-4B2D-A5E8-3931E1039971}" sibTransId="{EB1A53A4-BE70-46A6-B614-A233BAD17C1A}"/>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F077EA85-A037-4976-B58A-E5617DCA474C}" srcId="{4470202E-7437-49D4-9025-8F37F929E2BE}" destId="{65A3EBF8-4904-4260-ADC5-97DE06097509}" srcOrd="2" destOrd="0" parTransId="{BA3C348D-0149-4966-ABA7-F60ED115E27B}" sibTransId="{5BBD5BA4-B94A-4D96-80C8-E6939CFF359A}"/>
    <dgm:cxn modelId="{67520789-AC31-4FF9-B780-3E0C33E45848}" type="presOf" srcId="{04912A01-CF57-490A-B15A-B53145F27D81}" destId="{C068A923-E998-4B09-9E0D-26B706A9A602}" srcOrd="0" destOrd="0" presId="urn:microsoft.com/office/officeart/2005/8/layout/vList5"/>
    <dgm:cxn modelId="{506F4A8B-A9F7-4CAE-B32B-D8C7C5EC6469}" type="presOf" srcId="{FFEE13ED-6BBC-4237-8923-E52C41594E5E}" destId="{3B013F14-7FCF-44FA-A6BD-202303823ECF}" srcOrd="0" destOrd="1" presId="urn:microsoft.com/office/officeart/2005/8/layout/vList5"/>
    <dgm:cxn modelId="{A3625794-51D8-4072-9CD9-AFE923099D52}" type="presOf" srcId="{7856BA01-9621-47C6-ABF6-5B9CDDA5DF10}" destId="{3B013F14-7FCF-44FA-A6BD-202303823ECF}" srcOrd="0" destOrd="0" presId="urn:microsoft.com/office/officeart/2005/8/layout/vList5"/>
    <dgm:cxn modelId="{CD50499A-971D-464B-B645-BBEF6D4BD353}" type="presOf" srcId="{BC51F4C5-8EE4-4C11-851C-6A5638073CA3}" destId="{5782DCCF-5EF5-4395-A3AB-68240AB03061}" srcOrd="0" destOrd="2" presId="urn:microsoft.com/office/officeart/2005/8/layout/vList5"/>
    <dgm:cxn modelId="{9549FCAA-CBF6-4672-91C7-F5E05EE824A9}" type="presOf" srcId="{15A4329C-77E5-4E3B-8ADD-9FD4B1409525}" destId="{9A74D9B9-83DC-4C3F-AFCB-3BA7B60E1BAF}" srcOrd="0" destOrd="0" presId="urn:microsoft.com/office/officeart/2005/8/layout/vList5"/>
    <dgm:cxn modelId="{09314DC4-F270-46E5-8470-6B67A1A8615E}" type="presOf" srcId="{2C8365AC-6465-40B2-8F09-0E58D98955CA}" destId="{5782DCCF-5EF5-4395-A3AB-68240AB03061}" srcOrd="0" destOrd="1" presId="urn:microsoft.com/office/officeart/2005/8/layout/vList5"/>
    <dgm:cxn modelId="{41F1D8CE-B801-4386-B627-110DEB893BC1}" type="presOf" srcId="{8816F573-92A2-4406-A604-34F848D8F6FF}" destId="{02B12F4E-A6B3-4D87-8CC6-701A3163D4C2}" srcOrd="0" destOrd="1" presId="urn:microsoft.com/office/officeart/2005/8/layout/vList5"/>
    <dgm:cxn modelId="{30E0E2DB-9860-4FB5-BE9C-51B7890235B0}" type="presOf" srcId="{CA8BF5DF-02A9-477A-9117-70687F0863CE}" destId="{54800D0F-60F7-4DF2-B25C-1353F25490DA}" srcOrd="0" destOrd="1" presId="urn:microsoft.com/office/officeart/2005/8/layout/vList5"/>
    <dgm:cxn modelId="{ADC33ADE-69F6-468C-847A-97DE7DD4D148}" srcId="{25D6AA15-1AF0-41A9-AE74-2A1C5D6CF50C}" destId="{0DADF3C2-9163-44EE-BD92-40B849D576F2}" srcOrd="0" destOrd="0" parTransId="{F75B7ABB-E2CE-486C-84C4-2A32CB4D20CB}" sibTransId="{D6DC7F73-BC5D-4729-8A41-743BC9FFF9CF}"/>
    <dgm:cxn modelId="{73A85BDE-29AF-4208-A809-F7EF4A9FE598}" srcId="{C3C7F156-4380-4F89-B312-5EC89B4E3B2C}" destId="{25D6AA15-1AF0-41A9-AE74-2A1C5D6CF50C}" srcOrd="5" destOrd="0" parTransId="{6709F85D-8A70-4D15-A25C-9C9B579FBB90}" sibTransId="{1BFC354A-ED8E-42D6-AC67-933346733EC2}"/>
    <dgm:cxn modelId="{BCD04EDF-9F45-44F9-892E-953F9AF99CB1}" srcId="{4A00CFC4-C251-4A26-A2A3-C46A552556CA}" destId="{15A4329C-77E5-4E3B-8ADD-9FD4B1409525}" srcOrd="0" destOrd="0" parTransId="{841EA5BC-7349-400B-B62A-6DAAC42FD236}" sibTransId="{7CC59D75-9850-4E16-B885-FDABC22C1577}"/>
    <dgm:cxn modelId="{117042E8-5CDE-4531-B2A2-3D188245D359}" type="presOf" srcId="{0DADF3C2-9163-44EE-BD92-40B849D576F2}" destId="{AAABB48B-DAD3-47F6-A975-F35307E78F06}" srcOrd="0" destOrd="0" presId="urn:microsoft.com/office/officeart/2005/8/layout/vList5"/>
    <dgm:cxn modelId="{4069FBEE-81C8-430B-976C-4A39FB8B6754}" srcId="{04912A01-CF57-490A-B15A-B53145F27D81}" destId="{8816F573-92A2-4406-A604-34F848D8F6FF}" srcOrd="1" destOrd="0" parTransId="{87ADF130-3BEB-4ADD-8FFB-AF942DF2D457}" sibTransId="{75C852AC-4A46-4FC8-B220-6C357D29AD42}"/>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DABF161E-EA94-4AFE-BDD7-C98FB2E15300}" type="presParOf" srcId="{1F1B6D1A-3272-4E6F-81AA-C1C86E2498BB}" destId="{A73D42D5-F8F5-4D53-ADD5-BDBB0472740C}" srcOrd="9" destOrd="0" presId="urn:microsoft.com/office/officeart/2005/8/layout/vList5"/>
    <dgm:cxn modelId="{A848F61E-CA50-4DA8-85AB-B9399DF2809B}" type="presParOf" srcId="{1F1B6D1A-3272-4E6F-81AA-C1C86E2498BB}" destId="{55702AF6-7C0C-4535-82BF-D341392E7B61}" srcOrd="10" destOrd="0" presId="urn:microsoft.com/office/officeart/2005/8/layout/vList5"/>
    <dgm:cxn modelId="{49BADF18-67F0-4DD9-8930-3261B4C0E3F3}" type="presParOf" srcId="{55702AF6-7C0C-4535-82BF-D341392E7B61}" destId="{4165A7CD-FAD3-42C7-A603-BE38C79D718C}" srcOrd="0" destOrd="0" presId="urn:microsoft.com/office/officeart/2005/8/layout/vList5"/>
    <dgm:cxn modelId="{AD6C0B8D-0204-4889-BE18-79C90497F035}" type="presParOf" srcId="{55702AF6-7C0C-4535-82BF-D341392E7B61}" destId="{AAABB48B-DAD3-47F6-A975-F35307E78F06}"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②カードを引く</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④ゲーム終了</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⑤同点の場合の判定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最後のカードがめくられた時点でゲーム終了。</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持ち札の枚数が同じ場合：</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山札をよく切り、裏向きにしてバラバラに並べる。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③ドベ判定</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じゃんけんで勝った人から順番にカードを引く。</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合計が</a:t>
          </a:r>
          <a:r>
            <a:rPr kumimoji="1" lang="en-US" altLang="en-US" sz="1200" dirty="0">
              <a:latin typeface="HGP創英角ｺﾞｼｯｸUB" panose="020B0900000000000000" pitchFamily="50" charset="-128"/>
              <a:ea typeface="HGP創英角ｺﾞｼｯｸUB" panose="020B0900000000000000" pitchFamily="50" charset="-128"/>
            </a:rPr>
            <a:t>11</a:t>
          </a:r>
          <a:r>
            <a:rPr kumimoji="1" lang="ja-JP" altLang="en-US" sz="1200" dirty="0">
              <a:latin typeface="HGP創英角ｺﾞｼｯｸUB" panose="020B0900000000000000" pitchFamily="50" charset="-128"/>
              <a:ea typeface="HGP創英角ｺﾞｼｯｸUB" panose="020B0900000000000000" pitchFamily="50" charset="-128"/>
            </a:rPr>
            <a:t>点を超えると「ドベ」となる。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ドベになった場合、それまでめくったカードはすべて捨て札となり、カードを引く権利は右隣の人へ移る。</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65F6AE12-06B2-49ED-B53A-52B2EF961BD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❶桜の枚数が多い方が勝ち。</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en-US" altLang="ja-JP"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❷桜が同じなら松の枚数が多い方が勝ち。</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en-US" altLang="ja-JP"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❸松も同じなら竹の枚数が多い方が勝ち。</a:t>
          </a:r>
        </a:p>
      </dgm:t>
    </dgm:pt>
    <dgm:pt modelId="{D80BBFA8-A196-4F42-9531-4828F977DB19}" type="parTrans" cxnId="{8AA96EC8-0085-49A1-8236-15D183C33341}">
      <dgm:prSet/>
      <dgm:spPr/>
      <dgm:t>
        <a:bodyPr/>
        <a:lstStyle/>
        <a:p>
          <a:endParaRPr kumimoji="1" lang="ja-JP" altLang="en-US"/>
        </a:p>
      </dgm:t>
    </dgm:pt>
    <dgm:pt modelId="{0B7B8726-4219-424B-93BE-580223FEE185}" type="sibTrans" cxnId="{8AA96EC8-0085-49A1-8236-15D183C33341}">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カード点数：梅→</a:t>
          </a:r>
          <a:r>
            <a:rPr kumimoji="1" lang="en-US" altLang="ja-JP"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点。竹→</a:t>
          </a:r>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点。松→</a:t>
          </a:r>
          <a:r>
            <a:rPr kumimoji="1" lang="en-US" altLang="ja-JP"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点。桜→</a:t>
          </a:r>
          <a:r>
            <a:rPr kumimoji="1" lang="en-US" altLang="ja-JP"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14999D19-5AB5-4F3C-8E9F-FC018F5AA1C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合計が </a:t>
          </a:r>
          <a:r>
            <a:rPr kumimoji="1" lang="en-US" altLang="en-US" sz="1200" dirty="0">
              <a:latin typeface="HGP創英角ｺﾞｼｯｸUB" panose="020B0900000000000000" pitchFamily="50" charset="-128"/>
              <a:ea typeface="HGP創英角ｺﾞｼｯｸUB" panose="020B0900000000000000" pitchFamily="50" charset="-128"/>
            </a:rPr>
            <a:t>11</a:t>
          </a:r>
          <a:r>
            <a:rPr kumimoji="1" lang="ja-JP" altLang="en-US" sz="1200" dirty="0">
              <a:latin typeface="HGP創英角ｺﾞｼｯｸUB" panose="020B0900000000000000" pitchFamily="50" charset="-128"/>
              <a:ea typeface="HGP創英角ｺﾞｼｯｸUB" panose="020B0900000000000000" pitchFamily="50" charset="-128"/>
            </a:rPr>
            <a:t>点以上になるまでカードを引くことができる。</a:t>
          </a:r>
        </a:p>
      </dgm:t>
    </dgm:pt>
    <dgm:pt modelId="{BABFDAE6-BC1B-41C9-89C5-0DDE133D7393}" type="parTrans" cxnId="{A8529CC9-C2F8-416E-9729-1AC7BBAFC5D4}">
      <dgm:prSet/>
      <dgm:spPr/>
      <dgm:t>
        <a:bodyPr/>
        <a:lstStyle/>
        <a:p>
          <a:endParaRPr kumimoji="1" lang="ja-JP" altLang="en-US"/>
        </a:p>
      </dgm:t>
    </dgm:pt>
    <dgm:pt modelId="{11798801-56F9-4740-AEB7-EF283A600CA8}" type="sibTrans" cxnId="{A8529CC9-C2F8-416E-9729-1AC7BBAFC5D4}">
      <dgm:prSet/>
      <dgm:spPr/>
      <dgm:t>
        <a:bodyPr/>
        <a:lstStyle/>
        <a:p>
          <a:endParaRPr kumimoji="1" lang="ja-JP" altLang="en-US"/>
        </a:p>
      </dgm:t>
    </dgm:pt>
    <dgm:pt modelId="{CE3F7CFE-AFDC-4F2B-AD77-903E68E4A60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持ち札の枚数が最も多い人が勝者となる。</a:t>
          </a:r>
        </a:p>
      </dgm:t>
    </dgm:pt>
    <dgm:pt modelId="{EA58C961-3C65-4F8D-BB8C-FF1CFF6A8554}" type="parTrans" cxnId="{2B69113F-0BFF-40A9-A039-DBBB232A2C5F}">
      <dgm:prSet/>
      <dgm:spPr/>
      <dgm:t>
        <a:bodyPr/>
        <a:lstStyle/>
        <a:p>
          <a:endParaRPr kumimoji="1" lang="ja-JP" altLang="en-US"/>
        </a:p>
      </dgm:t>
    </dgm:pt>
    <dgm:pt modelId="{26B8B9BC-E37B-4B6A-8B10-7C4C4C79D275}" type="sibTrans" cxnId="{2B69113F-0BFF-40A9-A039-DBBB232A2C5F}">
      <dgm:prSet/>
      <dgm:spPr/>
      <dgm:t>
        <a:bodyPr/>
        <a:lstStyle/>
        <a:p>
          <a:endParaRPr kumimoji="1" lang="ja-JP" altLang="en-US"/>
        </a:p>
      </dgm:t>
    </dgm:pt>
    <dgm:pt modelId="{F6BE6464-DB8B-4B2A-BEDB-C81571B46C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合計が </a:t>
          </a:r>
          <a:r>
            <a:rPr kumimoji="1" lang="en-US" altLang="en-US" sz="1200" dirty="0">
              <a:latin typeface="HGP創英角ｺﾞｼｯｸUB" panose="020B0900000000000000" pitchFamily="50" charset="-128"/>
              <a:ea typeface="HGP創英角ｺﾞｼｯｸUB" panose="020B0900000000000000" pitchFamily="50" charset="-128"/>
            </a:rPr>
            <a:t>10</a:t>
          </a:r>
          <a:r>
            <a:rPr kumimoji="1" lang="ja-JP" altLang="en-US" sz="1200" dirty="0">
              <a:latin typeface="HGP創英角ｺﾞｼｯｸUB" panose="020B0900000000000000" pitchFamily="50" charset="-128"/>
              <a:ea typeface="HGP創英角ｺﾞｼｯｸUB" panose="020B0900000000000000" pitchFamily="50" charset="-128"/>
            </a:rPr>
            <a:t>点以下の場合、そのカードは「持ち札」として獲得できる。</a:t>
          </a:r>
        </a:p>
      </dgm:t>
    </dgm:pt>
    <dgm:pt modelId="{9BB5551A-F2B9-4DF6-AA98-9ACDA491877B}" type="parTrans" cxnId="{86E4467F-474E-4564-997A-CB09E010F14E}">
      <dgm:prSet/>
      <dgm:spPr/>
      <dgm:t>
        <a:bodyPr/>
        <a:lstStyle/>
        <a:p>
          <a:endParaRPr kumimoji="1" lang="ja-JP" altLang="en-US"/>
        </a:p>
      </dgm:t>
    </dgm:pt>
    <dgm:pt modelId="{21E21BD6-110C-4875-BC7E-652B34AAF901}" type="sibTrans" cxnId="{86E4467F-474E-4564-997A-CB09E010F14E}">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5">
        <dgm:presLayoutVars>
          <dgm:bulletEnabled val="1"/>
        </dgm:presLayoutVars>
      </dgm:prSet>
      <dgm:spPr/>
    </dgm:pt>
  </dgm:ptLst>
  <dgm:cxnLst>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2B69113F-0BFF-40A9-A039-DBBB232A2C5F}" srcId="{04912A01-CF57-490A-B15A-B53145F27D81}" destId="{CE3F7CFE-AFDC-4F2B-AD77-903E68E4A600}" srcOrd="1" destOrd="0" parTransId="{EA58C961-3C65-4F8D-BB8C-FF1CFF6A8554}" sibTransId="{26B8B9BC-E37B-4B6A-8B10-7C4C4C79D275}"/>
    <dgm:cxn modelId="{F0216E5F-9243-45AB-883B-273D1406063F}" type="presOf" srcId="{E72E2181-02DF-4975-8B8A-D0E64A7AC8C5}" destId="{02B12F4E-A6B3-4D87-8CC6-701A3163D4C2}" srcOrd="0" destOrd="0" presId="urn:microsoft.com/office/officeart/2005/8/layout/vList5"/>
    <dgm:cxn modelId="{D2CBC960-464D-475A-AAC9-7F9A86D6F485}" type="presOf" srcId="{F6BE6464-DB8B-4B2A-BEDB-C81571B46C9E}" destId="{5782DCCF-5EF5-4395-A3AB-68240AB03061}" srcOrd="0" destOrd="3"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2AD29A73-C4BE-418D-B164-025C50705D4B}" type="presOf" srcId="{65F6AE12-06B2-49ED-B53A-52B2EF961BD8}" destId="{3B013F14-7FCF-44FA-A6BD-202303823ECF}" srcOrd="0" destOrd="1"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86E4467F-474E-4564-997A-CB09E010F14E}" srcId="{C9868DC2-E259-4D44-994C-CB80E4AD7250}" destId="{F6BE6464-DB8B-4B2A-BEDB-C81571B46C9E}" srcOrd="3" destOrd="0" parTransId="{9BB5551A-F2B9-4DF6-AA98-9ACDA491877B}" sibTransId="{21E21BD6-110C-4875-BC7E-652B34AAF901}"/>
    <dgm:cxn modelId="{67520789-AC31-4FF9-B780-3E0C33E45848}" type="presOf" srcId="{04912A01-CF57-490A-B15A-B53145F27D81}" destId="{C068A923-E998-4B09-9E0D-26B706A9A602}" srcOrd="0" destOrd="0" presId="urn:microsoft.com/office/officeart/2005/8/layout/vList5"/>
    <dgm:cxn modelId="{A3625794-51D8-4072-9CD9-AFE923099D52}" type="presOf" srcId="{7856BA01-9621-47C6-ABF6-5B9CDDA5DF10}" destId="{3B013F14-7FCF-44FA-A6BD-202303823ECF}" srcOrd="0" destOrd="0"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14E6D4C7-25FE-4E05-A8F3-F4EF2237103B}" type="presOf" srcId="{14999D19-5AB5-4F3C-8E9F-FC018F5AA1CC}" destId="{5782DCCF-5EF5-4395-A3AB-68240AB03061}" srcOrd="0" destOrd="2" presId="urn:microsoft.com/office/officeart/2005/8/layout/vList5"/>
    <dgm:cxn modelId="{8AA96EC8-0085-49A1-8236-15D183C33341}" srcId="{4470202E-7437-49D4-9025-8F37F929E2BE}" destId="{65F6AE12-06B2-49ED-B53A-52B2EF961BD8}" srcOrd="1" destOrd="0" parTransId="{D80BBFA8-A196-4F42-9531-4828F977DB19}" sibTransId="{0B7B8726-4219-424B-93BE-580223FEE185}"/>
    <dgm:cxn modelId="{A8529CC9-C2F8-416E-9729-1AC7BBAFC5D4}" srcId="{C9868DC2-E259-4D44-994C-CB80E4AD7250}" destId="{14999D19-5AB5-4F3C-8E9F-FC018F5AA1CC}" srcOrd="2" destOrd="0" parTransId="{BABFDAE6-BC1B-41C9-89C5-0DDE133D7393}" sibTransId="{11798801-56F9-4740-AEB7-EF283A600CA8}"/>
    <dgm:cxn modelId="{8010B8D8-6E9C-466D-AF29-C79144A34EE9}" type="presOf" srcId="{CE3F7CFE-AFDC-4F2B-AD77-903E68E4A600}" destId="{02B12F4E-A6B3-4D87-8CC6-701A3163D4C2}" srcOrd="0" destOrd="1"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②カードを引く</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④ゲーム終了</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⑤勝敗</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山札の最後のカードがめくられた時点でゲーム終了。</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合計点数が最も高いプレイヤーが勝者。</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③権利の移動</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じゃんけんで勝った人から順番に山札からカードを引く。</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引くのをやめた場合、カードを引く権利は右隣の人に移る。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C51F4C5-8EE4-4C11-851C-6A5638073CA3}">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カード点数：梅→</a:t>
          </a:r>
          <a:r>
            <a:rPr kumimoji="1" lang="en-US" altLang="ja-JP" sz="1100" dirty="0">
              <a:latin typeface="HGP創英角ｺﾞｼｯｸUB" panose="020B0900000000000000" pitchFamily="50" charset="-128"/>
              <a:ea typeface="HGP創英角ｺﾞｼｯｸUB" panose="020B0900000000000000" pitchFamily="50" charset="-128"/>
            </a:rPr>
            <a:t>10</a:t>
          </a:r>
          <a:r>
            <a:rPr kumimoji="1" lang="ja-JP" altLang="en-US" sz="1100" dirty="0">
              <a:latin typeface="HGP創英角ｺﾞｼｯｸUB" panose="020B0900000000000000" pitchFamily="50" charset="-128"/>
              <a:ea typeface="HGP創英角ｺﾞｼｯｸUB" panose="020B0900000000000000" pitchFamily="50" charset="-128"/>
            </a:rPr>
            <a:t>点。桜→</a:t>
          </a:r>
          <a:r>
            <a:rPr kumimoji="1" lang="en-US" altLang="ja-JP" sz="1100" dirty="0">
              <a:latin typeface="HGP創英角ｺﾞｼｯｸUB" panose="020B0900000000000000" pitchFamily="50" charset="-128"/>
              <a:ea typeface="HGP創英角ｺﾞｼｯｸUB" panose="020B0900000000000000" pitchFamily="50" charset="-128"/>
            </a:rPr>
            <a:t>8</a:t>
          </a:r>
          <a:r>
            <a:rPr kumimoji="1" lang="ja-JP" altLang="en-US" sz="1100" dirty="0">
              <a:latin typeface="HGP創英角ｺﾞｼｯｸUB" panose="020B0900000000000000" pitchFamily="50" charset="-128"/>
              <a:ea typeface="HGP創英角ｺﾞｼｯｸUB" panose="020B0900000000000000" pitchFamily="50" charset="-128"/>
            </a:rPr>
            <a:t>点。竹→</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点。松→</a:t>
          </a:r>
          <a:r>
            <a:rPr kumimoji="1" lang="en-US" altLang="ja-JP" sz="1100" dirty="0">
              <a:latin typeface="HGP創英角ｺﾞｼｯｸUB" panose="020B0900000000000000" pitchFamily="50" charset="-128"/>
              <a:ea typeface="HGP創英角ｺﾞｼｯｸUB" panose="020B0900000000000000" pitchFamily="50" charset="-128"/>
            </a:rPr>
            <a:t>-4</a:t>
          </a:r>
          <a:r>
            <a:rPr kumimoji="1" lang="ja-JP" altLang="en-US" sz="1100" dirty="0">
              <a:latin typeface="HGP創英角ｺﾞｼｯｸUB" panose="020B0900000000000000" pitchFamily="50" charset="-128"/>
              <a:ea typeface="HGP創英角ｺﾞｼｯｸUB" panose="020B0900000000000000" pitchFamily="50" charset="-128"/>
            </a:rPr>
            <a:t>点</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14999D19-5AB5-4F3C-8E9F-FC018F5AA1C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竹または松が出るまでカードを引き続けることができる。</a:t>
          </a:r>
        </a:p>
      </dgm:t>
    </dgm:pt>
    <dgm:pt modelId="{BABFDAE6-BC1B-41C9-89C5-0DDE133D7393}" type="parTrans" cxnId="{A8529CC9-C2F8-416E-9729-1AC7BBAFC5D4}">
      <dgm:prSet/>
      <dgm:spPr/>
      <dgm:t>
        <a:bodyPr/>
        <a:lstStyle/>
        <a:p>
          <a:endParaRPr kumimoji="1" lang="ja-JP" altLang="en-US"/>
        </a:p>
      </dgm:t>
    </dgm:pt>
    <dgm:pt modelId="{11798801-56F9-4740-AEB7-EF283A600CA8}" type="sibTrans" cxnId="{A8529CC9-C2F8-416E-9729-1AC7BBAFC5D4}">
      <dgm:prSet/>
      <dgm:spPr/>
      <dgm:t>
        <a:bodyPr/>
        <a:lstStyle/>
        <a:p>
          <a:endParaRPr kumimoji="1" lang="ja-JP" altLang="en-US"/>
        </a:p>
      </dgm:t>
    </dgm:pt>
    <dgm:pt modelId="{CE3F7CFE-AFDC-4F2B-AD77-903E68E4A60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各プレイヤーは持ち札の合計点数を計算する。</a:t>
          </a:r>
        </a:p>
      </dgm:t>
    </dgm:pt>
    <dgm:pt modelId="{EA58C961-3C65-4F8D-BB8C-FF1CFF6A8554}" type="parTrans" cxnId="{2B69113F-0BFF-40A9-A039-DBBB232A2C5F}">
      <dgm:prSet/>
      <dgm:spPr/>
      <dgm:t>
        <a:bodyPr/>
        <a:lstStyle/>
        <a:p>
          <a:endParaRPr kumimoji="1" lang="ja-JP" altLang="en-US"/>
        </a:p>
      </dgm:t>
    </dgm:pt>
    <dgm:pt modelId="{26B8B9BC-E37B-4B6A-8B10-7C4C4C79D275}" type="sibTrans" cxnId="{2B69113F-0BFF-40A9-A039-DBBB232A2C5F}">
      <dgm:prSet/>
      <dgm:spPr/>
      <dgm:t>
        <a:bodyPr/>
        <a:lstStyle/>
        <a:p>
          <a:endParaRPr kumimoji="1" lang="ja-JP" altLang="en-US"/>
        </a:p>
      </dgm:t>
    </dgm:pt>
    <dgm:pt modelId="{F6BE6464-DB8B-4B2A-BEDB-C81571B46C9E}">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途中で梅や桜を引いていても、竹や松を引いた時点で梅と桜は捨て札になり、松と竹だけが残る。</a:t>
          </a:r>
        </a:p>
      </dgm:t>
    </dgm:pt>
    <dgm:pt modelId="{9BB5551A-F2B9-4DF6-AA98-9ACDA491877B}" type="parTrans" cxnId="{86E4467F-474E-4564-997A-CB09E010F14E}">
      <dgm:prSet/>
      <dgm:spPr/>
      <dgm:t>
        <a:bodyPr/>
        <a:lstStyle/>
        <a:p>
          <a:endParaRPr kumimoji="1" lang="ja-JP" altLang="en-US"/>
        </a:p>
      </dgm:t>
    </dgm:pt>
    <dgm:pt modelId="{21E21BD6-110C-4875-BC7E-652B34AAF901}" type="sibTrans" cxnId="{86E4467F-474E-4564-997A-CB09E010F14E}">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5">
        <dgm:presLayoutVars>
          <dgm:bulletEnabled val="1"/>
        </dgm:presLayoutVars>
      </dgm:prSet>
      <dgm:spPr/>
    </dgm:pt>
  </dgm:ptLst>
  <dgm:cxnLst>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2B69113F-0BFF-40A9-A039-DBBB232A2C5F}" srcId="{04912A01-CF57-490A-B15A-B53145F27D81}" destId="{CE3F7CFE-AFDC-4F2B-AD77-903E68E4A600}" srcOrd="1" destOrd="0" parTransId="{EA58C961-3C65-4F8D-BB8C-FF1CFF6A8554}" sibTransId="{26B8B9BC-E37B-4B6A-8B10-7C4C4C79D275}"/>
    <dgm:cxn modelId="{F0216E5F-9243-45AB-883B-273D1406063F}" type="presOf" srcId="{E72E2181-02DF-4975-8B8A-D0E64A7AC8C5}" destId="{02B12F4E-A6B3-4D87-8CC6-701A3163D4C2}" srcOrd="0" destOrd="0" presId="urn:microsoft.com/office/officeart/2005/8/layout/vList5"/>
    <dgm:cxn modelId="{D2CBC960-464D-475A-AAC9-7F9A86D6F485}" type="presOf" srcId="{F6BE6464-DB8B-4B2A-BEDB-C81571B46C9E}" destId="{5782DCCF-5EF5-4395-A3AB-68240AB03061}" srcOrd="0" destOrd="3"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86E4467F-474E-4564-997A-CB09E010F14E}" srcId="{C9868DC2-E259-4D44-994C-CB80E4AD7250}" destId="{F6BE6464-DB8B-4B2A-BEDB-C81571B46C9E}" srcOrd="3" destOrd="0" parTransId="{9BB5551A-F2B9-4DF6-AA98-9ACDA491877B}" sibTransId="{21E21BD6-110C-4875-BC7E-652B34AAF901}"/>
    <dgm:cxn modelId="{67520789-AC31-4FF9-B780-3E0C33E45848}" type="presOf" srcId="{04912A01-CF57-490A-B15A-B53145F27D81}" destId="{C068A923-E998-4B09-9E0D-26B706A9A602}" srcOrd="0" destOrd="0" presId="urn:microsoft.com/office/officeart/2005/8/layout/vList5"/>
    <dgm:cxn modelId="{A3625794-51D8-4072-9CD9-AFE923099D52}" type="presOf" srcId="{7856BA01-9621-47C6-ABF6-5B9CDDA5DF10}" destId="{3B013F14-7FCF-44FA-A6BD-202303823ECF}" srcOrd="0" destOrd="0"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14E6D4C7-25FE-4E05-A8F3-F4EF2237103B}" type="presOf" srcId="{14999D19-5AB5-4F3C-8E9F-FC018F5AA1CC}" destId="{5782DCCF-5EF5-4395-A3AB-68240AB03061}" srcOrd="0" destOrd="2" presId="urn:microsoft.com/office/officeart/2005/8/layout/vList5"/>
    <dgm:cxn modelId="{A8529CC9-C2F8-416E-9729-1AC7BBAFC5D4}" srcId="{C9868DC2-E259-4D44-994C-CB80E4AD7250}" destId="{14999D19-5AB5-4F3C-8E9F-FC018F5AA1CC}" srcOrd="2" destOrd="0" parTransId="{BABFDAE6-BC1B-41C9-89C5-0DDE133D7393}" sibTransId="{11798801-56F9-4740-AEB7-EF283A600CA8}"/>
    <dgm:cxn modelId="{8010B8D8-6E9C-466D-AF29-C79144A34EE9}" type="presOf" srcId="{CE3F7CFE-AFDC-4F2B-AD77-903E68E4A600}" destId="{02B12F4E-A6B3-4D87-8CC6-701A3163D4C2}"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①使用カード</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②カードを出す</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順番</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④松カードの残りが</a:t>
          </a:r>
          <a:r>
            <a:rPr kumimoji="1" lang="en-US" altLang="en-US" sz="2000" dirty="0">
              <a:latin typeface="HGP創英角ｺﾞｼｯｸUB" panose="020B0900000000000000" pitchFamily="50" charset="-128"/>
              <a:ea typeface="HGP創英角ｺﾞｼｯｸUB" panose="020B0900000000000000" pitchFamily="50" charset="-128"/>
            </a:rPr>
            <a:t>1</a:t>
          </a:r>
          <a:r>
            <a:rPr kumimoji="1" lang="ja-JP" altLang="en-US" sz="2000" dirty="0">
              <a:latin typeface="HGP創英角ｺﾞｼｯｸUB" panose="020B0900000000000000" pitchFamily="50" charset="-128"/>
              <a:ea typeface="HGP創英角ｺﾞｼｯｸUB" panose="020B0900000000000000" pitchFamily="50" charset="-128"/>
            </a:rPr>
            <a:t>枚になった</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場合</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⑤サドンデス</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松カードが残り</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枚になった時点で、松カードを最も多く持っている人が勝者。</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松カードの枚数が同数の場合のみ実施。</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松カード：</a:t>
          </a:r>
          <a:r>
            <a:rPr kumimoji="1" lang="en-US" altLang="en-US" sz="1200" dirty="0">
              <a:latin typeface="HGP創英角ｺﾞｼｯｸUB" panose="020B0900000000000000" pitchFamily="50" charset="-128"/>
              <a:ea typeface="HGP創英角ｺﾞｼｯｸUB" panose="020B0900000000000000" pitchFamily="50" charset="-128"/>
            </a:rPr>
            <a:t>12</a:t>
          </a:r>
          <a:r>
            <a:rPr kumimoji="1" lang="ja-JP" altLang="en-US" sz="1200" dirty="0">
              <a:latin typeface="HGP創英角ｺﾞｼｯｸUB" panose="020B0900000000000000" pitchFamily="50" charset="-128"/>
              <a:ea typeface="HGP創英角ｺﾞｼｯｸUB" panose="020B0900000000000000" pitchFamily="50" charset="-128"/>
            </a:rPr>
            <a:t>枚（ゲーム開始時に抜いておく）</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③勝敗判定（ラウンドごと）</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じゃんけんで勝った人からスタート。</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例：梅を</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枚出した後、他の人が梅を</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枚以上出せなかった場合 → 梅</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枚を出した人の勝利。</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C51F4C5-8EE4-4C11-851C-6A5638073CA3}">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例えば梅を</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枚出した場合、次の人は梅を「</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枚以上多く」出さなければならない。</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F5CF5584-A57D-4CC2-A0A3-D80C1AC392D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残りの桜・竹・梅カードをシャッフルし、各プレイヤーに均等に</a:t>
          </a:r>
          <a:r>
            <a:rPr kumimoji="1" lang="en-US" altLang="en-US" sz="1200" dirty="0">
              <a:latin typeface="HGP創英角ｺﾞｼｯｸUB" panose="020B0900000000000000" pitchFamily="50" charset="-128"/>
              <a:ea typeface="HGP創英角ｺﾞｼｯｸUB" panose="020B0900000000000000" pitchFamily="50" charset="-128"/>
            </a:rPr>
            <a:t>13</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A792893A-EEEF-4B03-BFF0-DAC7BCE0ECB1}" type="parTrans" cxnId="{57E6A411-4DFC-44F8-86AC-349520C4C316}">
      <dgm:prSet/>
      <dgm:spPr/>
      <dgm:t>
        <a:bodyPr/>
        <a:lstStyle/>
        <a:p>
          <a:endParaRPr kumimoji="1" lang="ja-JP" altLang="en-US"/>
        </a:p>
      </dgm:t>
    </dgm:pt>
    <dgm:pt modelId="{63B1BC71-946B-4AA0-9E30-65C55891C29E}" type="sibTrans" cxnId="{57E6A411-4DFC-44F8-86AC-349520C4C316}">
      <dgm:prSet/>
      <dgm:spPr/>
      <dgm:t>
        <a:bodyPr/>
        <a:lstStyle/>
        <a:p>
          <a:endParaRPr kumimoji="1" lang="ja-JP" altLang="en-US"/>
        </a:p>
      </dgm:t>
    </dgm:pt>
    <dgm:pt modelId="{556E0AC2-A602-44EC-AF5B-48CB9F3C7FA9}">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出せない場合、または出さない場合は「パス」となり、出す権利が次の人へ移る。</a:t>
          </a:r>
        </a:p>
      </dgm:t>
    </dgm:pt>
    <dgm:pt modelId="{5825A92A-F97C-4142-9E06-203FDB4AEAC0}" type="parTrans" cxnId="{6FB06528-85D3-40DC-B641-8BD3C17E4D5C}">
      <dgm:prSet/>
      <dgm:spPr/>
      <dgm:t>
        <a:bodyPr/>
        <a:lstStyle/>
        <a:p>
          <a:endParaRPr kumimoji="1" lang="ja-JP" altLang="en-US"/>
        </a:p>
      </dgm:t>
    </dgm:pt>
    <dgm:pt modelId="{5079857C-BF4F-4593-A3A5-FFF9B22239BF}" type="sibTrans" cxnId="{6FB06528-85D3-40DC-B641-8BD3C17E4D5C}">
      <dgm:prSet/>
      <dgm:spPr/>
      <dgm:t>
        <a:bodyPr/>
        <a:lstStyle/>
        <a:p>
          <a:endParaRPr kumimoji="1" lang="ja-JP" altLang="en-US"/>
        </a:p>
      </dgm:t>
    </dgm:pt>
    <dgm:pt modelId="{5477570F-20A9-431C-9CFB-245FD78D1B4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勝者は松カードを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枚獲得し、出したカードは捨て札にする。</a:t>
          </a:r>
        </a:p>
      </dgm:t>
    </dgm:pt>
    <dgm:pt modelId="{6E6D4B67-ABC4-4C48-AA86-748C02D27948}" type="parTrans" cxnId="{E4F0E04A-7F68-422B-9124-1A55A77A3C33}">
      <dgm:prSet/>
      <dgm:spPr/>
      <dgm:t>
        <a:bodyPr/>
        <a:lstStyle/>
        <a:p>
          <a:endParaRPr kumimoji="1" lang="ja-JP" altLang="en-US"/>
        </a:p>
      </dgm:t>
    </dgm:pt>
    <dgm:pt modelId="{D0B31FDD-8874-40A3-86AE-833FB903EC88}" type="sibTrans" cxnId="{E4F0E04A-7F68-422B-9124-1A55A77A3C33}">
      <dgm:prSet/>
      <dgm:spPr/>
      <dgm:t>
        <a:bodyPr/>
        <a:lstStyle/>
        <a:p>
          <a:endParaRPr kumimoji="1" lang="ja-JP" altLang="en-US"/>
        </a:p>
      </dgm:t>
    </dgm:pt>
    <dgm:pt modelId="{AC5822C0-4AFB-44ED-B8B5-06123B26807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敗者は出したカードを手札に戻す。</a:t>
          </a:r>
        </a:p>
      </dgm:t>
    </dgm:pt>
    <dgm:pt modelId="{33655BC1-CD04-4ABB-BA75-AD387336030A}" type="parTrans" cxnId="{83D3A956-DD44-49FD-9493-30A0A0C1E855}">
      <dgm:prSet/>
      <dgm:spPr/>
      <dgm:t>
        <a:bodyPr/>
        <a:lstStyle/>
        <a:p>
          <a:endParaRPr kumimoji="1" lang="ja-JP" altLang="en-US"/>
        </a:p>
      </dgm:t>
    </dgm:pt>
    <dgm:pt modelId="{C3D301CF-7A2F-4804-A7F2-931AE6ED6369}" type="sibTrans" cxnId="{83D3A956-DD44-49FD-9493-30A0A0C1E855}">
      <dgm:prSet/>
      <dgm:spPr/>
      <dgm:t>
        <a:bodyPr/>
        <a:lstStyle/>
        <a:p>
          <a:endParaRPr kumimoji="1" lang="ja-JP" altLang="en-US"/>
        </a:p>
      </dgm:t>
    </dgm:pt>
    <dgm:pt modelId="{93C133C9-31FF-45E9-B02E-21BFF19E28E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竹や桜でも同様のルールが適用される。</a:t>
          </a:r>
        </a:p>
      </dgm:t>
    </dgm:pt>
    <dgm:pt modelId="{6CAF92EE-EE3D-47D5-B589-ABB904205485}" type="parTrans" cxnId="{0D30033B-4C22-44AF-972D-9EB97991A8D9}">
      <dgm:prSet/>
      <dgm:spPr/>
      <dgm:t>
        <a:bodyPr/>
        <a:lstStyle/>
        <a:p>
          <a:endParaRPr kumimoji="1" lang="ja-JP" altLang="en-US"/>
        </a:p>
      </dgm:t>
    </dgm:pt>
    <dgm:pt modelId="{A9FDC496-BF70-4F08-A325-B185E6D30467}" type="sibTrans" cxnId="{0D30033B-4C22-44AF-972D-9EB97991A8D9}">
      <dgm:prSet/>
      <dgm:spPr/>
      <dgm:t>
        <a:bodyPr/>
        <a:lstStyle/>
        <a:p>
          <a:endParaRPr kumimoji="1" lang="ja-JP" altLang="en-US"/>
        </a:p>
      </dgm:t>
    </dgm:pt>
    <dgm:pt modelId="{22A130B3-4CBC-4789-89FE-7335D02EF6A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松カードの枚数が同数の場合は「サドンデス」へ。</a:t>
          </a:r>
        </a:p>
      </dgm:t>
    </dgm:pt>
    <dgm:pt modelId="{B21229D7-3703-406A-8E13-9D52A39A3C96}" type="parTrans" cxnId="{01939D59-5CB8-4A4E-B857-77C866906843}">
      <dgm:prSet/>
      <dgm:spPr/>
      <dgm:t>
        <a:bodyPr/>
        <a:lstStyle/>
        <a:p>
          <a:endParaRPr kumimoji="1" lang="ja-JP" altLang="en-US"/>
        </a:p>
      </dgm:t>
    </dgm:pt>
    <dgm:pt modelId="{0606E0B0-5104-4A44-860F-F57B0DF6858A}" type="sibTrans" cxnId="{01939D59-5CB8-4A4E-B857-77C866906843}">
      <dgm:prSet/>
      <dgm:spPr/>
      <dgm:t>
        <a:bodyPr/>
        <a:lstStyle/>
        <a:p>
          <a:endParaRPr kumimoji="1" lang="ja-JP" altLang="en-US"/>
        </a:p>
      </dgm:t>
    </dgm:pt>
    <dgm:pt modelId="{EADE9138-46B6-467F-818F-ADA96D3996E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最後の松カードを獲得した人が勝者となる。</a:t>
          </a:r>
        </a:p>
      </dgm:t>
    </dgm:pt>
    <dgm:pt modelId="{6522B370-3BC8-4D91-B476-C1A0E7C07EEA}" type="parTrans" cxnId="{B8119F55-4B51-4384-88A6-7467FCB8AB6F}">
      <dgm:prSet/>
      <dgm:spPr/>
      <dgm:t>
        <a:bodyPr/>
        <a:lstStyle/>
        <a:p>
          <a:endParaRPr kumimoji="1" lang="ja-JP" altLang="en-US"/>
        </a:p>
      </dgm:t>
    </dgm:pt>
    <dgm:pt modelId="{54D1284E-8DEA-41D9-9B26-365ACFD633C5}" type="sibTrans" cxnId="{B8119F55-4B51-4384-88A6-7467FCB8AB6F}">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5">
        <dgm:presLayoutVars>
          <dgm:bulletEnabled val="1"/>
        </dgm:presLayoutVars>
      </dgm:prSet>
      <dgm:spPr/>
    </dgm:pt>
  </dgm:ptLst>
  <dgm:cxnLst>
    <dgm:cxn modelId="{57E6A411-4DFC-44F8-86AC-349520C4C316}" srcId="{4A00CFC4-C251-4A26-A2A3-C46A552556CA}" destId="{F5CF5584-A57D-4CC2-A0A3-D80C1AC392D3}" srcOrd="1" destOrd="0" parTransId="{A792893A-EEEF-4B03-BFF0-DAC7BCE0ECB1}" sibTransId="{63B1BC71-946B-4AA0-9E30-65C55891C29E}"/>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07F61D24-1E5C-4691-9168-0A6F0922CF57}" type="presOf" srcId="{93C133C9-31FF-45E9-B02E-21BFF19E28E9}" destId="{54800D0F-60F7-4DF2-B25C-1353F25490DA}" srcOrd="0" destOrd="3" presId="urn:microsoft.com/office/officeart/2005/8/layout/vList5"/>
    <dgm:cxn modelId="{6FB06528-85D3-40DC-B641-8BD3C17E4D5C}" srcId="{C9868DC2-E259-4D44-994C-CB80E4AD7250}" destId="{556E0AC2-A602-44EC-AF5B-48CB9F3C7FA9}" srcOrd="2" destOrd="0" parTransId="{5825A92A-F97C-4142-9E06-203FDB4AEAC0}" sibTransId="{5079857C-BF4F-4593-A3A5-FFF9B22239BF}"/>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0D30033B-4C22-44AF-972D-9EB97991A8D9}" srcId="{401C5635-7517-4464-8949-346554F28D65}" destId="{93C133C9-31FF-45E9-B02E-21BFF19E28E9}" srcOrd="3" destOrd="0" parTransId="{6CAF92EE-EE3D-47D5-B589-ABB904205485}" sibTransId="{A9FDC496-BF70-4F08-A325-B185E6D30467}"/>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08EFED66-A62B-4860-8F8F-B7F3B28BA66D}" type="presOf" srcId="{F5CF5584-A57D-4CC2-A0A3-D80C1AC392D3}" destId="{9A74D9B9-83DC-4C3F-AFCB-3BA7B60E1BAF}" srcOrd="0" destOrd="1" presId="urn:microsoft.com/office/officeart/2005/8/layout/vList5"/>
    <dgm:cxn modelId="{E4F0E04A-7F68-422B-9124-1A55A77A3C33}" srcId="{401C5635-7517-4464-8949-346554F28D65}" destId="{5477570F-20A9-431C-9CFB-245FD78D1B4F}" srcOrd="1" destOrd="0" parTransId="{6E6D4B67-ABC4-4C48-AA86-748C02D27948}" sibTransId="{D0B31FDD-8874-40A3-86AE-833FB903EC88}"/>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8119F55-4B51-4384-88A6-7467FCB8AB6F}" srcId="{4470202E-7437-49D4-9025-8F37F929E2BE}" destId="{EADE9138-46B6-467F-818F-ADA96D3996E8}" srcOrd="1" destOrd="0" parTransId="{6522B370-3BC8-4D91-B476-C1A0E7C07EEA}" sibTransId="{54D1284E-8DEA-41D9-9B26-365ACFD633C5}"/>
    <dgm:cxn modelId="{83D3A956-DD44-49FD-9493-30A0A0C1E855}" srcId="{401C5635-7517-4464-8949-346554F28D65}" destId="{AC5822C0-4AFB-44ED-B8B5-06123B268073}" srcOrd="2" destOrd="0" parTransId="{33655BC1-CD04-4ABB-BA75-AD387336030A}" sibTransId="{C3D301CF-7A2F-4804-A7F2-931AE6ED6369}"/>
    <dgm:cxn modelId="{43CF0578-9106-48A9-AA54-2D28688EC44D}" type="presOf" srcId="{556E0AC2-A602-44EC-AF5B-48CB9F3C7FA9}" destId="{5782DCCF-5EF5-4395-A3AB-68240AB03061}" srcOrd="0" destOrd="2" presId="urn:microsoft.com/office/officeart/2005/8/layout/vList5"/>
    <dgm:cxn modelId="{01939D59-5CB8-4A4E-B857-77C866906843}" srcId="{04912A01-CF57-490A-B15A-B53145F27D81}" destId="{22A130B3-4CBC-4789-89FE-7335D02EF6A6}" srcOrd="1" destOrd="0" parTransId="{B21229D7-3703-406A-8E13-9D52A39A3C96}" sibTransId="{0606E0B0-5104-4A44-860F-F57B0DF6858A}"/>
    <dgm:cxn modelId="{BCA9A57C-A36B-46CA-BB7F-75AFCA805827}" type="presOf" srcId="{2A958845-39A1-4142-818C-7A7940FF9597}" destId="{5782DCCF-5EF5-4395-A3AB-68240AB03061}" srcOrd="0" destOrd="0" presId="urn:microsoft.com/office/officeart/2005/8/layout/vList5"/>
    <dgm:cxn modelId="{67520789-AC31-4FF9-B780-3E0C33E45848}" type="presOf" srcId="{04912A01-CF57-490A-B15A-B53145F27D81}" destId="{C068A923-E998-4B09-9E0D-26B706A9A602}" srcOrd="0" destOrd="0" presId="urn:microsoft.com/office/officeart/2005/8/layout/vList5"/>
    <dgm:cxn modelId="{A3625794-51D8-4072-9CD9-AFE923099D52}" type="presOf" srcId="{7856BA01-9621-47C6-ABF6-5B9CDDA5DF10}" destId="{3B013F14-7FCF-44FA-A6BD-202303823ECF}" srcOrd="0" destOrd="0"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F5BFE9B5-C4D0-4E39-B595-4A7D61C93200}" type="presOf" srcId="{5477570F-20A9-431C-9CFB-245FD78D1B4F}" destId="{54800D0F-60F7-4DF2-B25C-1353F25490DA}" srcOrd="0" destOrd="1" presId="urn:microsoft.com/office/officeart/2005/8/layout/vList5"/>
    <dgm:cxn modelId="{E1A24BBA-3750-4070-A649-987B3F3E19A6}" type="presOf" srcId="{EADE9138-46B6-467F-818F-ADA96D3996E8}" destId="{3B013F14-7FCF-44FA-A6BD-202303823ECF}" srcOrd="0" destOrd="1" presId="urn:microsoft.com/office/officeart/2005/8/layout/vList5"/>
    <dgm:cxn modelId="{954312C3-727C-42FD-BFBC-C0C0207B9957}" type="presOf" srcId="{AC5822C0-4AFB-44ED-B8B5-06123B268073}" destId="{54800D0F-60F7-4DF2-B25C-1353F25490DA}" srcOrd="0" destOrd="2" presId="urn:microsoft.com/office/officeart/2005/8/layout/vList5"/>
    <dgm:cxn modelId="{1A0AE6D8-B209-44A9-92ED-460514AB502D}" type="presOf" srcId="{22A130B3-4CBC-4789-89FE-7335D02EF6A6}" destId="{02B12F4E-A6B3-4D87-8CC6-701A3163D4C2}"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①出題者の準備</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②解答者の行動</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④勝敗</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⑤サドンデス</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内訳を正しく当てた人が勝者。</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松カードの枚数が同数の場合のみ実施。</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山札をシャッフルし、</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枚を引いて確認する。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③権利の移動</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じゃんけんで勝った人からスタート。</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推理が外れた場合、またはカードをめくった後は、行動権が右隣の人に移る。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556E0AC2-A602-44EC-AF5B-48CB9F3C7FA9}">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山札のカードを</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枚めくり、自分だけ確認できる。</a:t>
          </a:r>
        </a:p>
      </dgm:t>
    </dgm:pt>
    <dgm:pt modelId="{5825A92A-F97C-4142-9E06-203FDB4AEAC0}" type="parTrans" cxnId="{6FB06528-85D3-40DC-B641-8BD3C17E4D5C}">
      <dgm:prSet/>
      <dgm:spPr/>
      <dgm:t>
        <a:bodyPr/>
        <a:lstStyle/>
        <a:p>
          <a:endParaRPr kumimoji="1" lang="ja-JP" altLang="en-US"/>
        </a:p>
      </dgm:t>
    </dgm:pt>
    <dgm:pt modelId="{5079857C-BF4F-4593-A3A5-FFF9B22239BF}" type="sibTrans" cxnId="{6FB06528-85D3-40DC-B641-8BD3C17E4D5C}">
      <dgm:prSet/>
      <dgm:spPr/>
      <dgm:t>
        <a:bodyPr/>
        <a:lstStyle/>
        <a:p>
          <a:endParaRPr kumimoji="1" lang="ja-JP" altLang="en-US"/>
        </a:p>
      </dgm:t>
    </dgm:pt>
    <dgm:pt modelId="{AC5822C0-4AFB-44ED-B8B5-06123B26807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次の人も同様にカードをめくるか、質問をして推理を行う。</a:t>
          </a:r>
        </a:p>
      </dgm:t>
    </dgm:pt>
    <dgm:pt modelId="{33655BC1-CD04-4ABB-BA75-AD387336030A}" type="parTrans" cxnId="{83D3A956-DD44-49FD-9493-30A0A0C1E855}">
      <dgm:prSet/>
      <dgm:spPr/>
      <dgm:t>
        <a:bodyPr/>
        <a:lstStyle/>
        <a:p>
          <a:endParaRPr kumimoji="1" lang="ja-JP" altLang="en-US"/>
        </a:p>
      </dgm:t>
    </dgm:pt>
    <dgm:pt modelId="{C3D301CF-7A2F-4804-A7F2-931AE6ED6369}" type="sibTrans" cxnId="{83D3A956-DD44-49FD-9493-30A0A0C1E855}">
      <dgm:prSet/>
      <dgm:spPr/>
      <dgm:t>
        <a:bodyPr/>
        <a:lstStyle/>
        <a:p>
          <a:endParaRPr kumimoji="1" lang="ja-JP" altLang="en-US"/>
        </a:p>
      </dgm:t>
    </dgm:pt>
    <dgm:pt modelId="{EADE9138-46B6-467F-818F-ADA96D3996E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最後の松カードを獲得した人が勝者となる。</a:t>
          </a:r>
        </a:p>
      </dgm:t>
    </dgm:pt>
    <dgm:pt modelId="{6522B370-3BC8-4D91-B476-C1A0E7C07EEA}" type="parTrans" cxnId="{B8119F55-4B51-4384-88A6-7467FCB8AB6F}">
      <dgm:prSet/>
      <dgm:spPr/>
      <dgm:t>
        <a:bodyPr/>
        <a:lstStyle/>
        <a:p>
          <a:endParaRPr kumimoji="1" lang="ja-JP" altLang="en-US"/>
        </a:p>
      </dgm:t>
    </dgm:pt>
    <dgm:pt modelId="{54D1284E-8DEA-41D9-9B26-365ACFD633C5}" type="sibTrans" cxnId="{B8119F55-4B51-4384-88A6-7467FCB8AB6F}">
      <dgm:prSet/>
      <dgm:spPr/>
      <dgm:t>
        <a:bodyPr/>
        <a:lstStyle/>
        <a:p>
          <a:endParaRPr kumimoji="1" lang="ja-JP" altLang="en-US"/>
        </a:p>
      </dgm:t>
    </dgm:pt>
    <dgm:pt modelId="{6CC9C51E-2384-4670-A2ED-63D8E566088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内訳（例：梅</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0</a:t>
          </a:r>
          <a:r>
            <a:rPr kumimoji="1" lang="ja-JP" altLang="en-US" sz="1200" dirty="0">
              <a:latin typeface="HGP創英角ｺﾞｼｯｸUB" panose="020B0900000000000000" pitchFamily="50" charset="-128"/>
              <a:ea typeface="HGP創英角ｺﾞｼｯｸUB" panose="020B0900000000000000" pitchFamily="50" charset="-128"/>
            </a:rPr>
            <a:t>）をメモに残す。</a:t>
          </a:r>
        </a:p>
      </dgm:t>
    </dgm:pt>
    <dgm:pt modelId="{EFA80CD1-92F0-4C72-B87D-247E94C95D70}" type="parTrans" cxnId="{9A146F4E-B47F-4663-B60D-B1CC8B2FBFB2}">
      <dgm:prSet/>
      <dgm:spPr/>
      <dgm:t>
        <a:bodyPr/>
        <a:lstStyle/>
        <a:p>
          <a:endParaRPr kumimoji="1" lang="ja-JP" altLang="en-US"/>
        </a:p>
      </dgm:t>
    </dgm:pt>
    <dgm:pt modelId="{C5F305AE-D091-4DB1-A641-79EAE774E308}" type="sibTrans" cxnId="{9A146F4E-B47F-4663-B60D-B1CC8B2FBFB2}">
      <dgm:prSet/>
      <dgm:spPr/>
      <dgm:t>
        <a:bodyPr/>
        <a:lstStyle/>
        <a:p>
          <a:endParaRPr kumimoji="1" lang="ja-JP" altLang="en-US"/>
        </a:p>
      </dgm:t>
    </dgm:pt>
    <dgm:pt modelId="{0C6CDDD3-1203-4186-9A76-37F5D8DAF96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解答者にはカードの内容を見せない。</a:t>
          </a:r>
        </a:p>
      </dgm:t>
    </dgm:pt>
    <dgm:pt modelId="{82E086CB-9688-40FD-92BF-788BCC17B262}" type="parTrans" cxnId="{437F4BCF-1322-41EF-BB26-92ED4A8AE024}">
      <dgm:prSet/>
      <dgm:spPr/>
      <dgm:t>
        <a:bodyPr/>
        <a:lstStyle/>
        <a:p>
          <a:endParaRPr kumimoji="1" lang="ja-JP" altLang="en-US"/>
        </a:p>
      </dgm:t>
    </dgm:pt>
    <dgm:pt modelId="{0C477650-F2CB-457A-9AAB-C40E76B6B9F5}" type="sibTrans" cxnId="{437F4BCF-1322-41EF-BB26-92ED4A8AE024}">
      <dgm:prSet/>
      <dgm:spPr/>
      <dgm:t>
        <a:bodyPr/>
        <a:lstStyle/>
        <a:p>
          <a:endParaRPr kumimoji="1" lang="ja-JP" altLang="en-US"/>
        </a:p>
      </dgm:t>
    </dgm:pt>
    <dgm:pt modelId="{283372FE-B9F6-44A4-B68D-D6C88DB4F36F}">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人がめくれるカードは最大</a:t>
          </a:r>
          <a:r>
            <a:rPr kumimoji="1" lang="en-US" altLang="en-US"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枚まで。</a:t>
          </a:r>
        </a:p>
      </dgm:t>
    </dgm:pt>
    <dgm:pt modelId="{73776721-4024-427F-9284-14BF29F15428}" type="parTrans" cxnId="{3C49D700-EF24-45CF-8D33-512485A303EE}">
      <dgm:prSet/>
      <dgm:spPr/>
      <dgm:t>
        <a:bodyPr/>
        <a:lstStyle/>
        <a:p>
          <a:endParaRPr kumimoji="1" lang="ja-JP" altLang="en-US"/>
        </a:p>
      </dgm:t>
    </dgm:pt>
    <dgm:pt modelId="{A9559EF1-C139-4CDF-84DA-2C7965221796}" type="sibTrans" cxnId="{3C49D700-EF24-45CF-8D33-512485A303EE}">
      <dgm:prSet/>
      <dgm:spPr/>
      <dgm:t>
        <a:bodyPr/>
        <a:lstStyle/>
        <a:p>
          <a:endParaRPr kumimoji="1" lang="ja-JP" altLang="en-US"/>
        </a:p>
      </dgm:t>
    </dgm:pt>
    <dgm:pt modelId="{378456F2-DC29-421F-A2B6-876DA997321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その後「はい／いいえ」で答えられる質問を出題者に行い、内訳を推理する。</a:t>
          </a:r>
        </a:p>
      </dgm:t>
    </dgm:pt>
    <dgm:pt modelId="{CCAC2073-1942-42E1-AE0A-A0BEEFE75DAD}" type="parTrans" cxnId="{3B7EEA84-4B2C-4254-8D46-98EC7DE49F97}">
      <dgm:prSet/>
      <dgm:spPr/>
      <dgm:t>
        <a:bodyPr/>
        <a:lstStyle/>
        <a:p>
          <a:endParaRPr kumimoji="1" lang="ja-JP" altLang="en-US"/>
        </a:p>
      </dgm:t>
    </dgm:pt>
    <dgm:pt modelId="{95FA21FD-C04B-40E4-9578-8B51F7D31552}" type="sibTrans" cxnId="{3B7EEA84-4B2C-4254-8D46-98EC7DE49F97}">
      <dgm:prSet/>
      <dgm:spPr/>
      <dgm:t>
        <a:bodyPr/>
        <a:lstStyle/>
        <a:p>
          <a:endParaRPr kumimoji="1" lang="ja-JP" altLang="en-US"/>
        </a:p>
      </dgm:t>
    </dgm:pt>
    <dgm:pt modelId="{657D9C87-663D-44AB-A756-27BA17B8696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推理が正解ならその時点でゲーム終了。</a:t>
          </a:r>
        </a:p>
      </dgm:t>
    </dgm:pt>
    <dgm:pt modelId="{BCF12C03-0817-485E-9519-29A0F8F03972}" type="parTrans" cxnId="{4861C006-1F60-4470-95D0-106CA793B093}">
      <dgm:prSet/>
      <dgm:spPr/>
      <dgm:t>
        <a:bodyPr/>
        <a:lstStyle/>
        <a:p>
          <a:endParaRPr kumimoji="1" lang="ja-JP" altLang="en-US"/>
        </a:p>
      </dgm:t>
    </dgm:pt>
    <dgm:pt modelId="{D2867D7C-117C-41BC-976A-B86DF765D04B}" type="sibTrans" cxnId="{4861C006-1F60-4470-95D0-106CA793B093}">
      <dgm:prSet/>
      <dgm:spPr/>
      <dgm:t>
        <a:bodyPr/>
        <a:lstStyle/>
        <a:p>
          <a:endParaRPr kumimoji="1" lang="ja-JP" altLang="en-US"/>
        </a:p>
      </dgm:t>
    </dgm:pt>
    <dgm:pt modelId="{E773A6A4-C043-4E2F-A310-583FAA3E4B1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正解が出るまでゲームは続く。</a:t>
          </a:r>
        </a:p>
      </dgm:t>
    </dgm:pt>
    <dgm:pt modelId="{56FC27A8-34CE-4F79-A768-0B397540F4C5}" type="parTrans" cxnId="{814027CD-1E50-4971-AEE6-9FC0D10B6DD9}">
      <dgm:prSet/>
      <dgm:spPr/>
      <dgm:t>
        <a:bodyPr/>
        <a:lstStyle/>
        <a:p>
          <a:endParaRPr kumimoji="1" lang="ja-JP" altLang="en-US"/>
        </a:p>
      </dgm:t>
    </dgm:pt>
    <dgm:pt modelId="{6EECF7B7-92BD-4078-849F-395870E22648}" type="sibTrans" cxnId="{814027CD-1E50-4971-AEE6-9FC0D10B6DD9}">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5">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5">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5">
        <dgm:presLayoutVars>
          <dgm:bulletEnabled val="1"/>
        </dgm:presLayoutVars>
      </dgm:prSet>
      <dgm:spPr/>
    </dgm:pt>
  </dgm:ptLst>
  <dgm:cxnLst>
    <dgm:cxn modelId="{3C49D700-EF24-45CF-8D33-512485A303EE}" srcId="{C9868DC2-E259-4D44-994C-CB80E4AD7250}" destId="{283372FE-B9F6-44A4-B68D-D6C88DB4F36F}" srcOrd="2" destOrd="0" parTransId="{73776721-4024-427F-9284-14BF29F15428}" sibTransId="{A9559EF1-C139-4CDF-84DA-2C7965221796}"/>
    <dgm:cxn modelId="{746BAD05-1798-49CF-BC6C-49755FAB71D2}" type="presOf" srcId="{6CC9C51E-2384-4670-A2ED-63D8E566088F}" destId="{9A74D9B9-83DC-4C3F-AFCB-3BA7B60E1BAF}" srcOrd="0" destOrd="1" presId="urn:microsoft.com/office/officeart/2005/8/layout/vList5"/>
    <dgm:cxn modelId="{4861C006-1F60-4470-95D0-106CA793B093}" srcId="{C9868DC2-E259-4D44-994C-CB80E4AD7250}" destId="{657D9C87-663D-44AB-A756-27BA17B86967}" srcOrd="4" destOrd="0" parTransId="{BCF12C03-0817-485E-9519-29A0F8F03972}" sibTransId="{D2867D7C-117C-41BC-976A-B86DF765D04B}"/>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6FB06528-85D3-40DC-B641-8BD3C17E4D5C}" srcId="{C9868DC2-E259-4D44-994C-CB80E4AD7250}" destId="{556E0AC2-A602-44EC-AF5B-48CB9F3C7FA9}" srcOrd="1" destOrd="0" parTransId="{5825A92A-F97C-4142-9E06-203FDB4AEAC0}" sibTransId="{5079857C-BF4F-4593-A3A5-FFF9B22239BF}"/>
    <dgm:cxn modelId="{7E1A2130-EBEB-4090-A66F-23029DC3DF11}" type="presOf" srcId="{378456F2-DC29-421F-A2B6-876DA997321C}" destId="{5782DCCF-5EF5-4395-A3AB-68240AB03061}" srcOrd="0" destOrd="3"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FA853063-3C7D-4417-A948-BFD50538E78B}" type="presOf" srcId="{283372FE-B9F6-44A4-B68D-D6C88DB4F36F}" destId="{5782DCCF-5EF5-4395-A3AB-68240AB03061}" srcOrd="0" destOrd="2" presId="urn:microsoft.com/office/officeart/2005/8/layout/vList5"/>
    <dgm:cxn modelId="{FB433163-99F6-48BF-9644-4DBAAC0D94A8}" type="presOf" srcId="{E773A6A4-C043-4E2F-A310-583FAA3E4B11}" destId="{02B12F4E-A6B3-4D87-8CC6-701A3163D4C2}" srcOrd="0" destOrd="1" presId="urn:microsoft.com/office/officeart/2005/8/layout/vList5"/>
    <dgm:cxn modelId="{B5EA4E43-EA4E-4F4C-B031-13B79E76C4ED}" srcId="{C3C7F156-4380-4F89-B312-5EC89B4E3B2C}" destId="{4A00CFC4-C251-4A26-A2A3-C46A552556CA}" srcOrd="0" destOrd="0" parTransId="{57B9BB4E-8AD7-4B2D-A5E8-3931E1039971}" sibTransId="{EB1A53A4-BE70-46A6-B614-A233BAD17C1A}"/>
    <dgm:cxn modelId="{CD20446E-38E1-417E-A497-2E05B1226DAD}" srcId="{401C5635-7517-4464-8949-346554F28D65}" destId="{2EB24768-D9D1-492F-B78F-9FBCC9C0B39E}" srcOrd="0" destOrd="0" parTransId="{21E8775E-1DE1-4B7D-94A5-E4B123630BB1}" sibTransId="{222BA6E8-4BDD-4D50-8E4F-7A21DCFF8E38}"/>
    <dgm:cxn modelId="{9A146F4E-B47F-4663-B60D-B1CC8B2FBFB2}" srcId="{4A00CFC4-C251-4A26-A2A3-C46A552556CA}" destId="{6CC9C51E-2384-4670-A2ED-63D8E566088F}" srcOrd="1" destOrd="0" parTransId="{EFA80CD1-92F0-4C72-B87D-247E94C95D70}" sibTransId="{C5F305AE-D091-4DB1-A641-79EAE774E30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8119F55-4B51-4384-88A6-7467FCB8AB6F}" srcId="{4470202E-7437-49D4-9025-8F37F929E2BE}" destId="{EADE9138-46B6-467F-818F-ADA96D3996E8}" srcOrd="1" destOrd="0" parTransId="{6522B370-3BC8-4D91-B476-C1A0E7C07EEA}" sibTransId="{54D1284E-8DEA-41D9-9B26-365ACFD633C5}"/>
    <dgm:cxn modelId="{83D3A956-DD44-49FD-9493-30A0A0C1E855}" srcId="{401C5635-7517-4464-8949-346554F28D65}" destId="{AC5822C0-4AFB-44ED-B8B5-06123B268073}" srcOrd="1" destOrd="0" parTransId="{33655BC1-CD04-4ABB-BA75-AD387336030A}" sibTransId="{C3D301CF-7A2F-4804-A7F2-931AE6ED6369}"/>
    <dgm:cxn modelId="{43CF0578-9106-48A9-AA54-2D28688EC44D}" type="presOf" srcId="{556E0AC2-A602-44EC-AF5B-48CB9F3C7FA9}" destId="{5782DCCF-5EF5-4395-A3AB-68240AB03061}" srcOrd="0" destOrd="1" presId="urn:microsoft.com/office/officeart/2005/8/layout/vList5"/>
    <dgm:cxn modelId="{BCA9A57C-A36B-46CA-BB7F-75AFCA805827}" type="presOf" srcId="{2A958845-39A1-4142-818C-7A7940FF9597}" destId="{5782DCCF-5EF5-4395-A3AB-68240AB03061}" srcOrd="0" destOrd="0" presId="urn:microsoft.com/office/officeart/2005/8/layout/vList5"/>
    <dgm:cxn modelId="{3B7EEA84-4B2C-4254-8D46-98EC7DE49F97}" srcId="{C9868DC2-E259-4D44-994C-CB80E4AD7250}" destId="{378456F2-DC29-421F-A2B6-876DA997321C}" srcOrd="3" destOrd="0" parTransId="{CCAC2073-1942-42E1-AE0A-A0BEEFE75DAD}" sibTransId="{95FA21FD-C04B-40E4-9578-8B51F7D31552}"/>
    <dgm:cxn modelId="{67520789-AC31-4FF9-B780-3E0C33E45848}" type="presOf" srcId="{04912A01-CF57-490A-B15A-B53145F27D81}" destId="{C068A923-E998-4B09-9E0D-26B706A9A602}" srcOrd="0" destOrd="0" presId="urn:microsoft.com/office/officeart/2005/8/layout/vList5"/>
    <dgm:cxn modelId="{CB77AC89-04E1-4CA3-BF83-A76EC1FDDCC8}" type="presOf" srcId="{0C6CDDD3-1203-4186-9A76-37F5D8DAF961}" destId="{9A74D9B9-83DC-4C3F-AFCB-3BA7B60E1BAF}" srcOrd="0" destOrd="2" presId="urn:microsoft.com/office/officeart/2005/8/layout/vList5"/>
    <dgm:cxn modelId="{A3625794-51D8-4072-9CD9-AFE923099D52}" type="presOf" srcId="{7856BA01-9621-47C6-ABF6-5B9CDDA5DF10}" destId="{3B013F14-7FCF-44FA-A6BD-202303823ECF}" srcOrd="0" destOrd="0" presId="urn:microsoft.com/office/officeart/2005/8/layout/vList5"/>
    <dgm:cxn modelId="{9549FCAA-CBF6-4672-91C7-F5E05EE824A9}" type="presOf" srcId="{15A4329C-77E5-4E3B-8ADD-9FD4B1409525}" destId="{9A74D9B9-83DC-4C3F-AFCB-3BA7B60E1BAF}" srcOrd="0" destOrd="0" presId="urn:microsoft.com/office/officeart/2005/8/layout/vList5"/>
    <dgm:cxn modelId="{E1A24BBA-3750-4070-A649-987B3F3E19A6}" type="presOf" srcId="{EADE9138-46B6-467F-818F-ADA96D3996E8}" destId="{3B013F14-7FCF-44FA-A6BD-202303823ECF}" srcOrd="0" destOrd="1" presId="urn:microsoft.com/office/officeart/2005/8/layout/vList5"/>
    <dgm:cxn modelId="{954312C3-727C-42FD-BFBC-C0C0207B9957}" type="presOf" srcId="{AC5822C0-4AFB-44ED-B8B5-06123B268073}" destId="{54800D0F-60F7-4DF2-B25C-1353F25490DA}" srcOrd="0" destOrd="1" presId="urn:microsoft.com/office/officeart/2005/8/layout/vList5"/>
    <dgm:cxn modelId="{814027CD-1E50-4971-AEE6-9FC0D10B6DD9}" srcId="{04912A01-CF57-490A-B15A-B53145F27D81}" destId="{E773A6A4-C043-4E2F-A310-583FAA3E4B11}" srcOrd="1" destOrd="0" parTransId="{56FC27A8-34CE-4F79-A768-0B397540F4C5}" sibTransId="{6EECF7B7-92BD-4078-849F-395870E22648}"/>
    <dgm:cxn modelId="{437F4BCF-1322-41EF-BB26-92ED4A8AE024}" srcId="{4A00CFC4-C251-4A26-A2A3-C46A552556CA}" destId="{0C6CDDD3-1203-4186-9A76-37F5D8DAF961}" srcOrd="2" destOrd="0" parTransId="{82E086CB-9688-40FD-92BF-788BCC17B262}" sibTransId="{0C477650-F2CB-457A-9AAB-C40E76B6B9F5}"/>
    <dgm:cxn modelId="{8D2F6ADD-20E8-428A-BE45-77F6B255948A}" type="presOf" srcId="{657D9C87-663D-44AB-A756-27BA17B86967}" destId="{5782DCCF-5EF5-4395-A3AB-68240AB03061}" srcOrd="0" destOrd="4"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①使用カード</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④カードを配る</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a:t>
          </a:r>
          <a:r>
            <a:rPr kumimoji="1" lang="en-US" altLang="en-US" sz="2000" dirty="0">
              <a:latin typeface="HGP創英角ｺﾞｼｯｸUB" panose="020B0900000000000000" pitchFamily="50" charset="-128"/>
              <a:ea typeface="HGP創英角ｺﾞｼｯｸUB" panose="020B0900000000000000" pitchFamily="50" charset="-128"/>
            </a:rPr>
            <a:t>3</a:t>
          </a:r>
          <a:r>
            <a:rPr kumimoji="1" lang="ja-JP" altLang="en-US" sz="2000" dirty="0">
              <a:latin typeface="HGP創英角ｺﾞｼｯｸUB" panose="020B0900000000000000" pitchFamily="50" charset="-128"/>
              <a:ea typeface="HGP創英角ｺﾞｼｯｸUB" panose="020B0900000000000000" pitchFamily="50" charset="-128"/>
            </a:rPr>
            <a:t>揃への挑戦</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枚ずつカードを配る。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枚揃ったプレイヤーは「</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揃」に挑戦できる。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桜・松・竹・梅の計</a:t>
          </a:r>
          <a:r>
            <a:rPr kumimoji="1" lang="en-US" altLang="en-US" sz="1200" dirty="0">
              <a:latin typeface="HGP創英角ｺﾞｼｯｸUB" panose="020B0900000000000000" pitchFamily="50" charset="-128"/>
              <a:ea typeface="HGP創英角ｺﾞｼｯｸUB" panose="020B0900000000000000" pitchFamily="50" charset="-128"/>
            </a:rPr>
            <a:t>64</a:t>
          </a:r>
          <a:r>
            <a:rPr kumimoji="1" lang="ja-JP" altLang="en-US" sz="1200" dirty="0">
              <a:latin typeface="HGP創英角ｺﾞｼｯｸUB" panose="020B0900000000000000" pitchFamily="50" charset="-128"/>
              <a:ea typeface="HGP創英角ｺﾞｼｯｸUB" panose="020B0900000000000000" pitchFamily="50" charset="-128"/>
            </a:rPr>
            <a:t>枚を使用。</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③コインを賭ける</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endParaRPr kumimoji="1" lang="ja-JP" altLang="en-US" sz="1100" dirty="0">
            <a:latin typeface="HGP創英角ｺﾞｼｯｸUB" panose="020B0900000000000000" pitchFamily="50" charset="-128"/>
            <a:ea typeface="HGP創英角ｺﾞｼｯｸUB" panose="020B0900000000000000" pitchFamily="50" charset="-128"/>
          </a:endParaRP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各プレイヤーは自由な枚数のコインを賭ける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ADE9138-46B6-467F-818F-ADA96D3996E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山札から</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枚追加し、同じカードなら倍率がさらに</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乗される。</a:t>
          </a:r>
        </a:p>
      </dgm:t>
    </dgm:pt>
    <dgm:pt modelId="{6522B370-3BC8-4D91-B476-C1A0E7C07EEA}" type="parTrans" cxnId="{B8119F55-4B51-4384-88A6-7467FCB8AB6F}">
      <dgm:prSet/>
      <dgm:spPr/>
      <dgm:t>
        <a:bodyPr/>
        <a:lstStyle/>
        <a:p>
          <a:endParaRPr kumimoji="1" lang="ja-JP" altLang="en-US"/>
        </a:p>
      </dgm:t>
    </dgm:pt>
    <dgm:pt modelId="{54D1284E-8DEA-41D9-9B26-365ACFD633C5}" type="sibTrans" cxnId="{B8119F55-4B51-4384-88A6-7467FCB8AB6F}">
      <dgm:prSet/>
      <dgm:spPr/>
      <dgm:t>
        <a:bodyPr/>
        <a:lstStyle/>
        <a:p>
          <a:endParaRPr kumimoji="1" lang="ja-JP" altLang="en-US"/>
        </a:p>
      </dgm:t>
    </dgm:pt>
    <dgm:pt modelId="{0C6CDDD3-1203-4186-9A76-37F5D8DAF96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ゲーム開始時に竹カードを</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枚抜き、比率を均等に調整。</a:t>
          </a:r>
        </a:p>
      </dgm:t>
    </dgm:pt>
    <dgm:pt modelId="{82E086CB-9688-40FD-92BF-788BCC17B262}" type="parTrans" cxnId="{437F4BCF-1322-41EF-BB26-92ED4A8AE024}">
      <dgm:prSet/>
      <dgm:spPr/>
      <dgm:t>
        <a:bodyPr/>
        <a:lstStyle/>
        <a:p>
          <a:endParaRPr kumimoji="1" lang="ja-JP" altLang="en-US"/>
        </a:p>
      </dgm:t>
    </dgm:pt>
    <dgm:pt modelId="{0C477650-F2CB-457A-9AAB-C40E76B6B9F5}" type="sibTrans" cxnId="{437F4BCF-1322-41EF-BB26-92ED4A8AE024}">
      <dgm:prSet/>
      <dgm:spPr/>
      <dgm:t>
        <a:bodyPr/>
        <a:lstStyle/>
        <a:p>
          <a:endParaRPr kumimoji="1" lang="ja-JP" altLang="en-US"/>
        </a:p>
      </dgm:t>
    </dgm:pt>
    <dgm:pt modelId="{657D9C87-663D-44AB-A756-27BA17B8696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山札をよく切る。</a:t>
          </a:r>
        </a:p>
      </dgm:t>
    </dgm:pt>
    <dgm:pt modelId="{BCF12C03-0817-485E-9519-29A0F8F03972}" type="parTrans" cxnId="{4861C006-1F60-4470-95D0-106CA793B093}">
      <dgm:prSet/>
      <dgm:spPr/>
      <dgm:t>
        <a:bodyPr/>
        <a:lstStyle/>
        <a:p>
          <a:endParaRPr kumimoji="1" lang="ja-JP" altLang="en-US"/>
        </a:p>
      </dgm:t>
    </dgm:pt>
    <dgm:pt modelId="{D2867D7C-117C-41BC-976A-B86DF765D04B}" type="sibTrans" cxnId="{4861C006-1F60-4470-95D0-106CA793B093}">
      <dgm:prSet/>
      <dgm:spPr/>
      <dgm:t>
        <a:bodyPr/>
        <a:lstStyle/>
        <a:p>
          <a:endParaRPr kumimoji="1" lang="ja-JP" altLang="en-US"/>
        </a:p>
      </dgm:t>
    </dgm:pt>
    <dgm:pt modelId="{EB5CE7EE-44AD-4569-84B8-545F8FDD37F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判定</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ja-JP" sz="1200" dirty="0">
              <a:latin typeface="HGP創英角ｺﾞｼｯｸUB" panose="020B0900000000000000" pitchFamily="50" charset="-128"/>
              <a:ea typeface="HGP創英角ｺﾞｼｯｸUB" panose="020B0900000000000000" pitchFamily="50" charset="-128"/>
            </a:rPr>
            <a:t>枚が同じカード → 倍率に応じてコイン</a:t>
          </a:r>
          <a:r>
            <a:rPr kumimoji="1" lang="ja-JP" altLang="en-US" sz="1200" dirty="0">
              <a:latin typeface="HGP創英角ｺﾞｼｯｸUB" panose="020B0900000000000000" pitchFamily="50" charset="-128"/>
              <a:ea typeface="HGP創英角ｺﾞｼｯｸUB" panose="020B0900000000000000" pitchFamily="50" charset="-128"/>
            </a:rPr>
            <a:t>獲得</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ja-JP" sz="1200" dirty="0">
              <a:latin typeface="HGP創英角ｺﾞｼｯｸUB" panose="020B0900000000000000" pitchFamily="50" charset="-128"/>
              <a:ea typeface="HGP創英角ｺﾞｼｯｸUB" panose="020B0900000000000000" pitchFamily="50" charset="-128"/>
            </a:rPr>
            <a:t>バラバラ → 賭けコインを失う</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B20DD5C2-165E-4D0E-B60A-3EF07A2C7D93}" type="parTrans" cxnId="{3629A633-693D-49C6-A06D-E7BF7276F1E9}">
      <dgm:prSet/>
      <dgm:spPr/>
      <dgm:t>
        <a:bodyPr/>
        <a:lstStyle/>
        <a:p>
          <a:endParaRPr kumimoji="1" lang="ja-JP" altLang="en-US"/>
        </a:p>
      </dgm:t>
    </dgm:pt>
    <dgm:pt modelId="{94F80AFB-324D-4BB2-AA58-9B0CE3DB6C4F}" type="sibTrans" cxnId="{3629A633-693D-49C6-A06D-E7BF7276F1E9}">
      <dgm:prSet/>
      <dgm:spPr/>
      <dgm:t>
        <a:bodyPr/>
        <a:lstStyle/>
        <a:p>
          <a:endParaRPr kumimoji="1" lang="ja-JP" altLang="en-US"/>
        </a:p>
      </dgm:t>
    </dgm:pt>
    <dgm:pt modelId="{732E2A75-C78D-4CFB-AC37-8414AF80A47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違うカードが出た場合 → </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揃で得たコインも失う。</a:t>
          </a:r>
        </a:p>
      </dgm:t>
    </dgm:pt>
    <dgm:pt modelId="{7015868F-5325-496F-9974-42114EAE8A5C}" type="parTrans" cxnId="{A6E4DDAF-2A44-40F3-99BB-F72AE264AB1F}">
      <dgm:prSet/>
      <dgm:spPr/>
      <dgm:t>
        <a:bodyPr/>
        <a:lstStyle/>
        <a:p>
          <a:endParaRPr kumimoji="1" lang="ja-JP" altLang="en-US"/>
        </a:p>
      </dgm:t>
    </dgm:pt>
    <dgm:pt modelId="{7ED532CE-6AAD-42F4-A588-34BD065FB3E1}" type="sibTrans" cxnId="{A6E4DDAF-2A44-40F3-99BB-F72AE264AB1F}">
      <dgm:prSet/>
      <dgm:spPr/>
      <dgm:t>
        <a:bodyPr/>
        <a:lstStyle/>
        <a:p>
          <a:endParaRPr kumimoji="1" lang="ja-JP" altLang="en-US"/>
        </a:p>
      </dgm:t>
    </dgm:pt>
    <dgm:pt modelId="{D62B6E66-1F3E-4049-9BB5-E37FE8342E4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⑥倍率表</a:t>
          </a:r>
        </a:p>
      </dgm:t>
    </dgm:pt>
    <dgm:pt modelId="{F4760051-DA43-41CA-BE20-5A9DCDBD90C4}" type="parTrans" cxnId="{74B6E145-2D7B-4FD4-9E3F-F0B208366764}">
      <dgm:prSet/>
      <dgm:spPr/>
      <dgm:t>
        <a:bodyPr/>
        <a:lstStyle/>
        <a:p>
          <a:endParaRPr kumimoji="1" lang="ja-JP" altLang="en-US"/>
        </a:p>
      </dgm:t>
    </dgm:pt>
    <dgm:pt modelId="{17470E27-F239-457F-8A59-BE536A673FBF}" type="sibTrans" cxnId="{74B6E145-2D7B-4FD4-9E3F-F0B208366764}">
      <dgm:prSet/>
      <dgm:spPr/>
      <dgm:t>
        <a:bodyPr/>
        <a:lstStyle/>
        <a:p>
          <a:endParaRPr kumimoji="1" lang="ja-JP" altLang="en-US"/>
        </a:p>
      </dgm:t>
    </dgm:pt>
    <dgm:pt modelId="{0A273958-C293-4D43-8267-95B2739135A9}">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揃</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2945394D-BBBC-44F3-B991-4960CBAB2074}" type="parTrans" cxnId="{26D7A3A7-4A3C-40C3-9A1C-97D88A4D2062}">
      <dgm:prSet/>
      <dgm:spPr/>
      <dgm:t>
        <a:bodyPr/>
        <a:lstStyle/>
        <a:p>
          <a:endParaRPr kumimoji="1" lang="ja-JP" altLang="en-US"/>
        </a:p>
      </dgm:t>
    </dgm:pt>
    <dgm:pt modelId="{BFAEE354-E8DD-4FB7-813C-0D81BBC75EE4}" type="sibTrans" cxnId="{26D7A3A7-4A3C-40C3-9A1C-97D88A4D2062}">
      <dgm:prSet/>
      <dgm:spPr/>
      <dgm:t>
        <a:bodyPr/>
        <a:lstStyle/>
        <a:p>
          <a:endParaRPr kumimoji="1" lang="ja-JP" altLang="en-US"/>
        </a:p>
      </dgm:t>
    </dgm:pt>
    <dgm:pt modelId="{2E96B3F0-33F4-41E5-B359-E2FAB22AE2A7}">
      <dgm:prSet phldrT="[テキスト]" custT="1"/>
      <dgm:spPr/>
      <dgm:t>
        <a:bodyPr/>
        <a:lstStyle/>
        <a:p>
          <a:r>
            <a:rPr kumimoji="1" lang="en-US" altLang="ja-JP"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揃</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ja-JP"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ja-JP" sz="1200" dirty="0">
              <a:latin typeface="HGP創英角ｺﾞｼｯｸUB" panose="020B0900000000000000" pitchFamily="50" charset="-128"/>
              <a:ea typeface="HGP創英角ｺﾞｼｯｸUB" panose="020B0900000000000000" pitchFamily="50" charset="-128"/>
            </a:rPr>
            <a:t>9</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ja-JP" sz="1200" dirty="0">
              <a:latin typeface="HGP創英角ｺﾞｼｯｸUB" panose="020B0900000000000000" pitchFamily="50" charset="-128"/>
              <a:ea typeface="HGP創英角ｺﾞｼｯｸUB" panose="020B0900000000000000" pitchFamily="50" charset="-128"/>
            </a:rPr>
            <a:t>16</a:t>
          </a:r>
          <a:r>
            <a:rPr kumimoji="1" lang="ja-JP" altLang="en-US" sz="1200" dirty="0">
              <a:latin typeface="HGP創英角ｺﾞｼｯｸUB" panose="020B0900000000000000" pitchFamily="50" charset="-128"/>
              <a:ea typeface="HGP創英角ｺﾞｼｯｸUB" panose="020B0900000000000000" pitchFamily="50" charset="-128"/>
            </a:rPr>
            <a:t>倍</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ja-JP" sz="1200" dirty="0">
              <a:latin typeface="HGP創英角ｺﾞｼｯｸUB" panose="020B0900000000000000" pitchFamily="50" charset="-128"/>
              <a:ea typeface="HGP創英角ｺﾞｼｯｸUB" panose="020B0900000000000000" pitchFamily="50" charset="-128"/>
            </a:rPr>
            <a:t>36</a:t>
          </a:r>
          <a:r>
            <a:rPr kumimoji="1" lang="ja-JP" altLang="en-US" sz="1200" dirty="0">
              <a:latin typeface="HGP創英角ｺﾞｼｯｸUB" panose="020B0900000000000000" pitchFamily="50" charset="-128"/>
              <a:ea typeface="HGP創英角ｺﾞｼｯｸUB" panose="020B0900000000000000" pitchFamily="50" charset="-128"/>
            </a:rPr>
            <a:t>倍）</a:t>
          </a:r>
        </a:p>
      </dgm:t>
    </dgm:pt>
    <dgm:pt modelId="{5344F2E1-9657-4CC7-B4A8-74FE10FFB5CF}" type="parTrans" cxnId="{A9892532-8E2E-466E-BEFB-5749FD3D346A}">
      <dgm:prSet/>
      <dgm:spPr/>
      <dgm:t>
        <a:bodyPr/>
        <a:lstStyle/>
        <a:p>
          <a:endParaRPr kumimoji="1" lang="ja-JP" altLang="en-US"/>
        </a:p>
      </dgm:t>
    </dgm:pt>
    <dgm:pt modelId="{562D6246-AF66-435B-8C2B-A82BA99F3B7B}" type="sibTrans" cxnId="{A9892532-8E2E-466E-BEFB-5749FD3D346A}">
      <dgm:prSet/>
      <dgm:spPr/>
      <dgm:t>
        <a:bodyPr/>
        <a:lstStyle/>
        <a:p>
          <a:endParaRPr kumimoji="1" lang="ja-JP" altLang="en-US"/>
        </a:p>
      </dgm:t>
    </dgm:pt>
    <dgm:pt modelId="{D570BD1E-835A-4497-8B9F-F95AD11AEBD8}">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⑦勝敗</a:t>
          </a:r>
        </a:p>
      </dgm:t>
    </dgm:pt>
    <dgm:pt modelId="{CAED225B-B78C-438D-9BA7-46961A5EE362}" type="parTrans" cxnId="{2A42B935-FED6-4567-9C96-FC1833C90934}">
      <dgm:prSet/>
      <dgm:spPr/>
      <dgm:t>
        <a:bodyPr/>
        <a:lstStyle/>
        <a:p>
          <a:endParaRPr kumimoji="1" lang="ja-JP" altLang="en-US"/>
        </a:p>
      </dgm:t>
    </dgm:pt>
    <dgm:pt modelId="{F3D022CF-16FE-4D5B-8E2E-470958C5260E}" type="sibTrans" cxnId="{2A42B935-FED6-4567-9C96-FC1833C90934}">
      <dgm:prSet/>
      <dgm:spPr/>
      <dgm:t>
        <a:bodyPr/>
        <a:lstStyle/>
        <a:p>
          <a:endParaRPr kumimoji="1" lang="ja-JP" altLang="en-US"/>
        </a:p>
      </dgm:t>
    </dgm:pt>
    <dgm:pt modelId="{4F7669C3-161F-45F6-9027-D320D50AE05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ラウンド終了後、コインが増える人も減る人も出る。</a:t>
          </a:r>
        </a:p>
      </dgm:t>
    </dgm:pt>
    <dgm:pt modelId="{B63E2DA8-8578-419A-833E-496F0CE04884}" type="parTrans" cxnId="{5C455E1A-0E7E-4807-9566-3C771A88283F}">
      <dgm:prSet/>
      <dgm:spPr/>
      <dgm:t>
        <a:bodyPr/>
        <a:lstStyle/>
        <a:p>
          <a:endParaRPr kumimoji="1" lang="ja-JP" altLang="en-US"/>
        </a:p>
      </dgm:t>
    </dgm:pt>
    <dgm:pt modelId="{D6FF8FCB-2FE9-47D5-BB5A-67A02D10F0C7}" type="sibTrans" cxnId="{5C455E1A-0E7E-4807-9566-3C771A88283F}">
      <dgm:prSet/>
      <dgm:spPr/>
      <dgm:t>
        <a:bodyPr/>
        <a:lstStyle/>
        <a:p>
          <a:endParaRPr kumimoji="1" lang="ja-JP" altLang="en-US"/>
        </a:p>
      </dgm:t>
    </dgm:pt>
    <dgm:pt modelId="{AE5136AE-EF05-47A6-974C-CEA4E06CC63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24AEF81D-E55B-4C6F-8AC2-9014641EBEFD}" type="parTrans" cxnId="{AAE5D407-1975-4EC0-8783-E6E1BBAA6A28}">
      <dgm:prSet/>
      <dgm:spPr/>
      <dgm:t>
        <a:bodyPr/>
        <a:lstStyle/>
        <a:p>
          <a:endParaRPr kumimoji="1" lang="ja-JP" altLang="en-US"/>
        </a:p>
      </dgm:t>
    </dgm:pt>
    <dgm:pt modelId="{5EF4769B-9A7F-44A7-B81C-29D31DC659C5}" type="sibTrans" cxnId="{AAE5D407-1975-4EC0-8783-E6E1BBAA6A28}">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7">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7">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7">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7">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7">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7">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7">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7">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7">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7">
        <dgm:presLayoutVars>
          <dgm:bulletEnabled val="1"/>
        </dgm:presLayoutVars>
      </dgm:prSet>
      <dgm:spPr/>
    </dgm:pt>
    <dgm:pt modelId="{1B280187-B66F-4F69-B960-015DFE01858E}" type="pres">
      <dgm:prSet presAssocID="{4063D343-3341-4585-A904-91C8E095502D}" presName="sp" presStyleCnt="0"/>
      <dgm:spPr/>
    </dgm:pt>
    <dgm:pt modelId="{99D2130C-150A-4710-9E90-0B5D6F1C939D}" type="pres">
      <dgm:prSet presAssocID="{D62B6E66-1F3E-4049-9BB5-E37FE8342E4C}" presName="linNode" presStyleCnt="0"/>
      <dgm:spPr/>
    </dgm:pt>
    <dgm:pt modelId="{39AC400D-15D3-45C5-88B8-A4A69549793E}" type="pres">
      <dgm:prSet presAssocID="{D62B6E66-1F3E-4049-9BB5-E37FE8342E4C}" presName="parentText" presStyleLbl="node1" presStyleIdx="5" presStyleCnt="7">
        <dgm:presLayoutVars>
          <dgm:chMax val="1"/>
          <dgm:bulletEnabled val="1"/>
        </dgm:presLayoutVars>
      </dgm:prSet>
      <dgm:spPr/>
    </dgm:pt>
    <dgm:pt modelId="{B15640BE-9F9E-454D-92B6-B126F1E8CA5C}" type="pres">
      <dgm:prSet presAssocID="{D62B6E66-1F3E-4049-9BB5-E37FE8342E4C}" presName="descendantText" presStyleLbl="alignAccFollowNode1" presStyleIdx="5" presStyleCnt="7">
        <dgm:presLayoutVars>
          <dgm:bulletEnabled val="1"/>
        </dgm:presLayoutVars>
      </dgm:prSet>
      <dgm:spPr/>
    </dgm:pt>
    <dgm:pt modelId="{EB277EEC-25AA-4B53-8715-B1429CE96D6F}" type="pres">
      <dgm:prSet presAssocID="{17470E27-F239-457F-8A59-BE536A673FBF}" presName="sp" presStyleCnt="0"/>
      <dgm:spPr/>
    </dgm:pt>
    <dgm:pt modelId="{59C26187-9166-4517-863B-32D47EA71211}" type="pres">
      <dgm:prSet presAssocID="{D570BD1E-835A-4497-8B9F-F95AD11AEBD8}" presName="linNode" presStyleCnt="0"/>
      <dgm:spPr/>
    </dgm:pt>
    <dgm:pt modelId="{63056303-33D8-4C88-A8D2-C4F7A22153D4}" type="pres">
      <dgm:prSet presAssocID="{D570BD1E-835A-4497-8B9F-F95AD11AEBD8}" presName="parentText" presStyleLbl="node1" presStyleIdx="6" presStyleCnt="7">
        <dgm:presLayoutVars>
          <dgm:chMax val="1"/>
          <dgm:bulletEnabled val="1"/>
        </dgm:presLayoutVars>
      </dgm:prSet>
      <dgm:spPr/>
    </dgm:pt>
    <dgm:pt modelId="{BC6EE755-A2BC-479E-A58B-76F113444371}" type="pres">
      <dgm:prSet presAssocID="{D570BD1E-835A-4497-8B9F-F95AD11AEBD8}" presName="descendantText" presStyleLbl="alignAccFollowNode1" presStyleIdx="6" presStyleCnt="7">
        <dgm:presLayoutVars>
          <dgm:bulletEnabled val="1"/>
        </dgm:presLayoutVars>
      </dgm:prSet>
      <dgm:spPr/>
    </dgm:pt>
  </dgm:ptLst>
  <dgm:cxnLst>
    <dgm:cxn modelId="{9802F702-4A81-4F30-9E2C-20A0CE425554}" type="presOf" srcId="{D62B6E66-1F3E-4049-9BB5-E37FE8342E4C}" destId="{39AC400D-15D3-45C5-88B8-A4A69549793E}" srcOrd="0" destOrd="0" presId="urn:microsoft.com/office/officeart/2005/8/layout/vList5"/>
    <dgm:cxn modelId="{4861C006-1F60-4470-95D0-106CA793B093}" srcId="{C9868DC2-E259-4D44-994C-CB80E4AD7250}" destId="{657D9C87-663D-44AB-A756-27BA17B86967}" srcOrd="1" destOrd="0" parTransId="{BCF12C03-0817-485E-9519-29A0F8F03972}" sibTransId="{D2867D7C-117C-41BC-976A-B86DF765D04B}"/>
    <dgm:cxn modelId="{AAE5D407-1975-4EC0-8783-E6E1BBAA6A28}" srcId="{D570BD1E-835A-4497-8B9F-F95AD11AEBD8}" destId="{AE5136AE-EF05-47A6-974C-CEA4E06CC633}" srcOrd="1" destOrd="0" parTransId="{24AEF81D-E55B-4C6F-8AC2-9014641EBEFD}" sibTransId="{5EF4769B-9A7F-44A7-B81C-29D31DC659C5}"/>
    <dgm:cxn modelId="{5BBF8E0A-DF9B-4602-929C-EB86836BDD83}" type="presOf" srcId="{401C5635-7517-4464-8949-346554F28D65}" destId="{BCBE4B21-D868-4F8A-8DD9-F1676D63244C}" srcOrd="0" destOrd="0" presId="urn:microsoft.com/office/officeart/2005/8/layout/vList5"/>
    <dgm:cxn modelId="{D454520D-535D-47EA-BCA9-48F041A33923}" type="presOf" srcId="{C9868DC2-E259-4D44-994C-CB80E4AD7250}" destId="{CD022ACE-2BAA-4021-9339-545843A4D84A}" srcOrd="0" destOrd="0"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5C455E1A-0E7E-4807-9566-3C771A88283F}" srcId="{D570BD1E-835A-4497-8B9F-F95AD11AEBD8}" destId="{4F7669C3-161F-45F6-9027-D320D50AE05F}" srcOrd="0" destOrd="0" parTransId="{B63E2DA8-8578-419A-833E-496F0CE04884}" sibTransId="{D6FF8FCB-2FE9-47D5-BB5A-67A02D10F0C7}"/>
    <dgm:cxn modelId="{86C53E1D-A9A1-4399-8094-8B110E943BB4}" srcId="{4470202E-7437-49D4-9025-8F37F929E2BE}" destId="{7856BA01-9621-47C6-ABF6-5B9CDDA5DF10}" srcOrd="0" destOrd="0" parTransId="{5038CC47-5922-4781-B62F-4C183D98B8FC}" sibTransId="{B73AEFEE-6DF3-4161-A28C-7268C1EF44EF}"/>
    <dgm:cxn modelId="{795B4E21-A2A9-4625-8024-A549CA30606F}" type="presOf" srcId="{4A00CFC4-C251-4A26-A2A3-C46A552556CA}" destId="{F3D1930C-37B3-4D19-8327-8CF4C835A624}" srcOrd="0" destOrd="0" presId="urn:microsoft.com/office/officeart/2005/8/layout/vList5"/>
    <dgm:cxn modelId="{F75C9622-2E2D-4161-81C9-5A5BAFB98EFC}" srcId="{C9868DC2-E259-4D44-994C-CB80E4AD7250}" destId="{2A958845-39A1-4142-818C-7A7940FF9597}" srcOrd="0" destOrd="0" parTransId="{35476411-6373-421A-8DC7-19C715715171}" sibTransId="{C1B51760-6086-491F-9D85-9857CF96EB8D}"/>
    <dgm:cxn modelId="{E6D53129-EBF8-4B9D-86F4-A08ED50A5864}" type="presOf" srcId="{EB5CE7EE-44AD-4569-84B8-545F8FDD37F9}" destId="{02B12F4E-A6B3-4D87-8CC6-701A3163D4C2}" srcOrd="0" destOrd="1" presId="urn:microsoft.com/office/officeart/2005/8/layout/vList5"/>
    <dgm:cxn modelId="{2544B02D-F54F-4917-8A03-5052EAE477AF}" type="presOf" srcId="{04912A01-CF57-490A-B15A-B53145F27D81}" destId="{C068A923-E998-4B09-9E0D-26B706A9A602}"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A9892532-8E2E-466E-BEFB-5749FD3D346A}" srcId="{D62B6E66-1F3E-4049-9BB5-E37FE8342E4C}" destId="{2E96B3F0-33F4-41E5-B359-E2FAB22AE2A7}" srcOrd="1" destOrd="0" parTransId="{5344F2E1-9657-4CC7-B4A8-74FE10FFB5CF}" sibTransId="{562D6246-AF66-435B-8C2B-A82BA99F3B7B}"/>
    <dgm:cxn modelId="{3629A633-693D-49C6-A06D-E7BF7276F1E9}" srcId="{04912A01-CF57-490A-B15A-B53145F27D81}" destId="{EB5CE7EE-44AD-4569-84B8-545F8FDD37F9}" srcOrd="1" destOrd="0" parTransId="{B20DD5C2-165E-4D0E-B60A-3EF07A2C7D93}" sibTransId="{94F80AFB-324D-4BB2-AA58-9B0CE3DB6C4F}"/>
    <dgm:cxn modelId="{2A42B935-FED6-4567-9C96-FC1833C90934}" srcId="{C3C7F156-4380-4F89-B312-5EC89B4E3B2C}" destId="{D570BD1E-835A-4497-8B9F-F95AD11AEBD8}" srcOrd="6" destOrd="0" parTransId="{CAED225B-B78C-438D-9BA7-46961A5EE362}" sibTransId="{F3D022CF-16FE-4D5B-8E2E-470958C5260E}"/>
    <dgm:cxn modelId="{8D33B63B-035C-4931-85A4-42BE44AB9E09}" type="presOf" srcId="{2E96B3F0-33F4-41E5-B359-E2FAB22AE2A7}" destId="{B15640BE-9F9E-454D-92B6-B126F1E8CA5C}" srcOrd="0" destOrd="1" presId="urn:microsoft.com/office/officeart/2005/8/layout/vList5"/>
    <dgm:cxn modelId="{7225F73B-EF74-4692-AFA9-5D94014305B2}" type="presOf" srcId="{D570BD1E-835A-4497-8B9F-F95AD11AEBD8}" destId="{63056303-33D8-4C88-A8D2-C4F7A22153D4}"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74B6E145-2D7B-4FD4-9E3F-F0B208366764}" srcId="{C3C7F156-4380-4F89-B312-5EC89B4E3B2C}" destId="{D62B6E66-1F3E-4049-9BB5-E37FE8342E4C}" srcOrd="5" destOrd="0" parTransId="{F4760051-DA43-41CA-BE20-5A9DCDBD90C4}" sibTransId="{17470E27-F239-457F-8A59-BE536A673FBF}"/>
    <dgm:cxn modelId="{93710067-FB02-422E-BCBE-4C9F9712676F}" type="presOf" srcId="{AE5136AE-EF05-47A6-974C-CEA4E06CC633}" destId="{BC6EE755-A2BC-479E-A58B-76F113444371}" srcOrd="0" destOrd="1" presId="urn:microsoft.com/office/officeart/2005/8/layout/vList5"/>
    <dgm:cxn modelId="{7A541C4A-FE18-40E5-96EA-04A31C959EEA}" type="presOf" srcId="{15A4329C-77E5-4E3B-8ADD-9FD4B1409525}" destId="{9A74D9B9-83DC-4C3F-AFCB-3BA7B60E1BAF}"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75740755-1B21-4FB7-97E0-9304D0129CB0}" type="presOf" srcId="{4F7669C3-161F-45F6-9027-D320D50AE05F}" destId="{BC6EE755-A2BC-479E-A58B-76F113444371}"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8119F55-4B51-4384-88A6-7467FCB8AB6F}" srcId="{4470202E-7437-49D4-9025-8F37F929E2BE}" destId="{EADE9138-46B6-467F-818F-ADA96D3996E8}" srcOrd="1" destOrd="0" parTransId="{6522B370-3BC8-4D91-B476-C1A0E7C07EEA}" sibTransId="{54D1284E-8DEA-41D9-9B26-365ACFD633C5}"/>
    <dgm:cxn modelId="{7B92F084-6253-4D0F-9750-40654F81B5B3}" type="presOf" srcId="{4470202E-7437-49D4-9025-8F37F929E2BE}" destId="{5AE3EA51-DDEF-4AB0-88C6-E73F23700271}" srcOrd="0" destOrd="0" presId="urn:microsoft.com/office/officeart/2005/8/layout/vList5"/>
    <dgm:cxn modelId="{26D7A3A7-4A3C-40C3-9A1C-97D88A4D2062}" srcId="{D62B6E66-1F3E-4049-9BB5-E37FE8342E4C}" destId="{0A273958-C293-4D43-8267-95B2739135A9}" srcOrd="0" destOrd="0" parTransId="{2945394D-BBBC-44F3-B991-4960CBAB2074}" sibTransId="{BFAEE354-E8DD-4FB7-813C-0D81BBC75EE4}"/>
    <dgm:cxn modelId="{A6E4DDAF-2A44-40F3-99BB-F72AE264AB1F}" srcId="{4470202E-7437-49D4-9025-8F37F929E2BE}" destId="{732E2A75-C78D-4CFB-AC37-8414AF80A476}" srcOrd="2" destOrd="0" parTransId="{7015868F-5325-496F-9974-42114EAE8A5C}" sibTransId="{7ED532CE-6AAD-42F4-A588-34BD065FB3E1}"/>
    <dgm:cxn modelId="{2F559EB6-B237-4AD5-AE6D-B858CAAEC892}" type="presOf" srcId="{732E2A75-C78D-4CFB-AC37-8414AF80A476}" destId="{3B013F14-7FCF-44FA-A6BD-202303823ECF}" srcOrd="0" destOrd="2" presId="urn:microsoft.com/office/officeart/2005/8/layout/vList5"/>
    <dgm:cxn modelId="{811B04B8-312C-4EEE-A18F-578F5FB01D74}" type="presOf" srcId="{E72E2181-02DF-4975-8B8A-D0E64A7AC8C5}" destId="{02B12F4E-A6B3-4D87-8CC6-701A3163D4C2}" srcOrd="0" destOrd="0" presId="urn:microsoft.com/office/officeart/2005/8/layout/vList5"/>
    <dgm:cxn modelId="{AE64A4BF-066C-454B-A07E-844DB59F2BBE}" type="presOf" srcId="{EADE9138-46B6-467F-818F-ADA96D3996E8}" destId="{3B013F14-7FCF-44FA-A6BD-202303823ECF}" srcOrd="0" destOrd="1" presId="urn:microsoft.com/office/officeart/2005/8/layout/vList5"/>
    <dgm:cxn modelId="{CEBDBCC7-A472-4625-8115-4B62271584D2}" type="presOf" srcId="{657D9C87-663D-44AB-A756-27BA17B86967}" destId="{5782DCCF-5EF5-4395-A3AB-68240AB03061}" srcOrd="0" destOrd="1" presId="urn:microsoft.com/office/officeart/2005/8/layout/vList5"/>
    <dgm:cxn modelId="{26B2F3C9-319C-418B-8C48-D2E1F7985A88}" type="presOf" srcId="{0A273958-C293-4D43-8267-95B2739135A9}" destId="{B15640BE-9F9E-454D-92B6-B126F1E8CA5C}" srcOrd="0" destOrd="0" presId="urn:microsoft.com/office/officeart/2005/8/layout/vList5"/>
    <dgm:cxn modelId="{437F4BCF-1322-41EF-BB26-92ED4A8AE024}" srcId="{4A00CFC4-C251-4A26-A2A3-C46A552556CA}" destId="{0C6CDDD3-1203-4186-9A76-37F5D8DAF961}" srcOrd="1" destOrd="0" parTransId="{82E086CB-9688-40FD-92BF-788BCC17B262}" sibTransId="{0C477650-F2CB-457A-9AAB-C40E76B6B9F5}"/>
    <dgm:cxn modelId="{9664FFDC-E461-46E9-8114-DB787F5DB147}" type="presOf" srcId="{7856BA01-9621-47C6-ABF6-5B9CDDA5DF10}" destId="{3B013F14-7FCF-44FA-A6BD-202303823ECF}" srcOrd="0" destOrd="0"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618556F3-E661-4036-ABCA-DB5408345BC5}" type="presOf" srcId="{0C6CDDD3-1203-4186-9A76-37F5D8DAF961}" destId="{9A74D9B9-83DC-4C3F-AFCB-3BA7B60E1BAF}" srcOrd="0" destOrd="1" presId="urn:microsoft.com/office/officeart/2005/8/layout/vList5"/>
    <dgm:cxn modelId="{9260AEF8-8F7F-40B9-A52F-12ACD6329E30}" type="presOf" srcId="{2EB24768-D9D1-492F-B78F-9FBCC9C0B39E}" destId="{54800D0F-60F7-4DF2-B25C-1353F25490DA}" srcOrd="0" destOrd="0" presId="urn:microsoft.com/office/officeart/2005/8/layout/vList5"/>
    <dgm:cxn modelId="{CA4F3CFA-1AE3-4340-A2EE-6DC4935EC00C}" type="presOf" srcId="{2A958845-39A1-4142-818C-7A7940FF9597}" destId="{5782DCCF-5EF5-4395-A3AB-68240AB03061}" srcOrd="0" destOrd="0" presId="urn:microsoft.com/office/officeart/2005/8/layout/vList5"/>
    <dgm:cxn modelId="{FD07D27E-9E6A-488B-BB0F-D084B69EEEA6}" type="presParOf" srcId="{1F1B6D1A-3272-4E6F-81AA-C1C86E2498BB}" destId="{5C0A80A4-1295-4B0B-AAFF-6CDA29240091}" srcOrd="0" destOrd="0" presId="urn:microsoft.com/office/officeart/2005/8/layout/vList5"/>
    <dgm:cxn modelId="{24BC893D-EA1E-43EC-8FFD-BD0F39E22463}" type="presParOf" srcId="{5C0A80A4-1295-4B0B-AAFF-6CDA29240091}" destId="{F3D1930C-37B3-4D19-8327-8CF4C835A624}" srcOrd="0" destOrd="0" presId="urn:microsoft.com/office/officeart/2005/8/layout/vList5"/>
    <dgm:cxn modelId="{5445F7E6-75B8-4F39-AC03-9FB745FC54FF}" type="presParOf" srcId="{5C0A80A4-1295-4B0B-AAFF-6CDA29240091}" destId="{9A74D9B9-83DC-4C3F-AFCB-3BA7B60E1BAF}" srcOrd="1" destOrd="0" presId="urn:microsoft.com/office/officeart/2005/8/layout/vList5"/>
    <dgm:cxn modelId="{ED2D7294-D84C-4ABD-9DFC-060897D08BF0}" type="presParOf" srcId="{1F1B6D1A-3272-4E6F-81AA-C1C86E2498BB}" destId="{F29A0AD5-4F7D-4719-B724-261F12C9D753}" srcOrd="1" destOrd="0" presId="urn:microsoft.com/office/officeart/2005/8/layout/vList5"/>
    <dgm:cxn modelId="{C6485EB6-0090-419A-8249-6A5805724F7F}" type="presParOf" srcId="{1F1B6D1A-3272-4E6F-81AA-C1C86E2498BB}" destId="{D5FCE457-A9AB-4CA4-96F9-249CAC15D802}" srcOrd="2" destOrd="0" presId="urn:microsoft.com/office/officeart/2005/8/layout/vList5"/>
    <dgm:cxn modelId="{FBD6C06B-9F45-45FB-BCCF-AC13FCCDA193}" type="presParOf" srcId="{D5FCE457-A9AB-4CA4-96F9-249CAC15D802}" destId="{CD022ACE-2BAA-4021-9339-545843A4D84A}" srcOrd="0" destOrd="0" presId="urn:microsoft.com/office/officeart/2005/8/layout/vList5"/>
    <dgm:cxn modelId="{E54D2E24-1707-413E-9DC8-64ADACD77FAE}" type="presParOf" srcId="{D5FCE457-A9AB-4CA4-96F9-249CAC15D802}" destId="{5782DCCF-5EF5-4395-A3AB-68240AB03061}" srcOrd="1" destOrd="0" presId="urn:microsoft.com/office/officeart/2005/8/layout/vList5"/>
    <dgm:cxn modelId="{A3E6EAC0-E37C-4195-9673-008A2DB41942}" type="presParOf" srcId="{1F1B6D1A-3272-4E6F-81AA-C1C86E2498BB}" destId="{B6CD3DE0-A304-415B-89AA-FE104E37D91F}" srcOrd="3" destOrd="0" presId="urn:microsoft.com/office/officeart/2005/8/layout/vList5"/>
    <dgm:cxn modelId="{66C1D931-CED6-48E3-BA37-71BEE502D158}" type="presParOf" srcId="{1F1B6D1A-3272-4E6F-81AA-C1C86E2498BB}" destId="{1C85E231-FD88-4C93-B571-CFF412A5E304}" srcOrd="4" destOrd="0" presId="urn:microsoft.com/office/officeart/2005/8/layout/vList5"/>
    <dgm:cxn modelId="{91C3F47E-58CD-4514-8A6C-01B151964F88}" type="presParOf" srcId="{1C85E231-FD88-4C93-B571-CFF412A5E304}" destId="{BCBE4B21-D868-4F8A-8DD9-F1676D63244C}" srcOrd="0" destOrd="0" presId="urn:microsoft.com/office/officeart/2005/8/layout/vList5"/>
    <dgm:cxn modelId="{8C99DCF0-FBF9-457D-B07F-EA8D97CBAD70}" type="presParOf" srcId="{1C85E231-FD88-4C93-B571-CFF412A5E304}" destId="{54800D0F-60F7-4DF2-B25C-1353F25490DA}" srcOrd="1" destOrd="0" presId="urn:microsoft.com/office/officeart/2005/8/layout/vList5"/>
    <dgm:cxn modelId="{68B018A8-D248-4DE5-A0DD-3455A4C040D6}" type="presParOf" srcId="{1F1B6D1A-3272-4E6F-81AA-C1C86E2498BB}" destId="{7665B0EC-0592-49E2-97B1-C78AA0BDCA84}" srcOrd="5" destOrd="0" presId="urn:microsoft.com/office/officeart/2005/8/layout/vList5"/>
    <dgm:cxn modelId="{BE609D1A-8AFD-4A76-94B8-065C3423B200}" type="presParOf" srcId="{1F1B6D1A-3272-4E6F-81AA-C1C86E2498BB}" destId="{330452AB-4F12-4674-BCD2-A9AC2925226F}" srcOrd="6" destOrd="0" presId="urn:microsoft.com/office/officeart/2005/8/layout/vList5"/>
    <dgm:cxn modelId="{0FBE8C6D-AE54-4541-BD88-86C657FB5E0F}" type="presParOf" srcId="{330452AB-4F12-4674-BCD2-A9AC2925226F}" destId="{C068A923-E998-4B09-9E0D-26B706A9A602}" srcOrd="0" destOrd="0" presId="urn:microsoft.com/office/officeart/2005/8/layout/vList5"/>
    <dgm:cxn modelId="{D2D36B55-89D4-490B-971C-B1C9834DF427}" type="presParOf" srcId="{330452AB-4F12-4674-BCD2-A9AC2925226F}" destId="{02B12F4E-A6B3-4D87-8CC6-701A3163D4C2}" srcOrd="1" destOrd="0" presId="urn:microsoft.com/office/officeart/2005/8/layout/vList5"/>
    <dgm:cxn modelId="{B35A98DD-BF07-4A1F-BE4B-6400E5C4525C}" type="presParOf" srcId="{1F1B6D1A-3272-4E6F-81AA-C1C86E2498BB}" destId="{7D6E5297-8206-4747-82DF-F394764B8BB4}" srcOrd="7" destOrd="0" presId="urn:microsoft.com/office/officeart/2005/8/layout/vList5"/>
    <dgm:cxn modelId="{44C4B7AD-99DF-4A0E-BBF5-9AE00152EDC2}" type="presParOf" srcId="{1F1B6D1A-3272-4E6F-81AA-C1C86E2498BB}" destId="{0BC04F00-4BC7-4693-9775-828030018C3F}" srcOrd="8" destOrd="0" presId="urn:microsoft.com/office/officeart/2005/8/layout/vList5"/>
    <dgm:cxn modelId="{84C79599-A5D5-4B6F-9BB3-6052620BBABA}" type="presParOf" srcId="{0BC04F00-4BC7-4693-9775-828030018C3F}" destId="{5AE3EA51-DDEF-4AB0-88C6-E73F23700271}" srcOrd="0" destOrd="0" presId="urn:microsoft.com/office/officeart/2005/8/layout/vList5"/>
    <dgm:cxn modelId="{909A7DEF-FEEB-4463-9D3C-985A5236F945}" type="presParOf" srcId="{0BC04F00-4BC7-4693-9775-828030018C3F}" destId="{3B013F14-7FCF-44FA-A6BD-202303823ECF}" srcOrd="1" destOrd="0" presId="urn:microsoft.com/office/officeart/2005/8/layout/vList5"/>
    <dgm:cxn modelId="{A7497D24-9F43-43FC-A980-C481B1E4485E}" type="presParOf" srcId="{1F1B6D1A-3272-4E6F-81AA-C1C86E2498BB}" destId="{1B280187-B66F-4F69-B960-015DFE01858E}" srcOrd="9" destOrd="0" presId="urn:microsoft.com/office/officeart/2005/8/layout/vList5"/>
    <dgm:cxn modelId="{A9B1B6AE-D278-4408-896D-7549C98CB900}" type="presParOf" srcId="{1F1B6D1A-3272-4E6F-81AA-C1C86E2498BB}" destId="{99D2130C-150A-4710-9E90-0B5D6F1C939D}" srcOrd="10" destOrd="0" presId="urn:microsoft.com/office/officeart/2005/8/layout/vList5"/>
    <dgm:cxn modelId="{2DD7D1D3-DB2B-49DD-A092-EE24740AA031}" type="presParOf" srcId="{99D2130C-150A-4710-9E90-0B5D6F1C939D}" destId="{39AC400D-15D3-45C5-88B8-A4A69549793E}" srcOrd="0" destOrd="0" presId="urn:microsoft.com/office/officeart/2005/8/layout/vList5"/>
    <dgm:cxn modelId="{FF2B1692-52F0-42E6-842B-818EDAD0A669}" type="presParOf" srcId="{99D2130C-150A-4710-9E90-0B5D6F1C939D}" destId="{B15640BE-9F9E-454D-92B6-B126F1E8CA5C}" srcOrd="1" destOrd="0" presId="urn:microsoft.com/office/officeart/2005/8/layout/vList5"/>
    <dgm:cxn modelId="{609C25AD-C9AE-4B71-B4C0-3BB14C4EF52B}" type="presParOf" srcId="{1F1B6D1A-3272-4E6F-81AA-C1C86E2498BB}" destId="{EB277EEC-25AA-4B53-8715-B1429CE96D6F}" srcOrd="11" destOrd="0" presId="urn:microsoft.com/office/officeart/2005/8/layout/vList5"/>
    <dgm:cxn modelId="{C55EA91E-B28B-4A9D-B5EC-E45812F44EF6}" type="presParOf" srcId="{1F1B6D1A-3272-4E6F-81AA-C1C86E2498BB}" destId="{59C26187-9166-4517-863B-32D47EA71211}" srcOrd="12" destOrd="0" presId="urn:microsoft.com/office/officeart/2005/8/layout/vList5"/>
    <dgm:cxn modelId="{C51735BA-B356-4768-9158-55B68ACFBB14}" type="presParOf" srcId="{59C26187-9166-4517-863B-32D47EA71211}" destId="{63056303-33D8-4C88-A8D2-C4F7A22153D4}" srcOrd="0" destOrd="0" presId="urn:microsoft.com/office/officeart/2005/8/layout/vList5"/>
    <dgm:cxn modelId="{C7D57243-A664-40D5-9248-B65B94383558}" type="presParOf" srcId="{59C26187-9166-4517-863B-32D47EA71211}" destId="{BC6EE755-A2BC-479E-A58B-76F11344437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①使用カード</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a:t>
          </a:r>
          <a:r>
            <a:rPr kumimoji="1" lang="zh-TW" altLang="en-US" sz="2000" dirty="0">
              <a:latin typeface="HGP創英角ｺﾞｼｯｸUB" panose="020B0900000000000000" pitchFamily="50" charset="-128"/>
              <a:ea typeface="HGP創英角ｺﾞｼｯｸUB" panose="020B0900000000000000" pitchFamily="50" charset="-128"/>
            </a:rPr>
            <a:t>両替（交換）</a:t>
          </a:r>
          <a:endParaRPr kumimoji="1" lang="ja-JP" altLang="en-US" sz="2000" dirty="0">
            <a:latin typeface="HGP創英角ｺﾞｼｯｸUB" panose="020B0900000000000000" pitchFamily="50" charset="-128"/>
            <a:ea typeface="HGP創英角ｺﾞｼｯｸUB" panose="020B0900000000000000" pitchFamily="50" charset="-128"/>
          </a:endParaRP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⑤ゲーム終了条件</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カードを引く代わりに、手札と札場の桜カードを交換できる。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山札がなくなる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桜・松・竹・梅の計</a:t>
          </a:r>
          <a:r>
            <a:rPr kumimoji="1" lang="en-US" altLang="en-US" sz="1200" dirty="0">
              <a:latin typeface="HGP創英角ｺﾞｼｯｸUB" panose="020B0900000000000000" pitchFamily="50" charset="-128"/>
              <a:ea typeface="HGP創英角ｺﾞｼｯｸUB" panose="020B0900000000000000" pitchFamily="50" charset="-128"/>
            </a:rPr>
            <a:t>64</a:t>
          </a:r>
          <a:r>
            <a:rPr kumimoji="1" lang="ja-JP" altLang="en-US" sz="1200" dirty="0">
              <a:latin typeface="HGP創英角ｺﾞｼｯｸUB" panose="020B0900000000000000" pitchFamily="50" charset="-128"/>
              <a:ea typeface="HGP創英角ｺﾞｼｯｸUB" panose="020B0900000000000000" pitchFamily="50" charset="-128"/>
            </a:rPr>
            <a:t>枚を使用。</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③カードを引く</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endParaRPr kumimoji="1" lang="ja-JP" altLang="en-US" sz="1100" dirty="0">
            <a:latin typeface="HGP創英角ｺﾞｼｯｸUB" panose="020B0900000000000000" pitchFamily="50" charset="-128"/>
            <a:ea typeface="HGP創英角ｺﾞｼｯｸUB" panose="020B0900000000000000" pitchFamily="50" charset="-128"/>
          </a:endParaRP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じゃんけんで勝った人から順番にカードを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枚引く。</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ADE9138-46B6-467F-818F-ADA96D3996E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札場の桜カードがなくなる→ いずれかでゲーム終了。</a:t>
          </a:r>
        </a:p>
      </dgm:t>
    </dgm:pt>
    <dgm:pt modelId="{6522B370-3BC8-4D91-B476-C1A0E7C07EEA}" type="parTrans" cxnId="{B8119F55-4B51-4384-88A6-7467FCB8AB6F}">
      <dgm:prSet/>
      <dgm:spPr/>
      <dgm:t>
        <a:bodyPr/>
        <a:lstStyle/>
        <a:p>
          <a:endParaRPr kumimoji="1" lang="ja-JP" altLang="en-US"/>
        </a:p>
      </dgm:t>
    </dgm:pt>
    <dgm:pt modelId="{54D1284E-8DEA-41D9-9B26-365ACFD633C5}" type="sibTrans" cxnId="{B8119F55-4B51-4384-88A6-7467FCB8AB6F}">
      <dgm:prSet/>
      <dgm:spPr/>
      <dgm:t>
        <a:bodyPr/>
        <a:lstStyle/>
        <a:p>
          <a:endParaRPr kumimoji="1" lang="ja-JP" altLang="en-US"/>
        </a:p>
      </dgm:t>
    </dgm:pt>
    <dgm:pt modelId="{657D9C87-663D-44AB-A756-27BA17B8696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残りのカードをよく切り、山札を作る。</a:t>
          </a:r>
        </a:p>
      </dgm:t>
    </dgm:pt>
    <dgm:pt modelId="{BCF12C03-0817-485E-9519-29A0F8F03972}" type="parTrans" cxnId="{4861C006-1F60-4470-95D0-106CA793B093}">
      <dgm:prSet/>
      <dgm:spPr/>
      <dgm:t>
        <a:bodyPr/>
        <a:lstStyle/>
        <a:p>
          <a:endParaRPr kumimoji="1" lang="ja-JP" altLang="en-US"/>
        </a:p>
      </dgm:t>
    </dgm:pt>
    <dgm:pt modelId="{D2867D7C-117C-41BC-976A-B86DF765D04B}" type="sibTrans" cxnId="{4861C006-1F60-4470-95D0-106CA793B093}">
      <dgm:prSet/>
      <dgm:spPr/>
      <dgm:t>
        <a:bodyPr/>
        <a:lstStyle/>
        <a:p>
          <a:endParaRPr kumimoji="1" lang="ja-JP" altLang="en-US"/>
        </a:p>
      </dgm:t>
    </dgm:pt>
    <dgm:pt modelId="{EB5CE7EE-44AD-4569-84B8-545F8FDD37F9}">
      <dgm:prSet phldrT="[テキスト]" custT="1"/>
      <dgm:spPr/>
      <dgm:t>
        <a:bodyPr/>
        <a:lstStyle/>
        <a:p>
          <a:r>
            <a:rPr kumimoji="1" lang="ja-JP" altLang="ja-JP" sz="1100" dirty="0">
              <a:latin typeface="HGP創英角ｺﾞｼｯｸUB" panose="020B0900000000000000" pitchFamily="50" charset="-128"/>
              <a:ea typeface="HGP創英角ｺﾞｼｯｸUB" panose="020B0900000000000000" pitchFamily="50" charset="-128"/>
            </a:rPr>
            <a:t>カード価値</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梅→</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竹→</a:t>
          </a:r>
          <a:r>
            <a:rPr kumimoji="1" lang="en-US" altLang="ja-JP"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松→</a:t>
          </a:r>
          <a:r>
            <a:rPr kumimoji="1" lang="en-US" altLang="ja-JP" sz="1100" dirty="0">
              <a:latin typeface="HGP創英角ｺﾞｼｯｸUB" panose="020B0900000000000000" pitchFamily="50" charset="-128"/>
              <a:ea typeface="HGP創英角ｺﾞｼｯｸUB" panose="020B0900000000000000" pitchFamily="50" charset="-128"/>
            </a:rPr>
            <a:t>4</a:t>
          </a:r>
          <a:r>
            <a:rPr kumimoji="1" lang="ja-JP" altLang="en-US" sz="1100" dirty="0">
              <a:latin typeface="HGP創英角ｺﾞｼｯｸUB" panose="020B0900000000000000" pitchFamily="50" charset="-128"/>
              <a:ea typeface="HGP創英角ｺﾞｼｯｸUB" panose="020B0900000000000000" pitchFamily="50" charset="-128"/>
            </a:rPr>
            <a:t>点</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桜→</a:t>
          </a:r>
          <a:r>
            <a:rPr kumimoji="1" lang="en-US" altLang="ja-JP" sz="1100" dirty="0">
              <a:latin typeface="HGP創英角ｺﾞｼｯｸUB" panose="020B0900000000000000" pitchFamily="50" charset="-128"/>
              <a:ea typeface="HGP創英角ｺﾞｼｯｸUB" panose="020B0900000000000000" pitchFamily="50" charset="-128"/>
            </a:rPr>
            <a:t>6</a:t>
          </a:r>
          <a:r>
            <a:rPr kumimoji="1" lang="ja-JP" altLang="en-US" sz="1100" dirty="0">
              <a:latin typeface="HGP創英角ｺﾞｼｯｸUB" panose="020B0900000000000000" pitchFamily="50" charset="-128"/>
              <a:ea typeface="HGP創英角ｺﾞｼｯｸUB" panose="020B0900000000000000" pitchFamily="50" charset="-128"/>
            </a:rPr>
            <a:t>点）</a:t>
          </a:r>
        </a:p>
      </dgm:t>
    </dgm:pt>
    <dgm:pt modelId="{B20DD5C2-165E-4D0E-B60A-3EF07A2C7D93}" type="parTrans" cxnId="{3629A633-693D-49C6-A06D-E7BF7276F1E9}">
      <dgm:prSet/>
      <dgm:spPr/>
      <dgm:t>
        <a:bodyPr/>
        <a:lstStyle/>
        <a:p>
          <a:endParaRPr kumimoji="1" lang="ja-JP" altLang="en-US"/>
        </a:p>
      </dgm:t>
    </dgm:pt>
    <dgm:pt modelId="{94F80AFB-324D-4BB2-AA58-9B0CE3DB6C4F}" type="sibTrans" cxnId="{3629A633-693D-49C6-A06D-E7BF7276F1E9}">
      <dgm:prSet/>
      <dgm:spPr/>
      <dgm:t>
        <a:bodyPr/>
        <a:lstStyle/>
        <a:p>
          <a:endParaRPr kumimoji="1" lang="ja-JP" altLang="en-US"/>
        </a:p>
      </dgm:t>
    </dgm:pt>
    <dgm:pt modelId="{D62B6E66-1F3E-4049-9BB5-E37FE8342E4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⑥勝敗判定</a:t>
          </a:r>
        </a:p>
      </dgm:t>
    </dgm:pt>
    <dgm:pt modelId="{F4760051-DA43-41CA-BE20-5A9DCDBD90C4}" type="parTrans" cxnId="{74B6E145-2D7B-4FD4-9E3F-F0B208366764}">
      <dgm:prSet/>
      <dgm:spPr/>
      <dgm:t>
        <a:bodyPr/>
        <a:lstStyle/>
        <a:p>
          <a:endParaRPr kumimoji="1" lang="ja-JP" altLang="en-US"/>
        </a:p>
      </dgm:t>
    </dgm:pt>
    <dgm:pt modelId="{17470E27-F239-457F-8A59-BE536A673FBF}" type="sibTrans" cxnId="{74B6E145-2D7B-4FD4-9E3F-F0B208366764}">
      <dgm:prSet/>
      <dgm:spPr/>
      <dgm:t>
        <a:bodyPr/>
        <a:lstStyle/>
        <a:p>
          <a:endParaRPr kumimoji="1" lang="ja-JP" altLang="en-US"/>
        </a:p>
      </dgm:t>
    </dgm:pt>
    <dgm:pt modelId="{0A273958-C293-4D43-8267-95B2739135A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手札の桜カード枚数が最も多い人が勝者。</a:t>
          </a:r>
        </a:p>
      </dgm:t>
    </dgm:pt>
    <dgm:pt modelId="{2945394D-BBBC-44F3-B991-4960CBAB2074}" type="parTrans" cxnId="{26D7A3A7-4A3C-40C3-9A1C-97D88A4D2062}">
      <dgm:prSet/>
      <dgm:spPr/>
      <dgm:t>
        <a:bodyPr/>
        <a:lstStyle/>
        <a:p>
          <a:endParaRPr kumimoji="1" lang="ja-JP" altLang="en-US"/>
        </a:p>
      </dgm:t>
    </dgm:pt>
    <dgm:pt modelId="{BFAEE354-E8DD-4FB7-813C-0D81BBC75EE4}" type="sibTrans" cxnId="{26D7A3A7-4A3C-40C3-9A1C-97D88A4D2062}">
      <dgm:prSet/>
      <dgm:spPr/>
      <dgm:t>
        <a:bodyPr/>
        <a:lstStyle/>
        <a:p>
          <a:endParaRPr kumimoji="1" lang="ja-JP" altLang="en-US"/>
        </a:p>
      </dgm:t>
    </dgm:pt>
    <dgm:pt modelId="{6FC9AD1B-DF1A-4E04-AA2A-B2967AD7A44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ゲーム開始時に桜カード</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枚を抜き、札場に置いておく</a:t>
          </a:r>
        </a:p>
      </dgm:t>
    </dgm:pt>
    <dgm:pt modelId="{49E256FD-92F4-45C3-B722-2A92E1C126AD}" type="parTrans" cxnId="{49055589-A716-4DED-9B36-A55769B6C9B9}">
      <dgm:prSet/>
      <dgm:spPr/>
      <dgm:t>
        <a:bodyPr/>
        <a:lstStyle/>
        <a:p>
          <a:endParaRPr kumimoji="1" lang="ja-JP" altLang="en-US"/>
        </a:p>
      </dgm:t>
    </dgm:pt>
    <dgm:pt modelId="{F8E86C97-11A9-49AF-9A77-283566BBCCDE}" type="sibTrans" cxnId="{49055589-A716-4DED-9B36-A55769B6C9B9}">
      <dgm:prSet/>
      <dgm:spPr/>
      <dgm:t>
        <a:bodyPr/>
        <a:lstStyle/>
        <a:p>
          <a:endParaRPr kumimoji="1" lang="ja-JP" altLang="en-US"/>
        </a:p>
      </dgm:t>
    </dgm:pt>
    <dgm:pt modelId="{95A356F2-3689-4517-BC04-2449ECCD5DE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手札は最大</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枚まで。</a:t>
          </a:r>
        </a:p>
      </dgm:t>
    </dgm:pt>
    <dgm:pt modelId="{8FDFD017-78E8-4354-8C76-C645E9C66B49}" type="parTrans" cxnId="{3907BF67-4662-4BFB-BD8A-715201BBB294}">
      <dgm:prSet/>
      <dgm:spPr/>
      <dgm:t>
        <a:bodyPr/>
        <a:lstStyle/>
        <a:p>
          <a:endParaRPr kumimoji="1" lang="ja-JP" altLang="en-US"/>
        </a:p>
      </dgm:t>
    </dgm:pt>
    <dgm:pt modelId="{17817131-C906-44CE-AC3E-B8BC4F3CE953}" type="sibTrans" cxnId="{3907BF67-4662-4BFB-BD8A-715201BBB294}">
      <dgm:prSet/>
      <dgm:spPr/>
      <dgm:t>
        <a:bodyPr/>
        <a:lstStyle/>
        <a:p>
          <a:endParaRPr kumimoji="1" lang="ja-JP" altLang="en-US"/>
        </a:p>
      </dgm:t>
    </dgm:pt>
    <dgm:pt modelId="{CCA42558-4806-4BD2-8738-3E7F57D0B70D}">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枚以上引く場合は、手札を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枚捨ててから山札を引く。</a:t>
          </a:r>
        </a:p>
      </dgm:t>
    </dgm:pt>
    <dgm:pt modelId="{A059524D-9DCC-44D1-AA2D-6A7DBCD7A177}" type="parTrans" cxnId="{311FF2D4-648F-43AE-BF0A-5ABA7606D6FE}">
      <dgm:prSet/>
      <dgm:spPr/>
      <dgm:t>
        <a:bodyPr/>
        <a:lstStyle/>
        <a:p>
          <a:endParaRPr kumimoji="1" lang="ja-JP" altLang="en-US"/>
        </a:p>
      </dgm:t>
    </dgm:pt>
    <dgm:pt modelId="{E70AAE06-6318-48EA-9077-A06D2F11EE3C}" type="sibTrans" cxnId="{311FF2D4-648F-43AE-BF0A-5ABA7606D6FE}">
      <dgm:prSet/>
      <dgm:spPr/>
      <dgm:t>
        <a:bodyPr/>
        <a:lstStyle/>
        <a:p>
          <a:endParaRPr kumimoji="1" lang="ja-JP" altLang="en-US"/>
        </a:p>
      </dgm:t>
    </dgm:pt>
    <dgm:pt modelId="{C054AA0C-E99F-4798-8332-85EF7CCB7805}">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交換例（梅</a:t>
          </a:r>
          <a:r>
            <a:rPr kumimoji="1" lang="en-US" altLang="ja-JP"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枚→桜</a:t>
          </a:r>
          <a:r>
            <a:rPr kumimoji="1" lang="en-US" altLang="ja-JP"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梅</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枚→松</a:t>
          </a:r>
          <a:r>
            <a:rPr kumimoji="1" lang="en-US" altLang="ja-JP"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竹</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枚→桜</a:t>
          </a:r>
          <a:r>
            <a:rPr kumimoji="1" lang="en-US" altLang="ja-JP"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en-US" sz="1100" dirty="0">
              <a:latin typeface="HGP創英角ｺﾞｼｯｸUB" panose="020B0900000000000000" pitchFamily="50" charset="-128"/>
              <a:ea typeface="HGP創英角ｺﾞｼｯｸUB" panose="020B0900000000000000" pitchFamily="50" charset="-128"/>
            </a:rPr>
            <a:t>松</a:t>
          </a:r>
          <a:r>
            <a:rPr kumimoji="1" lang="en-US" altLang="ja-JP"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枚→桜</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枚）</a:t>
          </a:r>
        </a:p>
      </dgm:t>
    </dgm:pt>
    <dgm:pt modelId="{7A572253-6E0C-4734-B0C2-F33CD396504C}" type="parTrans" cxnId="{C3568D63-A50F-404D-BC7F-5650CD587295}">
      <dgm:prSet/>
      <dgm:spPr/>
      <dgm:t>
        <a:bodyPr/>
        <a:lstStyle/>
        <a:p>
          <a:endParaRPr kumimoji="1" lang="ja-JP" altLang="en-US"/>
        </a:p>
      </dgm:t>
    </dgm:pt>
    <dgm:pt modelId="{A3749B1E-3216-415A-819C-CD2E1E0CEEA4}" type="sibTrans" cxnId="{C3568D63-A50F-404D-BC7F-5650CD587295}">
      <dgm:prSet/>
      <dgm:spPr/>
      <dgm:t>
        <a:bodyPr/>
        <a:lstStyle/>
        <a:p>
          <a:endParaRPr kumimoji="1" lang="ja-JP" altLang="en-US"/>
        </a:p>
      </dgm:t>
    </dgm:pt>
    <dgm:pt modelId="{0502A7FE-DB58-4684-9B29-9CD1D66748C1}">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両替は「同じ枚数同士」でしか成立しない。</a:t>
          </a:r>
        </a:p>
      </dgm:t>
    </dgm:pt>
    <dgm:pt modelId="{D225DA2B-4274-4E2E-87AA-1795691CD1C2}" type="parTrans" cxnId="{72D988EB-E7DD-4C73-9E34-31D7E52F7E96}">
      <dgm:prSet/>
      <dgm:spPr/>
      <dgm:t>
        <a:bodyPr/>
        <a:lstStyle/>
        <a:p>
          <a:endParaRPr kumimoji="1" lang="ja-JP" altLang="en-US"/>
        </a:p>
      </dgm:t>
    </dgm:pt>
    <dgm:pt modelId="{06909FCB-015E-4D85-8652-53A5156654C6}" type="sibTrans" cxnId="{72D988EB-E7DD-4C73-9E34-31D7E52F7E96}">
      <dgm:prSet/>
      <dgm:spPr/>
      <dgm:t>
        <a:bodyPr/>
        <a:lstStyle/>
        <a:p>
          <a:endParaRPr kumimoji="1" lang="ja-JP" altLang="en-US"/>
        </a:p>
      </dgm:t>
    </dgm:pt>
    <dgm:pt modelId="{5E0BE57C-AA67-4C60-A039-F4803814F6B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桜枚数が同じ場合</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en-US" sz="1200" dirty="0">
              <a:latin typeface="HGP創英角ｺﾞｼｯｸUB" panose="020B0900000000000000" pitchFamily="50" charset="-128"/>
              <a:ea typeface="HGP創英角ｺﾞｼｯｸUB" panose="020B0900000000000000" pitchFamily="50" charset="-128"/>
            </a:rPr>
            <a:t>❶松の枚数が多い人が勝ち</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en-US" sz="1200" dirty="0">
              <a:latin typeface="HGP創英角ｺﾞｼｯｸUB" panose="020B0900000000000000" pitchFamily="50" charset="-128"/>
              <a:ea typeface="HGP創英角ｺﾞｼｯｸUB" panose="020B0900000000000000" pitchFamily="50" charset="-128"/>
            </a:rPr>
            <a:t>❷松も同じなら竹の枚数が多い人が勝ち</a:t>
          </a:r>
          <a:br>
            <a:rPr kumimoji="1" lang="en-US" altLang="ja-JP" sz="1200" dirty="0">
              <a:latin typeface="HGP創英角ｺﾞｼｯｸUB" panose="020B0900000000000000" pitchFamily="50" charset="-128"/>
              <a:ea typeface="HGP創英角ｺﾞｼｯｸUB" panose="020B0900000000000000" pitchFamily="50" charset="-128"/>
            </a:rPr>
          </a:br>
          <a:r>
            <a:rPr kumimoji="1" lang="ja-JP" altLang="en-US" sz="1200" dirty="0">
              <a:latin typeface="HGP創英角ｺﾞｼｯｸUB" panose="020B0900000000000000" pitchFamily="50" charset="-128"/>
              <a:ea typeface="HGP創英角ｺﾞｼｯｸUB" panose="020B0900000000000000" pitchFamily="50" charset="-128"/>
            </a:rPr>
            <a:t>❸竹も同じなら梅の枚数が多い人が勝ち</a:t>
          </a:r>
        </a:p>
      </dgm:t>
    </dgm:pt>
    <dgm:pt modelId="{D30B3111-E99E-485A-B907-32702F9B645C}" type="parTrans" cxnId="{BD8FF5FF-7A58-44A6-A402-732215A9BC6E}">
      <dgm:prSet/>
      <dgm:spPr/>
      <dgm:t>
        <a:bodyPr/>
        <a:lstStyle/>
        <a:p>
          <a:endParaRPr kumimoji="1" lang="ja-JP" altLang="en-US"/>
        </a:p>
      </dgm:t>
    </dgm:pt>
    <dgm:pt modelId="{EE841CA3-0FAE-4D26-9C9D-5D6E07FD4D63}" type="sibTrans" cxnId="{BD8FF5FF-7A58-44A6-A402-732215A9BC6E}">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6">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6">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6">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6">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6">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6">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6">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6">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6">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6">
        <dgm:presLayoutVars>
          <dgm:bulletEnabled val="1"/>
        </dgm:presLayoutVars>
      </dgm:prSet>
      <dgm:spPr/>
    </dgm:pt>
    <dgm:pt modelId="{1B280187-B66F-4F69-B960-015DFE01858E}" type="pres">
      <dgm:prSet presAssocID="{4063D343-3341-4585-A904-91C8E095502D}" presName="sp" presStyleCnt="0"/>
      <dgm:spPr/>
    </dgm:pt>
    <dgm:pt modelId="{99D2130C-150A-4710-9E90-0B5D6F1C939D}" type="pres">
      <dgm:prSet presAssocID="{D62B6E66-1F3E-4049-9BB5-E37FE8342E4C}" presName="linNode" presStyleCnt="0"/>
      <dgm:spPr/>
    </dgm:pt>
    <dgm:pt modelId="{39AC400D-15D3-45C5-88B8-A4A69549793E}" type="pres">
      <dgm:prSet presAssocID="{D62B6E66-1F3E-4049-9BB5-E37FE8342E4C}" presName="parentText" presStyleLbl="node1" presStyleIdx="5" presStyleCnt="6">
        <dgm:presLayoutVars>
          <dgm:chMax val="1"/>
          <dgm:bulletEnabled val="1"/>
        </dgm:presLayoutVars>
      </dgm:prSet>
      <dgm:spPr/>
    </dgm:pt>
    <dgm:pt modelId="{B15640BE-9F9E-454D-92B6-B126F1E8CA5C}" type="pres">
      <dgm:prSet presAssocID="{D62B6E66-1F3E-4049-9BB5-E37FE8342E4C}" presName="descendantText" presStyleLbl="alignAccFollowNode1" presStyleIdx="5" presStyleCnt="6">
        <dgm:presLayoutVars>
          <dgm:bulletEnabled val="1"/>
        </dgm:presLayoutVars>
      </dgm:prSet>
      <dgm:spPr/>
    </dgm:pt>
  </dgm:ptLst>
  <dgm:cxnLst>
    <dgm:cxn modelId="{9802F702-4A81-4F30-9E2C-20A0CE425554}" type="presOf" srcId="{D62B6E66-1F3E-4049-9BB5-E37FE8342E4C}" destId="{39AC400D-15D3-45C5-88B8-A4A69549793E}" srcOrd="0" destOrd="0" presId="urn:microsoft.com/office/officeart/2005/8/layout/vList5"/>
    <dgm:cxn modelId="{4861C006-1F60-4470-95D0-106CA793B093}" srcId="{C9868DC2-E259-4D44-994C-CB80E4AD7250}" destId="{657D9C87-663D-44AB-A756-27BA17B86967}" srcOrd="1" destOrd="0" parTransId="{BCF12C03-0817-485E-9519-29A0F8F03972}" sibTransId="{D2867D7C-117C-41BC-976A-B86DF765D04B}"/>
    <dgm:cxn modelId="{5BBF8E0A-DF9B-4602-929C-EB86836BDD83}" type="presOf" srcId="{401C5635-7517-4464-8949-346554F28D65}" destId="{BCBE4B21-D868-4F8A-8DD9-F1676D63244C}" srcOrd="0" destOrd="0" presId="urn:microsoft.com/office/officeart/2005/8/layout/vList5"/>
    <dgm:cxn modelId="{D454520D-535D-47EA-BCA9-48F041A33923}" type="presOf" srcId="{C9868DC2-E259-4D44-994C-CB80E4AD7250}" destId="{CD022ACE-2BAA-4021-9339-545843A4D84A}" srcOrd="0" destOrd="0"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795B4E21-A2A9-4625-8024-A549CA30606F}" type="presOf" srcId="{4A00CFC4-C251-4A26-A2A3-C46A552556CA}" destId="{F3D1930C-37B3-4D19-8327-8CF4C835A624}" srcOrd="0" destOrd="0" presId="urn:microsoft.com/office/officeart/2005/8/layout/vList5"/>
    <dgm:cxn modelId="{F75C9622-2E2D-4161-81C9-5A5BAFB98EFC}" srcId="{C9868DC2-E259-4D44-994C-CB80E4AD7250}" destId="{2A958845-39A1-4142-818C-7A7940FF9597}" srcOrd="0" destOrd="0" parTransId="{35476411-6373-421A-8DC7-19C715715171}" sibTransId="{C1B51760-6086-491F-9D85-9857CF96EB8D}"/>
    <dgm:cxn modelId="{26EAD927-8D29-4B58-A4DD-7C0F9447A5A7}" type="presOf" srcId="{6FC9AD1B-DF1A-4E04-AA2A-B2967AD7A44C}" destId="{9A74D9B9-83DC-4C3F-AFCB-3BA7B60E1BAF}" srcOrd="0" destOrd="1" presId="urn:microsoft.com/office/officeart/2005/8/layout/vList5"/>
    <dgm:cxn modelId="{E6D53129-EBF8-4B9D-86F4-A08ED50A5864}" type="presOf" srcId="{EB5CE7EE-44AD-4569-84B8-545F8FDD37F9}" destId="{02B12F4E-A6B3-4D87-8CC6-701A3163D4C2}" srcOrd="0" destOrd="1" presId="urn:microsoft.com/office/officeart/2005/8/layout/vList5"/>
    <dgm:cxn modelId="{2544B02D-F54F-4917-8A03-5052EAE477AF}" type="presOf" srcId="{04912A01-CF57-490A-B15A-B53145F27D81}" destId="{C068A923-E998-4B09-9E0D-26B706A9A602}"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3629A633-693D-49C6-A06D-E7BF7276F1E9}" srcId="{04912A01-CF57-490A-B15A-B53145F27D81}" destId="{EB5CE7EE-44AD-4569-84B8-545F8FDD37F9}" srcOrd="1" destOrd="0" parTransId="{B20DD5C2-165E-4D0E-B60A-3EF07A2C7D93}" sibTransId="{94F80AFB-324D-4BB2-AA58-9B0CE3DB6C4F}"/>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C3568D63-A50F-404D-BC7F-5650CD587295}" srcId="{04912A01-CF57-490A-B15A-B53145F27D81}" destId="{C054AA0C-E99F-4798-8332-85EF7CCB7805}" srcOrd="2" destOrd="0" parTransId="{7A572253-6E0C-4734-B0C2-F33CD396504C}" sibTransId="{A3749B1E-3216-415A-819C-CD2E1E0CEEA4}"/>
    <dgm:cxn modelId="{74B6E145-2D7B-4FD4-9E3F-F0B208366764}" srcId="{C3C7F156-4380-4F89-B312-5EC89B4E3B2C}" destId="{D62B6E66-1F3E-4049-9BB5-E37FE8342E4C}" srcOrd="5" destOrd="0" parTransId="{F4760051-DA43-41CA-BE20-5A9DCDBD90C4}" sibTransId="{17470E27-F239-457F-8A59-BE536A673FBF}"/>
    <dgm:cxn modelId="{3907BF67-4662-4BFB-BD8A-715201BBB294}" srcId="{401C5635-7517-4464-8949-346554F28D65}" destId="{95A356F2-3689-4517-BC04-2449ECCD5DEE}" srcOrd="1" destOrd="0" parTransId="{8FDFD017-78E8-4354-8C76-C645E9C66B49}" sibTransId="{17817131-C906-44CE-AC3E-B8BC4F3CE953}"/>
    <dgm:cxn modelId="{7A541C4A-FE18-40E5-96EA-04A31C959EEA}" type="presOf" srcId="{15A4329C-77E5-4E3B-8ADD-9FD4B1409525}" destId="{9A74D9B9-83DC-4C3F-AFCB-3BA7B60E1BAF}"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8119F55-4B51-4384-88A6-7467FCB8AB6F}" srcId="{4470202E-7437-49D4-9025-8F37F929E2BE}" destId="{EADE9138-46B6-467F-818F-ADA96D3996E8}" srcOrd="1" destOrd="0" parTransId="{6522B370-3BC8-4D91-B476-C1A0E7C07EEA}" sibTransId="{54D1284E-8DEA-41D9-9B26-365ACFD633C5}"/>
    <dgm:cxn modelId="{E2AF6076-3D68-4543-9DAD-63E25C8535B5}" type="presOf" srcId="{95A356F2-3689-4517-BC04-2449ECCD5DEE}" destId="{54800D0F-60F7-4DF2-B25C-1353F25490DA}" srcOrd="0" destOrd="1" presId="urn:microsoft.com/office/officeart/2005/8/layout/vList5"/>
    <dgm:cxn modelId="{54ADEC7E-E59C-44A6-B3B9-B07DBB490737}" type="presOf" srcId="{C054AA0C-E99F-4798-8332-85EF7CCB7805}" destId="{02B12F4E-A6B3-4D87-8CC6-701A3163D4C2}" srcOrd="0" destOrd="2" presId="urn:microsoft.com/office/officeart/2005/8/layout/vList5"/>
    <dgm:cxn modelId="{7B92F084-6253-4D0F-9750-40654F81B5B3}" type="presOf" srcId="{4470202E-7437-49D4-9025-8F37F929E2BE}" destId="{5AE3EA51-DDEF-4AB0-88C6-E73F23700271}" srcOrd="0" destOrd="0" presId="urn:microsoft.com/office/officeart/2005/8/layout/vList5"/>
    <dgm:cxn modelId="{49055589-A716-4DED-9B36-A55769B6C9B9}" srcId="{4A00CFC4-C251-4A26-A2A3-C46A552556CA}" destId="{6FC9AD1B-DF1A-4E04-AA2A-B2967AD7A44C}" srcOrd="1" destOrd="0" parTransId="{49E256FD-92F4-45C3-B722-2A92E1C126AD}" sibTransId="{F8E86C97-11A9-49AF-9A77-283566BBCCDE}"/>
    <dgm:cxn modelId="{3121D38A-7612-42F0-A003-C332C7455C17}" type="presOf" srcId="{0502A7FE-DB58-4684-9B29-9CD1D66748C1}" destId="{02B12F4E-A6B3-4D87-8CC6-701A3163D4C2}" srcOrd="0" destOrd="3" presId="urn:microsoft.com/office/officeart/2005/8/layout/vList5"/>
    <dgm:cxn modelId="{3D67C09B-7521-4F1B-99D1-4E33BA4F99AD}" type="presOf" srcId="{CCA42558-4806-4BD2-8738-3E7F57D0B70D}" destId="{54800D0F-60F7-4DF2-B25C-1353F25490DA}" srcOrd="0" destOrd="2" presId="urn:microsoft.com/office/officeart/2005/8/layout/vList5"/>
    <dgm:cxn modelId="{26D7A3A7-4A3C-40C3-9A1C-97D88A4D2062}" srcId="{D62B6E66-1F3E-4049-9BB5-E37FE8342E4C}" destId="{0A273958-C293-4D43-8267-95B2739135A9}" srcOrd="0" destOrd="0" parTransId="{2945394D-BBBC-44F3-B991-4960CBAB2074}" sibTransId="{BFAEE354-E8DD-4FB7-813C-0D81BBC75EE4}"/>
    <dgm:cxn modelId="{811B04B8-312C-4EEE-A18F-578F5FB01D74}" type="presOf" srcId="{E72E2181-02DF-4975-8B8A-D0E64A7AC8C5}" destId="{02B12F4E-A6B3-4D87-8CC6-701A3163D4C2}" srcOrd="0" destOrd="0" presId="urn:microsoft.com/office/officeart/2005/8/layout/vList5"/>
    <dgm:cxn modelId="{AE64A4BF-066C-454B-A07E-844DB59F2BBE}" type="presOf" srcId="{EADE9138-46B6-467F-818F-ADA96D3996E8}" destId="{3B013F14-7FCF-44FA-A6BD-202303823ECF}" srcOrd="0" destOrd="1" presId="urn:microsoft.com/office/officeart/2005/8/layout/vList5"/>
    <dgm:cxn modelId="{80DE4DC1-75C5-4ECB-86FC-9975BBA3DF45}" type="presOf" srcId="{5E0BE57C-AA67-4C60-A039-F4803814F6B8}" destId="{B15640BE-9F9E-454D-92B6-B126F1E8CA5C}" srcOrd="0" destOrd="1" presId="urn:microsoft.com/office/officeart/2005/8/layout/vList5"/>
    <dgm:cxn modelId="{CEBDBCC7-A472-4625-8115-4B62271584D2}" type="presOf" srcId="{657D9C87-663D-44AB-A756-27BA17B86967}" destId="{5782DCCF-5EF5-4395-A3AB-68240AB03061}" srcOrd="0" destOrd="1" presId="urn:microsoft.com/office/officeart/2005/8/layout/vList5"/>
    <dgm:cxn modelId="{26B2F3C9-319C-418B-8C48-D2E1F7985A88}" type="presOf" srcId="{0A273958-C293-4D43-8267-95B2739135A9}" destId="{B15640BE-9F9E-454D-92B6-B126F1E8CA5C}" srcOrd="0" destOrd="0" presId="urn:microsoft.com/office/officeart/2005/8/layout/vList5"/>
    <dgm:cxn modelId="{311FF2D4-648F-43AE-BF0A-5ABA7606D6FE}" srcId="{401C5635-7517-4464-8949-346554F28D65}" destId="{CCA42558-4806-4BD2-8738-3E7F57D0B70D}" srcOrd="2" destOrd="0" parTransId="{A059524D-9DCC-44D1-AA2D-6A7DBCD7A177}" sibTransId="{E70AAE06-6318-48EA-9077-A06D2F11EE3C}"/>
    <dgm:cxn modelId="{9664FFDC-E461-46E9-8114-DB787F5DB147}" type="presOf" srcId="{7856BA01-9621-47C6-ABF6-5B9CDDA5DF10}" destId="{3B013F14-7FCF-44FA-A6BD-202303823ECF}" srcOrd="0" destOrd="0"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72D988EB-E7DD-4C73-9E34-31D7E52F7E96}" srcId="{04912A01-CF57-490A-B15A-B53145F27D81}" destId="{0502A7FE-DB58-4684-9B29-9CD1D66748C1}" srcOrd="3" destOrd="0" parTransId="{D225DA2B-4274-4E2E-87AA-1795691CD1C2}" sibTransId="{06909FCB-015E-4D85-8652-53A5156654C6}"/>
    <dgm:cxn modelId="{9260AEF8-8F7F-40B9-A52F-12ACD6329E30}" type="presOf" srcId="{2EB24768-D9D1-492F-B78F-9FBCC9C0B39E}" destId="{54800D0F-60F7-4DF2-B25C-1353F25490DA}" srcOrd="0" destOrd="0" presId="urn:microsoft.com/office/officeart/2005/8/layout/vList5"/>
    <dgm:cxn modelId="{CA4F3CFA-1AE3-4340-A2EE-6DC4935EC00C}" type="presOf" srcId="{2A958845-39A1-4142-818C-7A7940FF9597}" destId="{5782DCCF-5EF5-4395-A3AB-68240AB03061}" srcOrd="0" destOrd="0" presId="urn:microsoft.com/office/officeart/2005/8/layout/vList5"/>
    <dgm:cxn modelId="{BD8FF5FF-7A58-44A6-A402-732215A9BC6E}" srcId="{D62B6E66-1F3E-4049-9BB5-E37FE8342E4C}" destId="{5E0BE57C-AA67-4C60-A039-F4803814F6B8}" srcOrd="1" destOrd="0" parTransId="{D30B3111-E99E-485A-B907-32702F9B645C}" sibTransId="{EE841CA3-0FAE-4D26-9C9D-5D6E07FD4D63}"/>
    <dgm:cxn modelId="{FD07D27E-9E6A-488B-BB0F-D084B69EEEA6}" type="presParOf" srcId="{1F1B6D1A-3272-4E6F-81AA-C1C86E2498BB}" destId="{5C0A80A4-1295-4B0B-AAFF-6CDA29240091}" srcOrd="0" destOrd="0" presId="urn:microsoft.com/office/officeart/2005/8/layout/vList5"/>
    <dgm:cxn modelId="{24BC893D-EA1E-43EC-8FFD-BD0F39E22463}" type="presParOf" srcId="{5C0A80A4-1295-4B0B-AAFF-6CDA29240091}" destId="{F3D1930C-37B3-4D19-8327-8CF4C835A624}" srcOrd="0" destOrd="0" presId="urn:microsoft.com/office/officeart/2005/8/layout/vList5"/>
    <dgm:cxn modelId="{5445F7E6-75B8-4F39-AC03-9FB745FC54FF}" type="presParOf" srcId="{5C0A80A4-1295-4B0B-AAFF-6CDA29240091}" destId="{9A74D9B9-83DC-4C3F-AFCB-3BA7B60E1BAF}" srcOrd="1" destOrd="0" presId="urn:microsoft.com/office/officeart/2005/8/layout/vList5"/>
    <dgm:cxn modelId="{ED2D7294-D84C-4ABD-9DFC-060897D08BF0}" type="presParOf" srcId="{1F1B6D1A-3272-4E6F-81AA-C1C86E2498BB}" destId="{F29A0AD5-4F7D-4719-B724-261F12C9D753}" srcOrd="1" destOrd="0" presId="urn:microsoft.com/office/officeart/2005/8/layout/vList5"/>
    <dgm:cxn modelId="{C6485EB6-0090-419A-8249-6A5805724F7F}" type="presParOf" srcId="{1F1B6D1A-3272-4E6F-81AA-C1C86E2498BB}" destId="{D5FCE457-A9AB-4CA4-96F9-249CAC15D802}" srcOrd="2" destOrd="0" presId="urn:microsoft.com/office/officeart/2005/8/layout/vList5"/>
    <dgm:cxn modelId="{FBD6C06B-9F45-45FB-BCCF-AC13FCCDA193}" type="presParOf" srcId="{D5FCE457-A9AB-4CA4-96F9-249CAC15D802}" destId="{CD022ACE-2BAA-4021-9339-545843A4D84A}" srcOrd="0" destOrd="0" presId="urn:microsoft.com/office/officeart/2005/8/layout/vList5"/>
    <dgm:cxn modelId="{E54D2E24-1707-413E-9DC8-64ADACD77FAE}" type="presParOf" srcId="{D5FCE457-A9AB-4CA4-96F9-249CAC15D802}" destId="{5782DCCF-5EF5-4395-A3AB-68240AB03061}" srcOrd="1" destOrd="0" presId="urn:microsoft.com/office/officeart/2005/8/layout/vList5"/>
    <dgm:cxn modelId="{A3E6EAC0-E37C-4195-9673-008A2DB41942}" type="presParOf" srcId="{1F1B6D1A-3272-4E6F-81AA-C1C86E2498BB}" destId="{B6CD3DE0-A304-415B-89AA-FE104E37D91F}" srcOrd="3" destOrd="0" presId="urn:microsoft.com/office/officeart/2005/8/layout/vList5"/>
    <dgm:cxn modelId="{66C1D931-CED6-48E3-BA37-71BEE502D158}" type="presParOf" srcId="{1F1B6D1A-3272-4E6F-81AA-C1C86E2498BB}" destId="{1C85E231-FD88-4C93-B571-CFF412A5E304}" srcOrd="4" destOrd="0" presId="urn:microsoft.com/office/officeart/2005/8/layout/vList5"/>
    <dgm:cxn modelId="{91C3F47E-58CD-4514-8A6C-01B151964F88}" type="presParOf" srcId="{1C85E231-FD88-4C93-B571-CFF412A5E304}" destId="{BCBE4B21-D868-4F8A-8DD9-F1676D63244C}" srcOrd="0" destOrd="0" presId="urn:microsoft.com/office/officeart/2005/8/layout/vList5"/>
    <dgm:cxn modelId="{8C99DCF0-FBF9-457D-B07F-EA8D97CBAD70}" type="presParOf" srcId="{1C85E231-FD88-4C93-B571-CFF412A5E304}" destId="{54800D0F-60F7-4DF2-B25C-1353F25490DA}" srcOrd="1" destOrd="0" presId="urn:microsoft.com/office/officeart/2005/8/layout/vList5"/>
    <dgm:cxn modelId="{68B018A8-D248-4DE5-A0DD-3455A4C040D6}" type="presParOf" srcId="{1F1B6D1A-3272-4E6F-81AA-C1C86E2498BB}" destId="{7665B0EC-0592-49E2-97B1-C78AA0BDCA84}" srcOrd="5" destOrd="0" presId="urn:microsoft.com/office/officeart/2005/8/layout/vList5"/>
    <dgm:cxn modelId="{BE609D1A-8AFD-4A76-94B8-065C3423B200}" type="presParOf" srcId="{1F1B6D1A-3272-4E6F-81AA-C1C86E2498BB}" destId="{330452AB-4F12-4674-BCD2-A9AC2925226F}" srcOrd="6" destOrd="0" presId="urn:microsoft.com/office/officeart/2005/8/layout/vList5"/>
    <dgm:cxn modelId="{0FBE8C6D-AE54-4541-BD88-86C657FB5E0F}" type="presParOf" srcId="{330452AB-4F12-4674-BCD2-A9AC2925226F}" destId="{C068A923-E998-4B09-9E0D-26B706A9A602}" srcOrd="0" destOrd="0" presId="urn:microsoft.com/office/officeart/2005/8/layout/vList5"/>
    <dgm:cxn modelId="{D2D36B55-89D4-490B-971C-B1C9834DF427}" type="presParOf" srcId="{330452AB-4F12-4674-BCD2-A9AC2925226F}" destId="{02B12F4E-A6B3-4D87-8CC6-701A3163D4C2}" srcOrd="1" destOrd="0" presId="urn:microsoft.com/office/officeart/2005/8/layout/vList5"/>
    <dgm:cxn modelId="{B35A98DD-BF07-4A1F-BE4B-6400E5C4525C}" type="presParOf" srcId="{1F1B6D1A-3272-4E6F-81AA-C1C86E2498BB}" destId="{7D6E5297-8206-4747-82DF-F394764B8BB4}" srcOrd="7" destOrd="0" presId="urn:microsoft.com/office/officeart/2005/8/layout/vList5"/>
    <dgm:cxn modelId="{44C4B7AD-99DF-4A0E-BBF5-9AE00152EDC2}" type="presParOf" srcId="{1F1B6D1A-3272-4E6F-81AA-C1C86E2498BB}" destId="{0BC04F00-4BC7-4693-9775-828030018C3F}" srcOrd="8" destOrd="0" presId="urn:microsoft.com/office/officeart/2005/8/layout/vList5"/>
    <dgm:cxn modelId="{84C79599-A5D5-4B6F-9BB3-6052620BBABA}" type="presParOf" srcId="{0BC04F00-4BC7-4693-9775-828030018C3F}" destId="{5AE3EA51-DDEF-4AB0-88C6-E73F23700271}" srcOrd="0" destOrd="0" presId="urn:microsoft.com/office/officeart/2005/8/layout/vList5"/>
    <dgm:cxn modelId="{909A7DEF-FEEB-4463-9D3C-985A5236F945}" type="presParOf" srcId="{0BC04F00-4BC7-4693-9775-828030018C3F}" destId="{3B013F14-7FCF-44FA-A6BD-202303823ECF}" srcOrd="1" destOrd="0" presId="urn:microsoft.com/office/officeart/2005/8/layout/vList5"/>
    <dgm:cxn modelId="{A7497D24-9F43-43FC-A980-C481B1E4485E}" type="presParOf" srcId="{1F1B6D1A-3272-4E6F-81AA-C1C86E2498BB}" destId="{1B280187-B66F-4F69-B960-015DFE01858E}" srcOrd="9" destOrd="0" presId="urn:microsoft.com/office/officeart/2005/8/layout/vList5"/>
    <dgm:cxn modelId="{A9B1B6AE-D278-4408-896D-7549C98CB900}" type="presParOf" srcId="{1F1B6D1A-3272-4E6F-81AA-C1C86E2498BB}" destId="{99D2130C-150A-4710-9E90-0B5D6F1C939D}" srcOrd="10" destOrd="0" presId="urn:microsoft.com/office/officeart/2005/8/layout/vList5"/>
    <dgm:cxn modelId="{2DD7D1D3-DB2B-49DD-A092-EE24740AA031}" type="presParOf" srcId="{99D2130C-150A-4710-9E90-0B5D6F1C939D}" destId="{39AC400D-15D3-45C5-88B8-A4A69549793E}" srcOrd="0" destOrd="0" presId="urn:microsoft.com/office/officeart/2005/8/layout/vList5"/>
    <dgm:cxn modelId="{FF2B1692-52F0-42E6-842B-818EDAD0A669}" type="presParOf" srcId="{99D2130C-150A-4710-9E90-0B5D6F1C939D}" destId="{B15640BE-9F9E-454D-92B6-B126F1E8CA5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②カードを出す</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順番</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④格の定義</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⑥リセット条件</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枚数が少ないカードほど格が高い。</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zh-TW" altLang="en-US" sz="1200" dirty="0">
              <a:latin typeface="HGP創英角ｺﾞｼｯｸUB" panose="020B0900000000000000" pitchFamily="50" charset="-128"/>
              <a:ea typeface="HGP創英角ｺﾞｼｯｸUB" panose="020B0900000000000000" pitchFamily="50" charset="-128"/>
            </a:rPr>
            <a:t>順位：桜 ＞ 松 ＞ 竹 ＞ 梅</a:t>
          </a:r>
          <a:r>
            <a:rPr kumimoji="1" lang="ja-JP" altLang="en-US" sz="1200" dirty="0">
              <a:latin typeface="HGP創英角ｺﾞｼｯｸUB" panose="020B0900000000000000" pitchFamily="50" charset="-128"/>
              <a:ea typeface="HGP創英角ｺﾞｼｯｸUB" panose="020B0900000000000000" pitchFamily="50" charset="-128"/>
            </a:rPr>
            <a:t>。</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867E7D2-38EC-4117-8047-030C86C89E8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⑤出せない場合</a:t>
          </a:r>
        </a:p>
      </dgm:t>
    </dgm:pt>
    <dgm:pt modelId="{6A3F5241-C7C6-46D8-923F-7D50774C9781}" type="par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811AE58-926F-4CDC-AB77-B748F5DAE249}" type="sib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DDFFCCD-C680-48AA-B124-25CF8DB202A6}">
      <dgm:prSet phldrT="[テキスト]" custT="1"/>
      <dgm:spPr/>
      <dgm:t>
        <a:bodyPr/>
        <a:lstStyle/>
        <a:p>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6386AFE1-A724-454F-BBDE-792E6E4B5A7A}" type="parTrans" cxnId="{242EE1AF-8886-4F8B-BCE7-A00EE7B525D9}">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E2DC126-8A10-4DA1-B38A-F29C21DAF8E3}" type="sibTrans" cxnId="{242EE1AF-8886-4F8B-BCE7-A00EE7B525D9}">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出す権利が最後にカードを出した人まで戻った場合、場をリセット。</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人以下の場合：各プレイヤーに</a:t>
          </a:r>
          <a:r>
            <a:rPr kumimoji="1" lang="en-US" altLang="en-US" sz="1200" dirty="0">
              <a:latin typeface="HGP創英角ｺﾞｼｯｸUB" panose="020B0900000000000000" pitchFamily="50" charset="-128"/>
              <a:ea typeface="HGP創英角ｺﾞｼｯｸUB" panose="020B0900000000000000" pitchFamily="50" charset="-128"/>
            </a:rPr>
            <a:t>16</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97CA7C66-B544-48A5-9950-C56520CA7CB3}">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人以上の場合：各プレイヤーに</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B904D098-BD02-41CA-9917-99F4E9556184}" type="parTrans" cxnId="{77D7C5AC-FCBB-4110-B52D-CA04B95D166C}">
      <dgm:prSet/>
      <dgm:spPr/>
      <dgm:t>
        <a:bodyPr/>
        <a:lstStyle/>
        <a:p>
          <a:endParaRPr kumimoji="1" lang="ja-JP" altLang="en-US" sz="1200"/>
        </a:p>
      </dgm:t>
    </dgm:pt>
    <dgm:pt modelId="{07610A3C-7B30-43DE-9B94-E1AD7EC43CE7}" type="sibTrans" cxnId="{77D7C5AC-FCBB-4110-B52D-CA04B95D166C}">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③カードの出し方</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前回の勝者からスタート。</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同じ種類のカード：前の人が出した枚数より</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枚多く出す。</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3C45EB2-CE53-40C2-9F1D-FF0BA207BD6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格上のカード：同じ枚数を出す。</a:t>
          </a:r>
        </a:p>
      </dgm:t>
    </dgm:pt>
    <dgm:pt modelId="{CD519CE3-A066-4BAF-B2CC-8BD1AC1246A9}" type="parTrans" cxnId="{EB2C0D82-779F-442D-9200-EA8BE93B9AB4}">
      <dgm:prSet/>
      <dgm:spPr/>
      <dgm:t>
        <a:bodyPr/>
        <a:lstStyle/>
        <a:p>
          <a:endParaRPr kumimoji="1" lang="ja-JP" altLang="en-US" sz="1200"/>
        </a:p>
      </dgm:t>
    </dgm:pt>
    <dgm:pt modelId="{6C9ACEA3-3E05-4822-AB2D-0A8A6A71A276}" type="sibTrans" cxnId="{EB2C0D82-779F-442D-9200-EA8BE93B9AB4}">
      <dgm:prSet/>
      <dgm:spPr/>
      <dgm:t>
        <a:bodyPr/>
        <a:lstStyle/>
        <a:p>
          <a:endParaRPr kumimoji="1" lang="ja-JP" altLang="en-US" sz="1200"/>
        </a:p>
      </dgm:t>
    </dgm:pt>
    <dgm:pt modelId="{DCD90108-A055-4754-B453-E66AFAA9F91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パスを宣言し、出す権利が右隣へ移る。</a:t>
          </a:r>
        </a:p>
      </dgm:t>
    </dgm:pt>
    <dgm:pt modelId="{0E3DCD17-9EF7-4193-AA16-D5C8EFA4358B}" type="parTrans" cxnId="{E084BAB1-0ECA-48EB-98EF-1333F6575D5B}">
      <dgm:prSet/>
      <dgm:spPr/>
      <dgm:t>
        <a:bodyPr/>
        <a:lstStyle/>
        <a:p>
          <a:endParaRPr kumimoji="1" lang="ja-JP" altLang="en-US" sz="1200"/>
        </a:p>
      </dgm:t>
    </dgm:pt>
    <dgm:pt modelId="{C71E0E74-FFF7-4E26-910D-996D4224590A}" type="sibTrans" cxnId="{E084BAB1-0ECA-48EB-98EF-1333F6575D5B}">
      <dgm:prSet/>
      <dgm:spPr/>
      <dgm:t>
        <a:bodyPr/>
        <a:lstStyle/>
        <a:p>
          <a:endParaRPr kumimoji="1" lang="ja-JP" altLang="en-US" sz="1200"/>
        </a:p>
      </dgm:t>
    </dgm:pt>
    <dgm:pt modelId="{7902E4DA-5B73-42D2-8793-903013635C6D}">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以降は時計回りにカードを出す。</a:t>
          </a:r>
        </a:p>
      </dgm:t>
    </dgm:pt>
    <dgm:pt modelId="{7E961005-F010-4007-9365-BCD41FD993F6}" type="parTrans" cxnId="{E9662F11-347D-474C-871F-2BEE889B00C7}">
      <dgm:prSet/>
      <dgm:spPr/>
      <dgm:t>
        <a:bodyPr/>
        <a:lstStyle/>
        <a:p>
          <a:endParaRPr kumimoji="1" lang="ja-JP" altLang="en-US"/>
        </a:p>
      </dgm:t>
    </dgm:pt>
    <dgm:pt modelId="{55B9F2EC-0C67-428F-8A48-A7C8CA3A7B0B}" type="sibTrans" cxnId="{E9662F11-347D-474C-871F-2BEE889B00C7}">
      <dgm:prSet/>
      <dgm:spPr/>
      <dgm:t>
        <a:bodyPr/>
        <a:lstStyle/>
        <a:p>
          <a:endParaRPr kumimoji="1" lang="ja-JP" altLang="en-US"/>
        </a:p>
      </dgm:t>
    </dgm:pt>
    <dgm:pt modelId="{E2CB11B6-2F3F-4B56-9C03-1F1F9604B38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新たに</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枚目からカードを出し直す。</a:t>
          </a:r>
        </a:p>
      </dgm:t>
    </dgm:pt>
    <dgm:pt modelId="{A062E0D4-740B-4547-B1F0-3D842C3D3F9F}" type="parTrans" cxnId="{EBC7E1DD-8F37-4F31-A0EC-AC62E299A7A8}">
      <dgm:prSet/>
      <dgm:spPr/>
      <dgm:t>
        <a:bodyPr/>
        <a:lstStyle/>
        <a:p>
          <a:endParaRPr kumimoji="1" lang="ja-JP" altLang="en-US"/>
        </a:p>
      </dgm:t>
    </dgm:pt>
    <dgm:pt modelId="{6B262BE8-CD96-4BD6-B8D4-90496298BA63}" type="sibTrans" cxnId="{EBC7E1DD-8F37-4F31-A0EC-AC62E299A7A8}">
      <dgm:prSet/>
      <dgm:spPr/>
      <dgm:t>
        <a:bodyPr/>
        <a:lstStyle/>
        <a:p>
          <a:endParaRPr kumimoji="1" lang="ja-JP" altLang="en-US"/>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⑦勝敗</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最終的に手札をすべてなくしたプレイヤーが勝者。</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F4154F42-4A44-4A41-B5CD-412AA26A399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追加ルールを導入することで、さらに多彩な遊び方が可能。</a:t>
          </a:r>
        </a:p>
      </dgm:t>
    </dgm:pt>
    <dgm:pt modelId="{F6A7F656-D4D6-4E6A-92FB-D7D98E89845F}" type="parTrans" cxnId="{6D63CE5B-2A7D-4ED8-8DA8-0F52287A76AB}">
      <dgm:prSet/>
      <dgm:spPr/>
      <dgm:t>
        <a:bodyPr/>
        <a:lstStyle/>
        <a:p>
          <a:endParaRPr kumimoji="1" lang="ja-JP" altLang="en-US"/>
        </a:p>
      </dgm:t>
    </dgm:pt>
    <dgm:pt modelId="{6C8ED1B7-1D38-49D7-8EF9-623F15B3AC5E}" type="sibTrans" cxnId="{6D63CE5B-2A7D-4ED8-8DA8-0F52287A76AB}">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7">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7">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7">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7">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7">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7">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7">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7">
        <dgm:presLayoutVars>
          <dgm:bulletEnabled val="1"/>
        </dgm:presLayoutVars>
      </dgm:prSet>
      <dgm:spPr/>
    </dgm:pt>
    <dgm:pt modelId="{7D6E5297-8206-4747-82DF-F394764B8BB4}" type="pres">
      <dgm:prSet presAssocID="{177A4B66-4A86-4A7C-BB43-7B02ED2168AA}" presName="sp" presStyleCnt="0"/>
      <dgm:spPr/>
    </dgm:pt>
    <dgm:pt modelId="{9CA885E9-1700-4D67-8C8E-6C7D863ABE71}" type="pres">
      <dgm:prSet presAssocID="{D867E7D2-38EC-4117-8047-030C86C89E8C}" presName="linNode" presStyleCnt="0"/>
      <dgm:spPr/>
    </dgm:pt>
    <dgm:pt modelId="{D21FE2C1-10C2-4817-A706-103F66BCB59A}" type="pres">
      <dgm:prSet presAssocID="{D867E7D2-38EC-4117-8047-030C86C89E8C}" presName="parentText" presStyleLbl="node1" presStyleIdx="4" presStyleCnt="7">
        <dgm:presLayoutVars>
          <dgm:chMax val="1"/>
          <dgm:bulletEnabled val="1"/>
        </dgm:presLayoutVars>
      </dgm:prSet>
      <dgm:spPr/>
    </dgm:pt>
    <dgm:pt modelId="{96A8E867-9369-467D-9ECC-EF2A43CB2491}" type="pres">
      <dgm:prSet presAssocID="{D867E7D2-38EC-4117-8047-030C86C89E8C}" presName="descendantText" presStyleLbl="alignAccFollowNode1" presStyleIdx="4" presStyleCnt="7">
        <dgm:presLayoutVars>
          <dgm:bulletEnabled val="1"/>
        </dgm:presLayoutVars>
      </dgm:prSet>
      <dgm:spPr/>
    </dgm:pt>
    <dgm:pt modelId="{51BE7767-1398-4138-B8DE-879BE76A3E26}" type="pres">
      <dgm:prSet presAssocID="{B811AE58-926F-4CDC-AB77-B748F5DAE249}"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5" presStyleCnt="7">
        <dgm:presLayoutVars>
          <dgm:chMax val="1"/>
          <dgm:bulletEnabled val="1"/>
        </dgm:presLayoutVars>
      </dgm:prSet>
      <dgm:spPr/>
    </dgm:pt>
    <dgm:pt modelId="{3B013F14-7FCF-44FA-A6BD-202303823ECF}" type="pres">
      <dgm:prSet presAssocID="{4470202E-7437-49D4-9025-8F37F929E2BE}" presName="descendantText" presStyleLbl="alignAccFollowNode1" presStyleIdx="5" presStyleCnt="7">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6" presStyleCnt="7">
        <dgm:presLayoutVars>
          <dgm:chMax val="1"/>
          <dgm:bulletEnabled val="1"/>
        </dgm:presLayoutVars>
      </dgm:prSet>
      <dgm:spPr/>
    </dgm:pt>
    <dgm:pt modelId="{11E427BC-2CF9-49B2-BF25-11DA1AE5E565}" type="pres">
      <dgm:prSet presAssocID="{C2E8C4AE-535A-4818-BADA-3E9928543E71}" presName="descendantText" presStyleLbl="alignAccFollowNode1" presStyleIdx="6" presStyleCnt="7">
        <dgm:presLayoutVars>
          <dgm:bulletEnabled val="1"/>
        </dgm:presLayoutVars>
      </dgm:prSet>
      <dgm:spPr/>
    </dgm:pt>
  </dgm:ptLst>
  <dgm:cxnLst>
    <dgm:cxn modelId="{1627EC01-27E3-4E3C-8554-F07866601C7A}" srcId="{C3C7F156-4380-4F89-B312-5EC89B4E3B2C}" destId="{C2E8C4AE-535A-4818-BADA-3E9928543E71}" srcOrd="6" destOrd="0" parTransId="{A42E0AE6-0CC2-459B-84C0-7EFBDB5DAC72}" sibTransId="{37D92E93-7DD6-4EE2-93A3-1E548868B9B2}"/>
    <dgm:cxn modelId="{DE926503-D7F5-4869-B0FB-4D5CA03F779C}" type="presOf" srcId="{04912A01-CF57-490A-B15A-B53145F27D81}" destId="{C068A923-E998-4B09-9E0D-26B706A9A602}" srcOrd="0" destOrd="0" presId="urn:microsoft.com/office/officeart/2005/8/layout/vList5"/>
    <dgm:cxn modelId="{E9662F11-347D-474C-871F-2BEE889B00C7}" srcId="{C9868DC2-E259-4D44-994C-CB80E4AD7250}" destId="{7902E4DA-5B73-42D2-8793-903013635C6D}" srcOrd="1" destOrd="0" parTransId="{7E961005-F010-4007-9365-BCD41FD993F6}" sibTransId="{55B9F2EC-0C67-428F-8A48-A7C8CA3A7B0B}"/>
    <dgm:cxn modelId="{2E605616-976D-4C8E-B7CE-E211CD10EFA4}" type="presOf" srcId="{15A4329C-77E5-4E3B-8ADD-9FD4B1409525}" destId="{9A74D9B9-83DC-4C3F-AFCB-3BA7B60E1BAF}" srcOrd="0" destOrd="0"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6D8E131C-397C-4300-9B60-E83C031308B3}" type="presOf" srcId="{E72E2181-02DF-4975-8B8A-D0E64A7AC8C5}" destId="{02B12F4E-A6B3-4D87-8CC6-701A3163D4C2}" srcOrd="0" destOrd="0"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1A23B91E-AEA5-4CD9-A7D3-8E1716664C8C}" type="presOf" srcId="{C9868DC2-E259-4D44-994C-CB80E4AD7250}" destId="{CD022ACE-2BAA-4021-9339-545843A4D84A}" srcOrd="0" destOrd="0" presId="urn:microsoft.com/office/officeart/2005/8/layout/vList5"/>
    <dgm:cxn modelId="{F75C9622-2E2D-4161-81C9-5A5BAFB98EFC}" srcId="{C9868DC2-E259-4D44-994C-CB80E4AD7250}" destId="{2A958845-39A1-4142-818C-7A7940FF9597}" srcOrd="0" destOrd="0" parTransId="{35476411-6373-421A-8DC7-19C715715171}" sibTransId="{C1B51760-6086-491F-9D85-9857CF96EB8D}"/>
    <dgm:cxn modelId="{EAE2C824-BDEE-4CC4-AD37-7640A56E26EC}" type="presOf" srcId="{7DDFFCCD-C680-48AA-B124-25CF8DB202A6}" destId="{96A8E867-9369-467D-9ECC-EF2A43CB2491}"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59E21E3D-A25C-4A95-A4E9-C02AEB58391B}" type="presOf" srcId="{2EB24768-D9D1-492F-B78F-9FBCC9C0B39E}" destId="{54800D0F-60F7-4DF2-B25C-1353F25490DA}" srcOrd="0" destOrd="0" presId="urn:microsoft.com/office/officeart/2005/8/layout/vList5"/>
    <dgm:cxn modelId="{660AB93D-D45F-4AEA-A86F-0DFF9E570E28}" type="presOf" srcId="{401C5635-7517-4464-8949-346554F28D65}" destId="{BCBE4B21-D868-4F8A-8DD9-F1676D63244C}" srcOrd="0" destOrd="0" presId="urn:microsoft.com/office/officeart/2005/8/layout/vList5"/>
    <dgm:cxn modelId="{958C4F40-4FF3-48D6-AA73-D66A2E50A3FC}" type="presOf" srcId="{97CA7C66-B544-48A5-9950-C56520CA7CB3}" destId="{9A74D9B9-83DC-4C3F-AFCB-3BA7B60E1BAF}" srcOrd="0" destOrd="1" presId="urn:microsoft.com/office/officeart/2005/8/layout/vList5"/>
    <dgm:cxn modelId="{6D63CE5B-2A7D-4ED8-8DA8-0F52287A76AB}" srcId="{C2E8C4AE-535A-4818-BADA-3E9928543E71}" destId="{F4154F42-4A44-4A41-B5CD-412AA26A399C}" srcOrd="1" destOrd="0" parTransId="{F6A7F656-D4D6-4E6A-92FB-D7D98E89845F}" sibTransId="{6C8ED1B7-1D38-49D7-8EF9-623F15B3AC5E}"/>
    <dgm:cxn modelId="{A86F3C62-34DD-47AA-8339-D4413E180561}" srcId="{C3C7F156-4380-4F89-B312-5EC89B4E3B2C}" destId="{4470202E-7437-49D4-9025-8F37F929E2BE}" srcOrd="5"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76318747-AB09-44E0-AE3E-4AA50651AEC0}" type="presOf" srcId="{4470202E-7437-49D4-9025-8F37F929E2BE}" destId="{5AE3EA51-DDEF-4AB0-88C6-E73F23700271}"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FB5C8D55-74AE-41F9-86DA-8FD2C7AE1248}" type="presOf" srcId="{F4154F42-4A44-4A41-B5CD-412AA26A399C}" destId="{11E427BC-2CF9-49B2-BF25-11DA1AE5E565}" srcOrd="0" destOrd="1" presId="urn:microsoft.com/office/officeart/2005/8/layout/vList5"/>
    <dgm:cxn modelId="{BC0E8B57-57A4-49FA-992A-4494B23C03D3}" type="presOf" srcId="{4A00CFC4-C251-4A26-A2A3-C46A552556CA}" destId="{F3D1930C-37B3-4D19-8327-8CF4C835A624}" srcOrd="0" destOrd="0" presId="urn:microsoft.com/office/officeart/2005/8/layout/vList5"/>
    <dgm:cxn modelId="{EB2C0D82-779F-442D-9200-EA8BE93B9AB4}" srcId="{401C5635-7517-4464-8949-346554F28D65}" destId="{13C45EB2-CE53-40C2-9F1D-FF0BA207BD66}" srcOrd="1" destOrd="0" parTransId="{CD519CE3-A066-4BAF-B2CC-8BD1AC1246A9}" sibTransId="{6C9ACEA3-3E05-4822-AB2D-0A8A6A71A276}"/>
    <dgm:cxn modelId="{F78A1287-67DA-4F03-8E69-4B881301344A}" type="presOf" srcId="{7902E4DA-5B73-42D2-8793-903013635C6D}" destId="{5782DCCF-5EF5-4395-A3AB-68240AB03061}" srcOrd="0" destOrd="1" presId="urn:microsoft.com/office/officeart/2005/8/layout/vList5"/>
    <dgm:cxn modelId="{9972C892-8239-49FD-9ECB-8EFD6B5B6A3C}" type="presOf" srcId="{13C45EB2-CE53-40C2-9F1D-FF0BA207BD66}" destId="{54800D0F-60F7-4DF2-B25C-1353F25490DA}" srcOrd="0" destOrd="1" presId="urn:microsoft.com/office/officeart/2005/8/layout/vList5"/>
    <dgm:cxn modelId="{AA74A393-EB39-4C2B-9DAF-9BCC5067FD3A}" type="presOf" srcId="{C2E8C4AE-535A-4818-BADA-3E9928543E71}" destId="{BB65E686-0682-4677-893E-1653623EE37A}" srcOrd="0" destOrd="0" presId="urn:microsoft.com/office/officeart/2005/8/layout/vList5"/>
    <dgm:cxn modelId="{EADFB693-1B7C-471E-8EFB-6C2624606DE2}" type="presOf" srcId="{D867E7D2-38EC-4117-8047-030C86C89E8C}" destId="{D21FE2C1-10C2-4817-A706-103F66BCB59A}" srcOrd="0" destOrd="0" presId="urn:microsoft.com/office/officeart/2005/8/layout/vList5"/>
    <dgm:cxn modelId="{B4A2B7A9-479C-43EA-81AF-A466206B7F4D}" srcId="{C3C7F156-4380-4F89-B312-5EC89B4E3B2C}" destId="{D867E7D2-38EC-4117-8047-030C86C89E8C}" srcOrd="4" destOrd="0" parTransId="{6A3F5241-C7C6-46D8-923F-7D50774C9781}" sibTransId="{B811AE58-926F-4CDC-AB77-B748F5DAE249}"/>
    <dgm:cxn modelId="{77D7C5AC-FCBB-4110-B52D-CA04B95D166C}" srcId="{4A00CFC4-C251-4A26-A2A3-C46A552556CA}" destId="{97CA7C66-B544-48A5-9950-C56520CA7CB3}" srcOrd="1" destOrd="0" parTransId="{B904D098-BD02-41CA-9917-99F4E9556184}" sibTransId="{07610A3C-7B30-43DE-9B94-E1AD7EC43CE7}"/>
    <dgm:cxn modelId="{242EE1AF-8886-4F8B-BCE7-A00EE7B525D9}" srcId="{D867E7D2-38EC-4117-8047-030C86C89E8C}" destId="{7DDFFCCD-C680-48AA-B124-25CF8DB202A6}" srcOrd="0" destOrd="0" parTransId="{6386AFE1-A724-454F-BBDE-792E6E4B5A7A}" sibTransId="{CE2DC126-8A10-4DA1-B38A-F29C21DAF8E3}"/>
    <dgm:cxn modelId="{CB3837B1-506B-4A78-9628-92F317B46DD9}" type="presOf" srcId="{E2CB11B6-2F3F-4B56-9C03-1F1F9604B38F}" destId="{3B013F14-7FCF-44FA-A6BD-202303823ECF}" srcOrd="0" destOrd="1" presId="urn:microsoft.com/office/officeart/2005/8/layout/vList5"/>
    <dgm:cxn modelId="{E084BAB1-0ECA-48EB-98EF-1333F6575D5B}" srcId="{D867E7D2-38EC-4117-8047-030C86C89E8C}" destId="{DCD90108-A055-4754-B453-E66AFAA9F91C}" srcOrd="1" destOrd="0" parTransId="{0E3DCD17-9EF7-4193-AA16-D5C8EFA4358B}" sibTransId="{C71E0E74-FFF7-4E26-910D-996D4224590A}"/>
    <dgm:cxn modelId="{684612BA-17B6-4498-AFCC-70940A98ABC7}" srcId="{04912A01-CF57-490A-B15A-B53145F27D81}" destId="{9A371763-6B3E-4C7A-992E-39DC5D38C6AF}" srcOrd="1" destOrd="0" parTransId="{C27CB0C9-B5CE-440E-9F21-AAECF53CABA9}" sibTransId="{96F06BCA-CC09-470C-9F43-619BCBAD6A6C}"/>
    <dgm:cxn modelId="{731971BE-8506-4E31-BAEA-8EC5D326EA2E}" type="presOf" srcId="{DCD90108-A055-4754-B453-E66AFAA9F91C}" destId="{96A8E867-9369-467D-9ECC-EF2A43CB2491}" srcOrd="0" destOrd="1" presId="urn:microsoft.com/office/officeart/2005/8/layout/vList5"/>
    <dgm:cxn modelId="{044869D8-8088-4BB7-9D40-3E2CE5A7F539}" type="presOf" srcId="{9A371763-6B3E-4C7A-992E-39DC5D38C6AF}" destId="{02B12F4E-A6B3-4D87-8CC6-701A3163D4C2}" srcOrd="0" destOrd="1" presId="urn:microsoft.com/office/officeart/2005/8/layout/vList5"/>
    <dgm:cxn modelId="{EBC7E1DD-8F37-4F31-A0EC-AC62E299A7A8}" srcId="{4470202E-7437-49D4-9025-8F37F929E2BE}" destId="{E2CB11B6-2F3F-4B56-9C03-1F1F9604B38F}" srcOrd="1" destOrd="0" parTransId="{A062E0D4-740B-4547-B1F0-3D842C3D3F9F}" sibTransId="{6B262BE8-CD96-4BD6-B8D4-90496298BA63}"/>
    <dgm:cxn modelId="{BCD04EDF-9F45-44F9-892E-953F9AF99CB1}" srcId="{4A00CFC4-C251-4A26-A2A3-C46A552556CA}" destId="{15A4329C-77E5-4E3B-8ADD-9FD4B1409525}" srcOrd="0" destOrd="0" parTransId="{841EA5BC-7349-400B-B62A-6DAAC42FD236}" sibTransId="{7CC59D75-9850-4E16-B885-FDABC22C1577}"/>
    <dgm:cxn modelId="{21057DE6-2AAA-4DC1-B115-5D2C6522246F}" type="presOf" srcId="{C4A92B77-C7FC-45B1-98BA-EA3B59C3D398}" destId="{11E427BC-2CF9-49B2-BF25-11DA1AE5E565}" srcOrd="0" destOrd="0" presId="urn:microsoft.com/office/officeart/2005/8/layout/vList5"/>
    <dgm:cxn modelId="{988F0DEE-8940-4EC2-9F77-2645771A63CF}" type="presOf" srcId="{2A958845-39A1-4142-818C-7A7940FF9597}" destId="{5782DCCF-5EF5-4395-A3AB-68240AB03061}"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41D596FA-1B9A-4AB1-8B33-9FF822F0D4F7}" type="presOf" srcId="{7856BA01-9621-47C6-ABF6-5B9CDDA5DF10}" destId="{3B013F14-7FCF-44FA-A6BD-202303823ECF}" srcOrd="0" destOrd="0" presId="urn:microsoft.com/office/officeart/2005/8/layout/vList5"/>
    <dgm:cxn modelId="{B29762D2-63F8-44AD-BD97-745C41E3E7D0}" type="presParOf" srcId="{1F1B6D1A-3272-4E6F-81AA-C1C86E2498BB}" destId="{5C0A80A4-1295-4B0B-AAFF-6CDA29240091}" srcOrd="0" destOrd="0" presId="urn:microsoft.com/office/officeart/2005/8/layout/vList5"/>
    <dgm:cxn modelId="{939A48E0-7399-40BB-A018-7E1E8BE7452D}" type="presParOf" srcId="{5C0A80A4-1295-4B0B-AAFF-6CDA29240091}" destId="{F3D1930C-37B3-4D19-8327-8CF4C835A624}" srcOrd="0" destOrd="0" presId="urn:microsoft.com/office/officeart/2005/8/layout/vList5"/>
    <dgm:cxn modelId="{0655E29F-B682-4F24-95A7-91FB8B18450D}" type="presParOf" srcId="{5C0A80A4-1295-4B0B-AAFF-6CDA29240091}" destId="{9A74D9B9-83DC-4C3F-AFCB-3BA7B60E1BAF}" srcOrd="1" destOrd="0" presId="urn:microsoft.com/office/officeart/2005/8/layout/vList5"/>
    <dgm:cxn modelId="{069ECACF-CA16-4181-993B-089D71424449}" type="presParOf" srcId="{1F1B6D1A-3272-4E6F-81AA-C1C86E2498BB}" destId="{F29A0AD5-4F7D-4719-B724-261F12C9D753}" srcOrd="1" destOrd="0" presId="urn:microsoft.com/office/officeart/2005/8/layout/vList5"/>
    <dgm:cxn modelId="{0F96A227-2CCB-45FE-BA7B-C62C158F6776}" type="presParOf" srcId="{1F1B6D1A-3272-4E6F-81AA-C1C86E2498BB}" destId="{D5FCE457-A9AB-4CA4-96F9-249CAC15D802}" srcOrd="2" destOrd="0" presId="urn:microsoft.com/office/officeart/2005/8/layout/vList5"/>
    <dgm:cxn modelId="{BA7BF845-3F60-4F67-B1FE-EA1CB713B5E5}" type="presParOf" srcId="{D5FCE457-A9AB-4CA4-96F9-249CAC15D802}" destId="{CD022ACE-2BAA-4021-9339-545843A4D84A}" srcOrd="0" destOrd="0" presId="urn:microsoft.com/office/officeart/2005/8/layout/vList5"/>
    <dgm:cxn modelId="{07665799-D8F7-4C10-9D50-BAAEEA9BE948}" type="presParOf" srcId="{D5FCE457-A9AB-4CA4-96F9-249CAC15D802}" destId="{5782DCCF-5EF5-4395-A3AB-68240AB03061}" srcOrd="1" destOrd="0" presId="urn:microsoft.com/office/officeart/2005/8/layout/vList5"/>
    <dgm:cxn modelId="{0ADB0111-6ACC-44F7-A102-8D306BBD4850}" type="presParOf" srcId="{1F1B6D1A-3272-4E6F-81AA-C1C86E2498BB}" destId="{B6CD3DE0-A304-415B-89AA-FE104E37D91F}" srcOrd="3" destOrd="0" presId="urn:microsoft.com/office/officeart/2005/8/layout/vList5"/>
    <dgm:cxn modelId="{B1CFF40D-1366-4E6A-85B1-A2FDC7DA9234}" type="presParOf" srcId="{1F1B6D1A-3272-4E6F-81AA-C1C86E2498BB}" destId="{1C85E231-FD88-4C93-B571-CFF412A5E304}" srcOrd="4" destOrd="0" presId="urn:microsoft.com/office/officeart/2005/8/layout/vList5"/>
    <dgm:cxn modelId="{4A527C25-9319-4703-A0B2-F51CC343B751}" type="presParOf" srcId="{1C85E231-FD88-4C93-B571-CFF412A5E304}" destId="{BCBE4B21-D868-4F8A-8DD9-F1676D63244C}" srcOrd="0" destOrd="0" presId="urn:microsoft.com/office/officeart/2005/8/layout/vList5"/>
    <dgm:cxn modelId="{4AC30039-F47B-4F1B-994F-947D7E733483}" type="presParOf" srcId="{1C85E231-FD88-4C93-B571-CFF412A5E304}" destId="{54800D0F-60F7-4DF2-B25C-1353F25490DA}" srcOrd="1" destOrd="0" presId="urn:microsoft.com/office/officeart/2005/8/layout/vList5"/>
    <dgm:cxn modelId="{F0AC3A0F-4CEE-47B4-B0DE-A00B595EA11F}" type="presParOf" srcId="{1F1B6D1A-3272-4E6F-81AA-C1C86E2498BB}" destId="{7665B0EC-0592-49E2-97B1-C78AA0BDCA84}" srcOrd="5" destOrd="0" presId="urn:microsoft.com/office/officeart/2005/8/layout/vList5"/>
    <dgm:cxn modelId="{7A0DF7B8-112F-432A-BF98-6522A04AD314}" type="presParOf" srcId="{1F1B6D1A-3272-4E6F-81AA-C1C86E2498BB}" destId="{330452AB-4F12-4674-BCD2-A9AC2925226F}" srcOrd="6" destOrd="0" presId="urn:microsoft.com/office/officeart/2005/8/layout/vList5"/>
    <dgm:cxn modelId="{F70C4E3C-785A-43A0-B50F-97B67BC010B2}" type="presParOf" srcId="{330452AB-4F12-4674-BCD2-A9AC2925226F}" destId="{C068A923-E998-4B09-9E0D-26B706A9A602}" srcOrd="0" destOrd="0" presId="urn:microsoft.com/office/officeart/2005/8/layout/vList5"/>
    <dgm:cxn modelId="{017FDD3F-721F-4613-90AF-5F4B595B8BC9}" type="presParOf" srcId="{330452AB-4F12-4674-BCD2-A9AC2925226F}" destId="{02B12F4E-A6B3-4D87-8CC6-701A3163D4C2}" srcOrd="1" destOrd="0" presId="urn:microsoft.com/office/officeart/2005/8/layout/vList5"/>
    <dgm:cxn modelId="{8226AA27-52C2-4D85-8A47-496004DF6A76}" type="presParOf" srcId="{1F1B6D1A-3272-4E6F-81AA-C1C86E2498BB}" destId="{7D6E5297-8206-4747-82DF-F394764B8BB4}" srcOrd="7" destOrd="0" presId="urn:microsoft.com/office/officeart/2005/8/layout/vList5"/>
    <dgm:cxn modelId="{CD9F5F60-4CA4-4A1B-B87E-DAB80D828735}" type="presParOf" srcId="{1F1B6D1A-3272-4E6F-81AA-C1C86E2498BB}" destId="{9CA885E9-1700-4D67-8C8E-6C7D863ABE71}" srcOrd="8" destOrd="0" presId="urn:microsoft.com/office/officeart/2005/8/layout/vList5"/>
    <dgm:cxn modelId="{A85ED439-8C34-466A-A013-8F0486BB7DA0}" type="presParOf" srcId="{9CA885E9-1700-4D67-8C8E-6C7D863ABE71}" destId="{D21FE2C1-10C2-4817-A706-103F66BCB59A}" srcOrd="0" destOrd="0" presId="urn:microsoft.com/office/officeart/2005/8/layout/vList5"/>
    <dgm:cxn modelId="{690FDF59-5067-43F3-8AB4-23636D1A27C0}" type="presParOf" srcId="{9CA885E9-1700-4D67-8C8E-6C7D863ABE71}" destId="{96A8E867-9369-467D-9ECC-EF2A43CB2491}" srcOrd="1" destOrd="0" presId="urn:microsoft.com/office/officeart/2005/8/layout/vList5"/>
    <dgm:cxn modelId="{CA2AF531-2FF6-43E1-B3F6-05C6EA008CE8}" type="presParOf" srcId="{1F1B6D1A-3272-4E6F-81AA-C1C86E2498BB}" destId="{51BE7767-1398-4138-B8DE-879BE76A3E26}" srcOrd="9" destOrd="0" presId="urn:microsoft.com/office/officeart/2005/8/layout/vList5"/>
    <dgm:cxn modelId="{5CDFE069-2E06-4BE9-9FBE-2A95A9B665F6}" type="presParOf" srcId="{1F1B6D1A-3272-4E6F-81AA-C1C86E2498BB}" destId="{0BC04F00-4BC7-4693-9775-828030018C3F}" srcOrd="10" destOrd="0" presId="urn:microsoft.com/office/officeart/2005/8/layout/vList5"/>
    <dgm:cxn modelId="{6BE30CC6-BA5C-4B71-B9AB-0E87BE415C54}" type="presParOf" srcId="{0BC04F00-4BC7-4693-9775-828030018C3F}" destId="{5AE3EA51-DDEF-4AB0-88C6-E73F23700271}" srcOrd="0" destOrd="0" presId="urn:microsoft.com/office/officeart/2005/8/layout/vList5"/>
    <dgm:cxn modelId="{3F162764-FBBF-450D-B8E5-AF73F7FD7B99}" type="presParOf" srcId="{0BC04F00-4BC7-4693-9775-828030018C3F}" destId="{3B013F14-7FCF-44FA-A6BD-202303823ECF}" srcOrd="1" destOrd="0" presId="urn:microsoft.com/office/officeart/2005/8/layout/vList5"/>
    <dgm:cxn modelId="{B4819AFF-9C89-4BE8-906A-989D34BBF4C2}" type="presParOf" srcId="{1F1B6D1A-3272-4E6F-81AA-C1C86E2498BB}" destId="{5E79ECBC-E5BF-45AD-B05E-A3443AC49207}" srcOrd="11" destOrd="0" presId="urn:microsoft.com/office/officeart/2005/8/layout/vList5"/>
    <dgm:cxn modelId="{B04086F0-21BB-489C-B302-301B0107DFA4}" type="presParOf" srcId="{1F1B6D1A-3272-4E6F-81AA-C1C86E2498BB}" destId="{D1D82C4F-305A-42A3-85D5-B0FB4441244C}" srcOrd="12" destOrd="0" presId="urn:microsoft.com/office/officeart/2005/8/layout/vList5"/>
    <dgm:cxn modelId="{2D376CD5-5492-42D3-B501-1131E66A40D0}" type="presParOf" srcId="{D1D82C4F-305A-42A3-85D5-B0FB4441244C}" destId="{BB65E686-0682-4677-893E-1653623EE37A}" srcOrd="0" destOrd="0" presId="urn:microsoft.com/office/officeart/2005/8/layout/vList5"/>
    <dgm:cxn modelId="{C169B3D2-A0D3-46C9-BA1C-98D1DAC9F53A}" type="presParOf" srcId="{D1D82C4F-305A-42A3-85D5-B0FB4441244C}" destId="{11E427BC-2CF9-49B2-BF25-11DA1AE5E56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③勝負の判定</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⑤カードの</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強さ一覧</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最も同じカードを多く持っている人が勝利。</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7</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7</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7</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7</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6</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梅 ＞ </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桜 ＞ </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松 ＞ </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竹 ＞ </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梅</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②カードを引く／勝負の選択</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順番にカードを引き、そのたびに「勝負する」か「降りる」かを選ぶ。</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657D9C87-663D-44AB-A756-27BA17B8696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BCF12C03-0817-485E-9519-29A0F8F03972}" type="parTrans" cxnId="{4861C006-1F60-4470-95D0-106CA793B093}">
      <dgm:prSet/>
      <dgm:spPr/>
      <dgm:t>
        <a:bodyPr/>
        <a:lstStyle/>
        <a:p>
          <a:endParaRPr kumimoji="1" lang="ja-JP" altLang="en-US"/>
        </a:p>
      </dgm:t>
    </dgm:pt>
    <dgm:pt modelId="{D2867D7C-117C-41BC-976A-B86DF765D04B}" type="sibTrans" cxnId="{4861C006-1F60-4470-95D0-106CA793B093}">
      <dgm:prSet/>
      <dgm:spPr/>
      <dgm:t>
        <a:bodyPr/>
        <a:lstStyle/>
        <a:p>
          <a:endParaRPr kumimoji="1" lang="ja-JP" altLang="en-US"/>
        </a:p>
      </dgm:t>
    </dgm:pt>
    <dgm:pt modelId="{D62B6E66-1F3E-4049-9BB5-E37FE8342E4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⑥勝敗</a:t>
          </a:r>
        </a:p>
      </dgm:t>
    </dgm:pt>
    <dgm:pt modelId="{F4760051-DA43-41CA-BE20-5A9DCDBD90C4}" type="parTrans" cxnId="{74B6E145-2D7B-4FD4-9E3F-F0B208366764}">
      <dgm:prSet/>
      <dgm:spPr/>
      <dgm:t>
        <a:bodyPr/>
        <a:lstStyle/>
        <a:p>
          <a:endParaRPr kumimoji="1" lang="ja-JP" altLang="en-US"/>
        </a:p>
      </dgm:t>
    </dgm:pt>
    <dgm:pt modelId="{17470E27-F239-457F-8A59-BE536A673FBF}" type="sibTrans" cxnId="{74B6E145-2D7B-4FD4-9E3F-F0B208366764}">
      <dgm:prSet/>
      <dgm:spPr/>
      <dgm:t>
        <a:bodyPr/>
        <a:lstStyle/>
        <a:p>
          <a:endParaRPr kumimoji="1" lang="ja-JP" altLang="en-US"/>
        </a:p>
      </dgm:t>
    </dgm:pt>
    <dgm:pt modelId="{0A273958-C293-4D43-8267-95B2739135A9}">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複数ラウンドを繰り返し、最終的に合計点数が最も高いプレイヤーが勝者。</a:t>
          </a:r>
        </a:p>
      </dgm:t>
    </dgm:pt>
    <dgm:pt modelId="{2945394D-BBBC-44F3-B991-4960CBAB2074}" type="parTrans" cxnId="{26D7A3A7-4A3C-40C3-9A1C-97D88A4D2062}">
      <dgm:prSet/>
      <dgm:spPr/>
      <dgm:t>
        <a:bodyPr/>
        <a:lstStyle/>
        <a:p>
          <a:endParaRPr kumimoji="1" lang="ja-JP" altLang="en-US"/>
        </a:p>
      </dgm:t>
    </dgm:pt>
    <dgm:pt modelId="{BFAEE354-E8DD-4FB7-813C-0D81BBC75EE4}" type="sibTrans" cxnId="{26D7A3A7-4A3C-40C3-9A1C-97D88A4D2062}">
      <dgm:prSet/>
      <dgm:spPr/>
      <dgm:t>
        <a:bodyPr/>
        <a:lstStyle/>
        <a:p>
          <a:endParaRPr kumimoji="1" lang="ja-JP" altLang="en-US"/>
        </a:p>
      </dgm:t>
    </dgm:pt>
    <dgm:pt modelId="{95A356F2-3689-4517-BC04-2449ECCD5DEE}">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降りる場合：勝負に参加せず、</a:t>
          </a:r>
          <a:r>
            <a:rPr kumimoji="1" lang="en-US" altLang="en-US" sz="1100" dirty="0">
              <a:latin typeface="HGP創英角ｺﾞｼｯｸUB" panose="020B0900000000000000" pitchFamily="50" charset="-128"/>
              <a:ea typeface="HGP創英角ｺﾞｼｯｸUB" panose="020B0900000000000000" pitchFamily="50" charset="-128"/>
            </a:rPr>
            <a:t>4</a:t>
          </a:r>
          <a:r>
            <a:rPr kumimoji="1" lang="ja-JP" altLang="en-US" sz="1100" dirty="0">
              <a:latin typeface="HGP創英角ｺﾞｼｯｸUB" panose="020B0900000000000000" pitchFamily="50" charset="-128"/>
              <a:ea typeface="HGP創英角ｺﾞｼｯｸUB" panose="020B0900000000000000" pitchFamily="50" charset="-128"/>
            </a:rPr>
            <a:t>点を獲得。</a:t>
          </a:r>
        </a:p>
      </dgm:t>
    </dgm:pt>
    <dgm:pt modelId="{8FDFD017-78E8-4354-8C76-C645E9C66B49}" type="parTrans" cxnId="{3907BF67-4662-4BFB-BD8A-715201BBB294}">
      <dgm:prSet/>
      <dgm:spPr/>
      <dgm:t>
        <a:bodyPr/>
        <a:lstStyle/>
        <a:p>
          <a:endParaRPr kumimoji="1" lang="ja-JP" altLang="en-US"/>
        </a:p>
      </dgm:t>
    </dgm:pt>
    <dgm:pt modelId="{17817131-C906-44CE-AC3E-B8BC4F3CE953}" type="sibTrans" cxnId="{3907BF67-4662-4BFB-BD8A-715201BBB294}">
      <dgm:prSet/>
      <dgm:spPr/>
      <dgm:t>
        <a:bodyPr/>
        <a:lstStyle/>
        <a:p>
          <a:endParaRPr kumimoji="1" lang="ja-JP" altLang="en-US"/>
        </a:p>
      </dgm:t>
    </dgm:pt>
    <dgm:pt modelId="{CCA42558-4806-4BD2-8738-3E7F57D0B70D}">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誰も勝負しない場合：全員がさらに</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枚ずつカードを引く</a:t>
          </a:r>
        </a:p>
      </dgm:t>
    </dgm:pt>
    <dgm:pt modelId="{A059524D-9DCC-44D1-AA2D-6A7DBCD7A177}" type="parTrans" cxnId="{311FF2D4-648F-43AE-BF0A-5ABA7606D6FE}">
      <dgm:prSet/>
      <dgm:spPr/>
      <dgm:t>
        <a:bodyPr/>
        <a:lstStyle/>
        <a:p>
          <a:endParaRPr kumimoji="1" lang="ja-JP" altLang="en-US"/>
        </a:p>
      </dgm:t>
    </dgm:pt>
    <dgm:pt modelId="{E70AAE06-6318-48EA-9077-A06D2F11EE3C}" type="sibTrans" cxnId="{311FF2D4-648F-43AE-BF0A-5ABA7606D6FE}">
      <dgm:prSet/>
      <dgm:spPr/>
      <dgm:t>
        <a:bodyPr/>
        <a:lstStyle/>
        <a:p>
          <a:endParaRPr kumimoji="1" lang="ja-JP" altLang="en-US"/>
        </a:p>
      </dgm:t>
    </dgm:pt>
    <dgm:pt modelId="{2F3EBB43-35B5-40CB-A1F4-59BC151ABC27}">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最大</a:t>
          </a:r>
          <a:r>
            <a:rPr kumimoji="1" lang="en-US" altLang="en-US" sz="1100" dirty="0">
              <a:latin typeface="HGP創英角ｺﾞｼｯｸUB" panose="020B0900000000000000" pitchFamily="50" charset="-128"/>
              <a:ea typeface="HGP創英角ｺﾞｼｯｸUB" panose="020B0900000000000000" pitchFamily="50" charset="-128"/>
            </a:rPr>
            <a:t>8</a:t>
          </a:r>
          <a:r>
            <a:rPr kumimoji="1" lang="ja-JP" altLang="en-US" sz="1100" dirty="0">
              <a:latin typeface="HGP創英角ｺﾞｼｯｸUB" panose="020B0900000000000000" pitchFamily="50" charset="-128"/>
              <a:ea typeface="HGP創英角ｺﾞｼｯｸUB" panose="020B0900000000000000" pitchFamily="50" charset="-128"/>
            </a:rPr>
            <a:t>枚まで引ける。</a:t>
          </a:r>
          <a:r>
            <a:rPr kumimoji="1" lang="en-US" altLang="en-US" sz="1100" dirty="0">
              <a:latin typeface="HGP創英角ｺﾞｼｯｸUB" panose="020B0900000000000000" pitchFamily="50" charset="-128"/>
              <a:ea typeface="HGP創英角ｺﾞｼｯｸUB" panose="020B0900000000000000" pitchFamily="50" charset="-128"/>
            </a:rPr>
            <a:t>8</a:t>
          </a:r>
          <a:r>
            <a:rPr kumimoji="1" lang="ja-JP" altLang="en-US" sz="1100" dirty="0">
              <a:latin typeface="HGP創英角ｺﾞｼｯｸUB" panose="020B0900000000000000" pitchFamily="50" charset="-128"/>
              <a:ea typeface="HGP創英角ｺﾞｼｯｸUB" panose="020B0900000000000000" pitchFamily="50" charset="-128"/>
            </a:rPr>
            <a:t>枚になった場合は強制的に勝負。</a:t>
          </a:r>
        </a:p>
      </dgm:t>
    </dgm:pt>
    <dgm:pt modelId="{F98C4DBC-FF65-4828-A29A-207FA0A71AC5}" type="parTrans" cxnId="{C9BA7229-08BC-4D1E-A96A-4B0D092D59C2}">
      <dgm:prSet/>
      <dgm:spPr/>
      <dgm:t>
        <a:bodyPr/>
        <a:lstStyle/>
        <a:p>
          <a:endParaRPr kumimoji="1" lang="ja-JP" altLang="en-US"/>
        </a:p>
      </dgm:t>
    </dgm:pt>
    <dgm:pt modelId="{E92219E0-C8E2-43D0-94D2-88F6887F42DF}" type="sibTrans" cxnId="{C9BA7229-08BC-4D1E-A96A-4B0D092D59C2}">
      <dgm:prSet/>
      <dgm:spPr/>
      <dgm:t>
        <a:bodyPr/>
        <a:lstStyle/>
        <a:p>
          <a:endParaRPr kumimoji="1" lang="ja-JP" altLang="en-US"/>
        </a:p>
      </dgm:t>
    </dgm:pt>
    <dgm:pt modelId="{CEDF3AA5-E71B-4CD9-8D16-6CF50BA244FE}">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勝負に参加する人がいない場合は「不戦勝」となる</a:t>
          </a:r>
        </a:p>
      </dgm:t>
    </dgm:pt>
    <dgm:pt modelId="{157A4950-45DB-4D34-B050-153AE56AF0BD}" type="parTrans" cxnId="{BBBACF19-9E8B-4230-BA06-E584DF20252C}">
      <dgm:prSet/>
      <dgm:spPr/>
      <dgm:t>
        <a:bodyPr/>
        <a:lstStyle/>
        <a:p>
          <a:endParaRPr kumimoji="1" lang="ja-JP" altLang="en-US"/>
        </a:p>
      </dgm:t>
    </dgm:pt>
    <dgm:pt modelId="{3EC6BB47-CD00-426E-AAAC-C5A909F8F46F}" type="sibTrans" cxnId="{BBBACF19-9E8B-4230-BA06-E584DF20252C}">
      <dgm:prSet/>
      <dgm:spPr/>
      <dgm:t>
        <a:bodyPr/>
        <a:lstStyle/>
        <a:p>
          <a:endParaRPr kumimoji="1" lang="ja-JP" altLang="en-US"/>
        </a:p>
      </dgm:t>
    </dgm:pt>
    <dgm:pt modelId="{72A1F400-DF9D-4534-9F78-3CF45B85BE0B}">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例：梅</a:t>
          </a:r>
          <a:r>
            <a:rPr kumimoji="1" lang="en-US" altLang="en-US" sz="1100" dirty="0">
              <a:latin typeface="HGP創英角ｺﾞｼｯｸUB" panose="020B0900000000000000" pitchFamily="50" charset="-128"/>
              <a:ea typeface="HGP創英角ｺﾞｼｯｸUB" panose="020B0900000000000000" pitchFamily="50" charset="-128"/>
            </a:rPr>
            <a:t>8</a:t>
          </a:r>
          <a:r>
            <a:rPr kumimoji="1" lang="ja-JP" altLang="en-US" sz="1100" dirty="0">
              <a:latin typeface="HGP創英角ｺﾞｼｯｸUB" panose="020B0900000000000000" pitchFamily="50" charset="-128"/>
              <a:ea typeface="HGP創英角ｺﾞｼｯｸUB" panose="020B0900000000000000" pitchFamily="50" charset="-128"/>
            </a:rPr>
            <a:t>枚 </a:t>
          </a:r>
          <a:r>
            <a:rPr kumimoji="1" lang="en-US" altLang="en-US" sz="1100" dirty="0">
              <a:latin typeface="HGP創英角ｺﾞｼｯｸUB" panose="020B0900000000000000" pitchFamily="50" charset="-128"/>
              <a:ea typeface="HGP創英角ｺﾞｼｯｸUB" panose="020B0900000000000000" pitchFamily="50" charset="-128"/>
            </a:rPr>
            <a:t>vs </a:t>
          </a:r>
          <a:r>
            <a:rPr kumimoji="1" lang="ja-JP" altLang="en-US" sz="1100" dirty="0">
              <a:latin typeface="HGP創英角ｺﾞｼｯｸUB" panose="020B0900000000000000" pitchFamily="50" charset="-128"/>
              <a:ea typeface="HGP創英角ｺﾞｼｯｸUB" panose="020B0900000000000000" pitchFamily="50" charset="-128"/>
            </a:rPr>
            <a:t>竹</a:t>
          </a:r>
          <a:r>
            <a:rPr kumimoji="1" lang="en-US" altLang="en-US" sz="1100" dirty="0">
              <a:latin typeface="HGP創英角ｺﾞｼｯｸUB" panose="020B0900000000000000" pitchFamily="50" charset="-128"/>
              <a:ea typeface="HGP創英角ｺﾞｼｯｸUB" panose="020B0900000000000000" pitchFamily="50" charset="-128"/>
            </a:rPr>
            <a:t>7</a:t>
          </a:r>
          <a:r>
            <a:rPr kumimoji="1" lang="ja-JP" altLang="en-US" sz="1100" dirty="0">
              <a:latin typeface="HGP創英角ｺﾞｼｯｸUB" panose="020B0900000000000000" pitchFamily="50" charset="-128"/>
              <a:ea typeface="HGP創英角ｺﾞｼｯｸUB" panose="020B0900000000000000" pitchFamily="50" charset="-128"/>
            </a:rPr>
            <a:t>枚 → 梅</a:t>
          </a:r>
          <a:r>
            <a:rPr kumimoji="1" lang="en-US" altLang="en-US" sz="1100" dirty="0">
              <a:latin typeface="HGP創英角ｺﾞｼｯｸUB" panose="020B0900000000000000" pitchFamily="50" charset="-128"/>
              <a:ea typeface="HGP創英角ｺﾞｼｯｸUB" panose="020B0900000000000000" pitchFamily="50" charset="-128"/>
            </a:rPr>
            <a:t>8</a:t>
          </a:r>
          <a:r>
            <a:rPr kumimoji="1" lang="ja-JP" altLang="en-US" sz="1100" dirty="0">
              <a:latin typeface="HGP創英角ｺﾞｼｯｸUB" panose="020B0900000000000000" pitchFamily="50" charset="-128"/>
              <a:ea typeface="HGP創英角ｺﾞｼｯｸUB" panose="020B0900000000000000" pitchFamily="50" charset="-128"/>
            </a:rPr>
            <a:t>枚の勝利。</a:t>
          </a:r>
        </a:p>
      </dgm:t>
    </dgm:pt>
    <dgm:pt modelId="{04D00195-A63D-46F0-8141-A07F7BB46798}" type="parTrans" cxnId="{B79DEA49-26AE-40DE-A98A-6A286472D181}">
      <dgm:prSet/>
      <dgm:spPr/>
      <dgm:t>
        <a:bodyPr/>
        <a:lstStyle/>
        <a:p>
          <a:endParaRPr kumimoji="1" lang="ja-JP" altLang="en-US"/>
        </a:p>
      </dgm:t>
    </dgm:pt>
    <dgm:pt modelId="{7C13DF0C-43E4-48E0-900D-F0C912AC8DB1}" type="sibTrans" cxnId="{B79DEA49-26AE-40DE-A98A-6A286472D181}">
      <dgm:prSet/>
      <dgm:spPr/>
      <dgm:t>
        <a:bodyPr/>
        <a:lstStyle/>
        <a:p>
          <a:endParaRPr kumimoji="1" lang="ja-JP" altLang="en-US"/>
        </a:p>
      </dgm:t>
    </dgm:pt>
    <dgm:pt modelId="{B8A440DA-2B12-4529-896A-D005ECD17A03}">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同じ枚数の場合はカードの強さで判定桜 ＞梅</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ja-JP" altLang="ja-JP" sz="1100" dirty="0">
              <a:latin typeface="HGP創英角ｺﾞｼｯｸUB" panose="020B0900000000000000" pitchFamily="50" charset="-128"/>
              <a:ea typeface="HGP創英角ｺﾞｼｯｸUB" panose="020B0900000000000000" pitchFamily="50" charset="-128"/>
            </a:rPr>
            <a:t>勝敗結果</a:t>
          </a:r>
          <a:r>
            <a:rPr kumimoji="1" lang="en-US" altLang="ja-JP" sz="1100" dirty="0">
              <a:latin typeface="HGP創英角ｺﾞｼｯｸUB" panose="020B0900000000000000" pitchFamily="50" charset="-128"/>
              <a:ea typeface="HGP創英角ｺﾞｼｯｸUB" panose="020B0900000000000000" pitchFamily="50" charset="-128"/>
            </a:rPr>
            <a:t>(</a:t>
          </a:r>
          <a:r>
            <a:rPr kumimoji="1" lang="ja-JP" altLang="ja-JP" sz="1100" dirty="0">
              <a:latin typeface="HGP創英角ｺﾞｼｯｸUB" panose="020B0900000000000000" pitchFamily="50" charset="-128"/>
              <a:ea typeface="HGP創英角ｺﾞｼｯｸUB" panose="020B0900000000000000" pitchFamily="50" charset="-128"/>
            </a:rPr>
            <a:t>勝者：手札の合計点を得点とする。</a:t>
          </a:r>
          <a:r>
            <a:rPr kumimoji="1" lang="en-US" altLang="ja-JP" sz="1100" dirty="0">
              <a:latin typeface="HGP創英角ｺﾞｼｯｸUB" panose="020B0900000000000000" pitchFamily="50" charset="-128"/>
              <a:ea typeface="HGP創英角ｺﾞｼｯｸUB" panose="020B0900000000000000" pitchFamily="50" charset="-128"/>
            </a:rPr>
            <a:t>)</a:t>
          </a:r>
          <a:br>
            <a:rPr kumimoji="1" lang="en-US" altLang="ja-JP" sz="1100" dirty="0">
              <a:latin typeface="HGP創英角ｺﾞｼｯｸUB" panose="020B0900000000000000" pitchFamily="50" charset="-128"/>
              <a:ea typeface="HGP創英角ｺﾞｼｯｸUB" panose="020B0900000000000000" pitchFamily="50" charset="-128"/>
            </a:rPr>
          </a:br>
          <a:r>
            <a:rPr kumimoji="1" lang="zh-CN" altLang="ja-JP" sz="1100" dirty="0">
              <a:latin typeface="HGP創英角ｺﾞｼｯｸUB" panose="020B0900000000000000" pitchFamily="50" charset="-128"/>
              <a:ea typeface="HGP創英角ｺﾞｼｯｸUB" panose="020B0900000000000000" pitchFamily="50" charset="-128"/>
            </a:rPr>
            <a:t>桜＝</a:t>
          </a:r>
          <a:r>
            <a:rPr kumimoji="1" lang="en-US" altLang="ja-JP" sz="1100" dirty="0">
              <a:latin typeface="HGP創英角ｺﾞｼｯｸUB" panose="020B0900000000000000" pitchFamily="50" charset="-128"/>
              <a:ea typeface="HGP創英角ｺﾞｼｯｸUB" panose="020B0900000000000000" pitchFamily="50" charset="-128"/>
            </a:rPr>
            <a:t>8</a:t>
          </a:r>
          <a:r>
            <a:rPr kumimoji="1" lang="zh-CN" altLang="ja-JP" sz="1100" dirty="0">
              <a:latin typeface="HGP創英角ｺﾞｼｯｸUB" panose="020B0900000000000000" pitchFamily="50" charset="-128"/>
              <a:ea typeface="HGP創英角ｺﾞｼｯｸUB" panose="020B0900000000000000" pitchFamily="50" charset="-128"/>
            </a:rPr>
            <a:t>点、松＝</a:t>
          </a:r>
          <a:r>
            <a:rPr kumimoji="1" lang="en-US" altLang="ja-JP" sz="1100" dirty="0">
              <a:latin typeface="HGP創英角ｺﾞｼｯｸUB" panose="020B0900000000000000" pitchFamily="50" charset="-128"/>
              <a:ea typeface="HGP創英角ｺﾞｼｯｸUB" panose="020B0900000000000000" pitchFamily="50" charset="-128"/>
            </a:rPr>
            <a:t>4</a:t>
          </a:r>
          <a:r>
            <a:rPr kumimoji="1" lang="zh-CN" altLang="ja-JP" sz="1100" dirty="0">
              <a:latin typeface="HGP創英角ｺﾞｼｯｸUB" panose="020B0900000000000000" pitchFamily="50" charset="-128"/>
              <a:ea typeface="HGP創英角ｺﾞｼｯｸUB" panose="020B0900000000000000" pitchFamily="50" charset="-128"/>
            </a:rPr>
            <a:t>点、竹＝</a:t>
          </a:r>
          <a:r>
            <a:rPr kumimoji="1" lang="en-US" altLang="ja-JP" sz="1100" dirty="0">
              <a:latin typeface="HGP創英角ｺﾞｼｯｸUB" panose="020B0900000000000000" pitchFamily="50" charset="-128"/>
              <a:ea typeface="HGP創英角ｺﾞｼｯｸUB" panose="020B0900000000000000" pitchFamily="50" charset="-128"/>
            </a:rPr>
            <a:t>2</a:t>
          </a:r>
          <a:r>
            <a:rPr kumimoji="1" lang="zh-CN" altLang="ja-JP" sz="1100" dirty="0">
              <a:latin typeface="HGP創英角ｺﾞｼｯｸUB" panose="020B0900000000000000" pitchFamily="50" charset="-128"/>
              <a:ea typeface="HGP創英角ｺﾞｼｯｸUB" panose="020B0900000000000000" pitchFamily="50" charset="-128"/>
            </a:rPr>
            <a:t>点、梅＝</a:t>
          </a:r>
          <a:r>
            <a:rPr kumimoji="1" lang="en-US" altLang="ja-JP" sz="1100" dirty="0">
              <a:latin typeface="HGP創英角ｺﾞｼｯｸUB" panose="020B0900000000000000" pitchFamily="50" charset="-128"/>
              <a:ea typeface="HGP創英角ｺﾞｼｯｸUB" panose="020B0900000000000000" pitchFamily="50" charset="-128"/>
            </a:rPr>
            <a:t>1</a:t>
          </a:r>
          <a:r>
            <a:rPr kumimoji="1" lang="zh-CN" altLang="ja-JP" sz="1100" dirty="0">
              <a:latin typeface="HGP創英角ｺﾞｼｯｸUB" panose="020B0900000000000000" pitchFamily="50" charset="-128"/>
              <a:ea typeface="HGP創英角ｺﾞｼｯｸUB" panose="020B0900000000000000" pitchFamily="50" charset="-128"/>
            </a:rPr>
            <a:t>点</a:t>
          </a:r>
          <a:endParaRPr kumimoji="1" lang="ja-JP" altLang="en-US" sz="1100" dirty="0">
            <a:latin typeface="HGP創英角ｺﾞｼｯｸUB" panose="020B0900000000000000" pitchFamily="50" charset="-128"/>
            <a:ea typeface="HGP創英角ｺﾞｼｯｸUB" panose="020B0900000000000000" pitchFamily="50" charset="-128"/>
          </a:endParaRPr>
        </a:p>
      </dgm:t>
    </dgm:pt>
    <dgm:pt modelId="{AE22257F-E58C-4A07-967E-6B3660E54F08}" type="parTrans" cxnId="{A18E62D8-F1CD-4060-8E6C-A2A0B3C0A912}">
      <dgm:prSet/>
      <dgm:spPr/>
      <dgm:t>
        <a:bodyPr/>
        <a:lstStyle/>
        <a:p>
          <a:endParaRPr kumimoji="1" lang="ja-JP" altLang="en-US"/>
        </a:p>
      </dgm:t>
    </dgm:pt>
    <dgm:pt modelId="{19542615-5ACA-4A97-BB31-68AD196546D3}" type="sibTrans" cxnId="{A18E62D8-F1CD-4060-8E6C-A2A0B3C0A912}">
      <dgm:prSet/>
      <dgm:spPr/>
      <dgm:t>
        <a:bodyPr/>
        <a:lstStyle/>
        <a:p>
          <a:endParaRPr kumimoji="1" lang="ja-JP" altLang="en-US"/>
        </a:p>
      </dgm:t>
    </dgm:pt>
    <dgm:pt modelId="{C46AD368-4444-4575-BAFD-847F2E50E682}">
      <dgm:prSet phldrT="[テキスト]" custT="1"/>
      <dgm:spPr/>
      <dgm:t>
        <a:bodyPr/>
        <a:lstStyle/>
        <a:p>
          <a:r>
            <a:rPr kumimoji="1" lang="ja-JP" altLang="zh-CN" sz="1100" dirty="0">
              <a:latin typeface="HGP創英角ｺﾞｼｯｸUB" panose="020B0900000000000000" pitchFamily="50" charset="-128"/>
              <a:ea typeface="HGP創英角ｺﾞｼｯｸUB" panose="020B0900000000000000" pitchFamily="50" charset="-128"/>
            </a:rPr>
            <a:t>内訳が完全に同じ場合：勝負者全員が</a:t>
          </a:r>
          <a:r>
            <a:rPr kumimoji="1" lang="en-US" altLang="zh-CN" sz="1100" dirty="0">
              <a:latin typeface="HGP創英角ｺﾞｼｯｸUB" panose="020B0900000000000000" pitchFamily="50" charset="-128"/>
              <a:ea typeface="HGP創英角ｺﾞｼｯｸUB" panose="020B0900000000000000" pitchFamily="50" charset="-128"/>
            </a:rPr>
            <a:t>0</a:t>
          </a:r>
          <a:r>
            <a:rPr kumimoji="1" lang="ja-JP" altLang="zh-CN" sz="1100" dirty="0">
              <a:latin typeface="HGP創英角ｺﾞｼｯｸUB" panose="020B0900000000000000" pitchFamily="50" charset="-128"/>
              <a:ea typeface="HGP創英角ｺﾞｼｯｸUB" panose="020B0900000000000000" pitchFamily="50" charset="-128"/>
            </a:rPr>
            <a:t>点</a:t>
          </a:r>
          <a:endParaRPr kumimoji="1" lang="ja-JP" altLang="en-US" sz="1100" dirty="0">
            <a:latin typeface="HGP創英角ｺﾞｼｯｸUB" panose="020B0900000000000000" pitchFamily="50" charset="-128"/>
            <a:ea typeface="HGP創英角ｺﾞｼｯｸUB" panose="020B0900000000000000" pitchFamily="50" charset="-128"/>
          </a:endParaRPr>
        </a:p>
      </dgm:t>
    </dgm:pt>
    <dgm:pt modelId="{E8066333-25EF-4FA6-8DE5-D537936D7B9C}" type="parTrans" cxnId="{EEEAAE5A-8A42-4E46-A37B-47C17E0DD559}">
      <dgm:prSet/>
      <dgm:spPr/>
      <dgm:t>
        <a:bodyPr/>
        <a:lstStyle/>
        <a:p>
          <a:endParaRPr kumimoji="1" lang="ja-JP" altLang="en-US"/>
        </a:p>
      </dgm:t>
    </dgm:pt>
    <dgm:pt modelId="{5347B3E3-E657-48E5-8B7C-175AE35124F6}" type="sibTrans" cxnId="{EEEAAE5A-8A42-4E46-A37B-47C17E0DD559}">
      <dgm:prSet/>
      <dgm:spPr/>
      <dgm:t>
        <a:bodyPr/>
        <a:lstStyle/>
        <a:p>
          <a:endParaRPr kumimoji="1" lang="ja-JP" altLang="en-US"/>
        </a:p>
      </dgm:t>
    </dgm:pt>
    <dgm:pt modelId="{61BBED4B-BE41-46CF-9021-04BA587BC753}">
      <dgm:prSet phldrT="[テキスト]" custT="1"/>
      <dgm:spPr/>
      <dgm:t>
        <a:bodyPr/>
        <a:lstStyle/>
        <a:p>
          <a:r>
            <a:rPr kumimoji="1" lang="ja-JP" altLang="zh-CN" sz="1100" dirty="0">
              <a:latin typeface="HGP創英角ｺﾞｼｯｸUB" panose="020B0900000000000000" pitchFamily="50" charset="-128"/>
              <a:ea typeface="HGP創英角ｺﾞｼｯｸUB" panose="020B0900000000000000" pitchFamily="50" charset="-128"/>
            </a:rPr>
            <a:t>敗者：</a:t>
          </a:r>
          <a:r>
            <a:rPr kumimoji="1" lang="en-US" altLang="zh-CN" sz="1100" dirty="0">
              <a:latin typeface="HGP創英角ｺﾞｼｯｸUB" panose="020B0900000000000000" pitchFamily="50" charset="-128"/>
              <a:ea typeface="HGP創英角ｺﾞｼｯｸUB" panose="020B0900000000000000" pitchFamily="50" charset="-128"/>
            </a:rPr>
            <a:t>0</a:t>
          </a:r>
          <a:r>
            <a:rPr kumimoji="1" lang="ja-JP" altLang="zh-CN" sz="1100" dirty="0">
              <a:latin typeface="HGP創英角ｺﾞｼｯｸUB" panose="020B0900000000000000" pitchFamily="50" charset="-128"/>
              <a:ea typeface="HGP創英角ｺﾞｼｯｸUB" panose="020B0900000000000000" pitchFamily="50" charset="-128"/>
            </a:rPr>
            <a:t>点</a:t>
          </a:r>
          <a:endParaRPr kumimoji="1" lang="ja-JP" altLang="en-US" sz="1100" dirty="0">
            <a:latin typeface="HGP創英角ｺﾞｼｯｸUB" panose="020B0900000000000000" pitchFamily="50" charset="-128"/>
            <a:ea typeface="HGP創英角ｺﾞｼｯｸUB" panose="020B0900000000000000" pitchFamily="50" charset="-128"/>
          </a:endParaRPr>
        </a:p>
      </dgm:t>
    </dgm:pt>
    <dgm:pt modelId="{0EA49D44-F5C7-4FCE-801C-1B44CF8AD26D}" type="parTrans" cxnId="{0B446F4F-96EB-4082-BC53-113A4BF9500F}">
      <dgm:prSet/>
      <dgm:spPr/>
      <dgm:t>
        <a:bodyPr/>
        <a:lstStyle/>
        <a:p>
          <a:endParaRPr kumimoji="1" lang="ja-JP" altLang="en-US"/>
        </a:p>
      </dgm:t>
    </dgm:pt>
    <dgm:pt modelId="{C5324141-E028-4EEC-B573-6B4930340B85}" type="sibTrans" cxnId="{0B446F4F-96EB-4082-BC53-113A4BF9500F}">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0" presStyleCnt="5">
        <dgm:presLayoutVars>
          <dgm:chMax val="1"/>
          <dgm:bulletEnabled val="1"/>
        </dgm:presLayoutVars>
      </dgm:prSet>
      <dgm:spPr/>
    </dgm:pt>
    <dgm:pt modelId="{5782DCCF-5EF5-4395-A3AB-68240AB03061}" type="pres">
      <dgm:prSet presAssocID="{C9868DC2-E259-4D44-994C-CB80E4AD7250}" presName="descendantText" presStyleLbl="alignAccFollowNode1" presStyleIdx="0" presStyleCnt="5">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1" presStyleCnt="5">
        <dgm:presLayoutVars>
          <dgm:chMax val="1"/>
          <dgm:bulletEnabled val="1"/>
        </dgm:presLayoutVars>
      </dgm:prSet>
      <dgm:spPr/>
    </dgm:pt>
    <dgm:pt modelId="{54800D0F-60F7-4DF2-B25C-1353F25490DA}" type="pres">
      <dgm:prSet presAssocID="{401C5635-7517-4464-8949-346554F28D65}" presName="descendantText" presStyleLbl="alignAccFollowNode1" presStyleIdx="1" presStyleCnt="5">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2" presStyleCnt="5">
        <dgm:presLayoutVars>
          <dgm:chMax val="1"/>
          <dgm:bulletEnabled val="1"/>
        </dgm:presLayoutVars>
      </dgm:prSet>
      <dgm:spPr/>
    </dgm:pt>
    <dgm:pt modelId="{02B12F4E-A6B3-4D87-8CC6-701A3163D4C2}" type="pres">
      <dgm:prSet presAssocID="{04912A01-CF57-490A-B15A-B53145F27D81}" presName="descendantText" presStyleLbl="alignAccFollowNode1" presStyleIdx="2" presStyleCnt="5">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3" presStyleCnt="5">
        <dgm:presLayoutVars>
          <dgm:chMax val="1"/>
          <dgm:bulletEnabled val="1"/>
        </dgm:presLayoutVars>
      </dgm:prSet>
      <dgm:spPr/>
    </dgm:pt>
    <dgm:pt modelId="{3B013F14-7FCF-44FA-A6BD-202303823ECF}" type="pres">
      <dgm:prSet presAssocID="{4470202E-7437-49D4-9025-8F37F929E2BE}" presName="descendantText" presStyleLbl="alignAccFollowNode1" presStyleIdx="3" presStyleCnt="5">
        <dgm:presLayoutVars>
          <dgm:bulletEnabled val="1"/>
        </dgm:presLayoutVars>
      </dgm:prSet>
      <dgm:spPr/>
    </dgm:pt>
    <dgm:pt modelId="{1B280187-B66F-4F69-B960-015DFE01858E}" type="pres">
      <dgm:prSet presAssocID="{4063D343-3341-4585-A904-91C8E095502D}" presName="sp" presStyleCnt="0"/>
      <dgm:spPr/>
    </dgm:pt>
    <dgm:pt modelId="{99D2130C-150A-4710-9E90-0B5D6F1C939D}" type="pres">
      <dgm:prSet presAssocID="{D62B6E66-1F3E-4049-9BB5-E37FE8342E4C}" presName="linNode" presStyleCnt="0"/>
      <dgm:spPr/>
    </dgm:pt>
    <dgm:pt modelId="{39AC400D-15D3-45C5-88B8-A4A69549793E}" type="pres">
      <dgm:prSet presAssocID="{D62B6E66-1F3E-4049-9BB5-E37FE8342E4C}" presName="parentText" presStyleLbl="node1" presStyleIdx="4" presStyleCnt="5">
        <dgm:presLayoutVars>
          <dgm:chMax val="1"/>
          <dgm:bulletEnabled val="1"/>
        </dgm:presLayoutVars>
      </dgm:prSet>
      <dgm:spPr/>
    </dgm:pt>
    <dgm:pt modelId="{B15640BE-9F9E-454D-92B6-B126F1E8CA5C}" type="pres">
      <dgm:prSet presAssocID="{D62B6E66-1F3E-4049-9BB5-E37FE8342E4C}" presName="descendantText" presStyleLbl="alignAccFollowNode1" presStyleIdx="4" presStyleCnt="5">
        <dgm:presLayoutVars>
          <dgm:bulletEnabled val="1"/>
        </dgm:presLayoutVars>
      </dgm:prSet>
      <dgm:spPr/>
    </dgm:pt>
  </dgm:ptLst>
  <dgm:cxnLst>
    <dgm:cxn modelId="{737FAD02-89DE-4A61-BAA9-E1E72C328672}" type="presOf" srcId="{B8A440DA-2B12-4529-896A-D005ECD17A03}" destId="{02B12F4E-A6B3-4D87-8CC6-701A3163D4C2}" srcOrd="0" destOrd="2" presId="urn:microsoft.com/office/officeart/2005/8/layout/vList5"/>
    <dgm:cxn modelId="{9802F702-4A81-4F30-9E2C-20A0CE425554}" type="presOf" srcId="{D62B6E66-1F3E-4049-9BB5-E37FE8342E4C}" destId="{39AC400D-15D3-45C5-88B8-A4A69549793E}" srcOrd="0" destOrd="0" presId="urn:microsoft.com/office/officeart/2005/8/layout/vList5"/>
    <dgm:cxn modelId="{4861C006-1F60-4470-95D0-106CA793B093}" srcId="{C9868DC2-E259-4D44-994C-CB80E4AD7250}" destId="{657D9C87-663D-44AB-A756-27BA17B86967}" srcOrd="1" destOrd="0" parTransId="{BCF12C03-0817-485E-9519-29A0F8F03972}" sibTransId="{D2867D7C-117C-41BC-976A-B86DF765D04B}"/>
    <dgm:cxn modelId="{5BBF8E0A-DF9B-4602-929C-EB86836BDD83}" type="presOf" srcId="{401C5635-7517-4464-8949-346554F28D65}" destId="{BCBE4B21-D868-4F8A-8DD9-F1676D63244C}" srcOrd="0" destOrd="0" presId="urn:microsoft.com/office/officeart/2005/8/layout/vList5"/>
    <dgm:cxn modelId="{D454520D-535D-47EA-BCA9-48F041A33923}" type="presOf" srcId="{C9868DC2-E259-4D44-994C-CB80E4AD7250}" destId="{CD022ACE-2BAA-4021-9339-545843A4D84A}" srcOrd="0" destOrd="0" presId="urn:microsoft.com/office/officeart/2005/8/layout/vList5"/>
    <dgm:cxn modelId="{1ED5CE18-8175-4295-9E0F-B6BED4D481BC}" srcId="{C3C7F156-4380-4F89-B312-5EC89B4E3B2C}" destId="{401C5635-7517-4464-8949-346554F28D65}" srcOrd="1" destOrd="0" parTransId="{4C1605D0-7CBA-4BAA-838C-38DA628AFBFD}" sibTransId="{0F0B6106-CEFF-4875-847C-2F42283BB140}"/>
    <dgm:cxn modelId="{BBBACF19-9E8B-4230-BA06-E584DF20252C}" srcId="{401C5635-7517-4464-8949-346554F28D65}" destId="{CEDF3AA5-E71B-4CD9-8D16-6CF50BA244FE}" srcOrd="4" destOrd="0" parTransId="{157A4950-45DB-4D34-B050-153AE56AF0BD}" sibTransId="{3EC6BB47-CD00-426E-AAAC-C5A909F8F46F}"/>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C9BA7229-08BC-4D1E-A96A-4B0D092D59C2}" srcId="{401C5635-7517-4464-8949-346554F28D65}" destId="{2F3EBB43-35B5-40CB-A1F4-59BC151ABC27}" srcOrd="3" destOrd="0" parTransId="{F98C4DBC-FF65-4828-A29A-207FA0A71AC5}" sibTransId="{E92219E0-C8E2-43D0-94D2-88F6887F42DF}"/>
    <dgm:cxn modelId="{2544B02D-F54F-4917-8A03-5052EAE477AF}" type="presOf" srcId="{04912A01-CF57-490A-B15A-B53145F27D81}" destId="{C068A923-E998-4B09-9E0D-26B706A9A602}" srcOrd="0" destOrd="0" presId="urn:microsoft.com/office/officeart/2005/8/layout/vList5"/>
    <dgm:cxn modelId="{928CFA30-4A2F-4E24-AEEF-8EDBA24C8FAE}" srcId="{C3C7F156-4380-4F89-B312-5EC89B4E3B2C}" destId="{C9868DC2-E259-4D44-994C-CB80E4AD7250}" srcOrd="0" destOrd="0" parTransId="{F555CEC5-1DFA-422D-B28C-1754D38FB288}" sibTransId="{4286BA7A-4975-4FB5-9BE2-9621D74D3EB4}"/>
    <dgm:cxn modelId="{A86F3C62-34DD-47AA-8339-D4413E180561}" srcId="{C3C7F156-4380-4F89-B312-5EC89B4E3B2C}" destId="{4470202E-7437-49D4-9025-8F37F929E2BE}" srcOrd="3"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74B6E145-2D7B-4FD4-9E3F-F0B208366764}" srcId="{C3C7F156-4380-4F89-B312-5EC89B4E3B2C}" destId="{D62B6E66-1F3E-4049-9BB5-E37FE8342E4C}" srcOrd="4" destOrd="0" parTransId="{F4760051-DA43-41CA-BE20-5A9DCDBD90C4}" sibTransId="{17470E27-F239-457F-8A59-BE536A673FBF}"/>
    <dgm:cxn modelId="{92067966-D02A-417A-B247-E3D74670F1F8}" type="presOf" srcId="{C46AD368-4444-4575-BAFD-847F2E50E682}" destId="{02B12F4E-A6B3-4D87-8CC6-701A3163D4C2}" srcOrd="0" destOrd="4" presId="urn:microsoft.com/office/officeart/2005/8/layout/vList5"/>
    <dgm:cxn modelId="{3907BF67-4662-4BFB-BD8A-715201BBB294}" srcId="{401C5635-7517-4464-8949-346554F28D65}" destId="{95A356F2-3689-4517-BC04-2449ECCD5DEE}" srcOrd="1" destOrd="0" parTransId="{8FDFD017-78E8-4354-8C76-C645E9C66B49}" sibTransId="{17817131-C906-44CE-AC3E-B8BC4F3CE953}"/>
    <dgm:cxn modelId="{7ABACC47-C977-449F-BF50-7A6DB8A16D01}" type="presOf" srcId="{61BBED4B-BE41-46CF-9021-04BA587BC753}" destId="{02B12F4E-A6B3-4D87-8CC6-701A3163D4C2}" srcOrd="0" destOrd="3" presId="urn:microsoft.com/office/officeart/2005/8/layout/vList5"/>
    <dgm:cxn modelId="{B79DEA49-26AE-40DE-A98A-6A286472D181}" srcId="{04912A01-CF57-490A-B15A-B53145F27D81}" destId="{72A1F400-DF9D-4534-9F78-3CF45B85BE0B}" srcOrd="1" destOrd="0" parTransId="{04D00195-A63D-46F0-8141-A07F7BB46798}" sibTransId="{7C13DF0C-43E4-48E0-900D-F0C912AC8DB1}"/>
    <dgm:cxn modelId="{CD20446E-38E1-417E-A497-2E05B1226DAD}" srcId="{401C5635-7517-4464-8949-346554F28D65}" destId="{2EB24768-D9D1-492F-B78F-9FBCC9C0B39E}" srcOrd="0" destOrd="0" parTransId="{21E8775E-1DE1-4B7D-94A5-E4B123630BB1}" sibTransId="{222BA6E8-4BDD-4D50-8E4F-7A21DCFF8E38}"/>
    <dgm:cxn modelId="{0B446F4F-96EB-4082-BC53-113A4BF9500F}" srcId="{04912A01-CF57-490A-B15A-B53145F27D81}" destId="{61BBED4B-BE41-46CF-9021-04BA587BC753}" srcOrd="3" destOrd="0" parTransId="{0EA49D44-F5C7-4FCE-801C-1B44CF8AD26D}" sibTransId="{C5324141-E028-4EEC-B573-6B4930340B85}"/>
    <dgm:cxn modelId="{F14CA472-99E3-4C77-B4A5-7C38DAF225EF}" type="presOf" srcId="{C3C7F156-4380-4F89-B312-5EC89B4E3B2C}" destId="{1F1B6D1A-3272-4E6F-81AA-C1C86E2498BB}" srcOrd="0" destOrd="0" presId="urn:microsoft.com/office/officeart/2005/8/layout/vList5"/>
    <dgm:cxn modelId="{AAE70155-A863-428E-A007-F69D7CDEC9E2}" type="presOf" srcId="{CEDF3AA5-E71B-4CD9-8D16-6CF50BA244FE}" destId="{54800D0F-60F7-4DF2-B25C-1353F25490DA}" srcOrd="0" destOrd="4" presId="urn:microsoft.com/office/officeart/2005/8/layout/vList5"/>
    <dgm:cxn modelId="{A9616655-BD0A-4CEA-A17A-F07E84B84553}" srcId="{C3C7F156-4380-4F89-B312-5EC89B4E3B2C}" destId="{04912A01-CF57-490A-B15A-B53145F27D81}" srcOrd="2" destOrd="0" parTransId="{5A26D36B-6371-4DC0-964B-8455CD37D6FA}" sibTransId="{177A4B66-4A86-4A7C-BB43-7B02ED2168AA}"/>
    <dgm:cxn modelId="{E2AF6076-3D68-4543-9DAD-63E25C8535B5}" type="presOf" srcId="{95A356F2-3689-4517-BC04-2449ECCD5DEE}" destId="{54800D0F-60F7-4DF2-B25C-1353F25490DA}" srcOrd="0" destOrd="1" presId="urn:microsoft.com/office/officeart/2005/8/layout/vList5"/>
    <dgm:cxn modelId="{EEEAAE5A-8A42-4E46-A37B-47C17E0DD559}" srcId="{04912A01-CF57-490A-B15A-B53145F27D81}" destId="{C46AD368-4444-4575-BAFD-847F2E50E682}" srcOrd="4" destOrd="0" parTransId="{E8066333-25EF-4FA6-8DE5-D537936D7B9C}" sibTransId="{5347B3E3-E657-48E5-8B7C-175AE35124F6}"/>
    <dgm:cxn modelId="{7B92F084-6253-4D0F-9750-40654F81B5B3}" type="presOf" srcId="{4470202E-7437-49D4-9025-8F37F929E2BE}" destId="{5AE3EA51-DDEF-4AB0-88C6-E73F23700271}" srcOrd="0" destOrd="0" presId="urn:microsoft.com/office/officeart/2005/8/layout/vList5"/>
    <dgm:cxn modelId="{3D67C09B-7521-4F1B-99D1-4E33BA4F99AD}" type="presOf" srcId="{CCA42558-4806-4BD2-8738-3E7F57D0B70D}" destId="{54800D0F-60F7-4DF2-B25C-1353F25490DA}" srcOrd="0" destOrd="2" presId="urn:microsoft.com/office/officeart/2005/8/layout/vList5"/>
    <dgm:cxn modelId="{273C38A5-FC02-4A13-AB39-CD84AE7EB261}" type="presOf" srcId="{72A1F400-DF9D-4534-9F78-3CF45B85BE0B}" destId="{02B12F4E-A6B3-4D87-8CC6-701A3163D4C2}" srcOrd="0" destOrd="1" presId="urn:microsoft.com/office/officeart/2005/8/layout/vList5"/>
    <dgm:cxn modelId="{26D7A3A7-4A3C-40C3-9A1C-97D88A4D2062}" srcId="{D62B6E66-1F3E-4049-9BB5-E37FE8342E4C}" destId="{0A273958-C293-4D43-8267-95B2739135A9}" srcOrd="0" destOrd="0" parTransId="{2945394D-BBBC-44F3-B991-4960CBAB2074}" sibTransId="{BFAEE354-E8DD-4FB7-813C-0D81BBC75EE4}"/>
    <dgm:cxn modelId="{811B04B8-312C-4EEE-A18F-578F5FB01D74}" type="presOf" srcId="{E72E2181-02DF-4975-8B8A-D0E64A7AC8C5}" destId="{02B12F4E-A6B3-4D87-8CC6-701A3163D4C2}" srcOrd="0" destOrd="0" presId="urn:microsoft.com/office/officeart/2005/8/layout/vList5"/>
    <dgm:cxn modelId="{61D520B9-A319-4B43-89B6-815DD0569647}" type="presOf" srcId="{2F3EBB43-35B5-40CB-A1F4-59BC151ABC27}" destId="{54800D0F-60F7-4DF2-B25C-1353F25490DA}" srcOrd="0" destOrd="3" presId="urn:microsoft.com/office/officeart/2005/8/layout/vList5"/>
    <dgm:cxn modelId="{CEBDBCC7-A472-4625-8115-4B62271584D2}" type="presOf" srcId="{657D9C87-663D-44AB-A756-27BA17B86967}" destId="{5782DCCF-5EF5-4395-A3AB-68240AB03061}" srcOrd="0" destOrd="1" presId="urn:microsoft.com/office/officeart/2005/8/layout/vList5"/>
    <dgm:cxn modelId="{26B2F3C9-319C-418B-8C48-D2E1F7985A88}" type="presOf" srcId="{0A273958-C293-4D43-8267-95B2739135A9}" destId="{B15640BE-9F9E-454D-92B6-B126F1E8CA5C}" srcOrd="0" destOrd="0" presId="urn:microsoft.com/office/officeart/2005/8/layout/vList5"/>
    <dgm:cxn modelId="{311FF2D4-648F-43AE-BF0A-5ABA7606D6FE}" srcId="{401C5635-7517-4464-8949-346554F28D65}" destId="{CCA42558-4806-4BD2-8738-3E7F57D0B70D}" srcOrd="2" destOrd="0" parTransId="{A059524D-9DCC-44D1-AA2D-6A7DBCD7A177}" sibTransId="{E70AAE06-6318-48EA-9077-A06D2F11EE3C}"/>
    <dgm:cxn modelId="{A18E62D8-F1CD-4060-8E6C-A2A0B3C0A912}" srcId="{04912A01-CF57-490A-B15A-B53145F27D81}" destId="{B8A440DA-2B12-4529-896A-D005ECD17A03}" srcOrd="2" destOrd="0" parTransId="{AE22257F-E58C-4A07-967E-6B3660E54F08}" sibTransId="{19542615-5ACA-4A97-BB31-68AD196546D3}"/>
    <dgm:cxn modelId="{9664FFDC-E461-46E9-8114-DB787F5DB147}" type="presOf" srcId="{7856BA01-9621-47C6-ABF6-5B9CDDA5DF10}" destId="{3B013F14-7FCF-44FA-A6BD-202303823ECF}" srcOrd="0" destOrd="0" presId="urn:microsoft.com/office/officeart/2005/8/layout/vList5"/>
    <dgm:cxn modelId="{9260AEF8-8F7F-40B9-A52F-12ACD6329E30}" type="presOf" srcId="{2EB24768-D9D1-492F-B78F-9FBCC9C0B39E}" destId="{54800D0F-60F7-4DF2-B25C-1353F25490DA}" srcOrd="0" destOrd="0" presId="urn:microsoft.com/office/officeart/2005/8/layout/vList5"/>
    <dgm:cxn modelId="{CA4F3CFA-1AE3-4340-A2EE-6DC4935EC00C}" type="presOf" srcId="{2A958845-39A1-4142-818C-7A7940FF9597}" destId="{5782DCCF-5EF5-4395-A3AB-68240AB03061}" srcOrd="0" destOrd="0" presId="urn:microsoft.com/office/officeart/2005/8/layout/vList5"/>
    <dgm:cxn modelId="{C6485EB6-0090-419A-8249-6A5805724F7F}" type="presParOf" srcId="{1F1B6D1A-3272-4E6F-81AA-C1C86E2498BB}" destId="{D5FCE457-A9AB-4CA4-96F9-249CAC15D802}" srcOrd="0" destOrd="0" presId="urn:microsoft.com/office/officeart/2005/8/layout/vList5"/>
    <dgm:cxn modelId="{FBD6C06B-9F45-45FB-BCCF-AC13FCCDA193}" type="presParOf" srcId="{D5FCE457-A9AB-4CA4-96F9-249CAC15D802}" destId="{CD022ACE-2BAA-4021-9339-545843A4D84A}" srcOrd="0" destOrd="0" presId="urn:microsoft.com/office/officeart/2005/8/layout/vList5"/>
    <dgm:cxn modelId="{E54D2E24-1707-413E-9DC8-64ADACD77FAE}" type="presParOf" srcId="{D5FCE457-A9AB-4CA4-96F9-249CAC15D802}" destId="{5782DCCF-5EF5-4395-A3AB-68240AB03061}" srcOrd="1" destOrd="0" presId="urn:microsoft.com/office/officeart/2005/8/layout/vList5"/>
    <dgm:cxn modelId="{A3E6EAC0-E37C-4195-9673-008A2DB41942}" type="presParOf" srcId="{1F1B6D1A-3272-4E6F-81AA-C1C86E2498BB}" destId="{B6CD3DE0-A304-415B-89AA-FE104E37D91F}" srcOrd="1" destOrd="0" presId="urn:microsoft.com/office/officeart/2005/8/layout/vList5"/>
    <dgm:cxn modelId="{66C1D931-CED6-48E3-BA37-71BEE502D158}" type="presParOf" srcId="{1F1B6D1A-3272-4E6F-81AA-C1C86E2498BB}" destId="{1C85E231-FD88-4C93-B571-CFF412A5E304}" srcOrd="2" destOrd="0" presId="urn:microsoft.com/office/officeart/2005/8/layout/vList5"/>
    <dgm:cxn modelId="{91C3F47E-58CD-4514-8A6C-01B151964F88}" type="presParOf" srcId="{1C85E231-FD88-4C93-B571-CFF412A5E304}" destId="{BCBE4B21-D868-4F8A-8DD9-F1676D63244C}" srcOrd="0" destOrd="0" presId="urn:microsoft.com/office/officeart/2005/8/layout/vList5"/>
    <dgm:cxn modelId="{8C99DCF0-FBF9-457D-B07F-EA8D97CBAD70}" type="presParOf" srcId="{1C85E231-FD88-4C93-B571-CFF412A5E304}" destId="{54800D0F-60F7-4DF2-B25C-1353F25490DA}" srcOrd="1" destOrd="0" presId="urn:microsoft.com/office/officeart/2005/8/layout/vList5"/>
    <dgm:cxn modelId="{68B018A8-D248-4DE5-A0DD-3455A4C040D6}" type="presParOf" srcId="{1F1B6D1A-3272-4E6F-81AA-C1C86E2498BB}" destId="{7665B0EC-0592-49E2-97B1-C78AA0BDCA84}" srcOrd="3" destOrd="0" presId="urn:microsoft.com/office/officeart/2005/8/layout/vList5"/>
    <dgm:cxn modelId="{BE609D1A-8AFD-4A76-94B8-065C3423B200}" type="presParOf" srcId="{1F1B6D1A-3272-4E6F-81AA-C1C86E2498BB}" destId="{330452AB-4F12-4674-BCD2-A9AC2925226F}" srcOrd="4" destOrd="0" presId="urn:microsoft.com/office/officeart/2005/8/layout/vList5"/>
    <dgm:cxn modelId="{0FBE8C6D-AE54-4541-BD88-86C657FB5E0F}" type="presParOf" srcId="{330452AB-4F12-4674-BCD2-A9AC2925226F}" destId="{C068A923-E998-4B09-9E0D-26B706A9A602}" srcOrd="0" destOrd="0" presId="urn:microsoft.com/office/officeart/2005/8/layout/vList5"/>
    <dgm:cxn modelId="{D2D36B55-89D4-490B-971C-B1C9834DF427}" type="presParOf" srcId="{330452AB-4F12-4674-BCD2-A9AC2925226F}" destId="{02B12F4E-A6B3-4D87-8CC6-701A3163D4C2}" srcOrd="1" destOrd="0" presId="urn:microsoft.com/office/officeart/2005/8/layout/vList5"/>
    <dgm:cxn modelId="{B35A98DD-BF07-4A1F-BE4B-6400E5C4525C}" type="presParOf" srcId="{1F1B6D1A-3272-4E6F-81AA-C1C86E2498BB}" destId="{7D6E5297-8206-4747-82DF-F394764B8BB4}" srcOrd="5" destOrd="0" presId="urn:microsoft.com/office/officeart/2005/8/layout/vList5"/>
    <dgm:cxn modelId="{44C4B7AD-99DF-4A0E-BBF5-9AE00152EDC2}" type="presParOf" srcId="{1F1B6D1A-3272-4E6F-81AA-C1C86E2498BB}" destId="{0BC04F00-4BC7-4693-9775-828030018C3F}" srcOrd="6" destOrd="0" presId="urn:microsoft.com/office/officeart/2005/8/layout/vList5"/>
    <dgm:cxn modelId="{84C79599-A5D5-4B6F-9BB3-6052620BBABA}" type="presParOf" srcId="{0BC04F00-4BC7-4693-9775-828030018C3F}" destId="{5AE3EA51-DDEF-4AB0-88C6-E73F23700271}" srcOrd="0" destOrd="0" presId="urn:microsoft.com/office/officeart/2005/8/layout/vList5"/>
    <dgm:cxn modelId="{909A7DEF-FEEB-4463-9D3C-985A5236F945}" type="presParOf" srcId="{0BC04F00-4BC7-4693-9775-828030018C3F}" destId="{3B013F14-7FCF-44FA-A6BD-202303823ECF}" srcOrd="1" destOrd="0" presId="urn:microsoft.com/office/officeart/2005/8/layout/vList5"/>
    <dgm:cxn modelId="{A7497D24-9F43-43FC-A980-C481B1E4485E}" type="presParOf" srcId="{1F1B6D1A-3272-4E6F-81AA-C1C86E2498BB}" destId="{1B280187-B66F-4F69-B960-015DFE01858E}" srcOrd="7" destOrd="0" presId="urn:microsoft.com/office/officeart/2005/8/layout/vList5"/>
    <dgm:cxn modelId="{A9B1B6AE-D278-4408-896D-7549C98CB900}" type="presParOf" srcId="{1F1B6D1A-3272-4E6F-81AA-C1C86E2498BB}" destId="{99D2130C-150A-4710-9E90-0B5D6F1C939D}" srcOrd="8" destOrd="0" presId="urn:microsoft.com/office/officeart/2005/8/layout/vList5"/>
    <dgm:cxn modelId="{2DD7D1D3-DB2B-49DD-A092-EE24740AA031}" type="presParOf" srcId="{99D2130C-150A-4710-9E90-0B5D6F1C939D}" destId="{39AC400D-15D3-45C5-88B8-A4A69549793E}" srcOrd="0" destOrd="0" presId="urn:microsoft.com/office/officeart/2005/8/layout/vList5"/>
    <dgm:cxn modelId="{FF2B1692-52F0-42E6-842B-818EDAD0A669}" type="presParOf" srcId="{99D2130C-150A-4710-9E90-0B5D6F1C939D}" destId="{B15640BE-9F9E-454D-92B6-B126F1E8CA5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②コインを賭ける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④カード交換</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⑥カードを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オープンする</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手札と山札のカードを交換できる。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全部交換してもよいし、</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枚だけ交換してもよい。</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867E7D2-38EC-4117-8047-030C86C89E8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⑤勝負するか</a:t>
          </a:r>
          <a:br>
            <a:rPr kumimoji="1" lang="en-US" altLang="ja-JP" sz="2000">
              <a:latin typeface="HGP創英角ｺﾞｼｯｸUB" panose="020B0900000000000000" pitchFamily="50" charset="-128"/>
              <a:ea typeface="HGP創英角ｺﾞｼｯｸUB" panose="020B0900000000000000" pitchFamily="50" charset="-128"/>
            </a:rPr>
          </a:br>
          <a:r>
            <a:rPr kumimoji="1" lang="ja-JP" altLang="en-US" sz="2000">
              <a:latin typeface="HGP創英角ｺﾞｼｯｸUB" panose="020B0900000000000000" pitchFamily="50" charset="-128"/>
              <a:ea typeface="HGP創英角ｺﾞｼｯｸUB" panose="020B0900000000000000" pitchFamily="50" charset="-128"/>
            </a:rPr>
            <a:t>決める</a:t>
          </a:r>
          <a:endParaRPr kumimoji="1" lang="ja-JP" altLang="en-US" sz="2000" dirty="0">
            <a:latin typeface="HGP創英角ｺﾞｼｯｸUB" panose="020B0900000000000000" pitchFamily="50" charset="-128"/>
            <a:ea typeface="HGP創英角ｺﾞｼｯｸUB" panose="020B0900000000000000" pitchFamily="50" charset="-128"/>
          </a:endParaRPr>
        </a:p>
      </dgm:t>
    </dgm:pt>
    <dgm:pt modelId="{6A3F5241-C7C6-46D8-923F-7D50774C9781}" type="par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811AE58-926F-4CDC-AB77-B748F5DAE249}" type="sib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同じカード</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a:t>
          </a:r>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枚目）は、異なるカード</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枚（バラ）より強い。</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③カードを配る</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各プレイヤーは基本的にコインを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枚ずつ賭ける。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枚ずつカードを配る。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CD90108-A055-4754-B453-E66AFAA9F91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倍にして賭ける。</a:t>
          </a:r>
        </a:p>
      </dgm:t>
    </dgm:pt>
    <dgm:pt modelId="{0E3DCD17-9EF7-4193-AA16-D5C8EFA4358B}" type="parTrans" cxnId="{E084BAB1-0ECA-48EB-98EF-1333F6575D5B}">
      <dgm:prSet/>
      <dgm:spPr/>
      <dgm:t>
        <a:bodyPr/>
        <a:lstStyle/>
        <a:p>
          <a:endParaRPr kumimoji="1" lang="ja-JP" altLang="en-US" sz="1200"/>
        </a:p>
      </dgm:t>
    </dgm:pt>
    <dgm:pt modelId="{C71E0E74-FFF7-4E26-910D-996D4224590A}" type="sibTrans" cxnId="{E084BAB1-0ECA-48EB-98EF-1333F6575D5B}">
      <dgm:prSet/>
      <dgm:spPr/>
      <dgm:t>
        <a:bodyPr/>
        <a:lstStyle/>
        <a:p>
          <a:endParaRPr kumimoji="1" lang="ja-JP" altLang="en-US" sz="1200"/>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⑦勝敗とコインの処理</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勝負に勝ったプレイヤーはコインを総取り。</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F4154F42-4A44-4A41-B5CD-412AA26A399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倍を失う。</a:t>
          </a:r>
        </a:p>
      </dgm:t>
    </dgm:pt>
    <dgm:pt modelId="{F6A7F656-D4D6-4E6A-92FB-D7D98E89845F}" type="parTrans" cxnId="{6D63CE5B-2A7D-4ED8-8DA8-0F52287A76AB}">
      <dgm:prSet/>
      <dgm:spPr/>
      <dgm:t>
        <a:bodyPr/>
        <a:lstStyle/>
        <a:p>
          <a:endParaRPr kumimoji="1" lang="ja-JP" altLang="en-US"/>
        </a:p>
      </dgm:t>
    </dgm:pt>
    <dgm:pt modelId="{6C8ED1B7-1D38-49D7-8EF9-623F15B3AC5E}" type="sibTrans" cxnId="{6D63CE5B-2A7D-4ED8-8DA8-0F52287A76AB}">
      <dgm:prSet/>
      <dgm:spPr/>
      <dgm:t>
        <a:bodyPr/>
        <a:lstStyle/>
        <a:p>
          <a:endParaRPr kumimoji="1" lang="ja-JP" altLang="en-US"/>
        </a:p>
      </dgm:t>
    </dgm:pt>
    <dgm:pt modelId="{CD135CD3-A6CB-46BA-8C0A-5AEA9EA3805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交換しない選択も可能。</a:t>
          </a:r>
        </a:p>
      </dgm:t>
    </dgm:pt>
    <dgm:pt modelId="{548B45A3-CDDF-42C1-BEBB-D2C59D14E6ED}" type="parTrans" cxnId="{C1F001A2-5F5E-45B1-A760-C87C3E15AF6C}">
      <dgm:prSet/>
      <dgm:spPr/>
      <dgm:t>
        <a:bodyPr/>
        <a:lstStyle/>
        <a:p>
          <a:endParaRPr kumimoji="1" lang="ja-JP" altLang="en-US"/>
        </a:p>
      </dgm:t>
    </dgm:pt>
    <dgm:pt modelId="{678A681D-A14E-4378-8932-08D9663917AE}" type="sibTrans" cxnId="{C1F001A2-5F5E-45B1-A760-C87C3E15AF6C}">
      <dgm:prSet/>
      <dgm:spPr/>
      <dgm:t>
        <a:bodyPr/>
        <a:lstStyle/>
        <a:p>
          <a:endParaRPr kumimoji="1" lang="ja-JP" altLang="en-US"/>
        </a:p>
      </dgm:t>
    </dgm:pt>
    <dgm:pt modelId="{DA2E3773-8AEE-469F-B2B2-2A7FF1BCC84B}">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枚支払う。</a:t>
          </a:r>
        </a:p>
      </dgm:t>
    </dgm:pt>
    <dgm:pt modelId="{6CC05170-FD91-427C-A095-735B1DA99FB5}" type="parTrans" cxnId="{F908A1EE-4AD7-43B2-B096-A522FF41A615}">
      <dgm:prSet/>
      <dgm:spPr/>
      <dgm:t>
        <a:bodyPr/>
        <a:lstStyle/>
        <a:p>
          <a:endParaRPr kumimoji="1" lang="ja-JP" altLang="en-US"/>
        </a:p>
      </dgm:t>
    </dgm:pt>
    <dgm:pt modelId="{4C65EEB3-D563-4595-AEE4-526497679ECC}" type="sibTrans" cxnId="{F908A1EE-4AD7-43B2-B096-A522FF41A615}">
      <dgm:prSet/>
      <dgm:spPr/>
      <dgm:t>
        <a:bodyPr/>
        <a:lstStyle/>
        <a:p>
          <a:endParaRPr kumimoji="1" lang="ja-JP" altLang="en-US"/>
        </a:p>
      </dgm:t>
    </dgm:pt>
    <dgm:pt modelId="{2A1A430B-F293-407C-B88B-7F5BB487DA36}">
      <dgm:prSet phldrT="[テキスト]" custT="1"/>
      <dgm:spPr/>
      <dgm:t>
        <a:bodyPr/>
        <a:lstStyle/>
        <a:p>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枚目同士、バラ同士の場合は合計点数で勝敗を決める。桜：</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C7363EF2-BA8B-4CEA-9D8A-D12BFA1B1F81}" type="parTrans" cxnId="{2A265BAC-0BF7-4133-94F1-5061480CA109}">
      <dgm:prSet/>
      <dgm:spPr/>
      <dgm:t>
        <a:bodyPr/>
        <a:lstStyle/>
        <a:p>
          <a:endParaRPr kumimoji="1" lang="ja-JP" altLang="en-US"/>
        </a:p>
      </dgm:t>
    </dgm:pt>
    <dgm:pt modelId="{2CD509F8-B54A-4150-AE8D-8BE76033CACA}" type="sibTrans" cxnId="{2A265BAC-0BF7-4133-94F1-5061480CA109}">
      <dgm:prSet/>
      <dgm:spPr/>
      <dgm:t>
        <a:bodyPr/>
        <a:lstStyle/>
        <a:p>
          <a:endParaRPr kumimoji="1" lang="ja-JP" altLang="en-US"/>
        </a:p>
      </dgm:t>
    </dgm:pt>
    <dgm:pt modelId="{9A18B088-F793-4152-8302-138D04400418}">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C2DE3D10-9A2D-4C6F-97F1-4C1C011FCD86}">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gm:t>
    </dgm:pt>
    <dgm:pt modelId="{40B098EA-FA9F-4CFA-AB84-96254235CD4B}" type="parTrans" cxnId="{BA97C7FB-6301-4EA4-9330-0F22BB5E7C43}">
      <dgm:prSet/>
      <dgm:spPr/>
      <dgm:t>
        <a:bodyPr/>
        <a:lstStyle/>
        <a:p>
          <a:endParaRPr kumimoji="1" lang="ja-JP" altLang="en-US"/>
        </a:p>
      </dgm:t>
    </dgm:pt>
    <dgm:pt modelId="{CA2A2724-5A6D-40E7-8C9E-2794DE47B9CA}" type="sibTrans" cxnId="{BA97C7FB-6301-4EA4-9330-0F22BB5E7C43}">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⑧最終勝者</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8">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8">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8">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8">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8">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8">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8">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8">
        <dgm:presLayoutVars>
          <dgm:bulletEnabled val="1"/>
        </dgm:presLayoutVars>
      </dgm:prSet>
      <dgm:spPr/>
    </dgm:pt>
    <dgm:pt modelId="{7D6E5297-8206-4747-82DF-F394764B8BB4}" type="pres">
      <dgm:prSet presAssocID="{177A4B66-4A86-4A7C-BB43-7B02ED2168AA}" presName="sp" presStyleCnt="0"/>
      <dgm:spPr/>
    </dgm:pt>
    <dgm:pt modelId="{9CA885E9-1700-4D67-8C8E-6C7D863ABE71}" type="pres">
      <dgm:prSet presAssocID="{D867E7D2-38EC-4117-8047-030C86C89E8C}" presName="linNode" presStyleCnt="0"/>
      <dgm:spPr/>
    </dgm:pt>
    <dgm:pt modelId="{D21FE2C1-10C2-4817-A706-103F66BCB59A}" type="pres">
      <dgm:prSet presAssocID="{D867E7D2-38EC-4117-8047-030C86C89E8C}" presName="parentText" presStyleLbl="node1" presStyleIdx="4" presStyleCnt="8">
        <dgm:presLayoutVars>
          <dgm:chMax val="1"/>
          <dgm:bulletEnabled val="1"/>
        </dgm:presLayoutVars>
      </dgm:prSet>
      <dgm:spPr/>
    </dgm:pt>
    <dgm:pt modelId="{3279B01E-0BAB-4274-8806-73907B06E0F5}" type="pres">
      <dgm:prSet presAssocID="{D867E7D2-38EC-4117-8047-030C86C89E8C}" presName="descendantText" presStyleLbl="alignAccFollowNode1" presStyleIdx="4" presStyleCnt="8">
        <dgm:presLayoutVars>
          <dgm:bulletEnabled val="1"/>
        </dgm:presLayoutVars>
      </dgm:prSet>
      <dgm:spPr/>
    </dgm:pt>
    <dgm:pt modelId="{51BE7767-1398-4138-B8DE-879BE76A3E26}" type="pres">
      <dgm:prSet presAssocID="{B811AE58-926F-4CDC-AB77-B748F5DAE249}"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5" presStyleCnt="8">
        <dgm:presLayoutVars>
          <dgm:chMax val="1"/>
          <dgm:bulletEnabled val="1"/>
        </dgm:presLayoutVars>
      </dgm:prSet>
      <dgm:spPr/>
    </dgm:pt>
    <dgm:pt modelId="{3B013F14-7FCF-44FA-A6BD-202303823ECF}" type="pres">
      <dgm:prSet presAssocID="{4470202E-7437-49D4-9025-8F37F929E2BE}" presName="descendantText" presStyleLbl="alignAccFollowNode1" presStyleIdx="5" presStyleCnt="8">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6" presStyleCnt="8">
        <dgm:presLayoutVars>
          <dgm:chMax val="1"/>
          <dgm:bulletEnabled val="1"/>
        </dgm:presLayoutVars>
      </dgm:prSet>
      <dgm:spPr/>
    </dgm:pt>
    <dgm:pt modelId="{11E427BC-2CF9-49B2-BF25-11DA1AE5E565}" type="pres">
      <dgm:prSet presAssocID="{C2E8C4AE-535A-4818-BADA-3E9928543E71}" presName="descendantText" presStyleLbl="alignAccFollowNode1" presStyleIdx="6" presStyleCnt="8">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7" presStyleCnt="8">
        <dgm:presLayoutVars>
          <dgm:chMax val="1"/>
          <dgm:bulletEnabled val="1"/>
        </dgm:presLayoutVars>
      </dgm:prSet>
      <dgm:spPr/>
    </dgm:pt>
    <dgm:pt modelId="{D9FC023D-0527-45AB-A5F9-B446223C2C03}" type="pres">
      <dgm:prSet presAssocID="{FCAF5386-E132-433C-A284-9C074A42CA82}" presName="descendantText" presStyleLbl="alignAccFollowNode1" presStyleIdx="7" presStyleCnt="8">
        <dgm:presLayoutVars>
          <dgm:bulletEnabled val="1"/>
        </dgm:presLayoutVars>
      </dgm:prSet>
      <dgm:spPr/>
    </dgm:pt>
  </dgm:ptLst>
  <dgm:cxnLst>
    <dgm:cxn modelId="{DA65F500-B321-4B87-B63C-76315B12F877}" type="presOf" srcId="{4A00CFC4-C251-4A26-A2A3-C46A552556CA}" destId="{F3D1930C-37B3-4D19-8327-8CF4C835A624}" srcOrd="0" destOrd="0" presId="urn:microsoft.com/office/officeart/2005/8/layout/vList5"/>
    <dgm:cxn modelId="{1627EC01-27E3-4E3C-8554-F07866601C7A}" srcId="{C3C7F156-4380-4F89-B312-5EC89B4E3B2C}" destId="{C2E8C4AE-535A-4818-BADA-3E9928543E71}" srcOrd="6" destOrd="0" parTransId="{A42E0AE6-0CC2-459B-84C0-7EFBDB5DAC72}" sibTransId="{37D92E93-7DD6-4EE2-93A3-1E548868B9B2}"/>
    <dgm:cxn modelId="{04C3070B-147C-4A3A-AA39-A6578882606C}" type="presOf" srcId="{2EB24768-D9D1-492F-B78F-9FBCC9C0B39E}" destId="{54800D0F-60F7-4DF2-B25C-1353F25490DA}" srcOrd="0" destOrd="0" presId="urn:microsoft.com/office/officeart/2005/8/layout/vList5"/>
    <dgm:cxn modelId="{C81E3511-30D1-4CE6-93BF-81D24C361ED8}" type="presOf" srcId="{9A371763-6B3E-4C7A-992E-39DC5D38C6AF}" destId="{02B12F4E-A6B3-4D87-8CC6-701A3163D4C2}" srcOrd="0" destOrd="1"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4874C91A-0A76-4994-8B29-240027CF135A}" type="presOf" srcId="{FCAF5386-E132-433C-A284-9C074A42CA82}" destId="{C5A9B230-DABB-4FA5-8A92-912EAEABF469}" srcOrd="0" destOrd="0"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2319C522-040E-4ECD-AC53-12B6A94424B6}" type="presOf" srcId="{F4154F42-4A44-4A41-B5CD-412AA26A399C}" destId="{11E427BC-2CF9-49B2-BF25-11DA1AE5E565}" srcOrd="0" destOrd="1" presId="urn:microsoft.com/office/officeart/2005/8/layout/vList5"/>
    <dgm:cxn modelId="{3EDD5D23-A624-452F-A669-F1B7FE0F1262}" type="presOf" srcId="{9A18B088-F793-4152-8302-138D04400418}" destId="{11E427BC-2CF9-49B2-BF25-11DA1AE5E565}" srcOrd="0" destOrd="2" presId="urn:microsoft.com/office/officeart/2005/8/layout/vList5"/>
    <dgm:cxn modelId="{67143C2D-B625-4939-966F-1ADA219748EC}" type="presOf" srcId="{C9868DC2-E259-4D44-994C-CB80E4AD7250}" destId="{CD022ACE-2BAA-4021-9339-545843A4D84A}"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6D63CE5B-2A7D-4ED8-8DA8-0F52287A76AB}" srcId="{C2E8C4AE-535A-4818-BADA-3E9928543E71}" destId="{F4154F42-4A44-4A41-B5CD-412AA26A399C}" srcOrd="1" destOrd="0" parTransId="{F6A7F656-D4D6-4E6A-92FB-D7D98E89845F}" sibTransId="{6C8ED1B7-1D38-49D7-8EF9-623F15B3AC5E}"/>
    <dgm:cxn modelId="{A86F3C62-34DD-47AA-8339-D4413E180561}" srcId="{C3C7F156-4380-4F89-B312-5EC89B4E3B2C}" destId="{4470202E-7437-49D4-9025-8F37F929E2BE}" srcOrd="5"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7" destOrd="0" parTransId="{4AA2F4D0-5653-4920-AD9C-AD455204E674}" sibTransId="{55E6A924-E1E4-4AFE-8ADD-82B89D95FEA7}"/>
    <dgm:cxn modelId="{CD20446E-38E1-417E-A497-2E05B1226DAD}" srcId="{401C5635-7517-4464-8949-346554F28D65}" destId="{2EB24768-D9D1-492F-B78F-9FBCC9C0B39E}" srcOrd="0" destOrd="0" parTransId="{21E8775E-1DE1-4B7D-94A5-E4B123630BB1}" sibTransId="{222BA6E8-4BDD-4D50-8E4F-7A21DCFF8E38}"/>
    <dgm:cxn modelId="{CDDF8350-201F-43FD-AA8D-417AB6FE4232}" type="presOf" srcId="{CD135CD3-A6CB-46BA-8C0A-5AEA9EA38051}" destId="{02B12F4E-A6B3-4D87-8CC6-701A3163D4C2}" srcOrd="0" destOrd="2" presId="urn:microsoft.com/office/officeart/2005/8/layout/vList5"/>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D99E3088-F80D-4171-B820-40E84F2FEE11}" type="presOf" srcId="{2A958845-39A1-4142-818C-7A7940FF9597}" destId="{5782DCCF-5EF5-4395-A3AB-68240AB03061}" srcOrd="0" destOrd="0" presId="urn:microsoft.com/office/officeart/2005/8/layout/vList5"/>
    <dgm:cxn modelId="{44327F89-4AA5-4E78-9189-5211537D5076}" type="presOf" srcId="{C2E8C4AE-535A-4818-BADA-3E9928543E71}" destId="{BB65E686-0682-4677-893E-1653623EE37A}" srcOrd="0" destOrd="0" presId="urn:microsoft.com/office/officeart/2005/8/layout/vList5"/>
    <dgm:cxn modelId="{9DCEE689-6335-4855-9514-5B7CA4155169}" type="presOf" srcId="{401C5635-7517-4464-8949-346554F28D65}" destId="{BCBE4B21-D868-4F8A-8DD9-F1676D63244C}"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DC9AE097-0DC8-4DB5-B79A-0358562F0DD1}" type="presOf" srcId="{2A1A430B-F293-407C-B88B-7F5BB487DA36}" destId="{3B013F14-7FCF-44FA-A6BD-202303823ECF}" srcOrd="0" destOrd="1" presId="urn:microsoft.com/office/officeart/2005/8/layout/vList5"/>
    <dgm:cxn modelId="{5501B0A1-C754-4420-BA55-339F8532C60D}" type="presOf" srcId="{04912A01-CF57-490A-B15A-B53145F27D81}" destId="{C068A923-E998-4B09-9E0D-26B706A9A602}" srcOrd="0" destOrd="0" presId="urn:microsoft.com/office/officeart/2005/8/layout/vList5"/>
    <dgm:cxn modelId="{C1F001A2-5F5E-45B1-A760-C87C3E15AF6C}" srcId="{04912A01-CF57-490A-B15A-B53145F27D81}" destId="{CD135CD3-A6CB-46BA-8C0A-5AEA9EA38051}" srcOrd="2" destOrd="0" parTransId="{548B45A3-CDDF-42C1-BEBB-D2C59D14E6ED}" sibTransId="{678A681D-A14E-4378-8932-08D9663917AE}"/>
    <dgm:cxn modelId="{84D381A9-7132-4CE7-9857-AF96EF0063DD}" type="presOf" srcId="{7856BA01-9621-47C6-ABF6-5B9CDDA5DF10}" destId="{3B013F14-7FCF-44FA-A6BD-202303823ECF}" srcOrd="0" destOrd="0" presId="urn:microsoft.com/office/officeart/2005/8/layout/vList5"/>
    <dgm:cxn modelId="{B4A2B7A9-479C-43EA-81AF-A466206B7F4D}" srcId="{C3C7F156-4380-4F89-B312-5EC89B4E3B2C}" destId="{D867E7D2-38EC-4117-8047-030C86C89E8C}" srcOrd="4" destOrd="0" parTransId="{6A3F5241-C7C6-46D8-923F-7D50774C9781}" sibTransId="{B811AE58-926F-4CDC-AB77-B748F5DAE249}"/>
    <dgm:cxn modelId="{6C2247AA-07A8-4BC6-92CB-AA0E37A702C2}" type="presOf" srcId="{15A4329C-77E5-4E3B-8ADD-9FD4B1409525}" destId="{9A74D9B9-83DC-4C3F-AFCB-3BA7B60E1BAF}" srcOrd="0" destOrd="0" presId="urn:microsoft.com/office/officeart/2005/8/layout/vList5"/>
    <dgm:cxn modelId="{2A265BAC-0BF7-4133-94F1-5061480CA109}" srcId="{4470202E-7437-49D4-9025-8F37F929E2BE}" destId="{2A1A430B-F293-407C-B88B-7F5BB487DA36}" srcOrd="1" destOrd="0" parTransId="{C7363EF2-BA8B-4CEA-9D8A-D12BFA1B1F81}" sibTransId="{2CD509F8-B54A-4150-AE8D-8BE76033CACA}"/>
    <dgm:cxn modelId="{E084BAB1-0ECA-48EB-98EF-1333F6575D5B}" srcId="{D867E7D2-38EC-4117-8047-030C86C89E8C}" destId="{DCD90108-A055-4754-B453-E66AFAA9F91C}" srcOrd="0" destOrd="0" parTransId="{0E3DCD17-9EF7-4193-AA16-D5C8EFA4358B}" sibTransId="{C71E0E74-FFF7-4E26-910D-996D4224590A}"/>
    <dgm:cxn modelId="{684612BA-17B6-4498-AFCC-70940A98ABC7}" srcId="{04912A01-CF57-490A-B15A-B53145F27D81}" destId="{9A371763-6B3E-4C7A-992E-39DC5D38C6AF}" srcOrd="1" destOrd="0" parTransId="{C27CB0C9-B5CE-440E-9F21-AAECF53CABA9}" sibTransId="{96F06BCA-CC09-470C-9F43-619BCBAD6A6C}"/>
    <dgm:cxn modelId="{FD7856BB-C7FA-4EA0-A724-409B0529997B}" type="presOf" srcId="{4F91E010-3B34-41DE-8D2E-0B3D3937C9C6}" destId="{D9FC023D-0527-45AB-A5F9-B446223C2C03}" srcOrd="0" destOrd="0" presId="urn:microsoft.com/office/officeart/2005/8/layout/vList5"/>
    <dgm:cxn modelId="{B02B1FC5-9F9A-4328-97A1-75A26413C59A}" type="presOf" srcId="{DCD90108-A055-4754-B453-E66AFAA9F91C}" destId="{3279B01E-0BAB-4274-8806-73907B06E0F5}" srcOrd="0" destOrd="0" presId="urn:microsoft.com/office/officeart/2005/8/layout/vList5"/>
    <dgm:cxn modelId="{DC0B4CC8-F15C-4009-81E7-C59135DD74AC}" type="presOf" srcId="{C2DE3D10-9A2D-4C6F-97F1-4C1C011FCD86}" destId="{11E427BC-2CF9-49B2-BF25-11DA1AE5E565}" srcOrd="0" destOrd="3"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B550D7E4-BEA6-464B-B70A-5A2CA09ADB71}" type="presOf" srcId="{E72E2181-02DF-4975-8B8A-D0E64A7AC8C5}" destId="{02B12F4E-A6B3-4D87-8CC6-701A3163D4C2}" srcOrd="0" destOrd="0" presId="urn:microsoft.com/office/officeart/2005/8/layout/vList5"/>
    <dgm:cxn modelId="{F908A1EE-4AD7-43B2-B096-A522FF41A615}" srcId="{D867E7D2-38EC-4117-8047-030C86C89E8C}" destId="{DA2E3773-8AEE-469F-B2B2-2A7FF1BCC84B}" srcOrd="1" destOrd="0" parTransId="{6CC05170-FD91-427C-A095-735B1DA99FB5}" sibTransId="{4C65EEB3-D563-4595-AEE4-526497679ECC}"/>
    <dgm:cxn modelId="{6E97E9F0-3C4F-4F79-BCFE-8FCC6F564ADB}" type="presOf" srcId="{4470202E-7437-49D4-9025-8F37F929E2BE}" destId="{5AE3EA51-DDEF-4AB0-88C6-E73F23700271}" srcOrd="0" destOrd="0" presId="urn:microsoft.com/office/officeart/2005/8/layout/vList5"/>
    <dgm:cxn modelId="{C64092F4-A52F-4E20-99DF-64C3455338BC}" type="presOf" srcId="{C4A92B77-C7FC-45B1-98BA-EA3B59C3D398}" destId="{11E427BC-2CF9-49B2-BF25-11DA1AE5E565}" srcOrd="0" destOrd="0" presId="urn:microsoft.com/office/officeart/2005/8/layout/vList5"/>
    <dgm:cxn modelId="{4736E8F7-385F-4A7C-988F-D7E8FBA0E659}" type="presOf" srcId="{D867E7D2-38EC-4117-8047-030C86C89E8C}" destId="{D21FE2C1-10C2-4817-A706-103F66BCB59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BE839CF8-CB62-41B0-BCB4-5B79CDD082A6}" type="presOf" srcId="{DA2E3773-8AEE-469F-B2B2-2A7FF1BCC84B}" destId="{3279B01E-0BAB-4274-8806-73907B06E0F5}" srcOrd="0" destOrd="1" presId="urn:microsoft.com/office/officeart/2005/8/layout/vList5"/>
    <dgm:cxn modelId="{BA97C7FB-6301-4EA4-9330-0F22BB5E7C43}" srcId="{C2E8C4AE-535A-4818-BADA-3E9928543E71}" destId="{C2DE3D10-9A2D-4C6F-97F1-4C1C011FCD86}" srcOrd="3" destOrd="0" parTransId="{40B098EA-FA9F-4CFA-AB84-96254235CD4B}" sibTransId="{CA2A2724-5A6D-40E7-8C9E-2794DE47B9CA}"/>
    <dgm:cxn modelId="{E0D202FC-1230-487F-AAE9-27A681C49871}" srcId="{C2E8C4AE-535A-4818-BADA-3E9928543E71}" destId="{9A18B088-F793-4152-8302-138D04400418}" srcOrd="2" destOrd="0" parTransId="{F463A7FB-D9F3-4F64-92A4-31E8EFC60DDE}" sibTransId="{57B84BB2-7677-4D76-9212-BEF66298393F}"/>
    <dgm:cxn modelId="{A5EDD077-44D6-4875-8192-293CA7E4D9D5}" type="presParOf" srcId="{1F1B6D1A-3272-4E6F-81AA-C1C86E2498BB}" destId="{5C0A80A4-1295-4B0B-AAFF-6CDA29240091}" srcOrd="0" destOrd="0" presId="urn:microsoft.com/office/officeart/2005/8/layout/vList5"/>
    <dgm:cxn modelId="{F42B5345-A924-47E7-83A0-0F18261038D9}" type="presParOf" srcId="{5C0A80A4-1295-4B0B-AAFF-6CDA29240091}" destId="{F3D1930C-37B3-4D19-8327-8CF4C835A624}" srcOrd="0" destOrd="0" presId="urn:microsoft.com/office/officeart/2005/8/layout/vList5"/>
    <dgm:cxn modelId="{30F7BF3F-39DC-47A1-BE4F-01475BB2480E}" type="presParOf" srcId="{5C0A80A4-1295-4B0B-AAFF-6CDA29240091}" destId="{9A74D9B9-83DC-4C3F-AFCB-3BA7B60E1BAF}" srcOrd="1" destOrd="0" presId="urn:microsoft.com/office/officeart/2005/8/layout/vList5"/>
    <dgm:cxn modelId="{13C0C51B-0683-4B5C-AC20-B00AD1ECF7FB}" type="presParOf" srcId="{1F1B6D1A-3272-4E6F-81AA-C1C86E2498BB}" destId="{F29A0AD5-4F7D-4719-B724-261F12C9D753}" srcOrd="1" destOrd="0" presId="urn:microsoft.com/office/officeart/2005/8/layout/vList5"/>
    <dgm:cxn modelId="{213F71CB-107F-46FC-8415-BC5105E7D4FB}" type="presParOf" srcId="{1F1B6D1A-3272-4E6F-81AA-C1C86E2498BB}" destId="{D5FCE457-A9AB-4CA4-96F9-249CAC15D802}" srcOrd="2" destOrd="0" presId="urn:microsoft.com/office/officeart/2005/8/layout/vList5"/>
    <dgm:cxn modelId="{D9E7E735-9EDB-4FDD-9CB8-7CE755631A60}" type="presParOf" srcId="{D5FCE457-A9AB-4CA4-96F9-249CAC15D802}" destId="{CD022ACE-2BAA-4021-9339-545843A4D84A}" srcOrd="0" destOrd="0" presId="urn:microsoft.com/office/officeart/2005/8/layout/vList5"/>
    <dgm:cxn modelId="{1913B2D9-7BAD-4462-A3E1-AD7002989AB2}" type="presParOf" srcId="{D5FCE457-A9AB-4CA4-96F9-249CAC15D802}" destId="{5782DCCF-5EF5-4395-A3AB-68240AB03061}" srcOrd="1" destOrd="0" presId="urn:microsoft.com/office/officeart/2005/8/layout/vList5"/>
    <dgm:cxn modelId="{9FD8C537-673B-478E-AFD9-CF22047391A2}" type="presParOf" srcId="{1F1B6D1A-3272-4E6F-81AA-C1C86E2498BB}" destId="{B6CD3DE0-A304-415B-89AA-FE104E37D91F}" srcOrd="3" destOrd="0" presId="urn:microsoft.com/office/officeart/2005/8/layout/vList5"/>
    <dgm:cxn modelId="{973AAEF6-7B4E-4BE2-B278-223CF74E22C4}" type="presParOf" srcId="{1F1B6D1A-3272-4E6F-81AA-C1C86E2498BB}" destId="{1C85E231-FD88-4C93-B571-CFF412A5E304}" srcOrd="4" destOrd="0" presId="urn:microsoft.com/office/officeart/2005/8/layout/vList5"/>
    <dgm:cxn modelId="{81608207-2A90-457A-A279-C59915BD0A47}" type="presParOf" srcId="{1C85E231-FD88-4C93-B571-CFF412A5E304}" destId="{BCBE4B21-D868-4F8A-8DD9-F1676D63244C}" srcOrd="0" destOrd="0" presId="urn:microsoft.com/office/officeart/2005/8/layout/vList5"/>
    <dgm:cxn modelId="{06C3EDF8-E2E9-4C26-A28D-C1150C6F36F9}" type="presParOf" srcId="{1C85E231-FD88-4C93-B571-CFF412A5E304}" destId="{54800D0F-60F7-4DF2-B25C-1353F25490DA}" srcOrd="1" destOrd="0" presId="urn:microsoft.com/office/officeart/2005/8/layout/vList5"/>
    <dgm:cxn modelId="{D5D93AB3-6328-4670-8A8C-3885FA3FB39F}" type="presParOf" srcId="{1F1B6D1A-3272-4E6F-81AA-C1C86E2498BB}" destId="{7665B0EC-0592-49E2-97B1-C78AA0BDCA84}" srcOrd="5" destOrd="0" presId="urn:microsoft.com/office/officeart/2005/8/layout/vList5"/>
    <dgm:cxn modelId="{4DA2F759-B49D-41E2-9BFD-68BA327F41FB}" type="presParOf" srcId="{1F1B6D1A-3272-4E6F-81AA-C1C86E2498BB}" destId="{330452AB-4F12-4674-BCD2-A9AC2925226F}" srcOrd="6" destOrd="0" presId="urn:microsoft.com/office/officeart/2005/8/layout/vList5"/>
    <dgm:cxn modelId="{B0EEA7F1-A660-4FD6-8EFB-EA83675F0921}" type="presParOf" srcId="{330452AB-4F12-4674-BCD2-A9AC2925226F}" destId="{C068A923-E998-4B09-9E0D-26B706A9A602}" srcOrd="0" destOrd="0" presId="urn:microsoft.com/office/officeart/2005/8/layout/vList5"/>
    <dgm:cxn modelId="{0EEF1AB1-2D5C-45DB-811A-147E87A89A73}" type="presParOf" srcId="{330452AB-4F12-4674-BCD2-A9AC2925226F}" destId="{02B12F4E-A6B3-4D87-8CC6-701A3163D4C2}" srcOrd="1" destOrd="0" presId="urn:microsoft.com/office/officeart/2005/8/layout/vList5"/>
    <dgm:cxn modelId="{520505D8-01BE-4D5C-82B0-4E61173062BC}" type="presParOf" srcId="{1F1B6D1A-3272-4E6F-81AA-C1C86E2498BB}" destId="{7D6E5297-8206-4747-82DF-F394764B8BB4}" srcOrd="7" destOrd="0" presId="urn:microsoft.com/office/officeart/2005/8/layout/vList5"/>
    <dgm:cxn modelId="{0409DAF0-0C77-421E-A82A-64EFDBBB0217}" type="presParOf" srcId="{1F1B6D1A-3272-4E6F-81AA-C1C86E2498BB}" destId="{9CA885E9-1700-4D67-8C8E-6C7D863ABE71}" srcOrd="8" destOrd="0" presId="urn:microsoft.com/office/officeart/2005/8/layout/vList5"/>
    <dgm:cxn modelId="{6AA683C1-221F-4EF4-8ED7-FCE0F97B0117}" type="presParOf" srcId="{9CA885E9-1700-4D67-8C8E-6C7D863ABE71}" destId="{D21FE2C1-10C2-4817-A706-103F66BCB59A}" srcOrd="0" destOrd="0" presId="urn:microsoft.com/office/officeart/2005/8/layout/vList5"/>
    <dgm:cxn modelId="{E34B397A-56D4-487B-98D9-7FC991666D69}" type="presParOf" srcId="{9CA885E9-1700-4D67-8C8E-6C7D863ABE71}" destId="{3279B01E-0BAB-4274-8806-73907B06E0F5}" srcOrd="1" destOrd="0" presId="urn:microsoft.com/office/officeart/2005/8/layout/vList5"/>
    <dgm:cxn modelId="{DAFD4A01-0D3B-4CCA-A70F-4D362C175C42}" type="presParOf" srcId="{1F1B6D1A-3272-4E6F-81AA-C1C86E2498BB}" destId="{51BE7767-1398-4138-B8DE-879BE76A3E26}" srcOrd="9" destOrd="0" presId="urn:microsoft.com/office/officeart/2005/8/layout/vList5"/>
    <dgm:cxn modelId="{50A34302-1D30-4D79-817E-50FDFD5AC70C}" type="presParOf" srcId="{1F1B6D1A-3272-4E6F-81AA-C1C86E2498BB}" destId="{0BC04F00-4BC7-4693-9775-828030018C3F}" srcOrd="10" destOrd="0" presId="urn:microsoft.com/office/officeart/2005/8/layout/vList5"/>
    <dgm:cxn modelId="{F9818392-AC36-4625-9840-54492506678D}" type="presParOf" srcId="{0BC04F00-4BC7-4693-9775-828030018C3F}" destId="{5AE3EA51-DDEF-4AB0-88C6-E73F23700271}" srcOrd="0" destOrd="0" presId="urn:microsoft.com/office/officeart/2005/8/layout/vList5"/>
    <dgm:cxn modelId="{E35338B7-9717-40F8-A368-5A6D93492E67}" type="presParOf" srcId="{0BC04F00-4BC7-4693-9775-828030018C3F}" destId="{3B013F14-7FCF-44FA-A6BD-202303823ECF}" srcOrd="1" destOrd="0" presId="urn:microsoft.com/office/officeart/2005/8/layout/vList5"/>
    <dgm:cxn modelId="{E24FB0F2-E6F3-4921-AC1B-073B79C39AFD}" type="presParOf" srcId="{1F1B6D1A-3272-4E6F-81AA-C1C86E2498BB}" destId="{5E79ECBC-E5BF-45AD-B05E-A3443AC49207}" srcOrd="11" destOrd="0" presId="urn:microsoft.com/office/officeart/2005/8/layout/vList5"/>
    <dgm:cxn modelId="{84DD195F-B42A-4CFA-A32D-E1AB74B78D76}" type="presParOf" srcId="{1F1B6D1A-3272-4E6F-81AA-C1C86E2498BB}" destId="{D1D82C4F-305A-42A3-85D5-B0FB4441244C}" srcOrd="12" destOrd="0" presId="urn:microsoft.com/office/officeart/2005/8/layout/vList5"/>
    <dgm:cxn modelId="{9F8AEF87-591E-4018-A558-EB9642C3F959}" type="presParOf" srcId="{D1D82C4F-305A-42A3-85D5-B0FB4441244C}" destId="{BB65E686-0682-4677-893E-1653623EE37A}" srcOrd="0" destOrd="0" presId="urn:microsoft.com/office/officeart/2005/8/layout/vList5"/>
    <dgm:cxn modelId="{9A7D8FB7-FDF4-4BB5-A233-72242C7CA7BB}" type="presParOf" srcId="{D1D82C4F-305A-42A3-85D5-B0FB4441244C}" destId="{11E427BC-2CF9-49B2-BF25-11DA1AE5E565}" srcOrd="1" destOrd="0" presId="urn:microsoft.com/office/officeart/2005/8/layout/vList5"/>
    <dgm:cxn modelId="{C3753D78-2126-4ACB-8C0C-A59BFA27B31E}" type="presParOf" srcId="{1F1B6D1A-3272-4E6F-81AA-C1C86E2498BB}" destId="{70C07296-E02B-476E-A876-C13892F254D1}" srcOrd="13" destOrd="0" presId="urn:microsoft.com/office/officeart/2005/8/layout/vList5"/>
    <dgm:cxn modelId="{0F4973C2-7927-467A-885B-1D3B021574C4}" type="presParOf" srcId="{1F1B6D1A-3272-4E6F-81AA-C1C86E2498BB}" destId="{64FFEC1A-06A1-435F-941D-A31165B58953}" srcOrd="14" destOrd="0" presId="urn:microsoft.com/office/officeart/2005/8/layout/vList5"/>
    <dgm:cxn modelId="{2DFD394D-5427-47A7-8BCA-0AA8975C9408}" type="presParOf" srcId="{64FFEC1A-06A1-435F-941D-A31165B58953}" destId="{C5A9B230-DABB-4FA5-8A92-912EAEABF469}" srcOrd="0" destOrd="0" presId="urn:microsoft.com/office/officeart/2005/8/layout/vList5"/>
    <dgm:cxn modelId="{B1F122AE-9140-43BC-9B3A-BFC9583E42BF}"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②カードを配る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④勝負の選択</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⑥役の強さ</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倍にして賭ける。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枚支払う。</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867E7D2-38EC-4117-8047-030C86C89E8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オープンする</a:t>
          </a:r>
        </a:p>
      </dgm:t>
    </dgm:pt>
    <dgm:pt modelId="{6A3F5241-C7C6-46D8-923F-7D50774C9781}" type="par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811AE58-926F-4CDC-AB77-B748F5DAE249}" type="sib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三つ葉 ＞ 二葉 ＞ ひとは</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③カード交換</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枚ずつカードを配る。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手札と山札のカードを交換できる。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CD90108-A055-4754-B453-E66AFAA9F91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三つ葉：</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枚とも同じカード。</a:t>
          </a:r>
        </a:p>
      </dgm:t>
    </dgm:pt>
    <dgm:pt modelId="{0E3DCD17-9EF7-4193-AA16-D5C8EFA4358B}" type="parTrans" cxnId="{E084BAB1-0ECA-48EB-98EF-1333F6575D5B}">
      <dgm:prSet/>
      <dgm:spPr/>
      <dgm:t>
        <a:bodyPr/>
        <a:lstStyle/>
        <a:p>
          <a:endParaRPr kumimoji="1" lang="ja-JP" altLang="en-US" sz="1200"/>
        </a:p>
      </dgm:t>
    </dgm:pt>
    <dgm:pt modelId="{C71E0E74-FFF7-4E26-910D-996D4224590A}" type="sibTrans" cxnId="{E084BAB1-0ECA-48EB-98EF-1333F6575D5B}">
      <dgm:prSet/>
      <dgm:spPr/>
      <dgm:t>
        <a:bodyPr/>
        <a:lstStyle/>
        <a:p>
          <a:endParaRPr kumimoji="1" lang="ja-JP" altLang="en-US" sz="1200"/>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⑦勝敗とコインの処理</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勝負に勝ったプレイヤーはコインを総取り。</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F4154F42-4A44-4A41-B5CD-412AA26A399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倍を失う。</a:t>
          </a:r>
        </a:p>
      </dgm:t>
    </dgm:pt>
    <dgm:pt modelId="{F6A7F656-D4D6-4E6A-92FB-D7D98E89845F}" type="parTrans" cxnId="{6D63CE5B-2A7D-4ED8-8DA8-0F52287A76AB}">
      <dgm:prSet/>
      <dgm:spPr/>
      <dgm:t>
        <a:bodyPr/>
        <a:lstStyle/>
        <a:p>
          <a:endParaRPr kumimoji="1" lang="ja-JP" altLang="en-US"/>
        </a:p>
      </dgm:t>
    </dgm:pt>
    <dgm:pt modelId="{6C8ED1B7-1D38-49D7-8EF9-623F15B3AC5E}" type="sibTrans" cxnId="{6D63CE5B-2A7D-4ED8-8DA8-0F52287A76AB}">
      <dgm:prSet/>
      <dgm:spPr/>
      <dgm:t>
        <a:bodyPr/>
        <a:lstStyle/>
        <a:p>
          <a:endParaRPr kumimoji="1" lang="ja-JP" altLang="en-US"/>
        </a:p>
      </dgm:t>
    </dgm:pt>
    <dgm:pt modelId="{DA2E3773-8AEE-469F-B2B2-2A7FF1BCC84B}">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二葉：</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枚同じカード＋</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枚違うカード。</a:t>
          </a:r>
        </a:p>
      </dgm:t>
    </dgm:pt>
    <dgm:pt modelId="{6CC05170-FD91-427C-A095-735B1DA99FB5}" type="parTrans" cxnId="{F908A1EE-4AD7-43B2-B096-A522FF41A615}">
      <dgm:prSet/>
      <dgm:spPr/>
      <dgm:t>
        <a:bodyPr/>
        <a:lstStyle/>
        <a:p>
          <a:endParaRPr kumimoji="1" lang="ja-JP" altLang="en-US"/>
        </a:p>
      </dgm:t>
    </dgm:pt>
    <dgm:pt modelId="{4C65EEB3-D563-4595-AEE4-526497679ECC}" type="sibTrans" cxnId="{F908A1EE-4AD7-43B2-B096-A522FF41A615}">
      <dgm:prSet/>
      <dgm:spPr/>
      <dgm:t>
        <a:bodyPr/>
        <a:lstStyle/>
        <a:p>
          <a:endParaRPr kumimoji="1" lang="ja-JP" altLang="en-US"/>
        </a:p>
      </dgm:t>
    </dgm:pt>
    <dgm:pt modelId="{2A1A430B-F293-407C-B88B-7F5BB487DA3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同じ役の場合は合計点数で勝敗を決める。</a:t>
          </a:r>
        </a:p>
      </dgm:t>
    </dgm:pt>
    <dgm:pt modelId="{C7363EF2-BA8B-4CEA-9D8A-D12BFA1B1F81}" type="parTrans" cxnId="{2A265BAC-0BF7-4133-94F1-5061480CA109}">
      <dgm:prSet/>
      <dgm:spPr/>
      <dgm:t>
        <a:bodyPr/>
        <a:lstStyle/>
        <a:p>
          <a:endParaRPr kumimoji="1" lang="ja-JP" altLang="en-US"/>
        </a:p>
      </dgm:t>
    </dgm:pt>
    <dgm:pt modelId="{2CD509F8-B54A-4150-AE8D-8BE76033CACA}" type="sibTrans" cxnId="{2A265BAC-0BF7-4133-94F1-5061480CA109}">
      <dgm:prSet/>
      <dgm:spPr/>
      <dgm:t>
        <a:bodyPr/>
        <a:lstStyle/>
        <a:p>
          <a:endParaRPr kumimoji="1" lang="ja-JP" altLang="en-US"/>
        </a:p>
      </dgm:t>
    </dgm:pt>
    <dgm:pt modelId="{9A18B088-F793-4152-8302-138D04400418}">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C2DE3D10-9A2D-4C6F-97F1-4C1C011FCD86}">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gm:t>
    </dgm:pt>
    <dgm:pt modelId="{40B098EA-FA9F-4CFA-AB84-96254235CD4B}" type="parTrans" cxnId="{BA97C7FB-6301-4EA4-9330-0F22BB5E7C43}">
      <dgm:prSet/>
      <dgm:spPr/>
      <dgm:t>
        <a:bodyPr/>
        <a:lstStyle/>
        <a:p>
          <a:endParaRPr kumimoji="1" lang="ja-JP" altLang="en-US"/>
        </a:p>
      </dgm:t>
    </dgm:pt>
    <dgm:pt modelId="{CA2A2724-5A6D-40E7-8C9E-2794DE47B9CA}" type="sibTrans" cxnId="{BA97C7FB-6301-4EA4-9330-0F22BB5E7C43}">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⑧最終勝者</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枚ずつ賭ける。</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交換枚数は自由（</a:t>
          </a:r>
          <a:r>
            <a:rPr kumimoji="1" lang="en-US" altLang="en-US" sz="1200" dirty="0">
              <a:latin typeface="HGP創英角ｺﾞｼｯｸUB" panose="020B0900000000000000" pitchFamily="50" charset="-128"/>
              <a:ea typeface="HGP創英角ｺﾞｼｯｸUB" panose="020B0900000000000000" pitchFamily="50" charset="-128"/>
            </a:rPr>
            <a:t>0〜3</a:t>
          </a:r>
          <a:r>
            <a:rPr kumimoji="1" lang="ja-JP" altLang="en-US" sz="1200" dirty="0">
              <a:latin typeface="HGP創英角ｺﾞｼｯｸUB" panose="020B0900000000000000" pitchFamily="50" charset="-128"/>
              <a:ea typeface="HGP創英角ｺﾞｼｯｸUB" panose="020B0900000000000000" pitchFamily="50" charset="-128"/>
            </a:rPr>
            <a:t>枚）。</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57418C23-B700-44A3-ACF9-0766480F915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ひとは：</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枚すべて異なるカード</a:t>
          </a:r>
        </a:p>
      </dgm:t>
    </dgm:pt>
    <dgm:pt modelId="{0D976D82-037F-40C6-BE11-E303B35055FD}" type="parTrans" cxnId="{D23DA6A3-2532-4E04-BC75-B1A0030799DA}">
      <dgm:prSet/>
      <dgm:spPr/>
    </dgm:pt>
    <dgm:pt modelId="{ED4084EE-C74A-4E67-8597-091D3BD1FA73}" type="sibTrans" cxnId="{D23DA6A3-2532-4E04-BC75-B1A0030799DA}">
      <dgm:prSet/>
      <dgm:spPr/>
    </dgm:pt>
    <dgm:pt modelId="{65F6AE12-06B2-49ED-B53A-52B2EF961BD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ja-JP"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ja-JP"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ja-JP"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D80BBFA8-A196-4F42-9531-4828F977DB19}" type="parTrans" cxnId="{8AA96EC8-0085-49A1-8236-15D183C33341}">
      <dgm:prSet/>
      <dgm:spPr/>
    </dgm:pt>
    <dgm:pt modelId="{0B7B8726-4219-424B-93BE-580223FEE185}" type="sibTrans" cxnId="{8AA96EC8-0085-49A1-8236-15D183C33341}">
      <dgm:prSet/>
      <dgm:spPr/>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8">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8">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8">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8">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8">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8">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8">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8">
        <dgm:presLayoutVars>
          <dgm:bulletEnabled val="1"/>
        </dgm:presLayoutVars>
      </dgm:prSet>
      <dgm:spPr/>
    </dgm:pt>
    <dgm:pt modelId="{7D6E5297-8206-4747-82DF-F394764B8BB4}" type="pres">
      <dgm:prSet presAssocID="{177A4B66-4A86-4A7C-BB43-7B02ED2168AA}" presName="sp" presStyleCnt="0"/>
      <dgm:spPr/>
    </dgm:pt>
    <dgm:pt modelId="{9CA885E9-1700-4D67-8C8E-6C7D863ABE71}" type="pres">
      <dgm:prSet presAssocID="{D867E7D2-38EC-4117-8047-030C86C89E8C}" presName="linNode" presStyleCnt="0"/>
      <dgm:spPr/>
    </dgm:pt>
    <dgm:pt modelId="{D21FE2C1-10C2-4817-A706-103F66BCB59A}" type="pres">
      <dgm:prSet presAssocID="{D867E7D2-38EC-4117-8047-030C86C89E8C}" presName="parentText" presStyleLbl="node1" presStyleIdx="4" presStyleCnt="8" custLinFactNeighborX="-1399" custLinFactNeighborY="1131">
        <dgm:presLayoutVars>
          <dgm:chMax val="1"/>
          <dgm:bulletEnabled val="1"/>
        </dgm:presLayoutVars>
      </dgm:prSet>
      <dgm:spPr/>
    </dgm:pt>
    <dgm:pt modelId="{3279B01E-0BAB-4274-8806-73907B06E0F5}" type="pres">
      <dgm:prSet presAssocID="{D867E7D2-38EC-4117-8047-030C86C89E8C}" presName="descendantText" presStyleLbl="alignAccFollowNode1" presStyleIdx="4" presStyleCnt="8">
        <dgm:presLayoutVars>
          <dgm:bulletEnabled val="1"/>
        </dgm:presLayoutVars>
      </dgm:prSet>
      <dgm:spPr/>
    </dgm:pt>
    <dgm:pt modelId="{51BE7767-1398-4138-B8DE-879BE76A3E26}" type="pres">
      <dgm:prSet presAssocID="{B811AE58-926F-4CDC-AB77-B748F5DAE249}"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5" presStyleCnt="8">
        <dgm:presLayoutVars>
          <dgm:chMax val="1"/>
          <dgm:bulletEnabled val="1"/>
        </dgm:presLayoutVars>
      </dgm:prSet>
      <dgm:spPr/>
    </dgm:pt>
    <dgm:pt modelId="{3B013F14-7FCF-44FA-A6BD-202303823ECF}" type="pres">
      <dgm:prSet presAssocID="{4470202E-7437-49D4-9025-8F37F929E2BE}" presName="descendantText" presStyleLbl="alignAccFollowNode1" presStyleIdx="5" presStyleCnt="8">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6" presStyleCnt="8">
        <dgm:presLayoutVars>
          <dgm:chMax val="1"/>
          <dgm:bulletEnabled val="1"/>
        </dgm:presLayoutVars>
      </dgm:prSet>
      <dgm:spPr/>
    </dgm:pt>
    <dgm:pt modelId="{11E427BC-2CF9-49B2-BF25-11DA1AE5E565}" type="pres">
      <dgm:prSet presAssocID="{C2E8C4AE-535A-4818-BADA-3E9928543E71}" presName="descendantText" presStyleLbl="alignAccFollowNode1" presStyleIdx="6" presStyleCnt="8">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7" presStyleCnt="8">
        <dgm:presLayoutVars>
          <dgm:chMax val="1"/>
          <dgm:bulletEnabled val="1"/>
        </dgm:presLayoutVars>
      </dgm:prSet>
      <dgm:spPr/>
    </dgm:pt>
    <dgm:pt modelId="{D9FC023D-0527-45AB-A5F9-B446223C2C03}" type="pres">
      <dgm:prSet presAssocID="{FCAF5386-E132-433C-A284-9C074A42CA82}" presName="descendantText" presStyleLbl="alignAccFollowNode1" presStyleIdx="7" presStyleCnt="8">
        <dgm:presLayoutVars>
          <dgm:bulletEnabled val="1"/>
        </dgm:presLayoutVars>
      </dgm:prSet>
      <dgm:spPr/>
    </dgm:pt>
  </dgm:ptLst>
  <dgm:cxnLst>
    <dgm:cxn modelId="{DA65F500-B321-4B87-B63C-76315B12F877}" type="presOf" srcId="{4A00CFC4-C251-4A26-A2A3-C46A552556CA}" destId="{F3D1930C-37B3-4D19-8327-8CF4C835A624}" srcOrd="0" destOrd="0" presId="urn:microsoft.com/office/officeart/2005/8/layout/vList5"/>
    <dgm:cxn modelId="{1627EC01-27E3-4E3C-8554-F07866601C7A}" srcId="{C3C7F156-4380-4F89-B312-5EC89B4E3B2C}" destId="{C2E8C4AE-535A-4818-BADA-3E9928543E71}" srcOrd="6" destOrd="0" parTransId="{A42E0AE6-0CC2-459B-84C0-7EFBDB5DAC72}" sibTransId="{37D92E93-7DD6-4EE2-93A3-1E548868B9B2}"/>
    <dgm:cxn modelId="{A9D53C07-7096-41C2-B7A1-84FC8D82C9EE}" srcId="{401C5635-7517-4464-8949-346554F28D65}" destId="{CA8BF5DF-02A9-477A-9117-70687F0863CE}" srcOrd="1" destOrd="0" parTransId="{AE351D4C-04F3-4FB3-BEFB-356E6CC5D7AF}" sibTransId="{3407F500-47AB-4CAC-97D0-8060FE2354C3}"/>
    <dgm:cxn modelId="{04C3070B-147C-4A3A-AA39-A6578882606C}" type="presOf" srcId="{2EB24768-D9D1-492F-B78F-9FBCC9C0B39E}" destId="{54800D0F-60F7-4DF2-B25C-1353F25490DA}" srcOrd="0" destOrd="0" presId="urn:microsoft.com/office/officeart/2005/8/layout/vList5"/>
    <dgm:cxn modelId="{C81E3511-30D1-4CE6-93BF-81D24C361ED8}" type="presOf" srcId="{9A371763-6B3E-4C7A-992E-39DC5D38C6AF}" destId="{02B12F4E-A6B3-4D87-8CC6-701A3163D4C2}" srcOrd="0" destOrd="1"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4874C91A-0A76-4994-8B29-240027CF135A}" type="presOf" srcId="{FCAF5386-E132-433C-A284-9C074A42CA82}" destId="{C5A9B230-DABB-4FA5-8A92-912EAEABF469}" srcOrd="0" destOrd="0"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2319C522-040E-4ECD-AC53-12B6A94424B6}" type="presOf" srcId="{F4154F42-4A44-4A41-B5CD-412AA26A399C}" destId="{11E427BC-2CF9-49B2-BF25-11DA1AE5E565}" srcOrd="0" destOrd="1" presId="urn:microsoft.com/office/officeart/2005/8/layout/vList5"/>
    <dgm:cxn modelId="{3EDD5D23-A624-452F-A669-F1B7FE0F1262}" type="presOf" srcId="{9A18B088-F793-4152-8302-138D04400418}" destId="{11E427BC-2CF9-49B2-BF25-11DA1AE5E565}" srcOrd="0" destOrd="2" presId="urn:microsoft.com/office/officeart/2005/8/layout/vList5"/>
    <dgm:cxn modelId="{27BC0125-7235-400A-BF2D-C935B0E7511E}" type="presOf" srcId="{48A9EAD8-7EE1-42B6-87AB-02CC7A7224E2}" destId="{9A74D9B9-83DC-4C3F-AFCB-3BA7B60E1BAF}" srcOrd="0" destOrd="1" presId="urn:microsoft.com/office/officeart/2005/8/layout/vList5"/>
    <dgm:cxn modelId="{67143C2D-B625-4939-966F-1ADA219748EC}" type="presOf" srcId="{C9868DC2-E259-4D44-994C-CB80E4AD7250}" destId="{CD022ACE-2BAA-4021-9339-545843A4D84A}"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29605540-77F2-411F-AC38-0D2EDEDEF33F}" type="presOf" srcId="{57418C23-B700-44A3-ACF9-0766480F9158}" destId="{3279B01E-0BAB-4274-8806-73907B06E0F5}" srcOrd="0" destOrd="2" presId="urn:microsoft.com/office/officeart/2005/8/layout/vList5"/>
    <dgm:cxn modelId="{6D63CE5B-2A7D-4ED8-8DA8-0F52287A76AB}" srcId="{C2E8C4AE-535A-4818-BADA-3E9928543E71}" destId="{F4154F42-4A44-4A41-B5CD-412AA26A399C}" srcOrd="1" destOrd="0" parTransId="{F6A7F656-D4D6-4E6A-92FB-D7D98E89845F}" sibTransId="{6C8ED1B7-1D38-49D7-8EF9-623F15B3AC5E}"/>
    <dgm:cxn modelId="{82732F41-F768-43AF-90B8-61BD4145AE5A}" type="presOf" srcId="{CA8BF5DF-02A9-477A-9117-70687F0863CE}" destId="{54800D0F-60F7-4DF2-B25C-1353F25490DA}" srcOrd="0" destOrd="1" presId="urn:microsoft.com/office/officeart/2005/8/layout/vList5"/>
    <dgm:cxn modelId="{A86F3C62-34DD-47AA-8339-D4413E180561}" srcId="{C3C7F156-4380-4F89-B312-5EC89B4E3B2C}" destId="{4470202E-7437-49D4-9025-8F37F929E2BE}" srcOrd="5"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7" destOrd="0" parTransId="{4AA2F4D0-5653-4920-AD9C-AD455204E674}" sibTransId="{55E6A924-E1E4-4AFE-8ADD-82B89D95FEA7}"/>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DA3F5283-20AB-4671-A3EC-0653F672F2C5}" srcId="{4A00CFC4-C251-4A26-A2A3-C46A552556CA}" destId="{48A9EAD8-7EE1-42B6-87AB-02CC7A7224E2}" srcOrd="1" destOrd="0" parTransId="{AC58C5BE-3936-4034-99C6-B9D7C65D17C3}" sibTransId="{1A42F456-8010-442E-9676-DA7452A64B3C}"/>
    <dgm:cxn modelId="{D99E3088-F80D-4171-B820-40E84F2FEE11}" type="presOf" srcId="{2A958845-39A1-4142-818C-7A7940FF9597}" destId="{5782DCCF-5EF5-4395-A3AB-68240AB03061}" srcOrd="0" destOrd="0" presId="urn:microsoft.com/office/officeart/2005/8/layout/vList5"/>
    <dgm:cxn modelId="{44327F89-4AA5-4E78-9189-5211537D5076}" type="presOf" srcId="{C2E8C4AE-535A-4818-BADA-3E9928543E71}" destId="{BB65E686-0682-4677-893E-1653623EE37A}" srcOrd="0" destOrd="0" presId="urn:microsoft.com/office/officeart/2005/8/layout/vList5"/>
    <dgm:cxn modelId="{9DCEE689-6335-4855-9514-5B7CA4155169}" type="presOf" srcId="{401C5635-7517-4464-8949-346554F28D65}" destId="{BCBE4B21-D868-4F8A-8DD9-F1676D63244C}"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DC9AE097-0DC8-4DB5-B79A-0358562F0DD1}" type="presOf" srcId="{2A1A430B-F293-407C-B88B-7F5BB487DA36}" destId="{3B013F14-7FCF-44FA-A6BD-202303823ECF}" srcOrd="0" destOrd="1" presId="urn:microsoft.com/office/officeart/2005/8/layout/vList5"/>
    <dgm:cxn modelId="{5501B0A1-C754-4420-BA55-339F8532C60D}" type="presOf" srcId="{04912A01-CF57-490A-B15A-B53145F27D81}" destId="{C068A923-E998-4B09-9E0D-26B706A9A602}" srcOrd="0" destOrd="0" presId="urn:microsoft.com/office/officeart/2005/8/layout/vList5"/>
    <dgm:cxn modelId="{D23DA6A3-2532-4E04-BC75-B1A0030799DA}" srcId="{D867E7D2-38EC-4117-8047-030C86C89E8C}" destId="{57418C23-B700-44A3-ACF9-0766480F9158}" srcOrd="2" destOrd="0" parTransId="{0D976D82-037F-40C6-BE11-E303B35055FD}" sibTransId="{ED4084EE-C74A-4E67-8597-091D3BD1FA73}"/>
    <dgm:cxn modelId="{84D381A9-7132-4CE7-9857-AF96EF0063DD}" type="presOf" srcId="{7856BA01-9621-47C6-ABF6-5B9CDDA5DF10}" destId="{3B013F14-7FCF-44FA-A6BD-202303823ECF}" srcOrd="0" destOrd="0" presId="urn:microsoft.com/office/officeart/2005/8/layout/vList5"/>
    <dgm:cxn modelId="{B4A2B7A9-479C-43EA-81AF-A466206B7F4D}" srcId="{C3C7F156-4380-4F89-B312-5EC89B4E3B2C}" destId="{D867E7D2-38EC-4117-8047-030C86C89E8C}" srcOrd="4" destOrd="0" parTransId="{6A3F5241-C7C6-46D8-923F-7D50774C9781}" sibTransId="{B811AE58-926F-4CDC-AB77-B748F5DAE249}"/>
    <dgm:cxn modelId="{6C2247AA-07A8-4BC6-92CB-AA0E37A702C2}" type="presOf" srcId="{15A4329C-77E5-4E3B-8ADD-9FD4B1409525}" destId="{9A74D9B9-83DC-4C3F-AFCB-3BA7B60E1BAF}" srcOrd="0" destOrd="0" presId="urn:microsoft.com/office/officeart/2005/8/layout/vList5"/>
    <dgm:cxn modelId="{2A265BAC-0BF7-4133-94F1-5061480CA109}" srcId="{4470202E-7437-49D4-9025-8F37F929E2BE}" destId="{2A1A430B-F293-407C-B88B-7F5BB487DA36}" srcOrd="1" destOrd="0" parTransId="{C7363EF2-BA8B-4CEA-9D8A-D12BFA1B1F81}" sibTransId="{2CD509F8-B54A-4150-AE8D-8BE76033CACA}"/>
    <dgm:cxn modelId="{E084BAB1-0ECA-48EB-98EF-1333F6575D5B}" srcId="{D867E7D2-38EC-4117-8047-030C86C89E8C}" destId="{DCD90108-A055-4754-B453-E66AFAA9F91C}" srcOrd="0" destOrd="0" parTransId="{0E3DCD17-9EF7-4193-AA16-D5C8EFA4358B}" sibTransId="{C71E0E74-FFF7-4E26-910D-996D4224590A}"/>
    <dgm:cxn modelId="{684612BA-17B6-4498-AFCC-70940A98ABC7}" srcId="{04912A01-CF57-490A-B15A-B53145F27D81}" destId="{9A371763-6B3E-4C7A-992E-39DC5D38C6AF}" srcOrd="1" destOrd="0" parTransId="{C27CB0C9-B5CE-440E-9F21-AAECF53CABA9}" sibTransId="{96F06BCA-CC09-470C-9F43-619BCBAD6A6C}"/>
    <dgm:cxn modelId="{FD7856BB-C7FA-4EA0-A724-409B0529997B}" type="presOf" srcId="{4F91E010-3B34-41DE-8D2E-0B3D3937C9C6}" destId="{D9FC023D-0527-45AB-A5F9-B446223C2C03}" srcOrd="0" destOrd="0" presId="urn:microsoft.com/office/officeart/2005/8/layout/vList5"/>
    <dgm:cxn modelId="{B02B1FC5-9F9A-4328-97A1-75A26413C59A}" type="presOf" srcId="{DCD90108-A055-4754-B453-E66AFAA9F91C}" destId="{3279B01E-0BAB-4274-8806-73907B06E0F5}" srcOrd="0" destOrd="0" presId="urn:microsoft.com/office/officeart/2005/8/layout/vList5"/>
    <dgm:cxn modelId="{DC0B4CC8-F15C-4009-81E7-C59135DD74AC}" type="presOf" srcId="{C2DE3D10-9A2D-4C6F-97F1-4C1C011FCD86}" destId="{11E427BC-2CF9-49B2-BF25-11DA1AE5E565}" srcOrd="0" destOrd="3" presId="urn:microsoft.com/office/officeart/2005/8/layout/vList5"/>
    <dgm:cxn modelId="{8AA96EC8-0085-49A1-8236-15D183C33341}" srcId="{4470202E-7437-49D4-9025-8F37F929E2BE}" destId="{65F6AE12-06B2-49ED-B53A-52B2EF961BD8}" srcOrd="2" destOrd="0" parTransId="{D80BBFA8-A196-4F42-9531-4828F977DB19}" sibTransId="{0B7B8726-4219-424B-93BE-580223FEE185}"/>
    <dgm:cxn modelId="{BCD04EDF-9F45-44F9-892E-953F9AF99CB1}" srcId="{4A00CFC4-C251-4A26-A2A3-C46A552556CA}" destId="{15A4329C-77E5-4E3B-8ADD-9FD4B1409525}" srcOrd="0" destOrd="0" parTransId="{841EA5BC-7349-400B-B62A-6DAAC42FD236}" sibTransId="{7CC59D75-9850-4E16-B885-FDABC22C1577}"/>
    <dgm:cxn modelId="{B550D7E4-BEA6-464B-B70A-5A2CA09ADB71}" type="presOf" srcId="{E72E2181-02DF-4975-8B8A-D0E64A7AC8C5}" destId="{02B12F4E-A6B3-4D87-8CC6-701A3163D4C2}" srcOrd="0" destOrd="0" presId="urn:microsoft.com/office/officeart/2005/8/layout/vList5"/>
    <dgm:cxn modelId="{EF5736E5-CEAF-4FEB-ABDE-A73AA74955DA}" type="presOf" srcId="{65F6AE12-06B2-49ED-B53A-52B2EF961BD8}" destId="{3B013F14-7FCF-44FA-A6BD-202303823ECF}" srcOrd="0" destOrd="2" presId="urn:microsoft.com/office/officeart/2005/8/layout/vList5"/>
    <dgm:cxn modelId="{F908A1EE-4AD7-43B2-B096-A522FF41A615}" srcId="{D867E7D2-38EC-4117-8047-030C86C89E8C}" destId="{DA2E3773-8AEE-469F-B2B2-2A7FF1BCC84B}" srcOrd="1" destOrd="0" parTransId="{6CC05170-FD91-427C-A095-735B1DA99FB5}" sibTransId="{4C65EEB3-D563-4595-AEE4-526497679ECC}"/>
    <dgm:cxn modelId="{6E97E9F0-3C4F-4F79-BCFE-8FCC6F564ADB}" type="presOf" srcId="{4470202E-7437-49D4-9025-8F37F929E2BE}" destId="{5AE3EA51-DDEF-4AB0-88C6-E73F23700271}" srcOrd="0" destOrd="0" presId="urn:microsoft.com/office/officeart/2005/8/layout/vList5"/>
    <dgm:cxn modelId="{C64092F4-A52F-4E20-99DF-64C3455338BC}" type="presOf" srcId="{C4A92B77-C7FC-45B1-98BA-EA3B59C3D398}" destId="{11E427BC-2CF9-49B2-BF25-11DA1AE5E565}" srcOrd="0" destOrd="0" presId="urn:microsoft.com/office/officeart/2005/8/layout/vList5"/>
    <dgm:cxn modelId="{4736E8F7-385F-4A7C-988F-D7E8FBA0E659}" type="presOf" srcId="{D867E7D2-38EC-4117-8047-030C86C89E8C}" destId="{D21FE2C1-10C2-4817-A706-103F66BCB59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BE839CF8-CB62-41B0-BCB4-5B79CDD082A6}" type="presOf" srcId="{DA2E3773-8AEE-469F-B2B2-2A7FF1BCC84B}" destId="{3279B01E-0BAB-4274-8806-73907B06E0F5}" srcOrd="0" destOrd="1" presId="urn:microsoft.com/office/officeart/2005/8/layout/vList5"/>
    <dgm:cxn modelId="{BA97C7FB-6301-4EA4-9330-0F22BB5E7C43}" srcId="{C2E8C4AE-535A-4818-BADA-3E9928543E71}" destId="{C2DE3D10-9A2D-4C6F-97F1-4C1C011FCD86}" srcOrd="3" destOrd="0" parTransId="{40B098EA-FA9F-4CFA-AB84-96254235CD4B}" sibTransId="{CA2A2724-5A6D-40E7-8C9E-2794DE47B9CA}"/>
    <dgm:cxn modelId="{E0D202FC-1230-487F-AAE9-27A681C49871}" srcId="{C2E8C4AE-535A-4818-BADA-3E9928543E71}" destId="{9A18B088-F793-4152-8302-138D04400418}" srcOrd="2" destOrd="0" parTransId="{F463A7FB-D9F3-4F64-92A4-31E8EFC60DDE}" sibTransId="{57B84BB2-7677-4D76-9212-BEF66298393F}"/>
    <dgm:cxn modelId="{A5EDD077-44D6-4875-8192-293CA7E4D9D5}" type="presParOf" srcId="{1F1B6D1A-3272-4E6F-81AA-C1C86E2498BB}" destId="{5C0A80A4-1295-4B0B-AAFF-6CDA29240091}" srcOrd="0" destOrd="0" presId="urn:microsoft.com/office/officeart/2005/8/layout/vList5"/>
    <dgm:cxn modelId="{F42B5345-A924-47E7-83A0-0F18261038D9}" type="presParOf" srcId="{5C0A80A4-1295-4B0B-AAFF-6CDA29240091}" destId="{F3D1930C-37B3-4D19-8327-8CF4C835A624}" srcOrd="0" destOrd="0" presId="urn:microsoft.com/office/officeart/2005/8/layout/vList5"/>
    <dgm:cxn modelId="{30F7BF3F-39DC-47A1-BE4F-01475BB2480E}" type="presParOf" srcId="{5C0A80A4-1295-4B0B-AAFF-6CDA29240091}" destId="{9A74D9B9-83DC-4C3F-AFCB-3BA7B60E1BAF}" srcOrd="1" destOrd="0" presId="urn:microsoft.com/office/officeart/2005/8/layout/vList5"/>
    <dgm:cxn modelId="{13C0C51B-0683-4B5C-AC20-B00AD1ECF7FB}" type="presParOf" srcId="{1F1B6D1A-3272-4E6F-81AA-C1C86E2498BB}" destId="{F29A0AD5-4F7D-4719-B724-261F12C9D753}" srcOrd="1" destOrd="0" presId="urn:microsoft.com/office/officeart/2005/8/layout/vList5"/>
    <dgm:cxn modelId="{213F71CB-107F-46FC-8415-BC5105E7D4FB}" type="presParOf" srcId="{1F1B6D1A-3272-4E6F-81AA-C1C86E2498BB}" destId="{D5FCE457-A9AB-4CA4-96F9-249CAC15D802}" srcOrd="2" destOrd="0" presId="urn:microsoft.com/office/officeart/2005/8/layout/vList5"/>
    <dgm:cxn modelId="{D9E7E735-9EDB-4FDD-9CB8-7CE755631A60}" type="presParOf" srcId="{D5FCE457-A9AB-4CA4-96F9-249CAC15D802}" destId="{CD022ACE-2BAA-4021-9339-545843A4D84A}" srcOrd="0" destOrd="0" presId="urn:microsoft.com/office/officeart/2005/8/layout/vList5"/>
    <dgm:cxn modelId="{1913B2D9-7BAD-4462-A3E1-AD7002989AB2}" type="presParOf" srcId="{D5FCE457-A9AB-4CA4-96F9-249CAC15D802}" destId="{5782DCCF-5EF5-4395-A3AB-68240AB03061}" srcOrd="1" destOrd="0" presId="urn:microsoft.com/office/officeart/2005/8/layout/vList5"/>
    <dgm:cxn modelId="{9FD8C537-673B-478E-AFD9-CF22047391A2}" type="presParOf" srcId="{1F1B6D1A-3272-4E6F-81AA-C1C86E2498BB}" destId="{B6CD3DE0-A304-415B-89AA-FE104E37D91F}" srcOrd="3" destOrd="0" presId="urn:microsoft.com/office/officeart/2005/8/layout/vList5"/>
    <dgm:cxn modelId="{973AAEF6-7B4E-4BE2-B278-223CF74E22C4}" type="presParOf" srcId="{1F1B6D1A-3272-4E6F-81AA-C1C86E2498BB}" destId="{1C85E231-FD88-4C93-B571-CFF412A5E304}" srcOrd="4" destOrd="0" presId="urn:microsoft.com/office/officeart/2005/8/layout/vList5"/>
    <dgm:cxn modelId="{81608207-2A90-457A-A279-C59915BD0A47}" type="presParOf" srcId="{1C85E231-FD88-4C93-B571-CFF412A5E304}" destId="{BCBE4B21-D868-4F8A-8DD9-F1676D63244C}" srcOrd="0" destOrd="0" presId="urn:microsoft.com/office/officeart/2005/8/layout/vList5"/>
    <dgm:cxn modelId="{06C3EDF8-E2E9-4C26-A28D-C1150C6F36F9}" type="presParOf" srcId="{1C85E231-FD88-4C93-B571-CFF412A5E304}" destId="{54800D0F-60F7-4DF2-B25C-1353F25490DA}" srcOrd="1" destOrd="0" presId="urn:microsoft.com/office/officeart/2005/8/layout/vList5"/>
    <dgm:cxn modelId="{D5D93AB3-6328-4670-8A8C-3885FA3FB39F}" type="presParOf" srcId="{1F1B6D1A-3272-4E6F-81AA-C1C86E2498BB}" destId="{7665B0EC-0592-49E2-97B1-C78AA0BDCA84}" srcOrd="5" destOrd="0" presId="urn:microsoft.com/office/officeart/2005/8/layout/vList5"/>
    <dgm:cxn modelId="{4DA2F759-B49D-41E2-9BFD-68BA327F41FB}" type="presParOf" srcId="{1F1B6D1A-3272-4E6F-81AA-C1C86E2498BB}" destId="{330452AB-4F12-4674-BCD2-A9AC2925226F}" srcOrd="6" destOrd="0" presId="urn:microsoft.com/office/officeart/2005/8/layout/vList5"/>
    <dgm:cxn modelId="{B0EEA7F1-A660-4FD6-8EFB-EA83675F0921}" type="presParOf" srcId="{330452AB-4F12-4674-BCD2-A9AC2925226F}" destId="{C068A923-E998-4B09-9E0D-26B706A9A602}" srcOrd="0" destOrd="0" presId="urn:microsoft.com/office/officeart/2005/8/layout/vList5"/>
    <dgm:cxn modelId="{0EEF1AB1-2D5C-45DB-811A-147E87A89A73}" type="presParOf" srcId="{330452AB-4F12-4674-BCD2-A9AC2925226F}" destId="{02B12F4E-A6B3-4D87-8CC6-701A3163D4C2}" srcOrd="1" destOrd="0" presId="urn:microsoft.com/office/officeart/2005/8/layout/vList5"/>
    <dgm:cxn modelId="{520505D8-01BE-4D5C-82B0-4E61173062BC}" type="presParOf" srcId="{1F1B6D1A-3272-4E6F-81AA-C1C86E2498BB}" destId="{7D6E5297-8206-4747-82DF-F394764B8BB4}" srcOrd="7" destOrd="0" presId="urn:microsoft.com/office/officeart/2005/8/layout/vList5"/>
    <dgm:cxn modelId="{0409DAF0-0C77-421E-A82A-64EFDBBB0217}" type="presParOf" srcId="{1F1B6D1A-3272-4E6F-81AA-C1C86E2498BB}" destId="{9CA885E9-1700-4D67-8C8E-6C7D863ABE71}" srcOrd="8" destOrd="0" presId="urn:microsoft.com/office/officeart/2005/8/layout/vList5"/>
    <dgm:cxn modelId="{6AA683C1-221F-4EF4-8ED7-FCE0F97B0117}" type="presParOf" srcId="{9CA885E9-1700-4D67-8C8E-6C7D863ABE71}" destId="{D21FE2C1-10C2-4817-A706-103F66BCB59A}" srcOrd="0" destOrd="0" presId="urn:microsoft.com/office/officeart/2005/8/layout/vList5"/>
    <dgm:cxn modelId="{E34B397A-56D4-487B-98D9-7FC991666D69}" type="presParOf" srcId="{9CA885E9-1700-4D67-8C8E-6C7D863ABE71}" destId="{3279B01E-0BAB-4274-8806-73907B06E0F5}" srcOrd="1" destOrd="0" presId="urn:microsoft.com/office/officeart/2005/8/layout/vList5"/>
    <dgm:cxn modelId="{DAFD4A01-0D3B-4CCA-A70F-4D362C175C42}" type="presParOf" srcId="{1F1B6D1A-3272-4E6F-81AA-C1C86E2498BB}" destId="{51BE7767-1398-4138-B8DE-879BE76A3E26}" srcOrd="9" destOrd="0" presId="urn:microsoft.com/office/officeart/2005/8/layout/vList5"/>
    <dgm:cxn modelId="{50A34302-1D30-4D79-817E-50FDFD5AC70C}" type="presParOf" srcId="{1F1B6D1A-3272-4E6F-81AA-C1C86E2498BB}" destId="{0BC04F00-4BC7-4693-9775-828030018C3F}" srcOrd="10" destOrd="0" presId="urn:microsoft.com/office/officeart/2005/8/layout/vList5"/>
    <dgm:cxn modelId="{F9818392-AC36-4625-9840-54492506678D}" type="presParOf" srcId="{0BC04F00-4BC7-4693-9775-828030018C3F}" destId="{5AE3EA51-DDEF-4AB0-88C6-E73F23700271}" srcOrd="0" destOrd="0" presId="urn:microsoft.com/office/officeart/2005/8/layout/vList5"/>
    <dgm:cxn modelId="{E35338B7-9717-40F8-A368-5A6D93492E67}" type="presParOf" srcId="{0BC04F00-4BC7-4693-9775-828030018C3F}" destId="{3B013F14-7FCF-44FA-A6BD-202303823ECF}" srcOrd="1" destOrd="0" presId="urn:microsoft.com/office/officeart/2005/8/layout/vList5"/>
    <dgm:cxn modelId="{E24FB0F2-E6F3-4921-AC1B-073B79C39AFD}" type="presParOf" srcId="{1F1B6D1A-3272-4E6F-81AA-C1C86E2498BB}" destId="{5E79ECBC-E5BF-45AD-B05E-A3443AC49207}" srcOrd="11" destOrd="0" presId="urn:microsoft.com/office/officeart/2005/8/layout/vList5"/>
    <dgm:cxn modelId="{84DD195F-B42A-4CFA-A32D-E1AB74B78D76}" type="presParOf" srcId="{1F1B6D1A-3272-4E6F-81AA-C1C86E2498BB}" destId="{D1D82C4F-305A-42A3-85D5-B0FB4441244C}" srcOrd="12" destOrd="0" presId="urn:microsoft.com/office/officeart/2005/8/layout/vList5"/>
    <dgm:cxn modelId="{9F8AEF87-591E-4018-A558-EB9642C3F959}" type="presParOf" srcId="{D1D82C4F-305A-42A3-85D5-B0FB4441244C}" destId="{BB65E686-0682-4677-893E-1653623EE37A}" srcOrd="0" destOrd="0" presId="urn:microsoft.com/office/officeart/2005/8/layout/vList5"/>
    <dgm:cxn modelId="{9A7D8FB7-FDF4-4BB5-A233-72242C7CA7BB}" type="presParOf" srcId="{D1D82C4F-305A-42A3-85D5-B0FB4441244C}" destId="{11E427BC-2CF9-49B2-BF25-11DA1AE5E565}" srcOrd="1" destOrd="0" presId="urn:microsoft.com/office/officeart/2005/8/layout/vList5"/>
    <dgm:cxn modelId="{C3753D78-2126-4ACB-8C0C-A59BFA27B31E}" type="presParOf" srcId="{1F1B6D1A-3272-4E6F-81AA-C1C86E2498BB}" destId="{70C07296-E02B-476E-A876-C13892F254D1}" srcOrd="13" destOrd="0" presId="urn:microsoft.com/office/officeart/2005/8/layout/vList5"/>
    <dgm:cxn modelId="{0F4973C2-7927-467A-885B-1D3B021574C4}" type="presParOf" srcId="{1F1B6D1A-3272-4E6F-81AA-C1C86E2498BB}" destId="{64FFEC1A-06A1-435F-941D-A31165B58953}" srcOrd="14" destOrd="0" presId="urn:microsoft.com/office/officeart/2005/8/layout/vList5"/>
    <dgm:cxn modelId="{2DFD394D-5427-47A7-8BCA-0AA8975C9408}" type="presParOf" srcId="{64FFEC1A-06A1-435F-941D-A31165B58953}" destId="{C5A9B230-DABB-4FA5-8A92-912EAEABF469}" srcOrd="0" destOrd="0" presId="urn:microsoft.com/office/officeart/2005/8/layout/vList5"/>
    <dgm:cxn modelId="{B1F122AE-9140-43BC-9B3A-BFC9583E42BF}"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②カードを配る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④勝負の選択</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⑥勝敗判定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倍にして賭ける。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枚支払う。</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867E7D2-38EC-4117-8047-030C86C89E8C}">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⑤カードを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オープンする</a:t>
          </a:r>
        </a:p>
      </dgm:t>
    </dgm:pt>
    <dgm:pt modelId="{6A3F5241-C7C6-46D8-923F-7D50774C9781}" type="par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811AE58-926F-4CDC-AB77-B748F5DAE249}" type="sibTrans" cxnId="{B4A2B7A9-479C-43EA-81AF-A466206B7F4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役による優劣はなく、合計点数で勝敗を決める。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③カード交換</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枚ずつカードを配る。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手札と山札のカードを交換できる。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DCD90108-A055-4754-B453-E66AFAA9F91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四葉：</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枚とも同じカード</a:t>
          </a:r>
        </a:p>
      </dgm:t>
    </dgm:pt>
    <dgm:pt modelId="{0E3DCD17-9EF7-4193-AA16-D5C8EFA4358B}" type="parTrans" cxnId="{E084BAB1-0ECA-48EB-98EF-1333F6575D5B}">
      <dgm:prSet/>
      <dgm:spPr/>
      <dgm:t>
        <a:bodyPr/>
        <a:lstStyle/>
        <a:p>
          <a:endParaRPr kumimoji="1" lang="ja-JP" altLang="en-US" sz="1200"/>
        </a:p>
      </dgm:t>
    </dgm:pt>
    <dgm:pt modelId="{C71E0E74-FFF7-4E26-910D-996D4224590A}" type="sibTrans" cxnId="{E084BAB1-0ECA-48EB-98EF-1333F6575D5B}">
      <dgm:prSet/>
      <dgm:spPr/>
      <dgm:t>
        <a:bodyPr/>
        <a:lstStyle/>
        <a:p>
          <a:endParaRPr kumimoji="1" lang="ja-JP" altLang="en-US" sz="1200"/>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⑦コインの処理</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勝負に勝ったプレイヤーはコインを総取り。</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F4154F42-4A44-4A41-B5CD-412AA26A399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倍を失う。</a:t>
          </a:r>
        </a:p>
      </dgm:t>
    </dgm:pt>
    <dgm:pt modelId="{F6A7F656-D4D6-4E6A-92FB-D7D98E89845F}" type="parTrans" cxnId="{6D63CE5B-2A7D-4ED8-8DA8-0F52287A76AB}">
      <dgm:prSet/>
      <dgm:spPr/>
      <dgm:t>
        <a:bodyPr/>
        <a:lstStyle/>
        <a:p>
          <a:endParaRPr kumimoji="1" lang="ja-JP" altLang="en-US"/>
        </a:p>
      </dgm:t>
    </dgm:pt>
    <dgm:pt modelId="{6C8ED1B7-1D38-49D7-8EF9-623F15B3AC5E}" type="sibTrans" cxnId="{6D63CE5B-2A7D-4ED8-8DA8-0F52287A76AB}">
      <dgm:prSet/>
      <dgm:spPr/>
      <dgm:t>
        <a:bodyPr/>
        <a:lstStyle/>
        <a:p>
          <a:endParaRPr kumimoji="1" lang="ja-JP" altLang="en-US"/>
        </a:p>
      </dgm:t>
    </dgm:pt>
    <dgm:pt modelId="{DA2E3773-8AEE-469F-B2B2-2A7FF1BCC84B}">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弐弐：</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種類のカードを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枚ずつ。</a:t>
          </a:r>
        </a:p>
      </dgm:t>
    </dgm:pt>
    <dgm:pt modelId="{6CC05170-FD91-427C-A095-735B1DA99FB5}" type="parTrans" cxnId="{F908A1EE-4AD7-43B2-B096-A522FF41A615}">
      <dgm:prSet/>
      <dgm:spPr/>
      <dgm:t>
        <a:bodyPr/>
        <a:lstStyle/>
        <a:p>
          <a:endParaRPr kumimoji="1" lang="ja-JP" altLang="en-US"/>
        </a:p>
      </dgm:t>
    </dgm:pt>
    <dgm:pt modelId="{4C65EEB3-D563-4595-AEE4-526497679ECC}" type="sibTrans" cxnId="{F908A1EE-4AD7-43B2-B096-A522FF41A615}">
      <dgm:prSet/>
      <dgm:spPr/>
      <dgm:t>
        <a:bodyPr/>
        <a:lstStyle/>
        <a:p>
          <a:endParaRPr kumimoji="1" lang="ja-JP" altLang="en-US"/>
        </a:p>
      </dgm:t>
    </dgm:pt>
    <dgm:pt modelId="{9A18B088-F793-4152-8302-138D04400418}">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C2DE3D10-9A2D-4C6F-97F1-4C1C011FCD86}">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gm:t>
    </dgm:pt>
    <dgm:pt modelId="{40B098EA-FA9F-4CFA-AB84-96254235CD4B}" type="parTrans" cxnId="{BA97C7FB-6301-4EA4-9330-0F22BB5E7C43}">
      <dgm:prSet/>
      <dgm:spPr/>
      <dgm:t>
        <a:bodyPr/>
        <a:lstStyle/>
        <a:p>
          <a:endParaRPr kumimoji="1" lang="ja-JP" altLang="en-US"/>
        </a:p>
      </dgm:t>
    </dgm:pt>
    <dgm:pt modelId="{CA2A2724-5A6D-40E7-8C9E-2794DE47B9CA}" type="sibTrans" cxnId="{BA97C7FB-6301-4EA4-9330-0F22BB5E7C43}">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⑧最終勝者</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枚ずつ賭ける。</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交換枚数は自由（</a:t>
          </a:r>
          <a:r>
            <a:rPr kumimoji="1" lang="en-US" altLang="en-US" sz="1200" dirty="0">
              <a:latin typeface="HGP創英角ｺﾞｼｯｸUB" panose="020B0900000000000000" pitchFamily="50" charset="-128"/>
              <a:ea typeface="HGP創英角ｺﾞｼｯｸUB" panose="020B0900000000000000" pitchFamily="50" charset="-128"/>
            </a:rPr>
            <a:t>0〜4</a:t>
          </a:r>
          <a:r>
            <a:rPr kumimoji="1" lang="ja-JP" altLang="en-US" sz="1200" dirty="0">
              <a:latin typeface="HGP創英角ｺﾞｼｯｸUB" panose="020B0900000000000000" pitchFamily="50" charset="-128"/>
              <a:ea typeface="HGP創英角ｺﾞｼｯｸUB" panose="020B0900000000000000" pitchFamily="50" charset="-128"/>
            </a:rPr>
            <a:t>枚）。</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57418C23-B700-44A3-ACF9-0766480F915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桜松竹梅：</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種類すべて</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a:t>
          </a:r>
        </a:p>
      </dgm:t>
    </dgm:pt>
    <dgm:pt modelId="{0D976D82-037F-40C6-BE11-E303B35055FD}" type="parTrans" cxnId="{D23DA6A3-2532-4E04-BC75-B1A0030799DA}">
      <dgm:prSet/>
      <dgm:spPr/>
      <dgm:t>
        <a:bodyPr/>
        <a:lstStyle/>
        <a:p>
          <a:endParaRPr kumimoji="1" lang="ja-JP" altLang="en-US"/>
        </a:p>
      </dgm:t>
    </dgm:pt>
    <dgm:pt modelId="{ED4084EE-C74A-4E67-8597-091D3BD1FA73}" type="sibTrans" cxnId="{D23DA6A3-2532-4E04-BC75-B1A0030799DA}">
      <dgm:prSet/>
      <dgm:spPr/>
      <dgm:t>
        <a:bodyPr/>
        <a:lstStyle/>
        <a:p>
          <a:endParaRPr kumimoji="1" lang="ja-JP" altLang="en-US"/>
        </a:p>
      </dgm:t>
    </dgm:pt>
    <dgm:pt modelId="{65F6AE12-06B2-49ED-B53A-52B2EF961BD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ja-JP"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ja-JP"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ja-JP"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ja-JP"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p>
      </dgm:t>
    </dgm:pt>
    <dgm:pt modelId="{D80BBFA8-A196-4F42-9531-4828F977DB19}" type="parTrans" cxnId="{8AA96EC8-0085-49A1-8236-15D183C33341}">
      <dgm:prSet/>
      <dgm:spPr/>
      <dgm:t>
        <a:bodyPr/>
        <a:lstStyle/>
        <a:p>
          <a:endParaRPr kumimoji="1" lang="ja-JP" altLang="en-US"/>
        </a:p>
      </dgm:t>
    </dgm:pt>
    <dgm:pt modelId="{0B7B8726-4219-424B-93BE-580223FEE185}" type="sibTrans" cxnId="{8AA96EC8-0085-49A1-8236-15D183C33341}">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8">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8">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8">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8">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8">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8">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8">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8">
        <dgm:presLayoutVars>
          <dgm:bulletEnabled val="1"/>
        </dgm:presLayoutVars>
      </dgm:prSet>
      <dgm:spPr/>
    </dgm:pt>
    <dgm:pt modelId="{7D6E5297-8206-4747-82DF-F394764B8BB4}" type="pres">
      <dgm:prSet presAssocID="{177A4B66-4A86-4A7C-BB43-7B02ED2168AA}" presName="sp" presStyleCnt="0"/>
      <dgm:spPr/>
    </dgm:pt>
    <dgm:pt modelId="{9CA885E9-1700-4D67-8C8E-6C7D863ABE71}" type="pres">
      <dgm:prSet presAssocID="{D867E7D2-38EC-4117-8047-030C86C89E8C}" presName="linNode" presStyleCnt="0"/>
      <dgm:spPr/>
    </dgm:pt>
    <dgm:pt modelId="{D21FE2C1-10C2-4817-A706-103F66BCB59A}" type="pres">
      <dgm:prSet presAssocID="{D867E7D2-38EC-4117-8047-030C86C89E8C}" presName="parentText" presStyleLbl="node1" presStyleIdx="4" presStyleCnt="8" custLinFactNeighborX="-1399" custLinFactNeighborY="1131">
        <dgm:presLayoutVars>
          <dgm:chMax val="1"/>
          <dgm:bulletEnabled val="1"/>
        </dgm:presLayoutVars>
      </dgm:prSet>
      <dgm:spPr/>
    </dgm:pt>
    <dgm:pt modelId="{3279B01E-0BAB-4274-8806-73907B06E0F5}" type="pres">
      <dgm:prSet presAssocID="{D867E7D2-38EC-4117-8047-030C86C89E8C}" presName="descendantText" presStyleLbl="alignAccFollowNode1" presStyleIdx="4" presStyleCnt="8">
        <dgm:presLayoutVars>
          <dgm:bulletEnabled val="1"/>
        </dgm:presLayoutVars>
      </dgm:prSet>
      <dgm:spPr/>
    </dgm:pt>
    <dgm:pt modelId="{51BE7767-1398-4138-B8DE-879BE76A3E26}" type="pres">
      <dgm:prSet presAssocID="{B811AE58-926F-4CDC-AB77-B748F5DAE249}"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5" presStyleCnt="8">
        <dgm:presLayoutVars>
          <dgm:chMax val="1"/>
          <dgm:bulletEnabled val="1"/>
        </dgm:presLayoutVars>
      </dgm:prSet>
      <dgm:spPr/>
    </dgm:pt>
    <dgm:pt modelId="{3B013F14-7FCF-44FA-A6BD-202303823ECF}" type="pres">
      <dgm:prSet presAssocID="{4470202E-7437-49D4-9025-8F37F929E2BE}" presName="descendantText" presStyleLbl="alignAccFollowNode1" presStyleIdx="5" presStyleCnt="8">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6" presStyleCnt="8">
        <dgm:presLayoutVars>
          <dgm:chMax val="1"/>
          <dgm:bulletEnabled val="1"/>
        </dgm:presLayoutVars>
      </dgm:prSet>
      <dgm:spPr/>
    </dgm:pt>
    <dgm:pt modelId="{11E427BC-2CF9-49B2-BF25-11DA1AE5E565}" type="pres">
      <dgm:prSet presAssocID="{C2E8C4AE-535A-4818-BADA-3E9928543E71}" presName="descendantText" presStyleLbl="alignAccFollowNode1" presStyleIdx="6" presStyleCnt="8">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7" presStyleCnt="8">
        <dgm:presLayoutVars>
          <dgm:chMax val="1"/>
          <dgm:bulletEnabled val="1"/>
        </dgm:presLayoutVars>
      </dgm:prSet>
      <dgm:spPr/>
    </dgm:pt>
    <dgm:pt modelId="{D9FC023D-0527-45AB-A5F9-B446223C2C03}" type="pres">
      <dgm:prSet presAssocID="{FCAF5386-E132-433C-A284-9C074A42CA82}" presName="descendantText" presStyleLbl="alignAccFollowNode1" presStyleIdx="7" presStyleCnt="8">
        <dgm:presLayoutVars>
          <dgm:bulletEnabled val="1"/>
        </dgm:presLayoutVars>
      </dgm:prSet>
      <dgm:spPr/>
    </dgm:pt>
  </dgm:ptLst>
  <dgm:cxnLst>
    <dgm:cxn modelId="{DA65F500-B321-4B87-B63C-76315B12F877}" type="presOf" srcId="{4A00CFC4-C251-4A26-A2A3-C46A552556CA}" destId="{F3D1930C-37B3-4D19-8327-8CF4C835A624}" srcOrd="0" destOrd="0" presId="urn:microsoft.com/office/officeart/2005/8/layout/vList5"/>
    <dgm:cxn modelId="{1627EC01-27E3-4E3C-8554-F07866601C7A}" srcId="{C3C7F156-4380-4F89-B312-5EC89B4E3B2C}" destId="{C2E8C4AE-535A-4818-BADA-3E9928543E71}" srcOrd="6" destOrd="0" parTransId="{A42E0AE6-0CC2-459B-84C0-7EFBDB5DAC72}" sibTransId="{37D92E93-7DD6-4EE2-93A3-1E548868B9B2}"/>
    <dgm:cxn modelId="{A9D53C07-7096-41C2-B7A1-84FC8D82C9EE}" srcId="{401C5635-7517-4464-8949-346554F28D65}" destId="{CA8BF5DF-02A9-477A-9117-70687F0863CE}" srcOrd="1" destOrd="0" parTransId="{AE351D4C-04F3-4FB3-BEFB-356E6CC5D7AF}" sibTransId="{3407F500-47AB-4CAC-97D0-8060FE2354C3}"/>
    <dgm:cxn modelId="{04C3070B-147C-4A3A-AA39-A6578882606C}" type="presOf" srcId="{2EB24768-D9D1-492F-B78F-9FBCC9C0B39E}" destId="{54800D0F-60F7-4DF2-B25C-1353F25490DA}" srcOrd="0" destOrd="0" presId="urn:microsoft.com/office/officeart/2005/8/layout/vList5"/>
    <dgm:cxn modelId="{C81E3511-30D1-4CE6-93BF-81D24C361ED8}" type="presOf" srcId="{9A371763-6B3E-4C7A-992E-39DC5D38C6AF}" destId="{02B12F4E-A6B3-4D87-8CC6-701A3163D4C2}" srcOrd="0" destOrd="1" presId="urn:microsoft.com/office/officeart/2005/8/layout/vList5"/>
    <dgm:cxn modelId="{1ED5CE18-8175-4295-9E0F-B6BED4D481BC}" srcId="{C3C7F156-4380-4F89-B312-5EC89B4E3B2C}" destId="{401C5635-7517-4464-8949-346554F28D65}" srcOrd="2" destOrd="0" parTransId="{4C1605D0-7CBA-4BAA-838C-38DA628AFBFD}" sibTransId="{0F0B6106-CEFF-4875-847C-2F42283BB140}"/>
    <dgm:cxn modelId="{4874C91A-0A76-4994-8B29-240027CF135A}" type="presOf" srcId="{FCAF5386-E132-433C-A284-9C074A42CA82}" destId="{C5A9B230-DABB-4FA5-8A92-912EAEABF469}" srcOrd="0" destOrd="0"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2319C522-040E-4ECD-AC53-12B6A94424B6}" type="presOf" srcId="{F4154F42-4A44-4A41-B5CD-412AA26A399C}" destId="{11E427BC-2CF9-49B2-BF25-11DA1AE5E565}" srcOrd="0" destOrd="1" presId="urn:microsoft.com/office/officeart/2005/8/layout/vList5"/>
    <dgm:cxn modelId="{3EDD5D23-A624-452F-A669-F1B7FE0F1262}" type="presOf" srcId="{9A18B088-F793-4152-8302-138D04400418}" destId="{11E427BC-2CF9-49B2-BF25-11DA1AE5E565}" srcOrd="0" destOrd="2" presId="urn:microsoft.com/office/officeart/2005/8/layout/vList5"/>
    <dgm:cxn modelId="{27BC0125-7235-400A-BF2D-C935B0E7511E}" type="presOf" srcId="{48A9EAD8-7EE1-42B6-87AB-02CC7A7224E2}" destId="{9A74D9B9-83DC-4C3F-AFCB-3BA7B60E1BAF}" srcOrd="0" destOrd="1" presId="urn:microsoft.com/office/officeart/2005/8/layout/vList5"/>
    <dgm:cxn modelId="{67143C2D-B625-4939-966F-1ADA219748EC}" type="presOf" srcId="{C9868DC2-E259-4D44-994C-CB80E4AD7250}" destId="{CD022ACE-2BAA-4021-9339-545843A4D84A}" srcOrd="0" destOrd="0"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29605540-77F2-411F-AC38-0D2EDEDEF33F}" type="presOf" srcId="{57418C23-B700-44A3-ACF9-0766480F9158}" destId="{3279B01E-0BAB-4274-8806-73907B06E0F5}" srcOrd="0" destOrd="2" presId="urn:microsoft.com/office/officeart/2005/8/layout/vList5"/>
    <dgm:cxn modelId="{6D63CE5B-2A7D-4ED8-8DA8-0F52287A76AB}" srcId="{C2E8C4AE-535A-4818-BADA-3E9928543E71}" destId="{F4154F42-4A44-4A41-B5CD-412AA26A399C}" srcOrd="1" destOrd="0" parTransId="{F6A7F656-D4D6-4E6A-92FB-D7D98E89845F}" sibTransId="{6C8ED1B7-1D38-49D7-8EF9-623F15B3AC5E}"/>
    <dgm:cxn modelId="{82732F41-F768-43AF-90B8-61BD4145AE5A}" type="presOf" srcId="{CA8BF5DF-02A9-477A-9117-70687F0863CE}" destId="{54800D0F-60F7-4DF2-B25C-1353F25490DA}" srcOrd="0" destOrd="1" presId="urn:microsoft.com/office/officeart/2005/8/layout/vList5"/>
    <dgm:cxn modelId="{A86F3C62-34DD-47AA-8339-D4413E180561}" srcId="{C3C7F156-4380-4F89-B312-5EC89B4E3B2C}" destId="{4470202E-7437-49D4-9025-8F37F929E2BE}" srcOrd="5"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7" destOrd="0" parTransId="{4AA2F4D0-5653-4920-AD9C-AD455204E674}" sibTransId="{55E6A924-E1E4-4AFE-8ADD-82B89D95FEA7}"/>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DA3F5283-20AB-4671-A3EC-0653F672F2C5}" srcId="{4A00CFC4-C251-4A26-A2A3-C46A552556CA}" destId="{48A9EAD8-7EE1-42B6-87AB-02CC7A7224E2}" srcOrd="1" destOrd="0" parTransId="{AC58C5BE-3936-4034-99C6-B9D7C65D17C3}" sibTransId="{1A42F456-8010-442E-9676-DA7452A64B3C}"/>
    <dgm:cxn modelId="{D99E3088-F80D-4171-B820-40E84F2FEE11}" type="presOf" srcId="{2A958845-39A1-4142-818C-7A7940FF9597}" destId="{5782DCCF-5EF5-4395-A3AB-68240AB03061}" srcOrd="0" destOrd="0" presId="urn:microsoft.com/office/officeart/2005/8/layout/vList5"/>
    <dgm:cxn modelId="{44327F89-4AA5-4E78-9189-5211537D5076}" type="presOf" srcId="{C2E8C4AE-535A-4818-BADA-3E9928543E71}" destId="{BB65E686-0682-4677-893E-1653623EE37A}" srcOrd="0" destOrd="0" presId="urn:microsoft.com/office/officeart/2005/8/layout/vList5"/>
    <dgm:cxn modelId="{9DCEE689-6335-4855-9514-5B7CA4155169}" type="presOf" srcId="{401C5635-7517-4464-8949-346554F28D65}" destId="{BCBE4B21-D868-4F8A-8DD9-F1676D63244C}"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5501B0A1-C754-4420-BA55-339F8532C60D}" type="presOf" srcId="{04912A01-CF57-490A-B15A-B53145F27D81}" destId="{C068A923-E998-4B09-9E0D-26B706A9A602}" srcOrd="0" destOrd="0" presId="urn:microsoft.com/office/officeart/2005/8/layout/vList5"/>
    <dgm:cxn modelId="{D23DA6A3-2532-4E04-BC75-B1A0030799DA}" srcId="{D867E7D2-38EC-4117-8047-030C86C89E8C}" destId="{57418C23-B700-44A3-ACF9-0766480F9158}" srcOrd="2" destOrd="0" parTransId="{0D976D82-037F-40C6-BE11-E303B35055FD}" sibTransId="{ED4084EE-C74A-4E67-8597-091D3BD1FA73}"/>
    <dgm:cxn modelId="{84D381A9-7132-4CE7-9857-AF96EF0063DD}" type="presOf" srcId="{7856BA01-9621-47C6-ABF6-5B9CDDA5DF10}" destId="{3B013F14-7FCF-44FA-A6BD-202303823ECF}" srcOrd="0" destOrd="0" presId="urn:microsoft.com/office/officeart/2005/8/layout/vList5"/>
    <dgm:cxn modelId="{B4A2B7A9-479C-43EA-81AF-A466206B7F4D}" srcId="{C3C7F156-4380-4F89-B312-5EC89B4E3B2C}" destId="{D867E7D2-38EC-4117-8047-030C86C89E8C}" srcOrd="4" destOrd="0" parTransId="{6A3F5241-C7C6-46D8-923F-7D50774C9781}" sibTransId="{B811AE58-926F-4CDC-AB77-B748F5DAE249}"/>
    <dgm:cxn modelId="{6C2247AA-07A8-4BC6-92CB-AA0E37A702C2}" type="presOf" srcId="{15A4329C-77E5-4E3B-8ADD-9FD4B1409525}" destId="{9A74D9B9-83DC-4C3F-AFCB-3BA7B60E1BAF}" srcOrd="0" destOrd="0" presId="urn:microsoft.com/office/officeart/2005/8/layout/vList5"/>
    <dgm:cxn modelId="{E084BAB1-0ECA-48EB-98EF-1333F6575D5B}" srcId="{D867E7D2-38EC-4117-8047-030C86C89E8C}" destId="{DCD90108-A055-4754-B453-E66AFAA9F91C}" srcOrd="0" destOrd="0" parTransId="{0E3DCD17-9EF7-4193-AA16-D5C8EFA4358B}" sibTransId="{C71E0E74-FFF7-4E26-910D-996D4224590A}"/>
    <dgm:cxn modelId="{684612BA-17B6-4498-AFCC-70940A98ABC7}" srcId="{04912A01-CF57-490A-B15A-B53145F27D81}" destId="{9A371763-6B3E-4C7A-992E-39DC5D38C6AF}" srcOrd="1" destOrd="0" parTransId="{C27CB0C9-B5CE-440E-9F21-AAECF53CABA9}" sibTransId="{96F06BCA-CC09-470C-9F43-619BCBAD6A6C}"/>
    <dgm:cxn modelId="{FD7856BB-C7FA-4EA0-A724-409B0529997B}" type="presOf" srcId="{4F91E010-3B34-41DE-8D2E-0B3D3937C9C6}" destId="{D9FC023D-0527-45AB-A5F9-B446223C2C03}" srcOrd="0" destOrd="0" presId="urn:microsoft.com/office/officeart/2005/8/layout/vList5"/>
    <dgm:cxn modelId="{B02B1FC5-9F9A-4328-97A1-75A26413C59A}" type="presOf" srcId="{DCD90108-A055-4754-B453-E66AFAA9F91C}" destId="{3279B01E-0BAB-4274-8806-73907B06E0F5}" srcOrd="0" destOrd="0" presId="urn:microsoft.com/office/officeart/2005/8/layout/vList5"/>
    <dgm:cxn modelId="{DC0B4CC8-F15C-4009-81E7-C59135DD74AC}" type="presOf" srcId="{C2DE3D10-9A2D-4C6F-97F1-4C1C011FCD86}" destId="{11E427BC-2CF9-49B2-BF25-11DA1AE5E565}" srcOrd="0" destOrd="3" presId="urn:microsoft.com/office/officeart/2005/8/layout/vList5"/>
    <dgm:cxn modelId="{8AA96EC8-0085-49A1-8236-15D183C33341}" srcId="{4470202E-7437-49D4-9025-8F37F929E2BE}" destId="{65F6AE12-06B2-49ED-B53A-52B2EF961BD8}" srcOrd="1" destOrd="0" parTransId="{D80BBFA8-A196-4F42-9531-4828F977DB19}" sibTransId="{0B7B8726-4219-424B-93BE-580223FEE185}"/>
    <dgm:cxn modelId="{BCD04EDF-9F45-44F9-892E-953F9AF99CB1}" srcId="{4A00CFC4-C251-4A26-A2A3-C46A552556CA}" destId="{15A4329C-77E5-4E3B-8ADD-9FD4B1409525}" srcOrd="0" destOrd="0" parTransId="{841EA5BC-7349-400B-B62A-6DAAC42FD236}" sibTransId="{7CC59D75-9850-4E16-B885-FDABC22C1577}"/>
    <dgm:cxn modelId="{B550D7E4-BEA6-464B-B70A-5A2CA09ADB71}" type="presOf" srcId="{E72E2181-02DF-4975-8B8A-D0E64A7AC8C5}" destId="{02B12F4E-A6B3-4D87-8CC6-701A3163D4C2}" srcOrd="0" destOrd="0" presId="urn:microsoft.com/office/officeart/2005/8/layout/vList5"/>
    <dgm:cxn modelId="{EF5736E5-CEAF-4FEB-ABDE-A73AA74955DA}" type="presOf" srcId="{65F6AE12-06B2-49ED-B53A-52B2EF961BD8}" destId="{3B013F14-7FCF-44FA-A6BD-202303823ECF}" srcOrd="0" destOrd="1" presId="urn:microsoft.com/office/officeart/2005/8/layout/vList5"/>
    <dgm:cxn modelId="{F908A1EE-4AD7-43B2-B096-A522FF41A615}" srcId="{D867E7D2-38EC-4117-8047-030C86C89E8C}" destId="{DA2E3773-8AEE-469F-B2B2-2A7FF1BCC84B}" srcOrd="1" destOrd="0" parTransId="{6CC05170-FD91-427C-A095-735B1DA99FB5}" sibTransId="{4C65EEB3-D563-4595-AEE4-526497679ECC}"/>
    <dgm:cxn modelId="{6E97E9F0-3C4F-4F79-BCFE-8FCC6F564ADB}" type="presOf" srcId="{4470202E-7437-49D4-9025-8F37F929E2BE}" destId="{5AE3EA51-DDEF-4AB0-88C6-E73F23700271}" srcOrd="0" destOrd="0" presId="urn:microsoft.com/office/officeart/2005/8/layout/vList5"/>
    <dgm:cxn modelId="{C64092F4-A52F-4E20-99DF-64C3455338BC}" type="presOf" srcId="{C4A92B77-C7FC-45B1-98BA-EA3B59C3D398}" destId="{11E427BC-2CF9-49B2-BF25-11DA1AE5E565}" srcOrd="0" destOrd="0" presId="urn:microsoft.com/office/officeart/2005/8/layout/vList5"/>
    <dgm:cxn modelId="{4736E8F7-385F-4A7C-988F-D7E8FBA0E659}" type="presOf" srcId="{D867E7D2-38EC-4117-8047-030C86C89E8C}" destId="{D21FE2C1-10C2-4817-A706-103F66BCB59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BE839CF8-CB62-41B0-BCB4-5B79CDD082A6}" type="presOf" srcId="{DA2E3773-8AEE-469F-B2B2-2A7FF1BCC84B}" destId="{3279B01E-0BAB-4274-8806-73907B06E0F5}" srcOrd="0" destOrd="1" presId="urn:microsoft.com/office/officeart/2005/8/layout/vList5"/>
    <dgm:cxn modelId="{BA97C7FB-6301-4EA4-9330-0F22BB5E7C43}" srcId="{C2E8C4AE-535A-4818-BADA-3E9928543E71}" destId="{C2DE3D10-9A2D-4C6F-97F1-4C1C011FCD86}" srcOrd="3" destOrd="0" parTransId="{40B098EA-FA9F-4CFA-AB84-96254235CD4B}" sibTransId="{CA2A2724-5A6D-40E7-8C9E-2794DE47B9CA}"/>
    <dgm:cxn modelId="{E0D202FC-1230-487F-AAE9-27A681C49871}" srcId="{C2E8C4AE-535A-4818-BADA-3E9928543E71}" destId="{9A18B088-F793-4152-8302-138D04400418}" srcOrd="2" destOrd="0" parTransId="{F463A7FB-D9F3-4F64-92A4-31E8EFC60DDE}" sibTransId="{57B84BB2-7677-4D76-9212-BEF66298393F}"/>
    <dgm:cxn modelId="{A5EDD077-44D6-4875-8192-293CA7E4D9D5}" type="presParOf" srcId="{1F1B6D1A-3272-4E6F-81AA-C1C86E2498BB}" destId="{5C0A80A4-1295-4B0B-AAFF-6CDA29240091}" srcOrd="0" destOrd="0" presId="urn:microsoft.com/office/officeart/2005/8/layout/vList5"/>
    <dgm:cxn modelId="{F42B5345-A924-47E7-83A0-0F18261038D9}" type="presParOf" srcId="{5C0A80A4-1295-4B0B-AAFF-6CDA29240091}" destId="{F3D1930C-37B3-4D19-8327-8CF4C835A624}" srcOrd="0" destOrd="0" presId="urn:microsoft.com/office/officeart/2005/8/layout/vList5"/>
    <dgm:cxn modelId="{30F7BF3F-39DC-47A1-BE4F-01475BB2480E}" type="presParOf" srcId="{5C0A80A4-1295-4B0B-AAFF-6CDA29240091}" destId="{9A74D9B9-83DC-4C3F-AFCB-3BA7B60E1BAF}" srcOrd="1" destOrd="0" presId="urn:microsoft.com/office/officeart/2005/8/layout/vList5"/>
    <dgm:cxn modelId="{13C0C51B-0683-4B5C-AC20-B00AD1ECF7FB}" type="presParOf" srcId="{1F1B6D1A-3272-4E6F-81AA-C1C86E2498BB}" destId="{F29A0AD5-4F7D-4719-B724-261F12C9D753}" srcOrd="1" destOrd="0" presId="urn:microsoft.com/office/officeart/2005/8/layout/vList5"/>
    <dgm:cxn modelId="{213F71CB-107F-46FC-8415-BC5105E7D4FB}" type="presParOf" srcId="{1F1B6D1A-3272-4E6F-81AA-C1C86E2498BB}" destId="{D5FCE457-A9AB-4CA4-96F9-249CAC15D802}" srcOrd="2" destOrd="0" presId="urn:microsoft.com/office/officeart/2005/8/layout/vList5"/>
    <dgm:cxn modelId="{D9E7E735-9EDB-4FDD-9CB8-7CE755631A60}" type="presParOf" srcId="{D5FCE457-A9AB-4CA4-96F9-249CAC15D802}" destId="{CD022ACE-2BAA-4021-9339-545843A4D84A}" srcOrd="0" destOrd="0" presId="urn:microsoft.com/office/officeart/2005/8/layout/vList5"/>
    <dgm:cxn modelId="{1913B2D9-7BAD-4462-A3E1-AD7002989AB2}" type="presParOf" srcId="{D5FCE457-A9AB-4CA4-96F9-249CAC15D802}" destId="{5782DCCF-5EF5-4395-A3AB-68240AB03061}" srcOrd="1" destOrd="0" presId="urn:microsoft.com/office/officeart/2005/8/layout/vList5"/>
    <dgm:cxn modelId="{9FD8C537-673B-478E-AFD9-CF22047391A2}" type="presParOf" srcId="{1F1B6D1A-3272-4E6F-81AA-C1C86E2498BB}" destId="{B6CD3DE0-A304-415B-89AA-FE104E37D91F}" srcOrd="3" destOrd="0" presId="urn:microsoft.com/office/officeart/2005/8/layout/vList5"/>
    <dgm:cxn modelId="{973AAEF6-7B4E-4BE2-B278-223CF74E22C4}" type="presParOf" srcId="{1F1B6D1A-3272-4E6F-81AA-C1C86E2498BB}" destId="{1C85E231-FD88-4C93-B571-CFF412A5E304}" srcOrd="4" destOrd="0" presId="urn:microsoft.com/office/officeart/2005/8/layout/vList5"/>
    <dgm:cxn modelId="{81608207-2A90-457A-A279-C59915BD0A47}" type="presParOf" srcId="{1C85E231-FD88-4C93-B571-CFF412A5E304}" destId="{BCBE4B21-D868-4F8A-8DD9-F1676D63244C}" srcOrd="0" destOrd="0" presId="urn:microsoft.com/office/officeart/2005/8/layout/vList5"/>
    <dgm:cxn modelId="{06C3EDF8-E2E9-4C26-A28D-C1150C6F36F9}" type="presParOf" srcId="{1C85E231-FD88-4C93-B571-CFF412A5E304}" destId="{54800D0F-60F7-4DF2-B25C-1353F25490DA}" srcOrd="1" destOrd="0" presId="urn:microsoft.com/office/officeart/2005/8/layout/vList5"/>
    <dgm:cxn modelId="{D5D93AB3-6328-4670-8A8C-3885FA3FB39F}" type="presParOf" srcId="{1F1B6D1A-3272-4E6F-81AA-C1C86E2498BB}" destId="{7665B0EC-0592-49E2-97B1-C78AA0BDCA84}" srcOrd="5" destOrd="0" presId="urn:microsoft.com/office/officeart/2005/8/layout/vList5"/>
    <dgm:cxn modelId="{4DA2F759-B49D-41E2-9BFD-68BA327F41FB}" type="presParOf" srcId="{1F1B6D1A-3272-4E6F-81AA-C1C86E2498BB}" destId="{330452AB-4F12-4674-BCD2-A9AC2925226F}" srcOrd="6" destOrd="0" presId="urn:microsoft.com/office/officeart/2005/8/layout/vList5"/>
    <dgm:cxn modelId="{B0EEA7F1-A660-4FD6-8EFB-EA83675F0921}" type="presParOf" srcId="{330452AB-4F12-4674-BCD2-A9AC2925226F}" destId="{C068A923-E998-4B09-9E0D-26B706A9A602}" srcOrd="0" destOrd="0" presId="urn:microsoft.com/office/officeart/2005/8/layout/vList5"/>
    <dgm:cxn modelId="{0EEF1AB1-2D5C-45DB-811A-147E87A89A73}" type="presParOf" srcId="{330452AB-4F12-4674-BCD2-A9AC2925226F}" destId="{02B12F4E-A6B3-4D87-8CC6-701A3163D4C2}" srcOrd="1" destOrd="0" presId="urn:microsoft.com/office/officeart/2005/8/layout/vList5"/>
    <dgm:cxn modelId="{520505D8-01BE-4D5C-82B0-4E61173062BC}" type="presParOf" srcId="{1F1B6D1A-3272-4E6F-81AA-C1C86E2498BB}" destId="{7D6E5297-8206-4747-82DF-F394764B8BB4}" srcOrd="7" destOrd="0" presId="urn:microsoft.com/office/officeart/2005/8/layout/vList5"/>
    <dgm:cxn modelId="{0409DAF0-0C77-421E-A82A-64EFDBBB0217}" type="presParOf" srcId="{1F1B6D1A-3272-4E6F-81AA-C1C86E2498BB}" destId="{9CA885E9-1700-4D67-8C8E-6C7D863ABE71}" srcOrd="8" destOrd="0" presId="urn:microsoft.com/office/officeart/2005/8/layout/vList5"/>
    <dgm:cxn modelId="{6AA683C1-221F-4EF4-8ED7-FCE0F97B0117}" type="presParOf" srcId="{9CA885E9-1700-4D67-8C8E-6C7D863ABE71}" destId="{D21FE2C1-10C2-4817-A706-103F66BCB59A}" srcOrd="0" destOrd="0" presId="urn:microsoft.com/office/officeart/2005/8/layout/vList5"/>
    <dgm:cxn modelId="{E34B397A-56D4-487B-98D9-7FC991666D69}" type="presParOf" srcId="{9CA885E9-1700-4D67-8C8E-6C7D863ABE71}" destId="{3279B01E-0BAB-4274-8806-73907B06E0F5}" srcOrd="1" destOrd="0" presId="urn:microsoft.com/office/officeart/2005/8/layout/vList5"/>
    <dgm:cxn modelId="{DAFD4A01-0D3B-4CCA-A70F-4D362C175C42}" type="presParOf" srcId="{1F1B6D1A-3272-4E6F-81AA-C1C86E2498BB}" destId="{51BE7767-1398-4138-B8DE-879BE76A3E26}" srcOrd="9" destOrd="0" presId="urn:microsoft.com/office/officeart/2005/8/layout/vList5"/>
    <dgm:cxn modelId="{50A34302-1D30-4D79-817E-50FDFD5AC70C}" type="presParOf" srcId="{1F1B6D1A-3272-4E6F-81AA-C1C86E2498BB}" destId="{0BC04F00-4BC7-4693-9775-828030018C3F}" srcOrd="10" destOrd="0" presId="urn:microsoft.com/office/officeart/2005/8/layout/vList5"/>
    <dgm:cxn modelId="{F9818392-AC36-4625-9840-54492506678D}" type="presParOf" srcId="{0BC04F00-4BC7-4693-9775-828030018C3F}" destId="{5AE3EA51-DDEF-4AB0-88C6-E73F23700271}" srcOrd="0" destOrd="0" presId="urn:microsoft.com/office/officeart/2005/8/layout/vList5"/>
    <dgm:cxn modelId="{E35338B7-9717-40F8-A368-5A6D93492E67}" type="presParOf" srcId="{0BC04F00-4BC7-4693-9775-828030018C3F}" destId="{3B013F14-7FCF-44FA-A6BD-202303823ECF}" srcOrd="1" destOrd="0" presId="urn:microsoft.com/office/officeart/2005/8/layout/vList5"/>
    <dgm:cxn modelId="{E24FB0F2-E6F3-4921-AC1B-073B79C39AFD}" type="presParOf" srcId="{1F1B6D1A-3272-4E6F-81AA-C1C86E2498BB}" destId="{5E79ECBC-E5BF-45AD-B05E-A3443AC49207}" srcOrd="11" destOrd="0" presId="urn:microsoft.com/office/officeart/2005/8/layout/vList5"/>
    <dgm:cxn modelId="{84DD195F-B42A-4CFA-A32D-E1AB74B78D76}" type="presParOf" srcId="{1F1B6D1A-3272-4E6F-81AA-C1C86E2498BB}" destId="{D1D82C4F-305A-42A3-85D5-B0FB4441244C}" srcOrd="12" destOrd="0" presId="urn:microsoft.com/office/officeart/2005/8/layout/vList5"/>
    <dgm:cxn modelId="{9F8AEF87-591E-4018-A558-EB9642C3F959}" type="presParOf" srcId="{D1D82C4F-305A-42A3-85D5-B0FB4441244C}" destId="{BB65E686-0682-4677-893E-1653623EE37A}" srcOrd="0" destOrd="0" presId="urn:microsoft.com/office/officeart/2005/8/layout/vList5"/>
    <dgm:cxn modelId="{9A7D8FB7-FDF4-4BB5-A233-72242C7CA7BB}" type="presParOf" srcId="{D1D82C4F-305A-42A3-85D5-B0FB4441244C}" destId="{11E427BC-2CF9-49B2-BF25-11DA1AE5E565}" srcOrd="1" destOrd="0" presId="urn:microsoft.com/office/officeart/2005/8/layout/vList5"/>
    <dgm:cxn modelId="{C3753D78-2126-4ACB-8C0C-A59BFA27B31E}" type="presParOf" srcId="{1F1B6D1A-3272-4E6F-81AA-C1C86E2498BB}" destId="{70C07296-E02B-476E-A876-C13892F254D1}" srcOrd="13" destOrd="0" presId="urn:microsoft.com/office/officeart/2005/8/layout/vList5"/>
    <dgm:cxn modelId="{0F4973C2-7927-467A-885B-1D3B021574C4}" type="presParOf" srcId="{1F1B6D1A-3272-4E6F-81AA-C1C86E2498BB}" destId="{64FFEC1A-06A1-435F-941D-A31165B58953}" srcOrd="14" destOrd="0" presId="urn:microsoft.com/office/officeart/2005/8/layout/vList5"/>
    <dgm:cxn modelId="{2DFD394D-5427-47A7-8BCA-0AA8975C9408}" type="presParOf" srcId="{64FFEC1A-06A1-435F-941D-A31165B58953}" destId="{C5A9B230-DABB-4FA5-8A92-912EAEABF469}" srcOrd="0" destOrd="0" presId="urn:microsoft.com/office/officeart/2005/8/layout/vList5"/>
    <dgm:cxn modelId="{B1F122AE-9140-43BC-9B3A-BFC9583E42BF}"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②カードを配る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オープンする</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⑤強さの判定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カード点数</a:t>
          </a:r>
          <a:r>
            <a:rPr kumimoji="1" lang="en-US" altLang="en-US"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手札の合計が </a:t>
          </a:r>
          <a:r>
            <a:rPr kumimoji="1" lang="en-US" altLang="en-US" sz="1200" dirty="0">
              <a:latin typeface="HGP創英角ｺﾞｼｯｸUB" panose="020B0900000000000000" pitchFamily="50" charset="-128"/>
              <a:ea typeface="HGP創英角ｺﾞｼｯｸUB" panose="020B0900000000000000" pitchFamily="50" charset="-128"/>
            </a:rPr>
            <a:t>9</a:t>
          </a:r>
          <a:r>
            <a:rPr kumimoji="1" lang="ja-JP" altLang="en-US" sz="1200" dirty="0">
              <a:latin typeface="HGP創英角ｺﾞｼｯｸUB" panose="020B0900000000000000" pitchFamily="50" charset="-128"/>
              <a:ea typeface="HGP創英角ｺﾞｼｯｸUB" panose="020B0900000000000000" pitchFamily="50" charset="-128"/>
            </a:rPr>
            <a:t>点に近いほど強い。</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同じ点数なら、より 手札の枚数が多い方が勝利。</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③勝負の選択</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枚ずつカードを配る。</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倍にして賭ける。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⑥コインの処理</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勝負に勝ったプレイヤーはコインを総取り。</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F4154F42-4A44-4A41-B5CD-412AA26A399C}">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dirty="0">
              <a:latin typeface="HGP創英角ｺﾞｼｯｸUB" panose="020B0900000000000000" pitchFamily="50" charset="-128"/>
              <a:ea typeface="HGP創英角ｺﾞｼｯｸUB" panose="020B0900000000000000" pitchFamily="50" charset="-128"/>
            </a:rPr>
            <a:t>2</a:t>
          </a:r>
          <a:r>
            <a:rPr kumimoji="1" lang="ja-JP" altLang="en-US" sz="1100" dirty="0">
              <a:latin typeface="HGP創英角ｺﾞｼｯｸUB" panose="020B0900000000000000" pitchFamily="50" charset="-128"/>
              <a:ea typeface="HGP創英角ｺﾞｼｯｸUB" panose="020B0900000000000000" pitchFamily="50" charset="-128"/>
            </a:rPr>
            <a:t>倍を失う。</a:t>
          </a:r>
        </a:p>
      </dgm:t>
    </dgm:pt>
    <dgm:pt modelId="{F6A7F656-D4D6-4E6A-92FB-D7D98E89845F}" type="parTrans" cxnId="{6D63CE5B-2A7D-4ED8-8DA8-0F52287A76AB}">
      <dgm:prSet/>
      <dgm:spPr/>
      <dgm:t>
        <a:bodyPr/>
        <a:lstStyle/>
        <a:p>
          <a:endParaRPr kumimoji="1" lang="ja-JP" altLang="en-US"/>
        </a:p>
      </dgm:t>
    </dgm:pt>
    <dgm:pt modelId="{6C8ED1B7-1D38-49D7-8EF9-623F15B3AC5E}" type="sibTrans" cxnId="{6D63CE5B-2A7D-4ED8-8DA8-0F52287A76AB}">
      <dgm:prSet/>
      <dgm:spPr/>
      <dgm:t>
        <a:bodyPr/>
        <a:lstStyle/>
        <a:p>
          <a:endParaRPr kumimoji="1" lang="ja-JP" altLang="en-US"/>
        </a:p>
      </dgm:t>
    </dgm:pt>
    <dgm:pt modelId="{9A18B088-F793-4152-8302-138D04400418}">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C2DE3D10-9A2D-4C6F-97F1-4C1C011FCD86}">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gm:t>
    </dgm:pt>
    <dgm:pt modelId="{40B098EA-FA9F-4CFA-AB84-96254235CD4B}" type="parTrans" cxnId="{BA97C7FB-6301-4EA4-9330-0F22BB5E7C43}">
      <dgm:prSet/>
      <dgm:spPr/>
      <dgm:t>
        <a:bodyPr/>
        <a:lstStyle/>
        <a:p>
          <a:endParaRPr kumimoji="1" lang="ja-JP" altLang="en-US"/>
        </a:p>
      </dgm:t>
    </dgm:pt>
    <dgm:pt modelId="{CA2A2724-5A6D-40E7-8C9E-2794DE47B9CA}" type="sibTrans" cxnId="{BA97C7FB-6301-4EA4-9330-0F22BB5E7C43}">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⑦最終勝者</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枚ずつ賭ける。</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枚支払う。</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65F6AE12-06B2-49ED-B53A-52B2EF961BD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「ドベ」が勝利するためには 一人勝ちである必要がある。</a:t>
          </a:r>
        </a:p>
      </dgm:t>
    </dgm:pt>
    <dgm:pt modelId="{D80BBFA8-A196-4F42-9531-4828F977DB19}" type="parTrans" cxnId="{8AA96EC8-0085-49A1-8236-15D183C33341}">
      <dgm:prSet/>
      <dgm:spPr/>
      <dgm:t>
        <a:bodyPr/>
        <a:lstStyle/>
        <a:p>
          <a:endParaRPr kumimoji="1" lang="ja-JP" altLang="en-US"/>
        </a:p>
      </dgm:t>
    </dgm:pt>
    <dgm:pt modelId="{0B7B8726-4219-424B-93BE-580223FEE185}" type="sibTrans" cxnId="{8AA96EC8-0085-49A1-8236-15D183C33341}">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手札を確認し、カードを引くかどうかを選択できる。</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14999D19-5AB5-4F3C-8E9F-FC018F5AA1C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最大</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枚まで引いてよい。</a:t>
          </a:r>
        </a:p>
      </dgm:t>
    </dgm:pt>
    <dgm:pt modelId="{BABFDAE6-BC1B-41C9-89C5-0DDE133D7393}" type="parTrans" cxnId="{A8529CC9-C2F8-416E-9729-1AC7BBAFC5D4}">
      <dgm:prSet/>
      <dgm:spPr/>
      <dgm:t>
        <a:bodyPr/>
        <a:lstStyle/>
        <a:p>
          <a:endParaRPr kumimoji="1" lang="ja-JP" altLang="en-US"/>
        </a:p>
      </dgm:t>
    </dgm:pt>
    <dgm:pt modelId="{11798801-56F9-4740-AEB7-EF283A600CA8}" type="sibTrans" cxnId="{A8529CC9-C2F8-416E-9729-1AC7BBAFC5D4}">
      <dgm:prSet/>
      <dgm:spPr/>
      <dgm:t>
        <a:bodyPr/>
        <a:lstStyle/>
        <a:p>
          <a:endParaRPr kumimoji="1" lang="ja-JP" altLang="en-US"/>
        </a:p>
      </dgm:t>
    </dgm:pt>
    <dgm:pt modelId="{CE3F7CFE-AFDC-4F2B-AD77-903E68E4A600}">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10</a:t>
          </a:r>
          <a:r>
            <a:rPr kumimoji="1" lang="ja-JP" altLang="en-US" sz="1200" dirty="0">
              <a:latin typeface="HGP創英角ｺﾞｼｯｸUB" panose="020B0900000000000000" pitchFamily="50" charset="-128"/>
              <a:ea typeface="HGP創英角ｺﾞｼｯｸUB" panose="020B0900000000000000" pitchFamily="50" charset="-128"/>
            </a:rPr>
            <a:t>点以上は「ドベ」となり最弱。</a:t>
          </a:r>
        </a:p>
      </dgm:t>
    </dgm:pt>
    <dgm:pt modelId="{EA58C961-3C65-4F8D-BB8C-FF1CFF6A8554}" type="parTrans" cxnId="{2B69113F-0BFF-40A9-A039-DBBB232A2C5F}">
      <dgm:prSet/>
      <dgm:spPr/>
      <dgm:t>
        <a:bodyPr/>
        <a:lstStyle/>
        <a:p>
          <a:endParaRPr kumimoji="1" lang="ja-JP" altLang="en-US"/>
        </a:p>
      </dgm:t>
    </dgm:pt>
    <dgm:pt modelId="{26B8B9BC-E37B-4B6A-8B10-7C4C4C79D275}" type="sibTrans" cxnId="{2B69113F-0BFF-40A9-A039-DBBB232A2C5F}">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7">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7">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7">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7">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7">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7">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7">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7">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7">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7">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5" presStyleCnt="7">
        <dgm:presLayoutVars>
          <dgm:chMax val="1"/>
          <dgm:bulletEnabled val="1"/>
        </dgm:presLayoutVars>
      </dgm:prSet>
      <dgm:spPr/>
    </dgm:pt>
    <dgm:pt modelId="{11E427BC-2CF9-49B2-BF25-11DA1AE5E565}" type="pres">
      <dgm:prSet presAssocID="{C2E8C4AE-535A-4818-BADA-3E9928543E71}" presName="descendantText" presStyleLbl="alignAccFollowNode1" presStyleIdx="5" presStyleCnt="7">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6" presStyleCnt="7">
        <dgm:presLayoutVars>
          <dgm:chMax val="1"/>
          <dgm:bulletEnabled val="1"/>
        </dgm:presLayoutVars>
      </dgm:prSet>
      <dgm:spPr/>
    </dgm:pt>
    <dgm:pt modelId="{D9FC023D-0527-45AB-A5F9-B446223C2C03}" type="pres">
      <dgm:prSet presAssocID="{FCAF5386-E132-433C-A284-9C074A42CA82}" presName="descendantText" presStyleLbl="alignAccFollowNode1" presStyleIdx="6" presStyleCnt="7">
        <dgm:presLayoutVars>
          <dgm:bulletEnabled val="1"/>
        </dgm:presLayoutVars>
      </dgm:prSet>
      <dgm:spPr/>
    </dgm:pt>
  </dgm:ptLst>
  <dgm:cxnLst>
    <dgm:cxn modelId="{1627EC01-27E3-4E3C-8554-F07866601C7A}" srcId="{C3C7F156-4380-4F89-B312-5EC89B4E3B2C}" destId="{C2E8C4AE-535A-4818-BADA-3E9928543E71}" srcOrd="5" destOrd="0" parTransId="{A42E0AE6-0CC2-459B-84C0-7EFBDB5DAC72}" sibTransId="{37D92E93-7DD6-4EE2-93A3-1E548868B9B2}"/>
    <dgm:cxn modelId="{E3F16305-F091-4174-A918-74F13E332CF1}" type="presOf" srcId="{C2DE3D10-9A2D-4C6F-97F1-4C1C011FCD86}" destId="{11E427BC-2CF9-49B2-BF25-11DA1AE5E565}" srcOrd="0" destOrd="3" presId="urn:microsoft.com/office/officeart/2005/8/layout/vList5"/>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883B9426-A177-4BA6-9F6A-7ACBB5D48043}" type="presOf" srcId="{9A18B088-F793-4152-8302-138D04400418}" destId="{11E427BC-2CF9-49B2-BF25-11DA1AE5E565}" srcOrd="0" destOrd="2" presId="urn:microsoft.com/office/officeart/2005/8/layout/vList5"/>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FA501635-FFA1-41DE-8ADB-0DE02619BA4E}" type="presOf" srcId="{4F91E010-3B34-41DE-8D2E-0B3D3937C9C6}" destId="{D9FC023D-0527-45AB-A5F9-B446223C2C03}" srcOrd="0" destOrd="0" presId="urn:microsoft.com/office/officeart/2005/8/layout/vList5"/>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1DBB5A3D-BF2D-4D77-A054-FC599F268E03}" type="presOf" srcId="{9A371763-6B3E-4C7A-992E-39DC5D38C6AF}" destId="{02B12F4E-A6B3-4D87-8CC6-701A3163D4C2}" srcOrd="0" destOrd="1" presId="urn:microsoft.com/office/officeart/2005/8/layout/vList5"/>
    <dgm:cxn modelId="{2B69113F-0BFF-40A9-A039-DBBB232A2C5F}" srcId="{04912A01-CF57-490A-B15A-B53145F27D81}" destId="{CE3F7CFE-AFDC-4F2B-AD77-903E68E4A600}" srcOrd="2" destOrd="0" parTransId="{EA58C961-3C65-4F8D-BB8C-FF1CFF6A8554}" sibTransId="{26B8B9BC-E37B-4B6A-8B10-7C4C4C79D275}"/>
    <dgm:cxn modelId="{6D63CE5B-2A7D-4ED8-8DA8-0F52287A76AB}" srcId="{C2E8C4AE-535A-4818-BADA-3E9928543E71}" destId="{F4154F42-4A44-4A41-B5CD-412AA26A399C}" srcOrd="1" destOrd="0" parTransId="{F6A7F656-D4D6-4E6A-92FB-D7D98E89845F}" sibTransId="{6C8ED1B7-1D38-49D7-8EF9-623F15B3AC5E}"/>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6" destOrd="0" parTransId="{4AA2F4D0-5653-4920-AD9C-AD455204E674}" sibTransId="{55E6A924-E1E4-4AFE-8ADD-82B89D95FEA7}"/>
    <dgm:cxn modelId="{8E77524A-5649-4BBE-9471-8E84F2E8C80A}" type="presOf" srcId="{FCAF5386-E132-433C-A284-9C074A42CA82}" destId="{C5A9B230-DABB-4FA5-8A92-912EAEABF469}"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2AD29A73-C4BE-418D-B164-025C50705D4B}" type="presOf" srcId="{65F6AE12-06B2-49ED-B53A-52B2EF961BD8}" destId="{3B013F14-7FCF-44FA-A6BD-202303823ECF}" srcOrd="0" destOrd="1" presId="urn:microsoft.com/office/officeart/2005/8/layout/vList5"/>
    <dgm:cxn modelId="{B3312754-3963-45EF-860D-67F4C2D57609}" type="presOf" srcId="{F4154F42-4A44-4A41-B5CD-412AA26A399C}" destId="{11E427BC-2CF9-49B2-BF25-11DA1AE5E565}" srcOrd="0" destOrd="1"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DA3F5283-20AB-4671-A3EC-0653F672F2C5}" srcId="{4A00CFC4-C251-4A26-A2A3-C46A552556CA}" destId="{48A9EAD8-7EE1-42B6-87AB-02CC7A7224E2}" srcOrd="1" destOrd="0" parTransId="{AC58C5BE-3936-4034-99C6-B9D7C65D17C3}" sibTransId="{1A42F456-8010-442E-9676-DA7452A64B3C}"/>
    <dgm:cxn modelId="{67520789-AC31-4FF9-B780-3E0C33E45848}" type="presOf" srcId="{04912A01-CF57-490A-B15A-B53145F27D81}" destId="{C068A923-E998-4B09-9E0D-26B706A9A602}"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A3625794-51D8-4072-9CD9-AFE923099D52}" type="presOf" srcId="{7856BA01-9621-47C6-ABF6-5B9CDDA5DF10}" destId="{3B013F14-7FCF-44FA-A6BD-202303823ECF}" srcOrd="0" destOrd="0" presId="urn:microsoft.com/office/officeart/2005/8/layout/vList5"/>
    <dgm:cxn modelId="{23195795-A808-42F8-864B-A154DCE43B09}" type="presOf" srcId="{48A9EAD8-7EE1-42B6-87AB-02CC7A7224E2}" destId="{9A74D9B9-83DC-4C3F-AFCB-3BA7B60E1BAF}" srcOrd="0" destOrd="1"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E8D373AB-4758-4132-9B37-B9AF35443B34}" type="presOf" srcId="{C4A92B77-C7FC-45B1-98BA-EA3B59C3D398}" destId="{11E427BC-2CF9-49B2-BF25-11DA1AE5E565}" srcOrd="0" destOrd="0" presId="urn:microsoft.com/office/officeart/2005/8/layout/vList5"/>
    <dgm:cxn modelId="{684612BA-17B6-4498-AFCC-70940A98ABC7}" srcId="{04912A01-CF57-490A-B15A-B53145F27D81}" destId="{9A371763-6B3E-4C7A-992E-39DC5D38C6AF}" srcOrd="1" destOrd="0" parTransId="{C27CB0C9-B5CE-440E-9F21-AAECF53CABA9}" sibTransId="{96F06BCA-CC09-470C-9F43-619BCBAD6A6C}"/>
    <dgm:cxn modelId="{14E6D4C7-25FE-4E05-A8F3-F4EF2237103B}" type="presOf" srcId="{14999D19-5AB5-4F3C-8E9F-FC018F5AA1CC}" destId="{5782DCCF-5EF5-4395-A3AB-68240AB03061}" srcOrd="0" destOrd="2" presId="urn:microsoft.com/office/officeart/2005/8/layout/vList5"/>
    <dgm:cxn modelId="{8AA96EC8-0085-49A1-8236-15D183C33341}" srcId="{4470202E-7437-49D4-9025-8F37F929E2BE}" destId="{65F6AE12-06B2-49ED-B53A-52B2EF961BD8}" srcOrd="1" destOrd="0" parTransId="{D80BBFA8-A196-4F42-9531-4828F977DB19}" sibTransId="{0B7B8726-4219-424B-93BE-580223FEE185}"/>
    <dgm:cxn modelId="{A8529CC9-C2F8-416E-9729-1AC7BBAFC5D4}" srcId="{C9868DC2-E259-4D44-994C-CB80E4AD7250}" destId="{14999D19-5AB5-4F3C-8E9F-FC018F5AA1CC}" srcOrd="2" destOrd="0" parTransId="{BABFDAE6-BC1B-41C9-89C5-0DDE133D7393}" sibTransId="{11798801-56F9-4740-AEB7-EF283A600CA8}"/>
    <dgm:cxn modelId="{2AEC7CCC-7BDE-4C3B-93DD-130688687E1A}" type="presOf" srcId="{C2E8C4AE-535A-4818-BADA-3E9928543E71}" destId="{BB65E686-0682-4677-893E-1653623EE37A}" srcOrd="0" destOrd="0" presId="urn:microsoft.com/office/officeart/2005/8/layout/vList5"/>
    <dgm:cxn modelId="{8010B8D8-6E9C-466D-AF29-C79144A34EE9}" type="presOf" srcId="{CE3F7CFE-AFDC-4F2B-AD77-903E68E4A600}" destId="{02B12F4E-A6B3-4D87-8CC6-701A3163D4C2}" srcOrd="0" destOrd="2"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BA97C7FB-6301-4EA4-9330-0F22BB5E7C43}" srcId="{C2E8C4AE-535A-4818-BADA-3E9928543E71}" destId="{C2DE3D10-9A2D-4C6F-97F1-4C1C011FCD86}" srcOrd="3" destOrd="0" parTransId="{40B098EA-FA9F-4CFA-AB84-96254235CD4B}" sibTransId="{CA2A2724-5A6D-40E7-8C9E-2794DE47B9CA}"/>
    <dgm:cxn modelId="{E0D202FC-1230-487F-AAE9-27A681C49871}" srcId="{C2E8C4AE-535A-4818-BADA-3E9928543E71}" destId="{9A18B088-F793-4152-8302-138D04400418}" srcOrd="2" destOrd="0" parTransId="{F463A7FB-D9F3-4F64-92A4-31E8EFC60DDE}" sibTransId="{57B84BB2-7677-4D76-9212-BEF66298393F}"/>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8FF2FB1B-E30F-48D7-B523-379FB0F0FB96}" type="presParOf" srcId="{1F1B6D1A-3272-4E6F-81AA-C1C86E2498BB}" destId="{5E79ECBC-E5BF-45AD-B05E-A3443AC49207}" srcOrd="9" destOrd="0" presId="urn:microsoft.com/office/officeart/2005/8/layout/vList5"/>
    <dgm:cxn modelId="{9579A6F7-20C0-47E1-A0AD-41F4B5DC404C}" type="presParOf" srcId="{1F1B6D1A-3272-4E6F-81AA-C1C86E2498BB}" destId="{D1D82C4F-305A-42A3-85D5-B0FB4441244C}" srcOrd="10" destOrd="0" presId="urn:microsoft.com/office/officeart/2005/8/layout/vList5"/>
    <dgm:cxn modelId="{6C9B7DE5-CED0-4DA5-A1E2-D6628BE7A400}" type="presParOf" srcId="{D1D82C4F-305A-42A3-85D5-B0FB4441244C}" destId="{BB65E686-0682-4677-893E-1653623EE37A}" srcOrd="0" destOrd="0" presId="urn:microsoft.com/office/officeart/2005/8/layout/vList5"/>
    <dgm:cxn modelId="{2D3D1DE2-2987-4D47-B4F2-8836CD7F16B7}" type="presParOf" srcId="{D1D82C4F-305A-42A3-85D5-B0FB4441244C}" destId="{11E427BC-2CF9-49B2-BF25-11DA1AE5E565}" srcOrd="1" destOrd="0" presId="urn:microsoft.com/office/officeart/2005/8/layout/vList5"/>
    <dgm:cxn modelId="{ED0940F1-9C66-4CE4-828E-D7689511D211}" type="presParOf" srcId="{1F1B6D1A-3272-4E6F-81AA-C1C86E2498BB}" destId="{70C07296-E02B-476E-A876-C13892F254D1}" srcOrd="11" destOrd="0" presId="urn:microsoft.com/office/officeart/2005/8/layout/vList5"/>
    <dgm:cxn modelId="{FF9566CB-268E-42AD-9EDA-71C2AF1133A7}" type="presParOf" srcId="{1F1B6D1A-3272-4E6F-81AA-C1C86E2498BB}" destId="{64FFEC1A-06A1-435F-941D-A31165B58953}" srcOrd="12" destOrd="0" presId="urn:microsoft.com/office/officeart/2005/8/layout/vList5"/>
    <dgm:cxn modelId="{4315B37D-20E9-4810-9AF3-2824B9EBD8C8}" type="presParOf" srcId="{64FFEC1A-06A1-435F-941D-A31165B58953}" destId="{C5A9B230-DABB-4FA5-8A92-912EAEABF469}" srcOrd="0" destOrd="0" presId="urn:microsoft.com/office/officeart/2005/8/layout/vList5"/>
    <dgm:cxn modelId="{2D1C8441-46FF-4D80-95DC-96FC68301322}"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①使用カード</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②基本原則</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準備する</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⑤役職確認</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必要なカードを選び、山札を作る。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よくシャッフルして、各プレイヤーに</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各プレイヤーは自分のカードを確認し、役職を理解する。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人数に応じて必要なカードだけを使います。</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③役職</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桜は必ず</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人。</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zh-TW" altLang="en-US" sz="1200" dirty="0">
              <a:latin typeface="HGP創英角ｺﾞｼｯｸUB" panose="020B0900000000000000" pitchFamily="50" charset="-128"/>
              <a:ea typeface="HGP創英角ｺﾞｼｯｸUB" panose="020B0900000000000000" pitchFamily="50" charset="-128"/>
            </a:rPr>
            <a:t>桜 → 推理役（探偵）</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⑥情報収集</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桜以外のプレイヤーは、他人のカードを</a:t>
          </a:r>
          <a:r>
            <a:rPr kumimoji="1" lang="en-US" altLang="en-US" sz="1100" dirty="0">
              <a:latin typeface="HGP創英角ｺﾞｼｯｸUB" panose="020B0900000000000000" pitchFamily="50" charset="-128"/>
              <a:ea typeface="HGP創英角ｺﾞｼｯｸUB" panose="020B0900000000000000" pitchFamily="50" charset="-128"/>
            </a:rPr>
            <a:t>1</a:t>
          </a:r>
          <a:r>
            <a:rPr kumimoji="1" lang="ja-JP" altLang="en-US" sz="1100" dirty="0">
              <a:latin typeface="HGP創英角ｺﾞｼｯｸUB" panose="020B0900000000000000" pitchFamily="50" charset="-128"/>
              <a:ea typeface="HGP創英角ｺﾞｼｯｸUB" panose="020B0900000000000000" pitchFamily="50" charset="-128"/>
            </a:rPr>
            <a:t>枚だけ見ることができる。</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9A18B088-F793-4152-8302-138D0440041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桜は推理役として名乗り出る。</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⑦推理フェーズ</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桜が質問をして竹を探す。</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人プレイ：桜</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枚、松</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枚、竹</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枚、梅</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枚</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 → 狂人役（混乱させる）</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梅＋桜は必ず過半数。</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14999D19-5AB5-4F3C-8E9F-FC018F5AA1C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最大</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枚まで引いてよい。</a:t>
          </a:r>
        </a:p>
      </dgm:t>
    </dgm:pt>
    <dgm:pt modelId="{BABFDAE6-BC1B-41C9-89C5-0DDE133D7393}" type="parTrans" cxnId="{A8529CC9-C2F8-416E-9729-1AC7BBAFC5D4}">
      <dgm:prSet/>
      <dgm:spPr/>
      <dgm:t>
        <a:bodyPr/>
        <a:lstStyle/>
        <a:p>
          <a:endParaRPr kumimoji="1" lang="ja-JP" altLang="en-US"/>
        </a:p>
      </dgm:t>
    </dgm:pt>
    <dgm:pt modelId="{11798801-56F9-4740-AEB7-EF283A600CA8}" type="sibTrans" cxnId="{A8529CC9-C2F8-416E-9729-1AC7BBAFC5D4}">
      <dgm:prSet/>
      <dgm:spPr/>
      <dgm:t>
        <a:bodyPr/>
        <a:lstStyle/>
        <a:p>
          <a:endParaRPr kumimoji="1" lang="ja-JP" altLang="en-US"/>
        </a:p>
      </dgm:t>
    </dgm:pt>
    <dgm:pt modelId="{EC4E3408-D2B7-437C-BABE-3360EC23F66B}">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10</a:t>
          </a:r>
          <a:r>
            <a:rPr kumimoji="1" lang="ja-JP" altLang="en-US" sz="1200" dirty="0">
              <a:latin typeface="HGP創英角ｺﾞｼｯｸUB" panose="020B0900000000000000" pitchFamily="50" charset="-128"/>
              <a:ea typeface="HGP創英角ｺﾞｼｯｸUB" panose="020B0900000000000000" pitchFamily="50" charset="-128"/>
            </a:rPr>
            <a:t>人プレイ：桜</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枚、松</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枚、竹</a:t>
          </a:r>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枚、梅</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a:t>
          </a:r>
        </a:p>
      </dgm:t>
    </dgm:pt>
    <dgm:pt modelId="{B250112A-9EC1-4186-9748-65DFD23E34DB}" type="parTrans" cxnId="{AE83CA46-6311-4EEB-B1AD-6815B155A099}">
      <dgm:prSet/>
      <dgm:spPr/>
      <dgm:t>
        <a:bodyPr/>
        <a:lstStyle/>
        <a:p>
          <a:endParaRPr kumimoji="1" lang="ja-JP" altLang="en-US"/>
        </a:p>
      </dgm:t>
    </dgm:pt>
    <dgm:pt modelId="{06555670-88E1-4CAD-87BF-E872BA85DF48}" type="sibTrans" cxnId="{AE83CA46-6311-4EEB-B1AD-6815B155A099}">
      <dgm:prSet/>
      <dgm:spPr/>
      <dgm:t>
        <a:bodyPr/>
        <a:lstStyle/>
        <a:p>
          <a:endParaRPr kumimoji="1" lang="ja-JP" altLang="en-US"/>
        </a:p>
      </dgm:t>
    </dgm:pt>
    <dgm:pt modelId="{405B6271-72E3-4D29-AD3E-5CC4D23A48E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残りは人数に応じて調整。</a:t>
          </a:r>
        </a:p>
      </dgm:t>
    </dgm:pt>
    <dgm:pt modelId="{F2161E5F-BEFF-4C8E-8BA3-97D143083632}" type="parTrans" cxnId="{EA96080A-CE5C-46BD-BA1C-101BA50F6C42}">
      <dgm:prSet/>
      <dgm:spPr/>
      <dgm:t>
        <a:bodyPr/>
        <a:lstStyle/>
        <a:p>
          <a:endParaRPr kumimoji="1" lang="ja-JP" altLang="en-US"/>
        </a:p>
      </dgm:t>
    </dgm:pt>
    <dgm:pt modelId="{66D6784E-4868-46A2-AE84-FE01E6E4A9DD}" type="sibTrans" cxnId="{EA96080A-CE5C-46BD-BA1C-101BA50F6C42}">
      <dgm:prSet/>
      <dgm:spPr/>
      <dgm:t>
        <a:bodyPr/>
        <a:lstStyle/>
        <a:p>
          <a:endParaRPr kumimoji="1" lang="ja-JP" altLang="en-US"/>
        </a:p>
      </dgm:t>
    </dgm:pt>
    <dgm:pt modelId="{B7D060B2-D1EE-42FA-B3DC-03EC75BA539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竹 → 人狼役（犯人）</a:t>
          </a:r>
        </a:p>
      </dgm:t>
    </dgm:pt>
    <dgm:pt modelId="{8CEB234B-376E-4D94-B55E-48C1E19DFB3A}" type="parTrans" cxnId="{DCF022FB-8CC9-48B3-9958-DCC29E0FBA5D}">
      <dgm:prSet/>
      <dgm:spPr/>
      <dgm:t>
        <a:bodyPr/>
        <a:lstStyle/>
        <a:p>
          <a:endParaRPr kumimoji="1" lang="ja-JP" altLang="en-US"/>
        </a:p>
      </dgm:t>
    </dgm:pt>
    <dgm:pt modelId="{01F84EF4-F325-4599-A68A-D14031E7C27D}" type="sibTrans" cxnId="{DCF022FB-8CC9-48B3-9958-DCC29E0FBA5D}">
      <dgm:prSet/>
      <dgm:spPr/>
      <dgm:t>
        <a:bodyPr/>
        <a:lstStyle/>
        <a:p>
          <a:endParaRPr kumimoji="1" lang="ja-JP" altLang="en-US"/>
        </a:p>
      </dgm:t>
    </dgm:pt>
    <dgm:pt modelId="{B6AE47C9-5101-46C7-82E8-F4F6B8768899}">
      <dgm:prSet phldrT="[テキスト]" custT="1"/>
      <dgm:spPr/>
      <dgm:t>
        <a:bodyPr/>
        <a:lstStyle/>
        <a:p>
          <a:r>
            <a:rPr kumimoji="1" lang="zh-TW" altLang="en-US" sz="1200" dirty="0">
              <a:latin typeface="HGP創英角ｺﾞｼｯｸUB" panose="020B0900000000000000" pitchFamily="50" charset="-128"/>
              <a:ea typeface="HGP創英角ｺﾞｼｯｸUB" panose="020B0900000000000000" pitchFamily="50" charset="-128"/>
            </a:rPr>
            <a:t>梅 → 村人役（協力者）</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CFBC3E14-2B8D-49A9-8CCF-8DBBFD46B0EF}" type="parTrans" cxnId="{55758626-40FB-40CE-A9C3-521DF6068B92}">
      <dgm:prSet/>
      <dgm:spPr/>
      <dgm:t>
        <a:bodyPr/>
        <a:lstStyle/>
        <a:p>
          <a:endParaRPr kumimoji="1" lang="ja-JP" altLang="en-US"/>
        </a:p>
      </dgm:t>
    </dgm:pt>
    <dgm:pt modelId="{577D6DCE-1737-451C-B57D-824CE941481F}" type="sibTrans" cxnId="{55758626-40FB-40CE-A9C3-521DF6068B92}">
      <dgm:prSet/>
      <dgm:spPr/>
      <dgm:t>
        <a:bodyPr/>
        <a:lstStyle/>
        <a:p>
          <a:endParaRPr kumimoji="1" lang="ja-JP" altLang="en-US"/>
        </a:p>
      </dgm:t>
    </dgm:pt>
    <dgm:pt modelId="{76BD1D46-3D77-4A3E-B2DA-A14B2E47F231}">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梅は桜を助ける。</a:t>
          </a:r>
        </a:p>
      </dgm:t>
    </dgm:pt>
    <dgm:pt modelId="{9C790DB7-3CF6-4954-AB34-76257222802B}" type="parTrans" cxnId="{9F1A6A48-9E52-4DD6-9E6E-4E435DED9235}">
      <dgm:prSet/>
      <dgm:spPr/>
      <dgm:t>
        <a:bodyPr/>
        <a:lstStyle/>
        <a:p>
          <a:endParaRPr kumimoji="1" lang="ja-JP" altLang="en-US"/>
        </a:p>
      </dgm:t>
    </dgm:pt>
    <dgm:pt modelId="{A118673F-D29C-404F-B8AC-F84530A2267C}" type="sibTrans" cxnId="{9F1A6A48-9E52-4DD6-9E6E-4E435DED9235}">
      <dgm:prSet/>
      <dgm:spPr/>
      <dgm:t>
        <a:bodyPr/>
        <a:lstStyle/>
        <a:p>
          <a:endParaRPr kumimoji="1" lang="ja-JP" altLang="en-US"/>
        </a:p>
      </dgm:t>
    </dgm:pt>
    <dgm:pt modelId="{28D68813-04C3-4CDB-AC90-4DA8B0C061FA}">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松と竹は嘘や事実を混ぜて混乱させる。</a:t>
          </a:r>
        </a:p>
      </dgm:t>
    </dgm:pt>
    <dgm:pt modelId="{72FE1F66-1563-42E7-8BF1-DFD30F0D8B45}" type="parTrans" cxnId="{18B681F8-0A68-41F2-82CE-AD29E776E304}">
      <dgm:prSet/>
      <dgm:spPr/>
      <dgm:t>
        <a:bodyPr/>
        <a:lstStyle/>
        <a:p>
          <a:endParaRPr kumimoji="1" lang="ja-JP" altLang="en-US"/>
        </a:p>
      </dgm:t>
    </dgm:pt>
    <dgm:pt modelId="{B2F06D51-5E66-453A-8C89-066CDAADA89C}" type="sibTrans" cxnId="{18B681F8-0A68-41F2-82CE-AD29E776E304}">
      <dgm:prSet/>
      <dgm:spPr/>
      <dgm:t>
        <a:bodyPr/>
        <a:lstStyle/>
        <a:p>
          <a:endParaRPr kumimoji="1" lang="ja-JP" altLang="en-US"/>
        </a:p>
      </dgm:t>
    </dgm:pt>
    <dgm:pt modelId="{DC006D2E-E4F6-4507-8E70-1DF2B0F93E28}">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⑧指名と勝敗</a:t>
          </a:r>
        </a:p>
      </dgm:t>
    </dgm:pt>
    <dgm:pt modelId="{83B10E1E-8486-4CAB-A8D5-16ACDA496199}" type="parTrans" cxnId="{88262F31-4A7C-4FA9-A551-7838CCA5987F}">
      <dgm:prSet/>
      <dgm:spPr/>
      <dgm:t>
        <a:bodyPr/>
        <a:lstStyle/>
        <a:p>
          <a:endParaRPr kumimoji="1" lang="ja-JP" altLang="en-US"/>
        </a:p>
      </dgm:t>
    </dgm:pt>
    <dgm:pt modelId="{DBD92C83-846B-4D25-9C36-29FADA6866ED}" type="sibTrans" cxnId="{88262F31-4A7C-4FA9-A551-7838CCA5987F}">
      <dgm:prSet/>
      <dgm:spPr/>
      <dgm:t>
        <a:bodyPr/>
        <a:lstStyle/>
        <a:p>
          <a:endParaRPr kumimoji="1" lang="ja-JP" altLang="en-US"/>
        </a:p>
      </dgm:t>
    </dgm:pt>
    <dgm:pt modelId="{42E7D65B-ED88-447D-A308-3ADDAC41083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桜が「竹」を指名した場合 → 桜・梅の勝利</a:t>
          </a:r>
        </a:p>
      </dgm:t>
    </dgm:pt>
    <dgm:pt modelId="{7860C944-EBF5-435A-8839-8A0DF4B18DC1}" type="parTrans" cxnId="{B1DFA546-D085-490C-936A-7DBEE3353049}">
      <dgm:prSet/>
      <dgm:spPr/>
      <dgm:t>
        <a:bodyPr/>
        <a:lstStyle/>
        <a:p>
          <a:endParaRPr kumimoji="1" lang="ja-JP" altLang="en-US"/>
        </a:p>
      </dgm:t>
    </dgm:pt>
    <dgm:pt modelId="{F69C0273-EDA8-4123-8E4A-F7BFB4CCB824}" type="sibTrans" cxnId="{B1DFA546-D085-490C-936A-7DBEE3353049}">
      <dgm:prSet/>
      <dgm:spPr/>
      <dgm:t>
        <a:bodyPr/>
        <a:lstStyle/>
        <a:p>
          <a:endParaRPr kumimoji="1" lang="ja-JP" altLang="en-US"/>
        </a:p>
      </dgm:t>
    </dgm:pt>
    <dgm:pt modelId="{D342CCA5-A916-4617-9C76-BD20ADA026BA}">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桜が「松」または「梅」を指名した場合 → 竹・松の勝利</a:t>
          </a:r>
        </a:p>
      </dgm:t>
    </dgm:pt>
    <dgm:pt modelId="{50B1DFE7-63C2-4A95-AF91-C20307E137BA}" type="parTrans" cxnId="{C1512388-6F65-40B8-8B37-75DEC0674C5B}">
      <dgm:prSet/>
      <dgm:spPr/>
      <dgm:t>
        <a:bodyPr/>
        <a:lstStyle/>
        <a:p>
          <a:endParaRPr kumimoji="1" lang="ja-JP" altLang="en-US"/>
        </a:p>
      </dgm:t>
    </dgm:pt>
    <dgm:pt modelId="{2405105B-C811-42DA-BC0D-6B64ED60B407}" type="sibTrans" cxnId="{C1512388-6F65-40B8-8B37-75DEC0674C5B}">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8">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8">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8">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8">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8">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8">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8">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8">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8">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8">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5" presStyleCnt="8">
        <dgm:presLayoutVars>
          <dgm:chMax val="1"/>
          <dgm:bulletEnabled val="1"/>
        </dgm:presLayoutVars>
      </dgm:prSet>
      <dgm:spPr/>
    </dgm:pt>
    <dgm:pt modelId="{11E427BC-2CF9-49B2-BF25-11DA1AE5E565}" type="pres">
      <dgm:prSet presAssocID="{C2E8C4AE-535A-4818-BADA-3E9928543E71}" presName="descendantText" presStyleLbl="alignAccFollowNode1" presStyleIdx="5" presStyleCnt="8">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6" presStyleCnt="8">
        <dgm:presLayoutVars>
          <dgm:chMax val="1"/>
          <dgm:bulletEnabled val="1"/>
        </dgm:presLayoutVars>
      </dgm:prSet>
      <dgm:spPr/>
    </dgm:pt>
    <dgm:pt modelId="{D9FC023D-0527-45AB-A5F9-B446223C2C03}" type="pres">
      <dgm:prSet presAssocID="{FCAF5386-E132-433C-A284-9C074A42CA82}" presName="descendantText" presStyleLbl="alignAccFollowNode1" presStyleIdx="6" presStyleCnt="8">
        <dgm:presLayoutVars>
          <dgm:bulletEnabled val="1"/>
        </dgm:presLayoutVars>
      </dgm:prSet>
      <dgm:spPr/>
    </dgm:pt>
    <dgm:pt modelId="{8DE96490-68DC-47D8-9F03-ACB6742472B4}" type="pres">
      <dgm:prSet presAssocID="{55E6A924-E1E4-4AFE-8ADD-82B89D95FEA7}" presName="sp" presStyleCnt="0"/>
      <dgm:spPr/>
    </dgm:pt>
    <dgm:pt modelId="{6C85A55F-BA5E-4163-BFDC-1C9CAD6486D7}" type="pres">
      <dgm:prSet presAssocID="{DC006D2E-E4F6-4507-8E70-1DF2B0F93E28}" presName="linNode" presStyleCnt="0"/>
      <dgm:spPr/>
    </dgm:pt>
    <dgm:pt modelId="{6EF6CEDE-143B-4190-B17D-F404DD487845}" type="pres">
      <dgm:prSet presAssocID="{DC006D2E-E4F6-4507-8E70-1DF2B0F93E28}" presName="parentText" presStyleLbl="node1" presStyleIdx="7" presStyleCnt="8">
        <dgm:presLayoutVars>
          <dgm:chMax val="1"/>
          <dgm:bulletEnabled val="1"/>
        </dgm:presLayoutVars>
      </dgm:prSet>
      <dgm:spPr/>
    </dgm:pt>
    <dgm:pt modelId="{78BB559C-23A3-4B88-B31C-AF6710B925E8}" type="pres">
      <dgm:prSet presAssocID="{DC006D2E-E4F6-4507-8E70-1DF2B0F93E28}" presName="descendantText" presStyleLbl="alignAccFollowNode1" presStyleIdx="7" presStyleCnt="8">
        <dgm:presLayoutVars>
          <dgm:bulletEnabled val="1"/>
        </dgm:presLayoutVars>
      </dgm:prSet>
      <dgm:spPr/>
    </dgm:pt>
  </dgm:ptLst>
  <dgm:cxnLst>
    <dgm:cxn modelId="{1627EC01-27E3-4E3C-8554-F07866601C7A}" srcId="{C3C7F156-4380-4F89-B312-5EC89B4E3B2C}" destId="{C2E8C4AE-535A-4818-BADA-3E9928543E71}" srcOrd="5" destOrd="0" parTransId="{A42E0AE6-0CC2-459B-84C0-7EFBDB5DAC72}" sibTransId="{37D92E93-7DD6-4EE2-93A3-1E548868B9B2}"/>
    <dgm:cxn modelId="{A9D53C07-7096-41C2-B7A1-84FC8D82C9EE}" srcId="{401C5635-7517-4464-8949-346554F28D65}" destId="{CA8BF5DF-02A9-477A-9117-70687F0863CE}" srcOrd="1" destOrd="0" parTransId="{AE351D4C-04F3-4FB3-BEFB-356E6CC5D7AF}" sibTransId="{3407F500-47AB-4CAC-97D0-8060FE2354C3}"/>
    <dgm:cxn modelId="{EA96080A-CE5C-46BD-BA1C-101BA50F6C42}" srcId="{C9868DC2-E259-4D44-994C-CB80E4AD7250}" destId="{405B6271-72E3-4D29-AD3E-5CC4D23A48E3}" srcOrd="3" destOrd="0" parTransId="{F2161E5F-BEFF-4C8E-8BA3-97D143083632}" sibTransId="{66D6784E-4868-46A2-AE84-FE01E6E4A9DD}"/>
    <dgm:cxn modelId="{1ED5CE18-8175-4295-9E0F-B6BED4D481BC}" srcId="{C3C7F156-4380-4F89-B312-5EC89B4E3B2C}" destId="{401C5635-7517-4464-8949-346554F28D65}" srcOrd="2" destOrd="0" parTransId="{4C1605D0-7CBA-4BAA-838C-38DA628AFBFD}" sibTransId="{0F0B6106-CEFF-4875-847C-2F42283BB140}"/>
    <dgm:cxn modelId="{957DE61B-E394-45D4-8B64-BA50D42D33D3}" type="presOf" srcId="{B7D060B2-D1EE-42FA-B3DC-03EC75BA5391}" destId="{54800D0F-60F7-4DF2-B25C-1353F25490DA}" srcOrd="0" destOrd="2" presId="urn:microsoft.com/office/officeart/2005/8/layout/vList5"/>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55758626-40FB-40CE-A9C3-521DF6068B92}" srcId="{401C5635-7517-4464-8949-346554F28D65}" destId="{B6AE47C9-5101-46C7-82E8-F4F6B8768899}" srcOrd="3" destOrd="0" parTransId="{CFBC3E14-2B8D-49A9-8CCF-8DBBFD46B0EF}" sibTransId="{577D6DCE-1737-451C-B57D-824CE941481F}"/>
    <dgm:cxn modelId="{883B9426-A177-4BA6-9F6A-7ACBB5D48043}" type="presOf" srcId="{9A18B088-F793-4152-8302-138D04400418}" destId="{11E427BC-2CF9-49B2-BF25-11DA1AE5E565}" srcOrd="0" destOrd="1" presId="urn:microsoft.com/office/officeart/2005/8/layout/vList5"/>
    <dgm:cxn modelId="{3A3D022C-0F7B-458A-B149-7D23AD08A4F6}" srcId="{C9868DC2-E259-4D44-994C-CB80E4AD7250}" destId="{BC51F4C5-8EE4-4C11-851C-6A5638073CA3}" srcOrd="1" destOrd="0" parTransId="{E619847E-D5E0-4B23-98EA-380EB5FAC6A1}" sibTransId="{20E5695E-5080-4D28-84C2-F5D461582AEE}"/>
    <dgm:cxn modelId="{A63CAC2D-9203-42A7-A840-8F4DE60EDEB6}" type="presOf" srcId="{B6AE47C9-5101-46C7-82E8-F4F6B8768899}" destId="{54800D0F-60F7-4DF2-B25C-1353F25490DA}" srcOrd="0" destOrd="3" presId="urn:microsoft.com/office/officeart/2005/8/layout/vList5"/>
    <dgm:cxn modelId="{DD2AF72E-91AC-4F5E-89C3-3AED468B56EA}" type="presOf" srcId="{28D68813-04C3-4CDB-AC90-4DA8B0C061FA}" destId="{D9FC023D-0527-45AB-A5F9-B446223C2C03}" srcOrd="0" destOrd="2" presId="urn:microsoft.com/office/officeart/2005/8/layout/vList5"/>
    <dgm:cxn modelId="{928CFA30-4A2F-4E24-AEEF-8EDBA24C8FAE}" srcId="{C3C7F156-4380-4F89-B312-5EC89B4E3B2C}" destId="{C9868DC2-E259-4D44-994C-CB80E4AD7250}" srcOrd="1" destOrd="0" parTransId="{F555CEC5-1DFA-422D-B28C-1754D38FB288}" sibTransId="{4286BA7A-4975-4FB5-9BE2-9621D74D3EB4}"/>
    <dgm:cxn modelId="{88262F31-4A7C-4FA9-A551-7838CCA5987F}" srcId="{C3C7F156-4380-4F89-B312-5EC89B4E3B2C}" destId="{DC006D2E-E4F6-4507-8E70-1DF2B0F93E28}" srcOrd="7" destOrd="0" parTransId="{83B10E1E-8486-4CAB-A8D5-16ACDA496199}" sibTransId="{DBD92C83-846B-4D25-9C36-29FADA6866ED}"/>
    <dgm:cxn modelId="{FA501635-FFA1-41DE-8ADB-0DE02619BA4E}" type="presOf" srcId="{4F91E010-3B34-41DE-8D2E-0B3D3937C9C6}" destId="{D9FC023D-0527-45AB-A5F9-B446223C2C03}" srcOrd="0" destOrd="0" presId="urn:microsoft.com/office/officeart/2005/8/layout/vList5"/>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1DBB5A3D-BF2D-4D77-A054-FC599F268E03}" type="presOf" srcId="{9A371763-6B3E-4C7A-992E-39DC5D38C6AF}" destId="{02B12F4E-A6B3-4D87-8CC6-701A3163D4C2}" srcOrd="0" destOrd="1" presId="urn:microsoft.com/office/officeart/2005/8/layout/vList5"/>
    <dgm:cxn modelId="{68AD4D40-C628-4F1B-B02E-63ADF3E8B257}" type="presOf" srcId="{EC4E3408-D2B7-437C-BABE-3360EC23F66B}" destId="{9A74D9B9-83DC-4C3F-AFCB-3BA7B60E1BAF}" srcOrd="0" destOrd="2"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19AB1E63-D9F2-4A01-9CBF-C81194FFB90B}" type="presOf" srcId="{42E7D65B-ED88-447D-A308-3ADDAC41083E}" destId="{78BB559C-23A3-4B88-B31C-AF6710B925E8}" srcOrd="0" destOrd="0" presId="urn:microsoft.com/office/officeart/2005/8/layout/vList5"/>
    <dgm:cxn modelId="{B5EA4E43-EA4E-4F4C-B031-13B79E76C4ED}" srcId="{C3C7F156-4380-4F89-B312-5EC89B4E3B2C}" destId="{4A00CFC4-C251-4A26-A2A3-C46A552556CA}" srcOrd="0" destOrd="0" parTransId="{57B9BB4E-8AD7-4B2D-A5E8-3931E1039971}" sibTransId="{EB1A53A4-BE70-46A6-B614-A233BAD17C1A}"/>
    <dgm:cxn modelId="{B1DFA546-D085-490C-936A-7DBEE3353049}" srcId="{DC006D2E-E4F6-4507-8E70-1DF2B0F93E28}" destId="{42E7D65B-ED88-447D-A308-3ADDAC41083E}" srcOrd="0" destOrd="0" parTransId="{7860C944-EBF5-435A-8839-8A0DF4B18DC1}" sibTransId="{F69C0273-EDA8-4123-8E4A-F7BFB4CCB824}"/>
    <dgm:cxn modelId="{AE83CA46-6311-4EEB-B1AD-6815B155A099}" srcId="{4A00CFC4-C251-4A26-A2A3-C46A552556CA}" destId="{EC4E3408-D2B7-437C-BABE-3360EC23F66B}" srcOrd="2" destOrd="0" parTransId="{B250112A-9EC1-4186-9748-65DFD23E34DB}" sibTransId="{06555670-88E1-4CAD-87BF-E872BA85DF48}"/>
    <dgm:cxn modelId="{9F1A6A48-9E52-4DD6-9E6E-4E435DED9235}" srcId="{FCAF5386-E132-433C-A284-9C074A42CA82}" destId="{76BD1D46-3D77-4A3E-B2DA-A14B2E47F231}" srcOrd="1" destOrd="0" parTransId="{9C790DB7-3CF6-4954-AB34-76257222802B}" sibTransId="{A118673F-D29C-404F-B8AC-F84530A2267C}"/>
    <dgm:cxn modelId="{1814F369-A801-441A-B181-F3F79125852B}" srcId="{C3C7F156-4380-4F89-B312-5EC89B4E3B2C}" destId="{FCAF5386-E132-433C-A284-9C074A42CA82}" srcOrd="6" destOrd="0" parTransId="{4AA2F4D0-5653-4920-AD9C-AD455204E674}" sibTransId="{55E6A924-E1E4-4AFE-8ADD-82B89D95FEA7}"/>
    <dgm:cxn modelId="{8E77524A-5649-4BBE-9471-8E84F2E8C80A}" type="presOf" srcId="{FCAF5386-E132-433C-A284-9C074A42CA82}" destId="{C5A9B230-DABB-4FA5-8A92-912EAEABF469}"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E1B9A275-DC78-47F6-BD22-C0D743003E1C}" type="presOf" srcId="{76BD1D46-3D77-4A3E-B2DA-A14B2E47F231}" destId="{D9FC023D-0527-45AB-A5F9-B446223C2C03}" srcOrd="0" destOrd="1" presId="urn:microsoft.com/office/officeart/2005/8/layout/vList5"/>
    <dgm:cxn modelId="{BCA9A57C-A36B-46CA-BB7F-75AFCA805827}" type="presOf" srcId="{2A958845-39A1-4142-818C-7A7940FF9597}" destId="{5782DCCF-5EF5-4395-A3AB-68240AB03061}" srcOrd="0" destOrd="0" presId="urn:microsoft.com/office/officeart/2005/8/layout/vList5"/>
    <dgm:cxn modelId="{DA3F5283-20AB-4671-A3EC-0653F672F2C5}" srcId="{4A00CFC4-C251-4A26-A2A3-C46A552556CA}" destId="{48A9EAD8-7EE1-42B6-87AB-02CC7A7224E2}" srcOrd="1" destOrd="0" parTransId="{AC58C5BE-3936-4034-99C6-B9D7C65D17C3}" sibTransId="{1A42F456-8010-442E-9676-DA7452A64B3C}"/>
    <dgm:cxn modelId="{C1512388-6F65-40B8-8B37-75DEC0674C5B}" srcId="{DC006D2E-E4F6-4507-8E70-1DF2B0F93E28}" destId="{D342CCA5-A916-4617-9C76-BD20ADA026BA}" srcOrd="1" destOrd="0" parTransId="{50B1DFE7-63C2-4A95-AF91-C20307E137BA}" sibTransId="{2405105B-C811-42DA-BC0D-6B64ED60B407}"/>
    <dgm:cxn modelId="{67520789-AC31-4FF9-B780-3E0C33E45848}" type="presOf" srcId="{04912A01-CF57-490A-B15A-B53145F27D81}" destId="{C068A923-E998-4B09-9E0D-26B706A9A602}"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A3625794-51D8-4072-9CD9-AFE923099D52}" type="presOf" srcId="{7856BA01-9621-47C6-ABF6-5B9CDDA5DF10}" destId="{3B013F14-7FCF-44FA-A6BD-202303823ECF}" srcOrd="0" destOrd="0" presId="urn:microsoft.com/office/officeart/2005/8/layout/vList5"/>
    <dgm:cxn modelId="{23195795-A808-42F8-864B-A154DCE43B09}" type="presOf" srcId="{48A9EAD8-7EE1-42B6-87AB-02CC7A7224E2}" destId="{9A74D9B9-83DC-4C3F-AFCB-3BA7B60E1BAF}" srcOrd="0" destOrd="1"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E8D373AB-4758-4132-9B37-B9AF35443B34}" type="presOf" srcId="{C4A92B77-C7FC-45B1-98BA-EA3B59C3D398}" destId="{11E427BC-2CF9-49B2-BF25-11DA1AE5E565}" srcOrd="0" destOrd="0" presId="urn:microsoft.com/office/officeart/2005/8/layout/vList5"/>
    <dgm:cxn modelId="{BB72D1B4-4D3C-4884-9E6B-2B7B7B9E677B}" type="presOf" srcId="{D342CCA5-A916-4617-9C76-BD20ADA026BA}" destId="{78BB559C-23A3-4B88-B31C-AF6710B925E8}" srcOrd="0" destOrd="1" presId="urn:microsoft.com/office/officeart/2005/8/layout/vList5"/>
    <dgm:cxn modelId="{684612BA-17B6-4498-AFCC-70940A98ABC7}" srcId="{04912A01-CF57-490A-B15A-B53145F27D81}" destId="{9A371763-6B3E-4C7A-992E-39DC5D38C6AF}" srcOrd="1" destOrd="0" parTransId="{C27CB0C9-B5CE-440E-9F21-AAECF53CABA9}" sibTransId="{96F06BCA-CC09-470C-9F43-619BCBAD6A6C}"/>
    <dgm:cxn modelId="{14E6D4C7-25FE-4E05-A8F3-F4EF2237103B}" type="presOf" srcId="{14999D19-5AB5-4F3C-8E9F-FC018F5AA1CC}" destId="{5782DCCF-5EF5-4395-A3AB-68240AB03061}" srcOrd="0" destOrd="2" presId="urn:microsoft.com/office/officeart/2005/8/layout/vList5"/>
    <dgm:cxn modelId="{A8529CC9-C2F8-416E-9729-1AC7BBAFC5D4}" srcId="{C9868DC2-E259-4D44-994C-CB80E4AD7250}" destId="{14999D19-5AB5-4F3C-8E9F-FC018F5AA1CC}" srcOrd="2" destOrd="0" parTransId="{BABFDAE6-BC1B-41C9-89C5-0DDE133D7393}" sibTransId="{11798801-56F9-4740-AEB7-EF283A600CA8}"/>
    <dgm:cxn modelId="{E105BBC9-B01D-40F6-8D9E-FD0AEFAFA20E}" type="presOf" srcId="{405B6271-72E3-4D29-AD3E-5CC4D23A48E3}" destId="{5782DCCF-5EF5-4395-A3AB-68240AB03061}" srcOrd="0" destOrd="3" presId="urn:microsoft.com/office/officeart/2005/8/layout/vList5"/>
    <dgm:cxn modelId="{2AEC7CCC-7BDE-4C3B-93DD-130688687E1A}" type="presOf" srcId="{C2E8C4AE-535A-4818-BADA-3E9928543E71}" destId="{BB65E686-0682-4677-893E-1653623EE37A}" srcOrd="0" destOrd="0"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0C26C7EB-591B-4DC1-8277-B2FAB3E138A7}" type="presOf" srcId="{DC006D2E-E4F6-4507-8E70-1DF2B0F93E28}" destId="{6EF6CEDE-143B-4190-B17D-F404DD487845}" srcOrd="0" destOrd="0" presId="urn:microsoft.com/office/officeart/2005/8/layout/vList5"/>
    <dgm:cxn modelId="{546310F3-B86A-4487-B13D-FFF0EBEDF877}" type="presOf" srcId="{2EB24768-D9D1-492F-B78F-9FBCC9C0B39E}" destId="{54800D0F-60F7-4DF2-B25C-1353F25490D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18B681F8-0A68-41F2-82CE-AD29E776E304}" srcId="{FCAF5386-E132-433C-A284-9C074A42CA82}" destId="{28D68813-04C3-4CDB-AC90-4DA8B0C061FA}" srcOrd="2" destOrd="0" parTransId="{72FE1F66-1563-42E7-8BF1-DFD30F0D8B45}" sibTransId="{B2F06D51-5E66-453A-8C89-066CDAADA89C}"/>
    <dgm:cxn modelId="{DCF022FB-8CC9-48B3-9958-DCC29E0FBA5D}" srcId="{401C5635-7517-4464-8949-346554F28D65}" destId="{B7D060B2-D1EE-42FA-B3DC-03EC75BA5391}" srcOrd="2" destOrd="0" parTransId="{8CEB234B-376E-4D94-B55E-48C1E19DFB3A}" sibTransId="{01F84EF4-F325-4599-A68A-D14031E7C27D}"/>
    <dgm:cxn modelId="{E0D202FC-1230-487F-AAE9-27A681C49871}" srcId="{C2E8C4AE-535A-4818-BADA-3E9928543E71}" destId="{9A18B088-F793-4152-8302-138D04400418}" srcOrd="1" destOrd="0" parTransId="{F463A7FB-D9F3-4F64-92A4-31E8EFC60DDE}" sibTransId="{57B84BB2-7677-4D76-9212-BEF66298393F}"/>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8FF2FB1B-E30F-48D7-B523-379FB0F0FB96}" type="presParOf" srcId="{1F1B6D1A-3272-4E6F-81AA-C1C86E2498BB}" destId="{5E79ECBC-E5BF-45AD-B05E-A3443AC49207}" srcOrd="9" destOrd="0" presId="urn:microsoft.com/office/officeart/2005/8/layout/vList5"/>
    <dgm:cxn modelId="{9579A6F7-20C0-47E1-A0AD-41F4B5DC404C}" type="presParOf" srcId="{1F1B6D1A-3272-4E6F-81AA-C1C86E2498BB}" destId="{D1D82C4F-305A-42A3-85D5-B0FB4441244C}" srcOrd="10" destOrd="0" presId="urn:microsoft.com/office/officeart/2005/8/layout/vList5"/>
    <dgm:cxn modelId="{6C9B7DE5-CED0-4DA5-A1E2-D6628BE7A400}" type="presParOf" srcId="{D1D82C4F-305A-42A3-85D5-B0FB4441244C}" destId="{BB65E686-0682-4677-893E-1653623EE37A}" srcOrd="0" destOrd="0" presId="urn:microsoft.com/office/officeart/2005/8/layout/vList5"/>
    <dgm:cxn modelId="{2D3D1DE2-2987-4D47-B4F2-8836CD7F16B7}" type="presParOf" srcId="{D1D82C4F-305A-42A3-85D5-B0FB4441244C}" destId="{11E427BC-2CF9-49B2-BF25-11DA1AE5E565}" srcOrd="1" destOrd="0" presId="urn:microsoft.com/office/officeart/2005/8/layout/vList5"/>
    <dgm:cxn modelId="{ED0940F1-9C66-4CE4-828E-D7689511D211}" type="presParOf" srcId="{1F1B6D1A-3272-4E6F-81AA-C1C86E2498BB}" destId="{70C07296-E02B-476E-A876-C13892F254D1}" srcOrd="11" destOrd="0" presId="urn:microsoft.com/office/officeart/2005/8/layout/vList5"/>
    <dgm:cxn modelId="{FF9566CB-268E-42AD-9EDA-71C2AF1133A7}" type="presParOf" srcId="{1F1B6D1A-3272-4E6F-81AA-C1C86E2498BB}" destId="{64FFEC1A-06A1-435F-941D-A31165B58953}" srcOrd="12" destOrd="0" presId="urn:microsoft.com/office/officeart/2005/8/layout/vList5"/>
    <dgm:cxn modelId="{4315B37D-20E9-4810-9AF3-2824B9EBD8C8}" type="presParOf" srcId="{64FFEC1A-06A1-435F-941D-A31165B58953}" destId="{C5A9B230-DABB-4FA5-8A92-912EAEABF469}" srcOrd="0" destOrd="0" presId="urn:microsoft.com/office/officeart/2005/8/layout/vList5"/>
    <dgm:cxn modelId="{2D1C8441-46FF-4D80-95DC-96FC68301322}" type="presParOf" srcId="{64FFEC1A-06A1-435F-941D-A31165B58953}" destId="{D9FC023D-0527-45AB-A5F9-B446223C2C03}" srcOrd="1" destOrd="0" presId="urn:microsoft.com/office/officeart/2005/8/layout/vList5"/>
    <dgm:cxn modelId="{271771FA-162C-483C-82FC-E2661AA03707}" type="presParOf" srcId="{1F1B6D1A-3272-4E6F-81AA-C1C86E2498BB}" destId="{8DE96490-68DC-47D8-9F03-ACB6742472B4}" srcOrd="13" destOrd="0" presId="urn:microsoft.com/office/officeart/2005/8/layout/vList5"/>
    <dgm:cxn modelId="{3FCA676E-9A6C-4649-B2C7-ACF644A708DA}" type="presParOf" srcId="{1F1B6D1A-3272-4E6F-81AA-C1C86E2498BB}" destId="{6C85A55F-BA5E-4163-BFDC-1C9CAD6486D7}" srcOrd="14" destOrd="0" presId="urn:microsoft.com/office/officeart/2005/8/layout/vList5"/>
    <dgm:cxn modelId="{F38BEBC8-4814-4B7B-A9E6-C1111023AD72}" type="presParOf" srcId="{6C85A55F-BA5E-4163-BFDC-1C9CAD6486D7}" destId="{6EF6CEDE-143B-4190-B17D-F404DD487845}" srcOrd="0" destOrd="0" presId="urn:microsoft.com/office/officeart/2005/8/layout/vList5"/>
    <dgm:cxn modelId="{782E2793-3257-4BC5-B7AA-45334F999128}" type="presParOf" srcId="{6C85A55F-BA5E-4163-BFDC-1C9CAD6486D7}" destId="{78BB559C-23A3-4B88-B31C-AF6710B925E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②カードを出す</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④アウトの判定</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⑤手札補充</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3</a:t>
          </a:r>
          <a:r>
            <a:rPr kumimoji="1" lang="ja-JP" altLang="en-US" sz="1200" dirty="0">
              <a:latin typeface="HGP創英角ｺﾞｼｯｸUB" panose="020B0900000000000000" pitchFamily="50" charset="-128"/>
              <a:ea typeface="HGP創英角ｺﾞｼｯｸUB" panose="020B0900000000000000" pitchFamily="50" charset="-128"/>
            </a:rPr>
            <a:t>アウトでチェンジ。攻守を交代する。</a:t>
          </a: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出したカードの分だけ山札から引き、常に手札が</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枚になるようにする。</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dirty="0">
              <a:latin typeface="HGP創英角ｺﾞｼｯｸUB" panose="020B0900000000000000" pitchFamily="50" charset="-128"/>
              <a:ea typeface="HGP創英角ｺﾞｼｯｸUB" panose="020B0900000000000000" pitchFamily="50" charset="-128"/>
            </a:rPr>
            <a:t>5</a:t>
          </a:r>
          <a:r>
            <a:rPr kumimoji="1" lang="ja-JP" altLang="en-US" sz="1200" dirty="0">
              <a:latin typeface="HGP創英角ｺﾞｼｯｸUB" panose="020B0900000000000000" pitchFamily="50" charset="-128"/>
              <a:ea typeface="HGP創英角ｺﾞｼｯｸUB" panose="020B0900000000000000" pitchFamily="50" charset="-128"/>
            </a:rPr>
            <a:t>枚ずつ配る。。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③進塁打の内容</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攻撃側と守備側が同時に</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枚ずつカードを出す。</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同じカードが出た場合、種類によって進塁打が変わる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2E8C4AE-535A-4818-BADA-3E9928543E7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⑥攻撃回数</a:t>
          </a:r>
        </a:p>
      </dgm:t>
    </dgm:pt>
    <dgm:pt modelId="{A42E0AE6-0CC2-459B-84C0-7EFBDB5DAC72}" type="parTrans" cxnId="{1627EC01-27E3-4E3C-8554-F07866601C7A}">
      <dgm:prSet/>
      <dgm:spPr/>
      <dgm:t>
        <a:bodyPr/>
        <a:lstStyle/>
        <a:p>
          <a:endParaRPr kumimoji="1" lang="ja-JP" altLang="en-US"/>
        </a:p>
      </dgm:t>
    </dgm:pt>
    <dgm:pt modelId="{37D92E93-7DD6-4EE2-93A3-1E548868B9B2}" type="sibTrans" cxnId="{1627EC01-27E3-4E3C-8554-F07866601C7A}">
      <dgm:prSet/>
      <dgm:spPr/>
      <dgm:t>
        <a:bodyPr/>
        <a:lstStyle/>
        <a:p>
          <a:endParaRPr kumimoji="1" lang="ja-JP" altLang="en-US"/>
        </a:p>
      </dgm:t>
    </dgm:pt>
    <dgm:pt modelId="{C4A92B77-C7FC-45B1-98BA-EA3B59C3D398}">
      <dgm:prSet phldrT="[テキスト]" custT="1"/>
      <dgm:spPr/>
      <dgm:t>
        <a:bodyPr/>
        <a:lstStyle/>
        <a:p>
          <a:r>
            <a:rPr kumimoji="1" lang="ja-JP" altLang="en-US" sz="1100" dirty="0">
              <a:latin typeface="HGP創英角ｺﾞｼｯｸUB" panose="020B0900000000000000" pitchFamily="50" charset="-128"/>
              <a:ea typeface="HGP創英角ｺﾞｼｯｸUB" panose="020B0900000000000000" pitchFamily="50" charset="-128"/>
            </a:rPr>
            <a:t>各プレイヤー（またはチーム）は</a:t>
          </a:r>
          <a:r>
            <a:rPr kumimoji="1" lang="en-US" altLang="en-US"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回ずつ攻撃を行う。</a:t>
          </a:r>
        </a:p>
      </dgm:t>
    </dgm:pt>
    <dgm:pt modelId="{4B4BC745-7F5B-49DB-AB63-EE825F9AC656}" type="parTrans" cxnId="{FCEF01F8-8C06-473C-81F4-24EBF9719D58}">
      <dgm:prSet/>
      <dgm:spPr/>
      <dgm:t>
        <a:bodyPr/>
        <a:lstStyle/>
        <a:p>
          <a:endParaRPr kumimoji="1" lang="ja-JP" altLang="en-US"/>
        </a:p>
      </dgm:t>
    </dgm:pt>
    <dgm:pt modelId="{8D9E5C7D-B915-456C-BE60-1F486D8EC360}" type="sibTrans" cxnId="{FCEF01F8-8C06-473C-81F4-24EBF9719D58}">
      <dgm:prSet/>
      <dgm:spPr/>
      <dgm:t>
        <a:bodyPr/>
        <a:lstStyle/>
        <a:p>
          <a:endParaRPr kumimoji="1" lang="ja-JP" altLang="en-US"/>
        </a:p>
      </dgm:t>
    </dgm:pt>
    <dgm:pt modelId="{9A18B088-F793-4152-8302-138D04400418}">
      <dgm:prSet phldrT="[テキスト]" custT="1"/>
      <dgm:spPr/>
      <dgm:t>
        <a:bodyPr/>
        <a:lstStyle/>
        <a:p>
          <a:r>
            <a:rPr kumimoji="1" lang="en-US" altLang="en-US" sz="1100" dirty="0">
              <a:latin typeface="HGP創英角ｺﾞｼｯｸUB" panose="020B0900000000000000" pitchFamily="50" charset="-128"/>
              <a:ea typeface="HGP創英角ｺﾞｼｯｸUB" panose="020B0900000000000000" pitchFamily="50" charset="-128"/>
            </a:rPr>
            <a:t>3</a:t>
          </a:r>
          <a:r>
            <a:rPr kumimoji="1" lang="ja-JP" altLang="en-US" sz="1100" dirty="0">
              <a:latin typeface="HGP創英角ｺﾞｼｯｸUB" panose="020B0900000000000000" pitchFamily="50" charset="-128"/>
              <a:ea typeface="HGP創英角ｺﾞｼｯｸUB" panose="020B0900000000000000" pitchFamily="50" charset="-128"/>
            </a:rPr>
            <a:t>回は目安であり、増減してもよい。</a:t>
          </a:r>
        </a:p>
      </dgm:t>
    </dgm:pt>
    <dgm:pt modelId="{F463A7FB-D9F3-4F64-92A4-31E8EFC60DDE}" type="parTrans" cxnId="{E0D202FC-1230-487F-AAE9-27A681C49871}">
      <dgm:prSet/>
      <dgm:spPr/>
      <dgm:t>
        <a:bodyPr/>
        <a:lstStyle/>
        <a:p>
          <a:endParaRPr kumimoji="1" lang="ja-JP" altLang="en-US"/>
        </a:p>
      </dgm:t>
    </dgm:pt>
    <dgm:pt modelId="{57B84BB2-7677-4D76-9212-BEF66298393F}" type="sibTrans" cxnId="{E0D202FC-1230-487F-AAE9-27A681C49871}">
      <dgm:prSet/>
      <dgm:spPr/>
      <dgm:t>
        <a:bodyPr/>
        <a:lstStyle/>
        <a:p>
          <a:endParaRPr kumimoji="1" lang="ja-JP" altLang="en-US"/>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⑦勝敗</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最終的に得点が最も高いプレイヤー（またはチーム）が勝者。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じゃんけんで攻撃側と守備側を決める。</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梅→単打</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竹→二塁打</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松→三塁打</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桜→本塁打</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攻撃側：守備と同じカードを出すと「進塁打」。</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14999D19-5AB5-4F3C-8E9F-FC018F5AA1CC}">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守備側：攻撃と違うカードを出すと「</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アウト」。</a:t>
          </a:r>
        </a:p>
      </dgm:t>
    </dgm:pt>
    <dgm:pt modelId="{BABFDAE6-BC1B-41C9-89C5-0DDE133D7393}" type="parTrans" cxnId="{A8529CC9-C2F8-416E-9729-1AC7BBAFC5D4}">
      <dgm:prSet/>
      <dgm:spPr/>
      <dgm:t>
        <a:bodyPr/>
        <a:lstStyle/>
        <a:p>
          <a:endParaRPr kumimoji="1" lang="ja-JP" altLang="en-US"/>
        </a:p>
      </dgm:t>
    </dgm:pt>
    <dgm:pt modelId="{11798801-56F9-4740-AEB7-EF283A600CA8}" type="sibTrans" cxnId="{A8529CC9-C2F8-416E-9729-1AC7BBAFC5D4}">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7">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7">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7">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7">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7">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7">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7">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7">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7">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7">
        <dgm:presLayoutVars>
          <dgm:bulletEnabled val="1"/>
        </dgm:presLayoutVars>
      </dgm:prSet>
      <dgm:spPr/>
    </dgm:pt>
    <dgm:pt modelId="{5E79ECBC-E5BF-45AD-B05E-A3443AC49207}" type="pres">
      <dgm:prSet presAssocID="{4063D343-3341-4585-A904-91C8E095502D}" presName="sp" presStyleCnt="0"/>
      <dgm:spPr/>
    </dgm:pt>
    <dgm:pt modelId="{D1D82C4F-305A-42A3-85D5-B0FB4441244C}" type="pres">
      <dgm:prSet presAssocID="{C2E8C4AE-535A-4818-BADA-3E9928543E71}" presName="linNode" presStyleCnt="0"/>
      <dgm:spPr/>
    </dgm:pt>
    <dgm:pt modelId="{BB65E686-0682-4677-893E-1653623EE37A}" type="pres">
      <dgm:prSet presAssocID="{C2E8C4AE-535A-4818-BADA-3E9928543E71}" presName="parentText" presStyleLbl="node1" presStyleIdx="5" presStyleCnt="7">
        <dgm:presLayoutVars>
          <dgm:chMax val="1"/>
          <dgm:bulletEnabled val="1"/>
        </dgm:presLayoutVars>
      </dgm:prSet>
      <dgm:spPr/>
    </dgm:pt>
    <dgm:pt modelId="{11E427BC-2CF9-49B2-BF25-11DA1AE5E565}" type="pres">
      <dgm:prSet presAssocID="{C2E8C4AE-535A-4818-BADA-3E9928543E71}" presName="descendantText" presStyleLbl="alignAccFollowNode1" presStyleIdx="5" presStyleCnt="7">
        <dgm:presLayoutVars>
          <dgm:bulletEnabled val="1"/>
        </dgm:presLayoutVars>
      </dgm:prSet>
      <dgm:spPr/>
    </dgm:pt>
    <dgm:pt modelId="{70C07296-E02B-476E-A876-C13892F254D1}" type="pres">
      <dgm:prSet presAssocID="{37D92E93-7DD6-4EE2-93A3-1E548868B9B2}"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6" presStyleCnt="7">
        <dgm:presLayoutVars>
          <dgm:chMax val="1"/>
          <dgm:bulletEnabled val="1"/>
        </dgm:presLayoutVars>
      </dgm:prSet>
      <dgm:spPr/>
    </dgm:pt>
    <dgm:pt modelId="{D9FC023D-0527-45AB-A5F9-B446223C2C03}" type="pres">
      <dgm:prSet presAssocID="{FCAF5386-E132-433C-A284-9C074A42CA82}" presName="descendantText" presStyleLbl="alignAccFollowNode1" presStyleIdx="6" presStyleCnt="7">
        <dgm:presLayoutVars>
          <dgm:bulletEnabled val="1"/>
        </dgm:presLayoutVars>
      </dgm:prSet>
      <dgm:spPr/>
    </dgm:pt>
  </dgm:ptLst>
  <dgm:cxnLst>
    <dgm:cxn modelId="{1627EC01-27E3-4E3C-8554-F07866601C7A}" srcId="{C3C7F156-4380-4F89-B312-5EC89B4E3B2C}" destId="{C2E8C4AE-535A-4818-BADA-3E9928543E71}" srcOrd="5" destOrd="0" parTransId="{A42E0AE6-0CC2-459B-84C0-7EFBDB5DAC72}" sibTransId="{37D92E93-7DD6-4EE2-93A3-1E548868B9B2}"/>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883B9426-A177-4BA6-9F6A-7ACBB5D48043}" type="presOf" srcId="{9A18B088-F793-4152-8302-138D04400418}" destId="{11E427BC-2CF9-49B2-BF25-11DA1AE5E565}" srcOrd="0" destOrd="1" presId="urn:microsoft.com/office/officeart/2005/8/layout/vList5"/>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FA501635-FFA1-41DE-8ADB-0DE02619BA4E}" type="presOf" srcId="{4F91E010-3B34-41DE-8D2E-0B3D3937C9C6}" destId="{D9FC023D-0527-45AB-A5F9-B446223C2C03}" srcOrd="0" destOrd="0" presId="urn:microsoft.com/office/officeart/2005/8/layout/vList5"/>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6" destOrd="0" parTransId="{4AA2F4D0-5653-4920-AD9C-AD455204E674}" sibTransId="{55E6A924-E1E4-4AFE-8ADD-82B89D95FEA7}"/>
    <dgm:cxn modelId="{8E77524A-5649-4BBE-9471-8E84F2E8C80A}" type="presOf" srcId="{FCAF5386-E132-433C-A284-9C074A42CA82}" destId="{C5A9B230-DABB-4FA5-8A92-912EAEABF469}"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DA3F5283-20AB-4671-A3EC-0653F672F2C5}" srcId="{4A00CFC4-C251-4A26-A2A3-C46A552556CA}" destId="{48A9EAD8-7EE1-42B6-87AB-02CC7A7224E2}" srcOrd="1" destOrd="0" parTransId="{AC58C5BE-3936-4034-99C6-B9D7C65D17C3}" sibTransId="{1A42F456-8010-442E-9676-DA7452A64B3C}"/>
    <dgm:cxn modelId="{67520789-AC31-4FF9-B780-3E0C33E45848}" type="presOf" srcId="{04912A01-CF57-490A-B15A-B53145F27D81}" destId="{C068A923-E998-4B09-9E0D-26B706A9A602}"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A3625794-51D8-4072-9CD9-AFE923099D52}" type="presOf" srcId="{7856BA01-9621-47C6-ABF6-5B9CDDA5DF10}" destId="{3B013F14-7FCF-44FA-A6BD-202303823ECF}" srcOrd="0" destOrd="0" presId="urn:microsoft.com/office/officeart/2005/8/layout/vList5"/>
    <dgm:cxn modelId="{23195795-A808-42F8-864B-A154DCE43B09}" type="presOf" srcId="{48A9EAD8-7EE1-42B6-87AB-02CC7A7224E2}" destId="{9A74D9B9-83DC-4C3F-AFCB-3BA7B60E1BAF}" srcOrd="0" destOrd="1"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E8D373AB-4758-4132-9B37-B9AF35443B34}" type="presOf" srcId="{C4A92B77-C7FC-45B1-98BA-EA3B59C3D398}" destId="{11E427BC-2CF9-49B2-BF25-11DA1AE5E565}" srcOrd="0" destOrd="0" presId="urn:microsoft.com/office/officeart/2005/8/layout/vList5"/>
    <dgm:cxn modelId="{14E6D4C7-25FE-4E05-A8F3-F4EF2237103B}" type="presOf" srcId="{14999D19-5AB5-4F3C-8E9F-FC018F5AA1CC}" destId="{5782DCCF-5EF5-4395-A3AB-68240AB03061}" srcOrd="0" destOrd="2" presId="urn:microsoft.com/office/officeart/2005/8/layout/vList5"/>
    <dgm:cxn modelId="{A8529CC9-C2F8-416E-9729-1AC7BBAFC5D4}" srcId="{C9868DC2-E259-4D44-994C-CB80E4AD7250}" destId="{14999D19-5AB5-4F3C-8E9F-FC018F5AA1CC}" srcOrd="2" destOrd="0" parTransId="{BABFDAE6-BC1B-41C9-89C5-0DDE133D7393}" sibTransId="{11798801-56F9-4740-AEB7-EF283A600CA8}"/>
    <dgm:cxn modelId="{2AEC7CCC-7BDE-4C3B-93DD-130688687E1A}" type="presOf" srcId="{C2E8C4AE-535A-4818-BADA-3E9928543E71}" destId="{BB65E686-0682-4677-893E-1653623EE37A}" srcOrd="0" destOrd="0"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FCEF01F8-8C06-473C-81F4-24EBF9719D58}" srcId="{C2E8C4AE-535A-4818-BADA-3E9928543E71}" destId="{C4A92B77-C7FC-45B1-98BA-EA3B59C3D398}" srcOrd="0" destOrd="0" parTransId="{4B4BC745-7F5B-49DB-AB63-EE825F9AC656}" sibTransId="{8D9E5C7D-B915-456C-BE60-1F486D8EC360}"/>
    <dgm:cxn modelId="{E0D202FC-1230-487F-AAE9-27A681C49871}" srcId="{C2E8C4AE-535A-4818-BADA-3E9928543E71}" destId="{9A18B088-F793-4152-8302-138D04400418}" srcOrd="1" destOrd="0" parTransId="{F463A7FB-D9F3-4F64-92A4-31E8EFC60DDE}" sibTransId="{57B84BB2-7677-4D76-9212-BEF66298393F}"/>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8FF2FB1B-E30F-48D7-B523-379FB0F0FB96}" type="presParOf" srcId="{1F1B6D1A-3272-4E6F-81AA-C1C86E2498BB}" destId="{5E79ECBC-E5BF-45AD-B05E-A3443AC49207}" srcOrd="9" destOrd="0" presId="urn:microsoft.com/office/officeart/2005/8/layout/vList5"/>
    <dgm:cxn modelId="{9579A6F7-20C0-47E1-A0AD-41F4B5DC404C}" type="presParOf" srcId="{1F1B6D1A-3272-4E6F-81AA-C1C86E2498BB}" destId="{D1D82C4F-305A-42A3-85D5-B0FB4441244C}" srcOrd="10" destOrd="0" presId="urn:microsoft.com/office/officeart/2005/8/layout/vList5"/>
    <dgm:cxn modelId="{6C9B7DE5-CED0-4DA5-A1E2-D6628BE7A400}" type="presParOf" srcId="{D1D82C4F-305A-42A3-85D5-B0FB4441244C}" destId="{BB65E686-0682-4677-893E-1653623EE37A}" srcOrd="0" destOrd="0" presId="urn:microsoft.com/office/officeart/2005/8/layout/vList5"/>
    <dgm:cxn modelId="{2D3D1DE2-2987-4D47-B4F2-8836CD7F16B7}" type="presParOf" srcId="{D1D82C4F-305A-42A3-85D5-B0FB4441244C}" destId="{11E427BC-2CF9-49B2-BF25-11DA1AE5E565}" srcOrd="1" destOrd="0" presId="urn:microsoft.com/office/officeart/2005/8/layout/vList5"/>
    <dgm:cxn modelId="{ED0940F1-9C66-4CE4-828E-D7689511D211}" type="presParOf" srcId="{1F1B6D1A-3272-4E6F-81AA-C1C86E2498BB}" destId="{70C07296-E02B-476E-A876-C13892F254D1}" srcOrd="11" destOrd="0" presId="urn:microsoft.com/office/officeart/2005/8/layout/vList5"/>
    <dgm:cxn modelId="{FF9566CB-268E-42AD-9EDA-71C2AF1133A7}" type="presParOf" srcId="{1F1B6D1A-3272-4E6F-81AA-C1C86E2498BB}" destId="{64FFEC1A-06A1-435F-941D-A31165B58953}" srcOrd="12" destOrd="0" presId="urn:microsoft.com/office/officeart/2005/8/layout/vList5"/>
    <dgm:cxn modelId="{4315B37D-20E9-4810-9AF3-2824B9EBD8C8}" type="presParOf" srcId="{64FFEC1A-06A1-435F-941D-A31165B58953}" destId="{C5A9B230-DABB-4FA5-8A92-912EAEABF469}" srcOrd="0" destOrd="0" presId="urn:microsoft.com/office/officeart/2005/8/layout/vList5"/>
    <dgm:cxn modelId="{2D1C8441-46FF-4D80-95DC-96FC68301322}"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C7F156-4380-4F89-B312-5EC89B4E3B2C}" type="doc">
      <dgm:prSet loTypeId="urn:microsoft.com/office/officeart/2005/8/layout/vList5" loCatId="list" qsTypeId="urn:microsoft.com/office/officeart/2005/8/quickstyle/simple3" qsCatId="simple" csTypeId="urn:microsoft.com/office/officeart/2005/8/colors/accent3_4" csCatId="accent3" phldr="1"/>
      <dgm:spPr/>
      <dgm:t>
        <a:bodyPr/>
        <a:lstStyle/>
        <a:p>
          <a:endParaRPr kumimoji="1" lang="ja-JP" altLang="en-US"/>
        </a:p>
      </dgm:t>
    </dgm:pt>
    <dgm:pt modelId="{4A00CFC4-C251-4A26-A2A3-C46A552556CA}">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①カードを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シャッフルする</a:t>
          </a:r>
        </a:p>
      </dgm:t>
    </dgm:pt>
    <dgm:pt modelId="{57B9BB4E-8AD7-4B2D-A5E8-3931E1039971}" type="par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B1A53A4-BE70-46A6-B614-A233BAD17C1A}" type="sibTrans" cxnId="{B5EA4E43-EA4E-4F4C-B031-13B79E76C4E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C9868DC2-E259-4D44-994C-CB80E4AD7250}">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②カードを配る</a:t>
          </a:r>
        </a:p>
      </dgm:t>
    </dgm:pt>
    <dgm:pt modelId="{F555CEC5-1DFA-422D-B28C-1754D38FB288}" type="par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286BA7A-4975-4FB5-9BE2-9621D74D3EB4}" type="sibTrans" cxnId="{928CFA30-4A2F-4E24-AEEF-8EDBA24C8FAE}">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4912A01-CF57-490A-B15A-B53145F27D81}">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④カードを</a:t>
          </a:r>
          <a:br>
            <a:rPr kumimoji="1" lang="en-US" altLang="ja-JP" sz="2000" dirty="0">
              <a:latin typeface="HGP創英角ｺﾞｼｯｸUB" panose="020B0900000000000000" pitchFamily="50" charset="-128"/>
              <a:ea typeface="HGP創英角ｺﾞｼｯｸUB" panose="020B0900000000000000" pitchFamily="50" charset="-128"/>
            </a:rPr>
          </a:br>
          <a:r>
            <a:rPr kumimoji="1" lang="ja-JP" altLang="en-US" sz="2000" dirty="0">
              <a:latin typeface="HGP創英角ｺﾞｼｯｸUB" panose="020B0900000000000000" pitchFamily="50" charset="-128"/>
              <a:ea typeface="HGP創英角ｺﾞｼｯｸUB" panose="020B0900000000000000" pitchFamily="50" charset="-128"/>
            </a:rPr>
            <a:t>オープンする</a:t>
          </a:r>
        </a:p>
      </dgm:t>
    </dgm:pt>
    <dgm:pt modelId="{5A26D36B-6371-4DC0-964B-8455CD37D6FA}" type="par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77A4B66-4A86-4A7C-BB43-7B02ED2168AA}" type="sibTrans" cxnId="{A9616655-BD0A-4CEA-A17A-F07E84B84553}">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470202E-7437-49D4-9025-8F37F929E2BE}">
      <dgm:prSet phldrT="[テキスト]" custT="1"/>
      <dgm:spPr/>
      <dgm: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⑤勝敗判定</a:t>
          </a:r>
        </a:p>
      </dgm:t>
    </dgm:pt>
    <dgm:pt modelId="{04C802ED-E758-4E2D-8BF0-07CA33C5A4EC}" type="par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4063D343-3341-4585-A904-91C8E095502D}" type="sibTrans" cxnId="{A86F3C62-34DD-47AA-8339-D4413E180561}">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E72E2181-02DF-4975-8B8A-D0E64A7AC8C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カード点数</a:t>
          </a:r>
          <a:r>
            <a:rPr kumimoji="1" lang="en-US" altLang="en-US" sz="1200" dirty="0">
              <a:latin typeface="HGP創英角ｺﾞｼｯｸUB" panose="020B0900000000000000" pitchFamily="50" charset="-128"/>
              <a:ea typeface="HGP創英角ｺﾞｼｯｸUB" panose="020B0900000000000000" pitchFamily="50" charset="-128"/>
            </a:rPr>
            <a:t> (</a:t>
          </a:r>
          <a:r>
            <a:rPr kumimoji="1" lang="ja-JP" altLang="en-US" sz="1200" dirty="0">
              <a:latin typeface="HGP創英角ｺﾞｼｯｸUB" panose="020B0900000000000000" pitchFamily="50" charset="-128"/>
              <a:ea typeface="HGP創英角ｺﾞｼｯｸUB" panose="020B0900000000000000" pitchFamily="50" charset="-128"/>
            </a:rPr>
            <a:t>桜：</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松：</a:t>
          </a:r>
          <a:r>
            <a:rPr kumimoji="1" lang="en-US" altLang="en-US" sz="1200" dirty="0">
              <a:latin typeface="HGP創英角ｺﾞｼｯｸUB" panose="020B0900000000000000" pitchFamily="50" charset="-128"/>
              <a:ea typeface="HGP創英角ｺﾞｼｯｸUB" panose="020B0900000000000000" pitchFamily="50" charset="-128"/>
            </a:rPr>
            <a:t>4</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竹：</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梅：</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点</a:t>
          </a:r>
          <a:r>
            <a:rPr kumimoji="1" lang="en-US" altLang="ja-JP"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dgm:t>
    </dgm:pt>
    <dgm:pt modelId="{41692C5A-127D-4A5A-A9D2-17455E908D9C}" type="par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B274D98-33CC-48DF-AF08-B317CABDE6F8}" type="sibTrans" cxnId="{504D4242-3B54-48D1-A2CE-E1706262DF0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A371763-6B3E-4C7A-992E-39DC5D38C6AF}">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枚引いた場合 → 合計点数。</a:t>
          </a:r>
        </a:p>
      </dgm:t>
    </dgm:pt>
    <dgm:pt modelId="{C27CB0C9-B5CE-440E-9F21-AAECF53CABA9}" type="par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96F06BCA-CC09-470C-9F43-619BCBAD6A6C}" type="sibTrans" cxnId="{684612BA-17B6-4498-AFCC-70940A98ABC7}">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7856BA01-9621-47C6-ABF6-5B9CDDA5DF10}">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合計点数が高い方が勝利。</a:t>
          </a:r>
        </a:p>
      </dgm:t>
    </dgm:pt>
    <dgm:pt modelId="{5038CC47-5922-4781-B62F-4C183D98B8FC}" type="par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B73AEFEE-6DF3-4161-A28C-7268C1EF44EF}" type="sibTrans" cxnId="{86C53E1D-A9A1-4399-8094-8B110E943BB4}">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15A4329C-77E5-4E3B-8ADD-9FD4B1409525}">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山札をよく切る。</a:t>
          </a:r>
        </a:p>
      </dgm:t>
    </dgm:pt>
    <dgm:pt modelId="{841EA5BC-7349-400B-B62A-6DAAC42FD236}" type="parTrans" cxnId="{BCD04EDF-9F45-44F9-892E-953F9AF99CB1}">
      <dgm:prSet/>
      <dgm:spPr/>
      <dgm:t>
        <a:bodyPr/>
        <a:lstStyle/>
        <a:p>
          <a:endParaRPr kumimoji="1" lang="ja-JP" altLang="en-US" sz="1200"/>
        </a:p>
      </dgm:t>
    </dgm:pt>
    <dgm:pt modelId="{7CC59D75-9850-4E16-B885-FDABC22C1577}" type="sibTrans" cxnId="{BCD04EDF-9F45-44F9-892E-953F9AF99CB1}">
      <dgm:prSet/>
      <dgm:spPr/>
      <dgm:t>
        <a:bodyPr/>
        <a:lstStyle/>
        <a:p>
          <a:endParaRPr kumimoji="1" lang="ja-JP" altLang="en-US" sz="1200"/>
        </a:p>
      </dgm:t>
    </dgm:pt>
    <dgm:pt modelId="{401C5635-7517-4464-8949-346554F28D65}">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③勝負の選択</a:t>
          </a:r>
        </a:p>
      </dgm:t>
    </dgm:pt>
    <dgm:pt modelId="{4C1605D0-7CBA-4BAA-838C-38DA628AFBFD}" type="par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0F0B6106-CEFF-4875-847C-2F42283BB140}" type="sibTrans" cxnId="{1ED5CE18-8175-4295-9E0F-B6BED4D481BC}">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A958845-39A1-4142-818C-7A7940FF9597}">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枚引く」か「</a:t>
          </a:r>
          <a:r>
            <a:rPr kumimoji="1" lang="en-US" altLang="en-US" sz="1200" dirty="0">
              <a:latin typeface="HGP創英角ｺﾞｼｯｸUB" panose="020B0900000000000000" pitchFamily="50" charset="-128"/>
              <a:ea typeface="HGP創英角ｺﾞｼｯｸUB" panose="020B0900000000000000" pitchFamily="50" charset="-128"/>
            </a:rPr>
            <a:t>8</a:t>
          </a:r>
          <a:r>
            <a:rPr kumimoji="1" lang="ja-JP" altLang="en-US" sz="1200" dirty="0">
              <a:latin typeface="HGP創英角ｺﾞｼｯｸUB" panose="020B0900000000000000" pitchFamily="50" charset="-128"/>
              <a:ea typeface="HGP創英角ｺﾞｼｯｸUB" panose="020B0900000000000000" pitchFamily="50" charset="-128"/>
            </a:rPr>
            <a:t>枚引く」かを選ぶ。</a:t>
          </a:r>
        </a:p>
      </dgm:t>
    </dgm:pt>
    <dgm:pt modelId="{35476411-6373-421A-8DC7-19C715715171}" type="parTrans" cxnId="{F75C9622-2E2D-4161-81C9-5A5BAFB98EFC}">
      <dgm:prSet/>
      <dgm:spPr/>
      <dgm:t>
        <a:bodyPr/>
        <a:lstStyle/>
        <a:p>
          <a:endParaRPr kumimoji="1" lang="ja-JP" altLang="en-US" sz="1200"/>
        </a:p>
      </dgm:t>
    </dgm:pt>
    <dgm:pt modelId="{C1B51760-6086-491F-9D85-9857CF96EB8D}" type="sibTrans" cxnId="{F75C9622-2E2D-4161-81C9-5A5BAFB98EFC}">
      <dgm:prSet/>
      <dgm:spPr/>
      <dgm:t>
        <a:bodyPr/>
        <a:lstStyle/>
        <a:p>
          <a:endParaRPr kumimoji="1" lang="ja-JP" altLang="en-US" sz="1200"/>
        </a:p>
      </dgm:t>
    </dgm:pt>
    <dgm:pt modelId="{2EB24768-D9D1-492F-B78F-9FBCC9C0B39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倍にして賭ける。</a:t>
          </a:r>
        </a:p>
      </dgm:t>
    </dgm:pt>
    <dgm:pt modelId="{21E8775E-1DE1-4B7D-94A5-E4B123630BB1}" type="par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222BA6E8-4BDD-4D50-8E4F-7A21DCFF8E38}" type="sibTrans" cxnId="{CD20446E-38E1-417E-A497-2E05B1226DAD}">
      <dgm:prSet/>
      <dgm:spPr/>
      <dgm:t>
        <a:bodyPr/>
        <a:lstStyle/>
        <a:p>
          <a:endParaRPr kumimoji="1" lang="ja-JP" altLang="en-US" sz="1200">
            <a:latin typeface="HGP創英角ｺﾞｼｯｸUB" panose="020B0900000000000000" pitchFamily="50" charset="-128"/>
            <a:ea typeface="HGP創英角ｺﾞｼｯｸUB" panose="020B0900000000000000" pitchFamily="50" charset="-128"/>
          </a:endParaRPr>
        </a:p>
      </dgm:t>
    </dgm:pt>
    <dgm:pt modelId="{FCAF5386-E132-433C-A284-9C074A42CA82}">
      <dgm:prSet phldrT="[テキスト]" custT="1"/>
      <dgm:spPr/>
      <dgm:t>
        <a:bodyPr/>
        <a:lstStyle/>
        <a:p>
          <a:r>
            <a:rPr kumimoji="1" lang="ja-JP" altLang="en-US" sz="2000" dirty="0">
              <a:latin typeface="HGP創英角ｺﾞｼｯｸUB" panose="020B0900000000000000" pitchFamily="50" charset="-128"/>
              <a:ea typeface="HGP創英角ｺﾞｼｯｸUB" panose="020B0900000000000000" pitchFamily="50" charset="-128"/>
            </a:rPr>
            <a:t>⑥最終勝者</a:t>
          </a:r>
        </a:p>
      </dgm:t>
    </dgm:pt>
    <dgm:pt modelId="{4AA2F4D0-5653-4920-AD9C-AD455204E674}" type="parTrans" cxnId="{1814F369-A801-441A-B181-F3F79125852B}">
      <dgm:prSet/>
      <dgm:spPr/>
      <dgm:t>
        <a:bodyPr/>
        <a:lstStyle/>
        <a:p>
          <a:endParaRPr kumimoji="1" lang="ja-JP" altLang="en-US"/>
        </a:p>
      </dgm:t>
    </dgm:pt>
    <dgm:pt modelId="{55E6A924-E1E4-4AFE-8ADD-82B89D95FEA7}" type="sibTrans" cxnId="{1814F369-A801-441A-B181-F3F79125852B}">
      <dgm:prSet/>
      <dgm:spPr/>
      <dgm:t>
        <a:bodyPr/>
        <a:lstStyle/>
        <a:p>
          <a:endParaRPr kumimoji="1" lang="ja-JP" altLang="en-US"/>
        </a:p>
      </dgm:t>
    </dgm:pt>
    <dgm:pt modelId="{4F91E010-3B34-41DE-8D2E-0B3D3937C9C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gm:t>
    </dgm:pt>
    <dgm:pt modelId="{E23DAE26-23C6-4A9D-B953-104026FA585B}" type="parTrans" cxnId="{09FBF78D-7901-4840-B8F7-393FE3A9E34C}">
      <dgm:prSet/>
      <dgm:spPr/>
      <dgm:t>
        <a:bodyPr/>
        <a:lstStyle/>
        <a:p>
          <a:endParaRPr kumimoji="1" lang="ja-JP" altLang="en-US"/>
        </a:p>
      </dgm:t>
    </dgm:pt>
    <dgm:pt modelId="{2C649CE3-37CD-495C-A08A-A4727293D4BB}" type="sibTrans" cxnId="{09FBF78D-7901-4840-B8F7-393FE3A9E34C}">
      <dgm:prSet/>
      <dgm:spPr/>
      <dgm:t>
        <a:bodyPr/>
        <a:lstStyle/>
        <a:p>
          <a:endParaRPr kumimoji="1" lang="ja-JP" altLang="en-US"/>
        </a:p>
      </dgm:t>
    </dgm:pt>
    <dgm:pt modelId="{48A9EAD8-7EE1-42B6-87AB-02CC7A7224E2}">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枚ずつ賭ける。</a:t>
          </a:r>
        </a:p>
      </dgm:t>
    </dgm:pt>
    <dgm:pt modelId="{AC58C5BE-3936-4034-99C6-B9D7C65D17C3}" type="parTrans" cxnId="{DA3F5283-20AB-4671-A3EC-0653F672F2C5}">
      <dgm:prSet/>
      <dgm:spPr/>
      <dgm:t>
        <a:bodyPr/>
        <a:lstStyle/>
        <a:p>
          <a:endParaRPr kumimoji="1" lang="ja-JP" altLang="en-US"/>
        </a:p>
      </dgm:t>
    </dgm:pt>
    <dgm:pt modelId="{1A42F456-8010-442E-9676-DA7452A64B3C}" type="sibTrans" cxnId="{DA3F5283-20AB-4671-A3EC-0653F672F2C5}">
      <dgm:prSet/>
      <dgm:spPr/>
      <dgm:t>
        <a:bodyPr/>
        <a:lstStyle/>
        <a:p>
          <a:endParaRPr kumimoji="1" lang="ja-JP" altLang="en-US"/>
        </a:p>
      </dgm:t>
    </dgm:pt>
    <dgm:pt modelId="{CA8BF5DF-02A9-477A-9117-70687F0863CE}">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枚支払う。</a:t>
          </a:r>
        </a:p>
      </dgm:t>
    </dgm:pt>
    <dgm:pt modelId="{AE351D4C-04F3-4FB3-BEFB-356E6CC5D7AF}" type="parTrans" cxnId="{A9D53C07-7096-41C2-B7A1-84FC8D82C9EE}">
      <dgm:prSet/>
      <dgm:spPr/>
      <dgm:t>
        <a:bodyPr/>
        <a:lstStyle/>
        <a:p>
          <a:endParaRPr kumimoji="1" lang="ja-JP" altLang="en-US"/>
        </a:p>
      </dgm:t>
    </dgm:pt>
    <dgm:pt modelId="{3407F500-47AB-4CAC-97D0-8060FE2354C3}" type="sibTrans" cxnId="{A9D53C07-7096-41C2-B7A1-84FC8D82C9EE}">
      <dgm:prSet/>
      <dgm:spPr/>
      <dgm:t>
        <a:bodyPr/>
        <a:lstStyle/>
        <a:p>
          <a:endParaRPr kumimoji="1" lang="ja-JP" altLang="en-US"/>
        </a:p>
      </dgm:t>
    </dgm:pt>
    <dgm:pt modelId="{65F6AE12-06B2-49ED-B53A-52B2EF961BD8}">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勝負に勝てばコイン総取り。負ければ賭けたコインの</a:t>
          </a:r>
          <a:r>
            <a:rPr kumimoji="1" lang="en-US" altLang="en-US" sz="1200" dirty="0">
              <a:latin typeface="HGP創英角ｺﾞｼｯｸUB" panose="020B0900000000000000" pitchFamily="50" charset="-128"/>
              <a:ea typeface="HGP創英角ｺﾞｼｯｸUB" panose="020B0900000000000000" pitchFamily="50" charset="-128"/>
            </a:rPr>
            <a:t>2</a:t>
          </a:r>
          <a:r>
            <a:rPr kumimoji="1" lang="ja-JP" altLang="en-US" sz="1200" dirty="0">
              <a:latin typeface="HGP創英角ｺﾞｼｯｸUB" panose="020B0900000000000000" pitchFamily="50" charset="-128"/>
              <a:ea typeface="HGP創英角ｺﾞｼｯｸUB" panose="020B0900000000000000" pitchFamily="50" charset="-128"/>
            </a:rPr>
            <a:t>倍を失う。</a:t>
          </a:r>
        </a:p>
      </dgm:t>
    </dgm:pt>
    <dgm:pt modelId="{D80BBFA8-A196-4F42-9531-4828F977DB19}" type="parTrans" cxnId="{8AA96EC8-0085-49A1-8236-15D183C33341}">
      <dgm:prSet/>
      <dgm:spPr/>
      <dgm:t>
        <a:bodyPr/>
        <a:lstStyle/>
        <a:p>
          <a:endParaRPr kumimoji="1" lang="ja-JP" altLang="en-US"/>
        </a:p>
      </dgm:t>
    </dgm:pt>
    <dgm:pt modelId="{0B7B8726-4219-424B-93BE-580223FEE185}" type="sibTrans" cxnId="{8AA96EC8-0085-49A1-8236-15D183C33341}">
      <dgm:prSet/>
      <dgm:spPr/>
      <dgm:t>
        <a:bodyPr/>
        <a:lstStyle/>
        <a:p>
          <a:endParaRPr kumimoji="1" lang="ja-JP" altLang="en-US"/>
        </a:p>
      </dgm:t>
    </dgm:pt>
    <dgm:pt modelId="{BC51F4C5-8EE4-4C11-851C-6A5638073CA3}">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交換はできない。</a:t>
          </a:r>
        </a:p>
      </dgm:t>
    </dgm:pt>
    <dgm:pt modelId="{E619847E-D5E0-4B23-98EA-380EB5FAC6A1}" type="parTrans" cxnId="{3A3D022C-0F7B-458A-B149-7D23AD08A4F6}">
      <dgm:prSet/>
      <dgm:spPr/>
      <dgm:t>
        <a:bodyPr/>
        <a:lstStyle/>
        <a:p>
          <a:endParaRPr kumimoji="1" lang="ja-JP" altLang="en-US"/>
        </a:p>
      </dgm:t>
    </dgm:pt>
    <dgm:pt modelId="{20E5695E-5080-4D28-84C2-F5D461582AEE}" type="sibTrans" cxnId="{3A3D022C-0F7B-458A-B149-7D23AD08A4F6}">
      <dgm:prSet/>
      <dgm:spPr/>
      <dgm:t>
        <a:bodyPr/>
        <a:lstStyle/>
        <a:p>
          <a:endParaRPr kumimoji="1" lang="ja-JP" altLang="en-US"/>
        </a:p>
      </dgm:t>
    </dgm:pt>
    <dgm:pt modelId="{CE3F7CFE-AFDC-4F2B-AD77-903E68E4A600}">
      <dgm:prSet phldrT="[テキスト]" custT="1"/>
      <dgm:spPr/>
      <dgm:t>
        <a:bodyPr/>
        <a:lstStyle/>
        <a:p>
          <a:r>
            <a:rPr kumimoji="1" lang="en-US" altLang="en-US" sz="1200" dirty="0">
              <a:latin typeface="HGP創英角ｺﾞｼｯｸUB" panose="020B0900000000000000" pitchFamily="50" charset="-128"/>
              <a:ea typeface="HGP創英角ｺﾞｼｯｸUB" panose="020B0900000000000000" pitchFamily="50" charset="-128"/>
            </a:rPr>
            <a:t>1</a:t>
          </a:r>
          <a:r>
            <a:rPr kumimoji="1" lang="ja-JP" altLang="en-US" sz="1200" dirty="0">
              <a:latin typeface="HGP創英角ｺﾞｼｯｸUB" panose="020B0900000000000000" pitchFamily="50" charset="-128"/>
              <a:ea typeface="HGP創英角ｺﾞｼｯｸUB" panose="020B0900000000000000" pitchFamily="50" charset="-128"/>
            </a:rPr>
            <a:t>枚引いた場合 → そのカード点数 </a:t>
          </a:r>
          <a:r>
            <a:rPr kumimoji="1" lang="en-US" altLang="en-US" sz="1200" dirty="0">
              <a:latin typeface="HGP創英角ｺﾞｼｯｸUB" panose="020B0900000000000000" pitchFamily="50" charset="-128"/>
              <a:ea typeface="HGP創英角ｺﾞｼｯｸUB" panose="020B0900000000000000" pitchFamily="50" charset="-128"/>
            </a:rPr>
            <a:t>× 8</a:t>
          </a:r>
          <a:r>
            <a:rPr kumimoji="1" lang="ja-JP" altLang="en-US" sz="1200" dirty="0">
              <a:latin typeface="HGP創英角ｺﾞｼｯｸUB" panose="020B0900000000000000" pitchFamily="50" charset="-128"/>
              <a:ea typeface="HGP創英角ｺﾞｼｯｸUB" panose="020B0900000000000000" pitchFamily="50" charset="-128"/>
            </a:rPr>
            <a:t>。</a:t>
          </a:r>
        </a:p>
      </dgm:t>
    </dgm:pt>
    <dgm:pt modelId="{EA58C961-3C65-4F8D-BB8C-FF1CFF6A8554}" type="parTrans" cxnId="{2B69113F-0BFF-40A9-A039-DBBB232A2C5F}">
      <dgm:prSet/>
      <dgm:spPr/>
      <dgm:t>
        <a:bodyPr/>
        <a:lstStyle/>
        <a:p>
          <a:endParaRPr kumimoji="1" lang="ja-JP" altLang="en-US"/>
        </a:p>
      </dgm:t>
    </dgm:pt>
    <dgm:pt modelId="{26B8B9BC-E37B-4B6A-8B10-7C4C4C79D275}" type="sibTrans" cxnId="{2B69113F-0BFF-40A9-A039-DBBB232A2C5F}">
      <dgm:prSet/>
      <dgm:spPr/>
      <dgm:t>
        <a:bodyPr/>
        <a:lstStyle/>
        <a:p>
          <a:endParaRPr kumimoji="1" lang="ja-JP" altLang="en-US"/>
        </a:p>
      </dgm:t>
    </dgm:pt>
    <dgm:pt modelId="{2BC1777E-D590-4FA4-B250-D3A406DFE566}">
      <dgm:prSet phldrT="[テキスト]" custT="1"/>
      <dgm:spPr/>
      <dgm:t>
        <a:bodyPr/>
        <a:lstStyle/>
        <a:p>
          <a:r>
            <a:rPr kumimoji="1" lang="ja-JP" altLang="en-US" sz="1200" dirty="0">
              <a:latin typeface="HGP創英角ｺﾞｼｯｸUB" panose="020B0900000000000000" pitchFamily="50" charset="-128"/>
              <a:ea typeface="HGP創英角ｺﾞｼｯｸUB" panose="020B0900000000000000" pitchFamily="50" charset="-128"/>
            </a:rPr>
            <a:t>同点の場合はコインをプールし、次の勝者が総取り。</a:t>
          </a:r>
        </a:p>
      </dgm:t>
    </dgm:pt>
    <dgm:pt modelId="{9F54B6CE-2A1F-4173-99D4-3B09B321EDB6}" type="parTrans" cxnId="{138CF703-220B-4F23-A6EA-A3D9311C4871}">
      <dgm:prSet/>
      <dgm:spPr/>
      <dgm:t>
        <a:bodyPr/>
        <a:lstStyle/>
        <a:p>
          <a:endParaRPr kumimoji="1" lang="ja-JP" altLang="en-US"/>
        </a:p>
      </dgm:t>
    </dgm:pt>
    <dgm:pt modelId="{A28D99DD-9DAD-411F-829F-81F165CF7EB0}" type="sibTrans" cxnId="{138CF703-220B-4F23-A6EA-A3D9311C4871}">
      <dgm:prSet/>
      <dgm:spPr/>
      <dgm:t>
        <a:bodyPr/>
        <a:lstStyle/>
        <a:p>
          <a:endParaRPr kumimoji="1" lang="ja-JP" altLang="en-US"/>
        </a:p>
      </dgm:t>
    </dgm:pt>
    <dgm:pt modelId="{1F1B6D1A-3272-4E6F-81AA-C1C86E2498BB}" type="pres">
      <dgm:prSet presAssocID="{C3C7F156-4380-4F89-B312-5EC89B4E3B2C}" presName="Name0" presStyleCnt="0">
        <dgm:presLayoutVars>
          <dgm:dir/>
          <dgm:animLvl val="lvl"/>
          <dgm:resizeHandles val="exact"/>
        </dgm:presLayoutVars>
      </dgm:prSet>
      <dgm:spPr/>
    </dgm:pt>
    <dgm:pt modelId="{5C0A80A4-1295-4B0B-AAFF-6CDA29240091}" type="pres">
      <dgm:prSet presAssocID="{4A00CFC4-C251-4A26-A2A3-C46A552556CA}" presName="linNode" presStyleCnt="0"/>
      <dgm:spPr/>
    </dgm:pt>
    <dgm:pt modelId="{F3D1930C-37B3-4D19-8327-8CF4C835A624}" type="pres">
      <dgm:prSet presAssocID="{4A00CFC4-C251-4A26-A2A3-C46A552556CA}" presName="parentText" presStyleLbl="node1" presStyleIdx="0" presStyleCnt="6">
        <dgm:presLayoutVars>
          <dgm:chMax val="1"/>
          <dgm:bulletEnabled val="1"/>
        </dgm:presLayoutVars>
      </dgm:prSet>
      <dgm:spPr/>
    </dgm:pt>
    <dgm:pt modelId="{9A74D9B9-83DC-4C3F-AFCB-3BA7B60E1BAF}" type="pres">
      <dgm:prSet presAssocID="{4A00CFC4-C251-4A26-A2A3-C46A552556CA}" presName="descendantText" presStyleLbl="alignAccFollowNode1" presStyleIdx="0" presStyleCnt="6">
        <dgm:presLayoutVars>
          <dgm:bulletEnabled val="1"/>
        </dgm:presLayoutVars>
      </dgm:prSet>
      <dgm:spPr/>
    </dgm:pt>
    <dgm:pt modelId="{F29A0AD5-4F7D-4719-B724-261F12C9D753}" type="pres">
      <dgm:prSet presAssocID="{EB1A53A4-BE70-46A6-B614-A233BAD17C1A}" presName="sp" presStyleCnt="0"/>
      <dgm:spPr/>
    </dgm:pt>
    <dgm:pt modelId="{D5FCE457-A9AB-4CA4-96F9-249CAC15D802}" type="pres">
      <dgm:prSet presAssocID="{C9868DC2-E259-4D44-994C-CB80E4AD7250}" presName="linNode" presStyleCnt="0"/>
      <dgm:spPr/>
    </dgm:pt>
    <dgm:pt modelId="{CD022ACE-2BAA-4021-9339-545843A4D84A}" type="pres">
      <dgm:prSet presAssocID="{C9868DC2-E259-4D44-994C-CB80E4AD7250}" presName="parentText" presStyleLbl="node1" presStyleIdx="1" presStyleCnt="6">
        <dgm:presLayoutVars>
          <dgm:chMax val="1"/>
          <dgm:bulletEnabled val="1"/>
        </dgm:presLayoutVars>
      </dgm:prSet>
      <dgm:spPr/>
    </dgm:pt>
    <dgm:pt modelId="{5782DCCF-5EF5-4395-A3AB-68240AB03061}" type="pres">
      <dgm:prSet presAssocID="{C9868DC2-E259-4D44-994C-CB80E4AD7250}" presName="descendantText" presStyleLbl="alignAccFollowNode1" presStyleIdx="1" presStyleCnt="6">
        <dgm:presLayoutVars>
          <dgm:bulletEnabled val="1"/>
        </dgm:presLayoutVars>
      </dgm:prSet>
      <dgm:spPr/>
    </dgm:pt>
    <dgm:pt modelId="{B6CD3DE0-A304-415B-89AA-FE104E37D91F}" type="pres">
      <dgm:prSet presAssocID="{4286BA7A-4975-4FB5-9BE2-9621D74D3EB4}" presName="sp" presStyleCnt="0"/>
      <dgm:spPr/>
    </dgm:pt>
    <dgm:pt modelId="{1C85E231-FD88-4C93-B571-CFF412A5E304}" type="pres">
      <dgm:prSet presAssocID="{401C5635-7517-4464-8949-346554F28D65}" presName="linNode" presStyleCnt="0"/>
      <dgm:spPr/>
    </dgm:pt>
    <dgm:pt modelId="{BCBE4B21-D868-4F8A-8DD9-F1676D63244C}" type="pres">
      <dgm:prSet presAssocID="{401C5635-7517-4464-8949-346554F28D65}" presName="parentText" presStyleLbl="node1" presStyleIdx="2" presStyleCnt="6">
        <dgm:presLayoutVars>
          <dgm:chMax val="1"/>
          <dgm:bulletEnabled val="1"/>
        </dgm:presLayoutVars>
      </dgm:prSet>
      <dgm:spPr/>
    </dgm:pt>
    <dgm:pt modelId="{54800D0F-60F7-4DF2-B25C-1353F25490DA}" type="pres">
      <dgm:prSet presAssocID="{401C5635-7517-4464-8949-346554F28D65}" presName="descendantText" presStyleLbl="alignAccFollowNode1" presStyleIdx="2" presStyleCnt="6">
        <dgm:presLayoutVars>
          <dgm:bulletEnabled val="1"/>
        </dgm:presLayoutVars>
      </dgm:prSet>
      <dgm:spPr/>
    </dgm:pt>
    <dgm:pt modelId="{7665B0EC-0592-49E2-97B1-C78AA0BDCA84}" type="pres">
      <dgm:prSet presAssocID="{0F0B6106-CEFF-4875-847C-2F42283BB140}" presName="sp" presStyleCnt="0"/>
      <dgm:spPr/>
    </dgm:pt>
    <dgm:pt modelId="{330452AB-4F12-4674-BCD2-A9AC2925226F}" type="pres">
      <dgm:prSet presAssocID="{04912A01-CF57-490A-B15A-B53145F27D81}" presName="linNode" presStyleCnt="0"/>
      <dgm:spPr/>
    </dgm:pt>
    <dgm:pt modelId="{C068A923-E998-4B09-9E0D-26B706A9A602}" type="pres">
      <dgm:prSet presAssocID="{04912A01-CF57-490A-B15A-B53145F27D81}" presName="parentText" presStyleLbl="node1" presStyleIdx="3" presStyleCnt="6">
        <dgm:presLayoutVars>
          <dgm:chMax val="1"/>
          <dgm:bulletEnabled val="1"/>
        </dgm:presLayoutVars>
      </dgm:prSet>
      <dgm:spPr/>
    </dgm:pt>
    <dgm:pt modelId="{02B12F4E-A6B3-4D87-8CC6-701A3163D4C2}" type="pres">
      <dgm:prSet presAssocID="{04912A01-CF57-490A-B15A-B53145F27D81}" presName="descendantText" presStyleLbl="alignAccFollowNode1" presStyleIdx="3" presStyleCnt="6">
        <dgm:presLayoutVars>
          <dgm:bulletEnabled val="1"/>
        </dgm:presLayoutVars>
      </dgm:prSet>
      <dgm:spPr/>
    </dgm:pt>
    <dgm:pt modelId="{7D6E5297-8206-4747-82DF-F394764B8BB4}" type="pres">
      <dgm:prSet presAssocID="{177A4B66-4A86-4A7C-BB43-7B02ED2168AA}" presName="sp" presStyleCnt="0"/>
      <dgm:spPr/>
    </dgm:pt>
    <dgm:pt modelId="{0BC04F00-4BC7-4693-9775-828030018C3F}" type="pres">
      <dgm:prSet presAssocID="{4470202E-7437-49D4-9025-8F37F929E2BE}" presName="linNode" presStyleCnt="0"/>
      <dgm:spPr/>
    </dgm:pt>
    <dgm:pt modelId="{5AE3EA51-DDEF-4AB0-88C6-E73F23700271}" type="pres">
      <dgm:prSet presAssocID="{4470202E-7437-49D4-9025-8F37F929E2BE}" presName="parentText" presStyleLbl="node1" presStyleIdx="4" presStyleCnt="6">
        <dgm:presLayoutVars>
          <dgm:chMax val="1"/>
          <dgm:bulletEnabled val="1"/>
        </dgm:presLayoutVars>
      </dgm:prSet>
      <dgm:spPr/>
    </dgm:pt>
    <dgm:pt modelId="{3B013F14-7FCF-44FA-A6BD-202303823ECF}" type="pres">
      <dgm:prSet presAssocID="{4470202E-7437-49D4-9025-8F37F929E2BE}" presName="descendantText" presStyleLbl="alignAccFollowNode1" presStyleIdx="4" presStyleCnt="6">
        <dgm:presLayoutVars>
          <dgm:bulletEnabled val="1"/>
        </dgm:presLayoutVars>
      </dgm:prSet>
      <dgm:spPr/>
    </dgm:pt>
    <dgm:pt modelId="{5E79ECBC-E5BF-45AD-B05E-A3443AC49207}" type="pres">
      <dgm:prSet presAssocID="{4063D343-3341-4585-A904-91C8E095502D}" presName="sp" presStyleCnt="0"/>
      <dgm:spPr/>
    </dgm:pt>
    <dgm:pt modelId="{64FFEC1A-06A1-435F-941D-A31165B58953}" type="pres">
      <dgm:prSet presAssocID="{FCAF5386-E132-433C-A284-9C074A42CA82}" presName="linNode" presStyleCnt="0"/>
      <dgm:spPr/>
    </dgm:pt>
    <dgm:pt modelId="{C5A9B230-DABB-4FA5-8A92-912EAEABF469}" type="pres">
      <dgm:prSet presAssocID="{FCAF5386-E132-433C-A284-9C074A42CA82}" presName="parentText" presStyleLbl="node1" presStyleIdx="5" presStyleCnt="6">
        <dgm:presLayoutVars>
          <dgm:chMax val="1"/>
          <dgm:bulletEnabled val="1"/>
        </dgm:presLayoutVars>
      </dgm:prSet>
      <dgm:spPr/>
    </dgm:pt>
    <dgm:pt modelId="{D9FC023D-0527-45AB-A5F9-B446223C2C03}" type="pres">
      <dgm:prSet presAssocID="{FCAF5386-E132-433C-A284-9C074A42CA82}" presName="descendantText" presStyleLbl="alignAccFollowNode1" presStyleIdx="5" presStyleCnt="6">
        <dgm:presLayoutVars>
          <dgm:bulletEnabled val="1"/>
        </dgm:presLayoutVars>
      </dgm:prSet>
      <dgm:spPr/>
    </dgm:pt>
  </dgm:ptLst>
  <dgm:cxnLst>
    <dgm:cxn modelId="{138CF703-220B-4F23-A6EA-A3D9311C4871}" srcId="{4470202E-7437-49D4-9025-8F37F929E2BE}" destId="{2BC1777E-D590-4FA4-B250-D3A406DFE566}" srcOrd="2" destOrd="0" parTransId="{9F54B6CE-2A1F-4173-99D4-3B09B321EDB6}" sibTransId="{A28D99DD-9DAD-411F-829F-81F165CF7EB0}"/>
    <dgm:cxn modelId="{A9D53C07-7096-41C2-B7A1-84FC8D82C9EE}" srcId="{401C5635-7517-4464-8949-346554F28D65}" destId="{CA8BF5DF-02A9-477A-9117-70687F0863CE}" srcOrd="1" destOrd="0" parTransId="{AE351D4C-04F3-4FB3-BEFB-356E6CC5D7AF}" sibTransId="{3407F500-47AB-4CAC-97D0-8060FE2354C3}"/>
    <dgm:cxn modelId="{1ED5CE18-8175-4295-9E0F-B6BED4D481BC}" srcId="{C3C7F156-4380-4F89-B312-5EC89B4E3B2C}" destId="{401C5635-7517-4464-8949-346554F28D65}" srcOrd="2" destOrd="0" parTransId="{4C1605D0-7CBA-4BAA-838C-38DA628AFBFD}" sibTransId="{0F0B6106-CEFF-4875-847C-2F42283BB140}"/>
    <dgm:cxn modelId="{86C53E1D-A9A1-4399-8094-8B110E943BB4}" srcId="{4470202E-7437-49D4-9025-8F37F929E2BE}" destId="{7856BA01-9621-47C6-ABF6-5B9CDDA5DF10}" srcOrd="0" destOrd="0" parTransId="{5038CC47-5922-4781-B62F-4C183D98B8FC}" sibTransId="{B73AEFEE-6DF3-4161-A28C-7268C1EF44EF}"/>
    <dgm:cxn modelId="{F75C9622-2E2D-4161-81C9-5A5BAFB98EFC}" srcId="{C9868DC2-E259-4D44-994C-CB80E4AD7250}" destId="{2A958845-39A1-4142-818C-7A7940FF9597}" srcOrd="0" destOrd="0" parTransId="{35476411-6373-421A-8DC7-19C715715171}" sibTransId="{C1B51760-6086-491F-9D85-9857CF96EB8D}"/>
    <dgm:cxn modelId="{3A3D022C-0F7B-458A-B149-7D23AD08A4F6}" srcId="{C9868DC2-E259-4D44-994C-CB80E4AD7250}" destId="{BC51F4C5-8EE4-4C11-851C-6A5638073CA3}" srcOrd="1" destOrd="0" parTransId="{E619847E-D5E0-4B23-98EA-380EB5FAC6A1}" sibTransId="{20E5695E-5080-4D28-84C2-F5D461582AEE}"/>
    <dgm:cxn modelId="{928CFA30-4A2F-4E24-AEEF-8EDBA24C8FAE}" srcId="{C3C7F156-4380-4F89-B312-5EC89B4E3B2C}" destId="{C9868DC2-E259-4D44-994C-CB80E4AD7250}" srcOrd="1" destOrd="0" parTransId="{F555CEC5-1DFA-422D-B28C-1754D38FB288}" sibTransId="{4286BA7A-4975-4FB5-9BE2-9621D74D3EB4}"/>
    <dgm:cxn modelId="{FA501635-FFA1-41DE-8ADB-0DE02619BA4E}" type="presOf" srcId="{4F91E010-3B34-41DE-8D2E-0B3D3937C9C6}" destId="{D9FC023D-0527-45AB-A5F9-B446223C2C03}" srcOrd="0" destOrd="0" presId="urn:microsoft.com/office/officeart/2005/8/layout/vList5"/>
    <dgm:cxn modelId="{DD5A1C35-1955-47AE-B019-023009C44154}" type="presOf" srcId="{4A00CFC4-C251-4A26-A2A3-C46A552556CA}" destId="{F3D1930C-37B3-4D19-8327-8CF4C835A624}" srcOrd="0" destOrd="0" presId="urn:microsoft.com/office/officeart/2005/8/layout/vList5"/>
    <dgm:cxn modelId="{BC18C735-A1E4-43ED-B354-228A74F378EC}" type="presOf" srcId="{401C5635-7517-4464-8949-346554F28D65}" destId="{BCBE4B21-D868-4F8A-8DD9-F1676D63244C}" srcOrd="0" destOrd="0" presId="urn:microsoft.com/office/officeart/2005/8/layout/vList5"/>
    <dgm:cxn modelId="{40E0D635-35AE-4640-B233-92B268E1F2DA}" type="presOf" srcId="{2BC1777E-D590-4FA4-B250-D3A406DFE566}" destId="{3B013F14-7FCF-44FA-A6BD-202303823ECF}" srcOrd="0" destOrd="2" presId="urn:microsoft.com/office/officeart/2005/8/layout/vList5"/>
    <dgm:cxn modelId="{B2527F3B-4C6A-4FA6-995F-A01CA6F4BA53}" type="presOf" srcId="{C9868DC2-E259-4D44-994C-CB80E4AD7250}" destId="{CD022ACE-2BAA-4021-9339-545843A4D84A}" srcOrd="0" destOrd="0" presId="urn:microsoft.com/office/officeart/2005/8/layout/vList5"/>
    <dgm:cxn modelId="{0A5BC53B-1EAD-4B5F-9A20-4A556A85CA24}" type="presOf" srcId="{4470202E-7437-49D4-9025-8F37F929E2BE}" destId="{5AE3EA51-DDEF-4AB0-88C6-E73F23700271}" srcOrd="0" destOrd="0" presId="urn:microsoft.com/office/officeart/2005/8/layout/vList5"/>
    <dgm:cxn modelId="{1DBB5A3D-BF2D-4D77-A054-FC599F268E03}" type="presOf" srcId="{9A371763-6B3E-4C7A-992E-39DC5D38C6AF}" destId="{02B12F4E-A6B3-4D87-8CC6-701A3163D4C2}" srcOrd="0" destOrd="1" presId="urn:microsoft.com/office/officeart/2005/8/layout/vList5"/>
    <dgm:cxn modelId="{2B69113F-0BFF-40A9-A039-DBBB232A2C5F}" srcId="{04912A01-CF57-490A-B15A-B53145F27D81}" destId="{CE3F7CFE-AFDC-4F2B-AD77-903E68E4A600}" srcOrd="2" destOrd="0" parTransId="{EA58C961-3C65-4F8D-BB8C-FF1CFF6A8554}" sibTransId="{26B8B9BC-E37B-4B6A-8B10-7C4C4C79D275}"/>
    <dgm:cxn modelId="{F0216E5F-9243-45AB-883B-273D1406063F}" type="presOf" srcId="{E72E2181-02DF-4975-8B8A-D0E64A7AC8C5}" destId="{02B12F4E-A6B3-4D87-8CC6-701A3163D4C2}" srcOrd="0" destOrd="0" presId="urn:microsoft.com/office/officeart/2005/8/layout/vList5"/>
    <dgm:cxn modelId="{A86F3C62-34DD-47AA-8339-D4413E180561}" srcId="{C3C7F156-4380-4F89-B312-5EC89B4E3B2C}" destId="{4470202E-7437-49D4-9025-8F37F929E2BE}" srcOrd="4" destOrd="0" parTransId="{04C802ED-E758-4E2D-8BF0-07CA33C5A4EC}" sibTransId="{4063D343-3341-4585-A904-91C8E095502D}"/>
    <dgm:cxn modelId="{504D4242-3B54-48D1-A2CE-E1706262DF07}" srcId="{04912A01-CF57-490A-B15A-B53145F27D81}" destId="{E72E2181-02DF-4975-8B8A-D0E64A7AC8C5}" srcOrd="0" destOrd="0" parTransId="{41692C5A-127D-4A5A-A9D2-17455E908D9C}" sibTransId="{9B274D98-33CC-48DF-AF08-B317CABDE6F8}"/>
    <dgm:cxn modelId="{B5EA4E43-EA4E-4F4C-B031-13B79E76C4ED}" srcId="{C3C7F156-4380-4F89-B312-5EC89B4E3B2C}" destId="{4A00CFC4-C251-4A26-A2A3-C46A552556CA}" srcOrd="0" destOrd="0" parTransId="{57B9BB4E-8AD7-4B2D-A5E8-3931E1039971}" sibTransId="{EB1A53A4-BE70-46A6-B614-A233BAD17C1A}"/>
    <dgm:cxn modelId="{1814F369-A801-441A-B181-F3F79125852B}" srcId="{C3C7F156-4380-4F89-B312-5EC89B4E3B2C}" destId="{FCAF5386-E132-433C-A284-9C074A42CA82}" srcOrd="5" destOrd="0" parTransId="{4AA2F4D0-5653-4920-AD9C-AD455204E674}" sibTransId="{55E6A924-E1E4-4AFE-8ADD-82B89D95FEA7}"/>
    <dgm:cxn modelId="{8E77524A-5649-4BBE-9471-8E84F2E8C80A}" type="presOf" srcId="{FCAF5386-E132-433C-A284-9C074A42CA82}" destId="{C5A9B230-DABB-4FA5-8A92-912EAEABF469}" srcOrd="0" destOrd="0" presId="urn:microsoft.com/office/officeart/2005/8/layout/vList5"/>
    <dgm:cxn modelId="{CD20446E-38E1-417E-A497-2E05B1226DAD}" srcId="{401C5635-7517-4464-8949-346554F28D65}" destId="{2EB24768-D9D1-492F-B78F-9FBCC9C0B39E}" srcOrd="0" destOrd="0" parTransId="{21E8775E-1DE1-4B7D-94A5-E4B123630BB1}" sibTransId="{222BA6E8-4BDD-4D50-8E4F-7A21DCFF8E38}"/>
    <dgm:cxn modelId="{F14CA472-99E3-4C77-B4A5-7C38DAF225EF}" type="presOf" srcId="{C3C7F156-4380-4F89-B312-5EC89B4E3B2C}" destId="{1F1B6D1A-3272-4E6F-81AA-C1C86E2498BB}" srcOrd="0" destOrd="0" presId="urn:microsoft.com/office/officeart/2005/8/layout/vList5"/>
    <dgm:cxn modelId="{2AD29A73-C4BE-418D-B164-025C50705D4B}" type="presOf" srcId="{65F6AE12-06B2-49ED-B53A-52B2EF961BD8}" destId="{3B013F14-7FCF-44FA-A6BD-202303823ECF}" srcOrd="0" destOrd="1" presId="urn:microsoft.com/office/officeart/2005/8/layout/vList5"/>
    <dgm:cxn modelId="{A9616655-BD0A-4CEA-A17A-F07E84B84553}" srcId="{C3C7F156-4380-4F89-B312-5EC89B4E3B2C}" destId="{04912A01-CF57-490A-B15A-B53145F27D81}" srcOrd="3" destOrd="0" parTransId="{5A26D36B-6371-4DC0-964B-8455CD37D6FA}" sibTransId="{177A4B66-4A86-4A7C-BB43-7B02ED2168AA}"/>
    <dgm:cxn modelId="{BCA9A57C-A36B-46CA-BB7F-75AFCA805827}" type="presOf" srcId="{2A958845-39A1-4142-818C-7A7940FF9597}" destId="{5782DCCF-5EF5-4395-A3AB-68240AB03061}" srcOrd="0" destOrd="0" presId="urn:microsoft.com/office/officeart/2005/8/layout/vList5"/>
    <dgm:cxn modelId="{DA3F5283-20AB-4671-A3EC-0653F672F2C5}" srcId="{4A00CFC4-C251-4A26-A2A3-C46A552556CA}" destId="{48A9EAD8-7EE1-42B6-87AB-02CC7A7224E2}" srcOrd="1" destOrd="0" parTransId="{AC58C5BE-3936-4034-99C6-B9D7C65D17C3}" sibTransId="{1A42F456-8010-442E-9676-DA7452A64B3C}"/>
    <dgm:cxn modelId="{67520789-AC31-4FF9-B780-3E0C33E45848}" type="presOf" srcId="{04912A01-CF57-490A-B15A-B53145F27D81}" destId="{C068A923-E998-4B09-9E0D-26B706A9A602}" srcOrd="0" destOrd="0" presId="urn:microsoft.com/office/officeart/2005/8/layout/vList5"/>
    <dgm:cxn modelId="{09FBF78D-7901-4840-B8F7-393FE3A9E34C}" srcId="{FCAF5386-E132-433C-A284-9C074A42CA82}" destId="{4F91E010-3B34-41DE-8D2E-0B3D3937C9C6}" srcOrd="0" destOrd="0" parTransId="{E23DAE26-23C6-4A9D-B953-104026FA585B}" sibTransId="{2C649CE3-37CD-495C-A08A-A4727293D4BB}"/>
    <dgm:cxn modelId="{A3625794-51D8-4072-9CD9-AFE923099D52}" type="presOf" srcId="{7856BA01-9621-47C6-ABF6-5B9CDDA5DF10}" destId="{3B013F14-7FCF-44FA-A6BD-202303823ECF}" srcOrd="0" destOrd="0" presId="urn:microsoft.com/office/officeart/2005/8/layout/vList5"/>
    <dgm:cxn modelId="{23195795-A808-42F8-864B-A154DCE43B09}" type="presOf" srcId="{48A9EAD8-7EE1-42B6-87AB-02CC7A7224E2}" destId="{9A74D9B9-83DC-4C3F-AFCB-3BA7B60E1BAF}" srcOrd="0" destOrd="1" presId="urn:microsoft.com/office/officeart/2005/8/layout/vList5"/>
    <dgm:cxn modelId="{CD50499A-971D-464B-B645-BBEF6D4BD353}" type="presOf" srcId="{BC51F4C5-8EE4-4C11-851C-6A5638073CA3}" destId="{5782DCCF-5EF5-4395-A3AB-68240AB03061}" srcOrd="0" destOrd="1" presId="urn:microsoft.com/office/officeart/2005/8/layout/vList5"/>
    <dgm:cxn modelId="{9549FCAA-CBF6-4672-91C7-F5E05EE824A9}" type="presOf" srcId="{15A4329C-77E5-4E3B-8ADD-9FD4B1409525}" destId="{9A74D9B9-83DC-4C3F-AFCB-3BA7B60E1BAF}" srcOrd="0" destOrd="0" presId="urn:microsoft.com/office/officeart/2005/8/layout/vList5"/>
    <dgm:cxn modelId="{684612BA-17B6-4498-AFCC-70940A98ABC7}" srcId="{04912A01-CF57-490A-B15A-B53145F27D81}" destId="{9A371763-6B3E-4C7A-992E-39DC5D38C6AF}" srcOrd="1" destOrd="0" parTransId="{C27CB0C9-B5CE-440E-9F21-AAECF53CABA9}" sibTransId="{96F06BCA-CC09-470C-9F43-619BCBAD6A6C}"/>
    <dgm:cxn modelId="{8AA96EC8-0085-49A1-8236-15D183C33341}" srcId="{4470202E-7437-49D4-9025-8F37F929E2BE}" destId="{65F6AE12-06B2-49ED-B53A-52B2EF961BD8}" srcOrd="1" destOrd="0" parTransId="{D80BBFA8-A196-4F42-9531-4828F977DB19}" sibTransId="{0B7B8726-4219-424B-93BE-580223FEE185}"/>
    <dgm:cxn modelId="{8010B8D8-6E9C-466D-AF29-C79144A34EE9}" type="presOf" srcId="{CE3F7CFE-AFDC-4F2B-AD77-903E68E4A600}" destId="{02B12F4E-A6B3-4D87-8CC6-701A3163D4C2}" srcOrd="0" destOrd="2" presId="urn:microsoft.com/office/officeart/2005/8/layout/vList5"/>
    <dgm:cxn modelId="{30E0E2DB-9860-4FB5-BE9C-51B7890235B0}" type="presOf" srcId="{CA8BF5DF-02A9-477A-9117-70687F0863CE}" destId="{54800D0F-60F7-4DF2-B25C-1353F25490DA}" srcOrd="0" destOrd="1" presId="urn:microsoft.com/office/officeart/2005/8/layout/vList5"/>
    <dgm:cxn modelId="{BCD04EDF-9F45-44F9-892E-953F9AF99CB1}" srcId="{4A00CFC4-C251-4A26-A2A3-C46A552556CA}" destId="{15A4329C-77E5-4E3B-8ADD-9FD4B1409525}" srcOrd="0" destOrd="0" parTransId="{841EA5BC-7349-400B-B62A-6DAAC42FD236}" sibTransId="{7CC59D75-9850-4E16-B885-FDABC22C1577}"/>
    <dgm:cxn modelId="{546310F3-B86A-4487-B13D-FFF0EBEDF877}" type="presOf" srcId="{2EB24768-D9D1-492F-B78F-9FBCC9C0B39E}" destId="{54800D0F-60F7-4DF2-B25C-1353F25490DA}" srcOrd="0" destOrd="0" presId="urn:microsoft.com/office/officeart/2005/8/layout/vList5"/>
    <dgm:cxn modelId="{5CA692E6-5BA5-40F3-B5FC-AAE1893F3114}" type="presParOf" srcId="{1F1B6D1A-3272-4E6F-81AA-C1C86E2498BB}" destId="{5C0A80A4-1295-4B0B-AAFF-6CDA29240091}" srcOrd="0" destOrd="0" presId="urn:microsoft.com/office/officeart/2005/8/layout/vList5"/>
    <dgm:cxn modelId="{CEB6BACC-D9F0-43DD-B29A-91F393D3426B}" type="presParOf" srcId="{5C0A80A4-1295-4B0B-AAFF-6CDA29240091}" destId="{F3D1930C-37B3-4D19-8327-8CF4C835A624}" srcOrd="0" destOrd="0" presId="urn:microsoft.com/office/officeart/2005/8/layout/vList5"/>
    <dgm:cxn modelId="{9994D616-EFA6-46C5-93A7-E5C19B8BFB76}" type="presParOf" srcId="{5C0A80A4-1295-4B0B-AAFF-6CDA29240091}" destId="{9A74D9B9-83DC-4C3F-AFCB-3BA7B60E1BAF}" srcOrd="1" destOrd="0" presId="urn:microsoft.com/office/officeart/2005/8/layout/vList5"/>
    <dgm:cxn modelId="{A51367EA-AB2C-4CAE-899B-4E24CE29BBFC}" type="presParOf" srcId="{1F1B6D1A-3272-4E6F-81AA-C1C86E2498BB}" destId="{F29A0AD5-4F7D-4719-B724-261F12C9D753}" srcOrd="1" destOrd="0" presId="urn:microsoft.com/office/officeart/2005/8/layout/vList5"/>
    <dgm:cxn modelId="{AF62D783-6FC3-4849-A66D-60CCFFD24FC7}" type="presParOf" srcId="{1F1B6D1A-3272-4E6F-81AA-C1C86E2498BB}" destId="{D5FCE457-A9AB-4CA4-96F9-249CAC15D802}" srcOrd="2" destOrd="0" presId="urn:microsoft.com/office/officeart/2005/8/layout/vList5"/>
    <dgm:cxn modelId="{8F8AA308-4879-4F12-804A-7D85A8999FC5}" type="presParOf" srcId="{D5FCE457-A9AB-4CA4-96F9-249CAC15D802}" destId="{CD022ACE-2BAA-4021-9339-545843A4D84A}" srcOrd="0" destOrd="0" presId="urn:microsoft.com/office/officeart/2005/8/layout/vList5"/>
    <dgm:cxn modelId="{607A73E7-2AA2-4E92-9080-2D4411F1DE7E}" type="presParOf" srcId="{D5FCE457-A9AB-4CA4-96F9-249CAC15D802}" destId="{5782DCCF-5EF5-4395-A3AB-68240AB03061}" srcOrd="1" destOrd="0" presId="urn:microsoft.com/office/officeart/2005/8/layout/vList5"/>
    <dgm:cxn modelId="{F8D1ED74-8D09-45F1-BF5F-5BA11523F579}" type="presParOf" srcId="{1F1B6D1A-3272-4E6F-81AA-C1C86E2498BB}" destId="{B6CD3DE0-A304-415B-89AA-FE104E37D91F}" srcOrd="3" destOrd="0" presId="urn:microsoft.com/office/officeart/2005/8/layout/vList5"/>
    <dgm:cxn modelId="{70CAC564-9144-45C9-BF89-6B6597257915}" type="presParOf" srcId="{1F1B6D1A-3272-4E6F-81AA-C1C86E2498BB}" destId="{1C85E231-FD88-4C93-B571-CFF412A5E304}" srcOrd="4" destOrd="0" presId="urn:microsoft.com/office/officeart/2005/8/layout/vList5"/>
    <dgm:cxn modelId="{263B536E-9EF6-4DD9-A000-ADAAC19BFD0C}" type="presParOf" srcId="{1C85E231-FD88-4C93-B571-CFF412A5E304}" destId="{BCBE4B21-D868-4F8A-8DD9-F1676D63244C}" srcOrd="0" destOrd="0" presId="urn:microsoft.com/office/officeart/2005/8/layout/vList5"/>
    <dgm:cxn modelId="{C0C2D4FF-B9EE-4070-B146-FE1C8C3315AA}" type="presParOf" srcId="{1C85E231-FD88-4C93-B571-CFF412A5E304}" destId="{54800D0F-60F7-4DF2-B25C-1353F25490DA}" srcOrd="1" destOrd="0" presId="urn:microsoft.com/office/officeart/2005/8/layout/vList5"/>
    <dgm:cxn modelId="{0CFA5A43-844F-42B0-8060-DFBFA7DDA838}" type="presParOf" srcId="{1F1B6D1A-3272-4E6F-81AA-C1C86E2498BB}" destId="{7665B0EC-0592-49E2-97B1-C78AA0BDCA84}" srcOrd="5" destOrd="0" presId="urn:microsoft.com/office/officeart/2005/8/layout/vList5"/>
    <dgm:cxn modelId="{8AE92235-127C-4B03-9A53-381A869A8EC6}" type="presParOf" srcId="{1F1B6D1A-3272-4E6F-81AA-C1C86E2498BB}" destId="{330452AB-4F12-4674-BCD2-A9AC2925226F}" srcOrd="6" destOrd="0" presId="urn:microsoft.com/office/officeart/2005/8/layout/vList5"/>
    <dgm:cxn modelId="{E6F09208-5B74-4A28-A5D1-21ED34023920}" type="presParOf" srcId="{330452AB-4F12-4674-BCD2-A9AC2925226F}" destId="{C068A923-E998-4B09-9E0D-26B706A9A602}" srcOrd="0" destOrd="0" presId="urn:microsoft.com/office/officeart/2005/8/layout/vList5"/>
    <dgm:cxn modelId="{3835FD19-8903-41D0-A165-4651496DCA98}" type="presParOf" srcId="{330452AB-4F12-4674-BCD2-A9AC2925226F}" destId="{02B12F4E-A6B3-4D87-8CC6-701A3163D4C2}" srcOrd="1" destOrd="0" presId="urn:microsoft.com/office/officeart/2005/8/layout/vList5"/>
    <dgm:cxn modelId="{1C69C7ED-A72E-4A97-BA46-D85F4A5DD2FF}" type="presParOf" srcId="{1F1B6D1A-3272-4E6F-81AA-C1C86E2498BB}" destId="{7D6E5297-8206-4747-82DF-F394764B8BB4}" srcOrd="7" destOrd="0" presId="urn:microsoft.com/office/officeart/2005/8/layout/vList5"/>
    <dgm:cxn modelId="{42A829CE-B162-47FF-9B1D-9F0BA6D43254}" type="presParOf" srcId="{1F1B6D1A-3272-4E6F-81AA-C1C86E2498BB}" destId="{0BC04F00-4BC7-4693-9775-828030018C3F}" srcOrd="8" destOrd="0" presId="urn:microsoft.com/office/officeart/2005/8/layout/vList5"/>
    <dgm:cxn modelId="{58351411-8261-4D5F-810E-86C605750066}" type="presParOf" srcId="{0BC04F00-4BC7-4693-9775-828030018C3F}" destId="{5AE3EA51-DDEF-4AB0-88C6-E73F23700271}" srcOrd="0" destOrd="0" presId="urn:microsoft.com/office/officeart/2005/8/layout/vList5"/>
    <dgm:cxn modelId="{63B600C0-91B1-423F-BE3F-3493D5370EDF}" type="presParOf" srcId="{0BC04F00-4BC7-4693-9775-828030018C3F}" destId="{3B013F14-7FCF-44FA-A6BD-202303823ECF}" srcOrd="1" destOrd="0" presId="urn:microsoft.com/office/officeart/2005/8/layout/vList5"/>
    <dgm:cxn modelId="{8FF2FB1B-E30F-48D7-B523-379FB0F0FB96}" type="presParOf" srcId="{1F1B6D1A-3272-4E6F-81AA-C1C86E2498BB}" destId="{5E79ECBC-E5BF-45AD-B05E-A3443AC49207}" srcOrd="9" destOrd="0" presId="urn:microsoft.com/office/officeart/2005/8/layout/vList5"/>
    <dgm:cxn modelId="{FF9566CB-268E-42AD-9EDA-71C2AF1133A7}" type="presParOf" srcId="{1F1B6D1A-3272-4E6F-81AA-C1C86E2498BB}" destId="{64FFEC1A-06A1-435F-941D-A31165B58953}" srcOrd="10" destOrd="0" presId="urn:microsoft.com/office/officeart/2005/8/layout/vList5"/>
    <dgm:cxn modelId="{4315B37D-20E9-4810-9AF3-2824B9EBD8C8}" type="presParOf" srcId="{64FFEC1A-06A1-435F-941D-A31165B58953}" destId="{C5A9B230-DABB-4FA5-8A92-912EAEABF469}" srcOrd="0" destOrd="0" presId="urn:microsoft.com/office/officeart/2005/8/layout/vList5"/>
    <dgm:cxn modelId="{2D1C8441-46FF-4D80-95DC-96FC68301322}" type="presParOf" srcId="{64FFEC1A-06A1-435F-941D-A31165B58953}" destId="{D9FC023D-0527-45AB-A5F9-B446223C2C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730305" y="-1340318"/>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竹カードを</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枚抜き、桜・松・竹・梅の比率を均等にする。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残りのカードをよくシャッフルして山札を作る。</a:t>
          </a:r>
        </a:p>
      </dsp:txBody>
      <dsp:txXfrm rot="-5400000">
        <a:off x="2255290" y="186411"/>
        <a:ext cx="3957691" cy="955947"/>
      </dsp:txXfrm>
    </dsp:sp>
    <dsp:sp modelId="{F3D1930C-37B3-4D19-8327-8CF4C835A624}">
      <dsp:nvSpPr>
        <dsp:cNvPr id="0" name=""/>
        <dsp:cNvSpPr/>
      </dsp:nvSpPr>
      <dsp:spPr>
        <a:xfrm>
          <a:off x="0" y="2274"/>
          <a:ext cx="2255290" cy="1324219"/>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①カード準備</a:t>
          </a:r>
        </a:p>
      </dsp:txBody>
      <dsp:txXfrm>
        <a:off x="64643" y="66917"/>
        <a:ext cx="2126004" cy="1194933"/>
      </dsp:txXfrm>
    </dsp:sp>
    <dsp:sp modelId="{5782DCCF-5EF5-4395-A3AB-68240AB03061}">
      <dsp:nvSpPr>
        <dsp:cNvPr id="0" name=""/>
        <dsp:cNvSpPr/>
      </dsp:nvSpPr>
      <dsp:spPr>
        <a:xfrm rot="5400000">
          <a:off x="3730305" y="50111"/>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各プレイヤーは自由な枚数のコインを賭ける。</a:t>
          </a:r>
        </a:p>
      </dsp:txBody>
      <dsp:txXfrm rot="-5400000">
        <a:off x="2255290" y="1576840"/>
        <a:ext cx="3957691" cy="955947"/>
      </dsp:txXfrm>
    </dsp:sp>
    <dsp:sp modelId="{CD022ACE-2BAA-4021-9339-545843A4D84A}">
      <dsp:nvSpPr>
        <dsp:cNvPr id="0" name=""/>
        <dsp:cNvSpPr/>
      </dsp:nvSpPr>
      <dsp:spPr>
        <a:xfrm>
          <a:off x="0" y="1392704"/>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②コインを賭ける</a:t>
          </a:r>
        </a:p>
      </dsp:txBody>
      <dsp:txXfrm>
        <a:off x="64643" y="1457347"/>
        <a:ext cx="2126004" cy="1194933"/>
      </dsp:txXfrm>
    </dsp:sp>
    <dsp:sp modelId="{54800D0F-60F7-4DF2-B25C-1353F25490DA}">
      <dsp:nvSpPr>
        <dsp:cNvPr id="0" name=""/>
        <dsp:cNvSpPr/>
      </dsp:nvSpPr>
      <dsp:spPr>
        <a:xfrm rot="5400000">
          <a:off x="3730305" y="144054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「桜」「松」「竹」「梅」から</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種類を選択。</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枚数が少ない桜・松は当たりにくいが倍率が高い。</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枚数が多い梅・竹は当たりやすいが倍率が低い。</a:t>
          </a:r>
        </a:p>
      </dsp:txBody>
      <dsp:txXfrm rot="-5400000">
        <a:off x="2255290" y="2967271"/>
        <a:ext cx="3957691" cy="955947"/>
      </dsp:txXfrm>
    </dsp:sp>
    <dsp:sp modelId="{BCBE4B21-D868-4F8A-8DD9-F1676D63244C}">
      <dsp:nvSpPr>
        <dsp:cNvPr id="0" name=""/>
        <dsp:cNvSpPr/>
      </dsp:nvSpPr>
      <dsp:spPr>
        <a:xfrm>
          <a:off x="0" y="278313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③カードを選ぶ</a:t>
          </a:r>
        </a:p>
      </dsp:txBody>
      <dsp:txXfrm>
        <a:off x="64643" y="2847778"/>
        <a:ext cx="2126004" cy="1194933"/>
      </dsp:txXfrm>
    </dsp:sp>
    <dsp:sp modelId="{02B12F4E-A6B3-4D87-8CC6-701A3163D4C2}">
      <dsp:nvSpPr>
        <dsp:cNvPr id="0" name=""/>
        <dsp:cNvSpPr/>
      </dsp:nvSpPr>
      <dsp:spPr>
        <a:xfrm rot="5400000">
          <a:off x="3730305" y="283097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山札の一番上のカードをめくる。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選んだ種類と一致すれば当たり。</a:t>
          </a:r>
        </a:p>
      </dsp:txBody>
      <dsp:txXfrm rot="-5400000">
        <a:off x="2255290" y="4357701"/>
        <a:ext cx="3957691" cy="955947"/>
      </dsp:txXfrm>
    </dsp:sp>
    <dsp:sp modelId="{C068A923-E998-4B09-9E0D-26B706A9A602}">
      <dsp:nvSpPr>
        <dsp:cNvPr id="0" name=""/>
        <dsp:cNvSpPr/>
      </dsp:nvSpPr>
      <dsp:spPr>
        <a:xfrm>
          <a:off x="0" y="4173565"/>
          <a:ext cx="2255290" cy="1324219"/>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④カードをオープン</a:t>
          </a:r>
        </a:p>
      </dsp:txBody>
      <dsp:txXfrm>
        <a:off x="64643" y="4238208"/>
        <a:ext cx="2126004" cy="1194933"/>
      </dsp:txXfrm>
    </dsp:sp>
    <dsp:sp modelId="{96A8E867-9369-467D-9ECC-EF2A43CB2491}">
      <dsp:nvSpPr>
        <dsp:cNvPr id="0" name=""/>
        <dsp:cNvSpPr/>
      </dsp:nvSpPr>
      <dsp:spPr>
        <a:xfrm rot="5400000">
          <a:off x="3730305" y="422140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当たりの場合、以下の倍率でコインを獲得</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倍</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外れた場合は賭けたコインを没収。</a:t>
          </a:r>
        </a:p>
      </dsp:txBody>
      <dsp:txXfrm rot="-5400000">
        <a:off x="2255290" y="5748131"/>
        <a:ext cx="3957691" cy="955947"/>
      </dsp:txXfrm>
    </dsp:sp>
    <dsp:sp modelId="{D21FE2C1-10C2-4817-A706-103F66BCB59A}">
      <dsp:nvSpPr>
        <dsp:cNvPr id="0" name=""/>
        <dsp:cNvSpPr/>
      </dsp:nvSpPr>
      <dsp:spPr>
        <a:xfrm>
          <a:off x="0" y="556399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⑤コインの増減</a:t>
          </a:r>
        </a:p>
      </dsp:txBody>
      <dsp:txXfrm>
        <a:off x="64643" y="5628638"/>
        <a:ext cx="2126004" cy="1194933"/>
      </dsp:txXfrm>
    </dsp:sp>
    <dsp:sp modelId="{3B013F14-7FCF-44FA-A6BD-202303823ECF}">
      <dsp:nvSpPr>
        <dsp:cNvPr id="0" name=""/>
        <dsp:cNvSpPr/>
      </dsp:nvSpPr>
      <dsp:spPr>
        <a:xfrm rot="5400000">
          <a:off x="3730305" y="5611833"/>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138562"/>
        <a:ext cx="3957691" cy="955947"/>
      </dsp:txXfrm>
    </dsp:sp>
    <dsp:sp modelId="{5AE3EA51-DDEF-4AB0-88C6-E73F23700271}">
      <dsp:nvSpPr>
        <dsp:cNvPr id="0" name=""/>
        <dsp:cNvSpPr/>
      </dsp:nvSpPr>
      <dsp:spPr>
        <a:xfrm>
          <a:off x="0" y="6954426"/>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⑥勝敗判定</a:t>
          </a:r>
        </a:p>
      </dsp:txBody>
      <dsp:txXfrm>
        <a:off x="64643" y="7019069"/>
        <a:ext cx="2126004" cy="119493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各ターンで</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枚捨てて山札から</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枚引くことができる。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交換は</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回につき</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枚のみ。</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すでに揃っている場合はカードを引かずに「あがり」を宣言できる。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誰かがあがるまでゲームは続く。</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②カードの交換</a:t>
          </a:r>
        </a:p>
      </dsp:txBody>
      <dsp:txXfrm>
        <a:off x="77670" y="1751948"/>
        <a:ext cx="2099950" cy="1435744"/>
      </dsp:txXfrm>
    </dsp:sp>
    <dsp:sp modelId="{02B12F4E-A6B3-4D87-8CC6-701A3163D4C2}">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ja-JP"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点</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ja-JP" sz="1200" kern="1200" dirty="0">
              <a:latin typeface="HGP創英角ｺﾞｼｯｸUB" panose="020B0900000000000000" pitchFamily="50" charset="-128"/>
              <a:ea typeface="HGP創英角ｺﾞｼｯｸUB" panose="020B0900000000000000" pitchFamily="50" charset="-128"/>
            </a:rPr>
            <a:t>10</a:t>
          </a:r>
          <a:r>
            <a:rPr kumimoji="1" lang="ja-JP" altLang="en-US" sz="1200" kern="1200" dirty="0">
              <a:latin typeface="HGP創英角ｺﾞｼｯｸUB" panose="020B0900000000000000" pitchFamily="50" charset="-128"/>
              <a:ea typeface="HGP創英角ｺﾞｼｯｸUB" panose="020B0900000000000000" pitchFamily="50" charset="-128"/>
            </a:rPr>
            <a:t>点</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ja-JP" sz="1200" kern="1200" dirty="0">
              <a:latin typeface="HGP創英角ｺﾞｼｯｸUB" panose="020B0900000000000000" pitchFamily="50" charset="-128"/>
              <a:ea typeface="HGP創英角ｺﾞｼｯｸUB" panose="020B0900000000000000" pitchFamily="50" charset="-128"/>
            </a:rPr>
            <a:t>20</a:t>
          </a:r>
          <a:r>
            <a:rPr kumimoji="1" lang="ja-JP" altLang="en-US" sz="1200" kern="1200" dirty="0">
              <a:latin typeface="HGP創英角ｺﾞｼｯｸUB" panose="020B0900000000000000" pitchFamily="50" charset="-128"/>
              <a:ea typeface="HGP創英角ｺﾞｼｯｸUB" panose="020B0900000000000000" pitchFamily="50" charset="-128"/>
            </a:rPr>
            <a:t>点</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ja-JP" sz="1200" kern="1200" dirty="0">
              <a:latin typeface="HGP創英角ｺﾞｼｯｸUB" panose="020B0900000000000000" pitchFamily="50" charset="-128"/>
              <a:ea typeface="HGP創英角ｺﾞｼｯｸUB" panose="020B0900000000000000" pitchFamily="50" charset="-128"/>
            </a:rPr>
            <a:t>40</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3566162"/>
        <a:ext cx="3947269" cy="1148595"/>
      </dsp:txXfrm>
    </dsp:sp>
    <dsp:sp modelId="{C068A923-E998-4B09-9E0D-26B706A9A602}">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③得点</a:t>
          </a:r>
        </a:p>
      </dsp:txBody>
      <dsp:txXfrm>
        <a:off x="77670" y="3422587"/>
        <a:ext cx="2099950" cy="1435744"/>
      </dsp:txXfrm>
    </dsp:sp>
    <dsp:sp modelId="{3B013F14-7FCF-44FA-A6BD-202303823ECF}">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他のプレイヤーが先にあがっても、その時点で自分の手札が</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枚同じカードなら得点を獲得できる。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揃っていない場合は</a:t>
          </a:r>
          <a:r>
            <a:rPr kumimoji="1" lang="en-US" altLang="en-US" sz="1200" kern="1200" dirty="0">
              <a:latin typeface="HGP創英角ｺﾞｼｯｸUB" panose="020B0900000000000000" pitchFamily="50" charset="-128"/>
              <a:ea typeface="HGP創英角ｺﾞｼｯｸUB" panose="020B0900000000000000" pitchFamily="50" charset="-128"/>
            </a:rPr>
            <a:t>0</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5236801"/>
        <a:ext cx="3947269" cy="1148595"/>
      </dsp:txXfrm>
    </dsp:sp>
    <dsp:sp modelId="{5AE3EA51-DDEF-4AB0-88C6-E73F23700271}">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④点数獲得</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の判定</a:t>
          </a:r>
        </a:p>
      </dsp:txBody>
      <dsp:txXfrm>
        <a:off x="77670" y="5093226"/>
        <a:ext cx="2099950" cy="1435744"/>
      </dsp:txXfrm>
    </dsp:sp>
    <dsp:sp modelId="{D9FC023D-0527-45AB-A5F9-B446223C2C03}">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複数ラウンドを繰り返し、最終的に合計点数が最も高いプレイヤーが勝者。</a:t>
          </a:r>
        </a:p>
      </dsp:txBody>
      <dsp:txXfrm rot="-5400000">
        <a:off x="2255290" y="6907440"/>
        <a:ext cx="3947269" cy="1148595"/>
      </dsp:txXfrm>
    </dsp:sp>
    <dsp:sp modelId="{C5A9B230-DABB-4FA5-8A92-912EAEABF469}">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⑤勝敗</a:t>
          </a:r>
        </a:p>
      </dsp:txBody>
      <dsp:txXfrm>
        <a:off x="77670" y="6763865"/>
        <a:ext cx="2099950" cy="143574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730305" y="-1340318"/>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ja-JP"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186411"/>
        <a:ext cx="3957691" cy="955947"/>
      </dsp:txXfrm>
    </dsp:sp>
    <dsp:sp modelId="{F3D1930C-37B3-4D19-8327-8CF4C835A624}">
      <dsp:nvSpPr>
        <dsp:cNvPr id="0" name=""/>
        <dsp:cNvSpPr/>
      </dsp:nvSpPr>
      <dsp:spPr>
        <a:xfrm>
          <a:off x="0" y="2274"/>
          <a:ext cx="2255290" cy="1324219"/>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64643" y="66917"/>
        <a:ext cx="2126004" cy="1194933"/>
      </dsp:txXfrm>
    </dsp:sp>
    <dsp:sp modelId="{5782DCCF-5EF5-4395-A3AB-68240AB03061}">
      <dsp:nvSpPr>
        <dsp:cNvPr id="0" name=""/>
        <dsp:cNvSpPr/>
      </dsp:nvSpPr>
      <dsp:spPr>
        <a:xfrm rot="5400000">
          <a:off x="3730305" y="50111"/>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各プレイヤーは最大</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回まで交換できる。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捨てた枚数分だけ山札から引く。</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交換しない選択も可能。</a:t>
          </a:r>
        </a:p>
      </dsp:txBody>
      <dsp:txXfrm rot="-5400000">
        <a:off x="2255290" y="1576840"/>
        <a:ext cx="3957691" cy="955947"/>
      </dsp:txXfrm>
    </dsp:sp>
    <dsp:sp modelId="{CD022ACE-2BAA-4021-9339-545843A4D84A}">
      <dsp:nvSpPr>
        <dsp:cNvPr id="0" name=""/>
        <dsp:cNvSpPr/>
      </dsp:nvSpPr>
      <dsp:spPr>
        <a:xfrm>
          <a:off x="0" y="1392704"/>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②カードの交換</a:t>
          </a:r>
        </a:p>
      </dsp:txBody>
      <dsp:txXfrm>
        <a:off x="64643" y="1457347"/>
        <a:ext cx="2126004" cy="1194933"/>
      </dsp:txXfrm>
    </dsp:sp>
    <dsp:sp modelId="{02B12F4E-A6B3-4D87-8CC6-701A3163D4C2}">
      <dsp:nvSpPr>
        <dsp:cNvPr id="0" name=""/>
        <dsp:cNvSpPr/>
      </dsp:nvSpPr>
      <dsp:spPr>
        <a:xfrm rot="5400000">
          <a:off x="3730305" y="144054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梅林：梅の枚数 </a:t>
          </a:r>
          <a:r>
            <a:rPr kumimoji="1" lang="en-US" altLang="en-US" sz="1100" kern="1200" dirty="0">
              <a:latin typeface="HGP創英角ｺﾞｼｯｸUB" panose="020B0900000000000000" pitchFamily="50" charset="-128"/>
              <a:ea typeface="HGP創英角ｺﾞｼｯｸUB" panose="020B0900000000000000" pitchFamily="50" charset="-128"/>
            </a:rPr>
            <a:t>× 1</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竹林：竹の枚数 </a:t>
          </a:r>
          <a:r>
            <a:rPr kumimoji="1" lang="en-US" altLang="en-US" sz="1100" kern="1200" dirty="0">
              <a:latin typeface="HGP創英角ｺﾞｼｯｸUB" panose="020B0900000000000000" pitchFamily="50" charset="-128"/>
              <a:ea typeface="HGP創英角ｺﾞｼｯｸUB" panose="020B0900000000000000" pitchFamily="50" charset="-128"/>
            </a:rPr>
            <a:t>× 2</a:t>
          </a:r>
          <a:r>
            <a:rPr kumimoji="1" lang="ja-JP" altLang="en-US" sz="1100" kern="1200" dirty="0">
              <a:latin typeface="HGP創英角ｺﾞｼｯｸUB" panose="020B0900000000000000" pitchFamily="50" charset="-128"/>
              <a:ea typeface="HGP創英角ｺﾞｼｯｸUB" panose="020B0900000000000000" pitchFamily="50" charset="-128"/>
            </a:rPr>
            <a:t>点</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ja-JP" altLang="en-US" sz="1100" kern="1200" dirty="0">
              <a:latin typeface="HGP創英角ｺﾞｼｯｸUB" panose="020B0900000000000000" pitchFamily="50" charset="-128"/>
              <a:ea typeface="HGP創英角ｺﾞｼｯｸUB" panose="020B0900000000000000" pitchFamily="50" charset="-128"/>
            </a:rPr>
            <a:t>　松林：松の枚数 </a:t>
          </a:r>
          <a:r>
            <a:rPr kumimoji="1" lang="en-US" altLang="en-US" sz="1100" kern="1200" dirty="0">
              <a:latin typeface="HGP創英角ｺﾞｼｯｸUB" panose="020B0900000000000000" pitchFamily="50" charset="-128"/>
              <a:ea typeface="HGP創英角ｺﾞｼｯｸUB" panose="020B0900000000000000" pitchFamily="50" charset="-128"/>
            </a:rPr>
            <a:t>× 4</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桜林：桜の枚数 </a:t>
          </a:r>
          <a:r>
            <a:rPr kumimoji="1" lang="en-US" altLang="en-US" sz="1100" kern="1200" dirty="0">
              <a:latin typeface="HGP創英角ｺﾞｼｯｸUB" panose="020B0900000000000000" pitchFamily="50" charset="-128"/>
              <a:ea typeface="HGP創英角ｺﾞｼｯｸUB" panose="020B0900000000000000" pitchFamily="50" charset="-128"/>
            </a:rPr>
            <a:t>× 8</a:t>
          </a:r>
          <a:r>
            <a:rPr kumimoji="1" lang="ja-JP" altLang="en-US" sz="1100" kern="1200" dirty="0">
              <a:latin typeface="HGP創英角ｺﾞｼｯｸUB" panose="020B0900000000000000" pitchFamily="50" charset="-128"/>
              <a:ea typeface="HGP創英角ｺﾞｼｯｸUB" panose="020B0900000000000000" pitchFamily="50" charset="-128"/>
            </a:rPr>
            <a:t>点</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弐弐弐：</a:t>
          </a:r>
          <a:r>
            <a:rPr kumimoji="1" lang="en-US" altLang="en-US"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種類のカードを</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枚ずつ</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en-US" altLang="ja-JP" sz="1100" kern="1200" dirty="0">
              <a:latin typeface="HGP創英角ｺﾞｼｯｸUB" panose="020B0900000000000000" pitchFamily="50" charset="-128"/>
              <a:ea typeface="HGP創英角ｺﾞｼｯｸUB" panose="020B0900000000000000" pitchFamily="50" charset="-128"/>
            </a:rPr>
            <a:t>  </a:t>
          </a:r>
          <a:r>
            <a:rPr kumimoji="1" lang="ja-JP" altLang="en-US" sz="1100" kern="1200" dirty="0">
              <a:latin typeface="HGP創英角ｺﾞｼｯｸUB" panose="020B0900000000000000" pitchFamily="50" charset="-128"/>
              <a:ea typeface="HGP創英角ｺﾞｼｯｸUB" panose="020B0900000000000000" pitchFamily="50" charset="-128"/>
            </a:rPr>
            <a:t>参参：</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種類のカードを</a:t>
          </a:r>
          <a:r>
            <a:rPr kumimoji="1" lang="en-US" altLang="en-US"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枚ずつ</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壱伍：同じカードを</a:t>
          </a:r>
          <a:r>
            <a:rPr kumimoji="1" lang="en-US" altLang="en-US" sz="1100" kern="1200" dirty="0">
              <a:latin typeface="HGP創英角ｺﾞｼｯｸUB" panose="020B0900000000000000" pitchFamily="50" charset="-128"/>
              <a:ea typeface="HGP創英角ｺﾞｼｯｸUB" panose="020B0900000000000000" pitchFamily="50" charset="-128"/>
            </a:rPr>
            <a:t>5</a:t>
          </a:r>
          <a:r>
            <a:rPr kumimoji="1" lang="ja-JP" altLang="en-US" sz="1100" kern="1200" dirty="0">
              <a:latin typeface="HGP創英角ｺﾞｼｯｸUB" panose="020B0900000000000000" pitchFamily="50" charset="-128"/>
              <a:ea typeface="HGP創英角ｺﾞｼｯｸUB" panose="020B0900000000000000" pitchFamily="50" charset="-128"/>
            </a:rPr>
            <a:t>枚以上</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六花：同じカードを</a:t>
          </a:r>
          <a:r>
            <a:rPr kumimoji="1" lang="en-US" altLang="en-US" sz="1100" kern="1200" dirty="0">
              <a:latin typeface="HGP創英角ｺﾞｼｯｸUB" panose="020B0900000000000000" pitchFamily="50" charset="-128"/>
              <a:ea typeface="HGP創英角ｺﾞｼｯｸUB" panose="020B0900000000000000" pitchFamily="50" charset="-128"/>
            </a:rPr>
            <a:t>6</a:t>
          </a:r>
          <a:r>
            <a:rPr kumimoji="1" lang="ja-JP" altLang="en-US" sz="1100" kern="1200" dirty="0">
              <a:latin typeface="HGP創英角ｺﾞｼｯｸUB" panose="020B0900000000000000" pitchFamily="50" charset="-128"/>
              <a:ea typeface="HGP創英角ｺﾞｼｯｸUB" panose="020B0900000000000000" pitchFamily="50" charset="-128"/>
            </a:rPr>
            <a:t>枚揃える</a:t>
          </a:r>
        </a:p>
      </dsp:txBody>
      <dsp:txXfrm rot="-5400000">
        <a:off x="2255290" y="2967271"/>
        <a:ext cx="3957691" cy="955947"/>
      </dsp:txXfrm>
    </dsp:sp>
    <dsp:sp modelId="{C068A923-E998-4B09-9E0D-26B706A9A602}">
      <dsp:nvSpPr>
        <dsp:cNvPr id="0" name=""/>
        <dsp:cNvSpPr/>
      </dsp:nvSpPr>
      <dsp:spPr>
        <a:xfrm>
          <a:off x="0" y="278313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③役</a:t>
          </a:r>
        </a:p>
      </dsp:txBody>
      <dsp:txXfrm>
        <a:off x="64643" y="2847778"/>
        <a:ext cx="2126004" cy="1194933"/>
      </dsp:txXfrm>
    </dsp:sp>
    <dsp:sp modelId="{3B013F14-7FCF-44FA-A6BD-202303823ECF}">
      <dsp:nvSpPr>
        <dsp:cNvPr id="0" name=""/>
        <dsp:cNvSpPr/>
      </dsp:nvSpPr>
      <dsp:spPr>
        <a:xfrm rot="5400000">
          <a:off x="3730305" y="283097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揃えたカードによって役が成立し、点数を獲得できる。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梅林</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竹林</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松林</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桜林は</a:t>
          </a:r>
          <a:br>
            <a:rPr kumimoji="1" lang="en-US" altLang="en-US" sz="1200" kern="1200" dirty="0">
              <a:latin typeface="HGP創英角ｺﾞｼｯｸUB" panose="020B0900000000000000" pitchFamily="50" charset="-128"/>
              <a:ea typeface="HGP創英角ｺﾞｼｯｸUB" panose="020B0900000000000000" pitchFamily="50" charset="-128"/>
            </a:rPr>
          </a:br>
          <a:r>
            <a:rPr kumimoji="1" lang="en-US" altLang="en-US"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役がなくても、カード点数の合計を計算する。</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en-US" sz="1200" kern="1200" dirty="0">
              <a:latin typeface="HGP創英角ｺﾞｼｯｸUB" panose="020B0900000000000000" pitchFamily="50" charset="-128"/>
              <a:ea typeface="HGP創英角ｺﾞｼｯｸUB" panose="020B0900000000000000" pitchFamily="50" charset="-128"/>
            </a:rPr>
            <a:t>　</a:t>
          </a:r>
          <a:r>
            <a:rPr kumimoji="1" lang="zh-CN"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zh-CN" altLang="en-US" sz="1200" kern="1200" dirty="0">
              <a:latin typeface="HGP創英角ｺﾞｼｯｸUB" panose="020B0900000000000000" pitchFamily="50" charset="-128"/>
              <a:ea typeface="HGP創英角ｺﾞｼｯｸUB" panose="020B0900000000000000" pitchFamily="50" charset="-128"/>
            </a:rPr>
            <a:t>点、竹＝</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zh-CN" altLang="en-US" sz="1200" kern="1200" dirty="0">
              <a:latin typeface="HGP創英角ｺﾞｼｯｸUB" panose="020B0900000000000000" pitchFamily="50" charset="-128"/>
              <a:ea typeface="HGP創英角ｺﾞｼｯｸUB" panose="020B0900000000000000" pitchFamily="50" charset="-128"/>
            </a:rPr>
            <a:t>点、松＝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zh-CN" altLang="en-US" sz="1200" kern="1200" dirty="0">
              <a:latin typeface="HGP創英角ｺﾞｼｯｸUB" panose="020B0900000000000000" pitchFamily="50" charset="-128"/>
              <a:ea typeface="HGP創英角ｺﾞｼｯｸUB" panose="020B0900000000000000" pitchFamily="50" charset="-128"/>
            </a:rPr>
            <a:t>点、桜＝</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zh-CN" altLang="en-US" sz="1200" kern="1200" dirty="0">
              <a:latin typeface="HGP創英角ｺﾞｼｯｸUB" panose="020B0900000000000000" pitchFamily="50" charset="-128"/>
              <a:ea typeface="HGP創英角ｺﾞｼｯｸUB" panose="020B0900000000000000" pitchFamily="50" charset="-128"/>
            </a:rPr>
            <a:t>点）</a:t>
          </a:r>
          <a:endParaRPr kumimoji="1" lang="ja-JP" altLang="en-US" sz="1200" kern="1200" dirty="0">
            <a:latin typeface="HGP創英角ｺﾞｼｯｸUB" panose="020B0900000000000000" pitchFamily="50" charset="-128"/>
            <a:ea typeface="HGP創英角ｺﾞｼｯｸUB" panose="020B0900000000000000" pitchFamily="50" charset="-128"/>
          </a:endParaRPr>
        </a:p>
      </dsp:txBody>
      <dsp:txXfrm rot="-5400000">
        <a:off x="2255290" y="4357701"/>
        <a:ext cx="3957691" cy="955947"/>
      </dsp:txXfrm>
    </dsp:sp>
    <dsp:sp modelId="{5AE3EA51-DDEF-4AB0-88C6-E73F23700271}">
      <dsp:nvSpPr>
        <dsp:cNvPr id="0" name=""/>
        <dsp:cNvSpPr/>
      </dsp:nvSpPr>
      <dsp:spPr>
        <a:xfrm>
          <a:off x="0" y="4173565"/>
          <a:ext cx="2255290" cy="1324219"/>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④点数</a:t>
          </a:r>
        </a:p>
      </dsp:txBody>
      <dsp:txXfrm>
        <a:off x="64643" y="4238208"/>
        <a:ext cx="2126004" cy="1194933"/>
      </dsp:txXfrm>
    </dsp:sp>
    <dsp:sp modelId="{D9FC023D-0527-45AB-A5F9-B446223C2C03}">
      <dsp:nvSpPr>
        <dsp:cNvPr id="0" name=""/>
        <dsp:cNvSpPr/>
      </dsp:nvSpPr>
      <dsp:spPr>
        <a:xfrm rot="5400000">
          <a:off x="3730305" y="422140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各ラウンド終了時に表へ記録する。</a:t>
          </a:r>
        </a:p>
        <a:p>
          <a:pPr marL="114300" lvl="1" indent="-114300" algn="l" defTabSz="533400">
            <a:lnSpc>
              <a:spcPct val="90000"/>
            </a:lnSpc>
            <a:spcBef>
              <a:spcPct val="0"/>
            </a:spcBef>
            <a:spcAft>
              <a:spcPct val="15000"/>
            </a:spcAft>
            <a:buChar char="•"/>
          </a:pP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弐弐弐</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参参</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壱伍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六花</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は役ができていない場合は「</a:t>
          </a:r>
          <a:r>
            <a:rPr kumimoji="1" lang="en-US" altLang="en-US" sz="1200" kern="1200" dirty="0">
              <a:latin typeface="HGP創英角ｺﾞｼｯｸUB" panose="020B0900000000000000" pitchFamily="50" charset="-128"/>
              <a:ea typeface="HGP創英角ｺﾞｼｯｸUB" panose="020B0900000000000000" pitchFamily="50" charset="-128"/>
            </a:rPr>
            <a:t>0</a:t>
          </a:r>
          <a:r>
            <a:rPr kumimoji="1" lang="ja-JP" altLang="en-US" sz="1200" kern="1200" dirty="0">
              <a:latin typeface="HGP創英角ｺﾞｼｯｸUB" panose="020B0900000000000000" pitchFamily="50" charset="-128"/>
              <a:ea typeface="HGP創英角ｺﾞｼｯｸUB" panose="020B0900000000000000" pitchFamily="50" charset="-128"/>
            </a:rPr>
            <a:t>点」、成立していればその得点を記入。</a:t>
          </a:r>
        </a:p>
      </dsp:txBody>
      <dsp:txXfrm rot="-5400000">
        <a:off x="2255290" y="5748131"/>
        <a:ext cx="3957691" cy="955947"/>
      </dsp:txXfrm>
    </dsp:sp>
    <dsp:sp modelId="{C5A9B230-DABB-4FA5-8A92-912EAEABF469}">
      <dsp:nvSpPr>
        <dsp:cNvPr id="0" name=""/>
        <dsp:cNvSpPr/>
      </dsp:nvSpPr>
      <dsp:spPr>
        <a:xfrm>
          <a:off x="0" y="556399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⑤表の記入</a:t>
          </a:r>
        </a:p>
      </dsp:txBody>
      <dsp:txXfrm>
        <a:off x="64643" y="5628638"/>
        <a:ext cx="2126004" cy="1194933"/>
      </dsp:txXfrm>
    </dsp:sp>
    <dsp:sp modelId="{CA404D6E-123E-49A5-B585-79A478415D5A}">
      <dsp:nvSpPr>
        <dsp:cNvPr id="0" name=""/>
        <dsp:cNvSpPr/>
      </dsp:nvSpPr>
      <dsp:spPr>
        <a:xfrm rot="5400000">
          <a:off x="3730305" y="5611833"/>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これを</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ラウンド繰り返し、全員が表を埋める。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合計点数が最も高いプレイヤーが勝者。</a:t>
          </a:r>
        </a:p>
      </dsp:txBody>
      <dsp:txXfrm rot="-5400000">
        <a:off x="2255290" y="7138562"/>
        <a:ext cx="3957691" cy="955947"/>
      </dsp:txXfrm>
    </dsp:sp>
    <dsp:sp modelId="{28D2C42A-36AE-43B8-A27A-52C33C8CA2DF}">
      <dsp:nvSpPr>
        <dsp:cNvPr id="0" name=""/>
        <dsp:cNvSpPr/>
      </dsp:nvSpPr>
      <dsp:spPr>
        <a:xfrm>
          <a:off x="0" y="6954426"/>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a:t>
          </a:r>
        </a:p>
      </dsp:txBody>
      <dsp:txXfrm>
        <a:off x="64643" y="7019069"/>
        <a:ext cx="2126004" cy="119493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7</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回だけ交換できる。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捨てた枚数分だけ山札から引く。</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交換しない選択も可能。</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山札がなくなった場合は捨て札をシャッフルして新しい山札にする。</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②カード交換</a:t>
          </a:r>
        </a:p>
      </dsp:txBody>
      <dsp:txXfrm>
        <a:off x="77670" y="1751948"/>
        <a:ext cx="2099950" cy="1435744"/>
      </dsp:txXfrm>
    </dsp:sp>
    <dsp:sp modelId="{54800D0F-60F7-4DF2-B25C-1353F25490DA}">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全員が交換を終えたら、山札の</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枚目をめくる。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めくったカードの種類 </a:t>
          </a:r>
          <a:r>
            <a:rPr kumimoji="1" lang="en-US" altLang="en-US"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手札にある同じカードの枚数が得点になる。</a:t>
          </a:r>
        </a:p>
      </dsp:txBody>
      <dsp:txXfrm rot="-5400000">
        <a:off x="2255290" y="3566162"/>
        <a:ext cx="3947269" cy="1148595"/>
      </dsp:txXfrm>
    </dsp:sp>
    <dsp:sp modelId="{BCBE4B21-D868-4F8A-8DD9-F1676D63244C}">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③得点判定</a:t>
          </a:r>
        </a:p>
      </dsp:txBody>
      <dsp:txXfrm>
        <a:off x="77670" y="3422587"/>
        <a:ext cx="2099950" cy="1435744"/>
      </dsp:txXfrm>
    </dsp:sp>
    <dsp:sp modelId="{02B12F4E-A6B3-4D87-8CC6-701A3163D4C2}">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カード点数</a:t>
          </a:r>
          <a:r>
            <a:rPr kumimoji="1" lang="en-US" altLang="en-US"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例：めくったカードが「松」で、手札に松が</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枚ある場合 → </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 </a:t>
          </a:r>
          <a:r>
            <a:rPr kumimoji="1" lang="en-US" altLang="en-US" sz="1200" kern="1200" dirty="0">
              <a:latin typeface="HGP創英角ｺﾞｼｯｸUB" panose="020B0900000000000000" pitchFamily="50" charset="-128"/>
              <a:ea typeface="HGP創英角ｺﾞｼｯｸUB" panose="020B0900000000000000" pitchFamily="50" charset="-128"/>
            </a:rPr>
            <a:t>× 3</a:t>
          </a:r>
          <a:r>
            <a:rPr kumimoji="1" lang="ja-JP" altLang="en-US" sz="1200" kern="1200" dirty="0">
              <a:latin typeface="HGP創英角ｺﾞｼｯｸUB" panose="020B0900000000000000" pitchFamily="50" charset="-128"/>
              <a:ea typeface="HGP創英角ｺﾞｼｯｸUB" panose="020B0900000000000000" pitchFamily="50" charset="-128"/>
            </a:rPr>
            <a:t>枚 </a:t>
          </a:r>
          <a:r>
            <a:rPr kumimoji="1" lang="en-US" altLang="en-US" sz="1200" kern="1200" dirty="0">
              <a:latin typeface="HGP創英角ｺﾞｼｯｸUB" panose="020B0900000000000000" pitchFamily="50" charset="-128"/>
              <a:ea typeface="HGP創英角ｺﾞｼｯｸUB" panose="020B0900000000000000" pitchFamily="50" charset="-128"/>
            </a:rPr>
            <a:t>= 12</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5236801"/>
        <a:ext cx="3947269" cy="1148595"/>
      </dsp:txXfrm>
    </dsp:sp>
    <dsp:sp modelId="{C068A923-E998-4B09-9E0D-26B706A9A602}">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④カード点数</a:t>
          </a:r>
        </a:p>
      </dsp:txBody>
      <dsp:txXfrm>
        <a:off x="77670" y="5093226"/>
        <a:ext cx="2099950" cy="1435744"/>
      </dsp:txXfrm>
    </dsp:sp>
    <dsp:sp modelId="{3B013F14-7FCF-44FA-A6BD-202303823ECF}">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複数ラウンド行い、合計点数が最も高いプレイヤーが勝者。</a:t>
          </a:r>
        </a:p>
      </dsp:txBody>
      <dsp:txXfrm rot="-5400000">
        <a:off x="2255290" y="6907440"/>
        <a:ext cx="3947269" cy="1148595"/>
      </dsp:txXfrm>
    </dsp:sp>
    <dsp:sp modelId="{5AE3EA51-DDEF-4AB0-88C6-E73F23700271}">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⑤勝敗</a:t>
          </a:r>
        </a:p>
      </dsp:txBody>
      <dsp:txXfrm>
        <a:off x="77670" y="6763865"/>
        <a:ext cx="2099950" cy="143574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730305" y="-1340318"/>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ja-JP"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186411"/>
        <a:ext cx="3957691" cy="955947"/>
      </dsp:txXfrm>
    </dsp:sp>
    <dsp:sp modelId="{F3D1930C-37B3-4D19-8327-8CF4C835A624}">
      <dsp:nvSpPr>
        <dsp:cNvPr id="0" name=""/>
        <dsp:cNvSpPr/>
      </dsp:nvSpPr>
      <dsp:spPr>
        <a:xfrm>
          <a:off x="0" y="2274"/>
          <a:ext cx="2255290" cy="1324219"/>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64643" y="66917"/>
        <a:ext cx="2126004" cy="1194933"/>
      </dsp:txXfrm>
    </dsp:sp>
    <dsp:sp modelId="{5782DCCF-5EF5-4395-A3AB-68240AB03061}">
      <dsp:nvSpPr>
        <dsp:cNvPr id="0" name=""/>
        <dsp:cNvSpPr/>
      </dsp:nvSpPr>
      <dsp:spPr>
        <a:xfrm rot="5400000">
          <a:off x="3730305" y="50111"/>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じゃんけんで順番を決め、勝った人から手札を</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枚捨て、捨てた分だけ山札から引く。</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役ができている場合はカードを引かずに「あがり」を宣言できる。</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ただし、カードを引くのとあがりを同時に行うことはできない。</a:t>
          </a:r>
        </a:p>
      </dsp:txBody>
      <dsp:txXfrm rot="-5400000">
        <a:off x="2255290" y="1576840"/>
        <a:ext cx="3957691" cy="955947"/>
      </dsp:txXfrm>
    </dsp:sp>
    <dsp:sp modelId="{CD022ACE-2BAA-4021-9339-545843A4D84A}">
      <dsp:nvSpPr>
        <dsp:cNvPr id="0" name=""/>
        <dsp:cNvSpPr/>
      </dsp:nvSpPr>
      <dsp:spPr>
        <a:xfrm>
          <a:off x="0" y="1392704"/>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②カードの捨て札と補充</a:t>
          </a:r>
        </a:p>
      </dsp:txBody>
      <dsp:txXfrm>
        <a:off x="64643" y="1457347"/>
        <a:ext cx="2126004" cy="1194933"/>
      </dsp:txXfrm>
    </dsp:sp>
    <dsp:sp modelId="{54800D0F-60F7-4DF2-B25C-1353F25490DA}">
      <dsp:nvSpPr>
        <dsp:cNvPr id="0" name=""/>
        <dsp:cNvSpPr/>
      </dsp:nvSpPr>
      <dsp:spPr>
        <a:xfrm rot="5400000">
          <a:off x="3730305" y="144054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山札からカードを引くか、他プレイヤーの捨て札からカードを引くかを選べる。</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ルールを簡略化する場合は「山札からのみ引く」としてもよい。</a:t>
          </a:r>
        </a:p>
      </dsp:txBody>
      <dsp:txXfrm rot="-5400000">
        <a:off x="2255290" y="2967271"/>
        <a:ext cx="3957691" cy="955947"/>
      </dsp:txXfrm>
    </dsp:sp>
    <dsp:sp modelId="{BCBE4B21-D868-4F8A-8DD9-F1676D63244C}">
      <dsp:nvSpPr>
        <dsp:cNvPr id="0" name=""/>
        <dsp:cNvSpPr/>
      </dsp:nvSpPr>
      <dsp:spPr>
        <a:xfrm>
          <a:off x="0" y="278313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a:t>
          </a:r>
          <a:r>
            <a:rPr kumimoji="1" lang="en-US" altLang="en-US" sz="2000" kern="1200" dirty="0">
              <a:latin typeface="HGP創英角ｺﾞｼｯｸUB" panose="020B0900000000000000" pitchFamily="50" charset="-128"/>
              <a:ea typeface="HGP創英角ｺﾞｼｯｸUB" panose="020B0900000000000000" pitchFamily="50" charset="-128"/>
            </a:rPr>
            <a:t>2</a:t>
          </a:r>
          <a:r>
            <a:rPr kumimoji="1" lang="ja-JP" altLang="en-US" sz="2000" kern="1200" dirty="0">
              <a:latin typeface="HGP創英角ｺﾞｼｯｸUB" panose="020B0900000000000000" pitchFamily="50" charset="-128"/>
              <a:ea typeface="HGP創英角ｺﾞｼｯｸUB" panose="020B0900000000000000" pitchFamily="50" charset="-128"/>
            </a:rPr>
            <a:t>番目以降の</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プレイヤーの選択</a:t>
          </a:r>
        </a:p>
      </dsp:txBody>
      <dsp:txXfrm>
        <a:off x="64643" y="2847778"/>
        <a:ext cx="2126004" cy="1194933"/>
      </dsp:txXfrm>
    </dsp:sp>
    <dsp:sp modelId="{02B12F4E-A6B3-4D87-8CC6-701A3163D4C2}">
      <dsp:nvSpPr>
        <dsp:cNvPr id="0" name=""/>
        <dsp:cNvSpPr/>
      </dsp:nvSpPr>
      <dsp:spPr>
        <a:xfrm rot="5400000">
          <a:off x="3730305" y="283097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同じカードを</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枚揃える</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種類のカードを</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枚ずつ揃える</a:t>
          </a:r>
        </a:p>
      </dsp:txBody>
      <dsp:txXfrm rot="-5400000">
        <a:off x="2255290" y="4357701"/>
        <a:ext cx="3957691" cy="955947"/>
      </dsp:txXfrm>
    </dsp:sp>
    <dsp:sp modelId="{C068A923-E998-4B09-9E0D-26B706A9A602}">
      <dsp:nvSpPr>
        <dsp:cNvPr id="0" name=""/>
        <dsp:cNvSpPr/>
      </dsp:nvSpPr>
      <dsp:spPr>
        <a:xfrm>
          <a:off x="0" y="4173565"/>
          <a:ext cx="2255290" cy="1324219"/>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④あがりの条件</a:t>
          </a:r>
        </a:p>
      </dsp:txBody>
      <dsp:txXfrm>
        <a:off x="64643" y="4238208"/>
        <a:ext cx="2126004" cy="1194933"/>
      </dsp:txXfrm>
    </dsp:sp>
    <dsp:sp modelId="{3B013F14-7FCF-44FA-A6BD-202303823ECF}">
      <dsp:nvSpPr>
        <dsp:cNvPr id="0" name=""/>
        <dsp:cNvSpPr/>
      </dsp:nvSpPr>
      <dsp:spPr>
        <a:xfrm rot="5400000">
          <a:off x="3730305" y="422140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四梅 → </a:t>
          </a:r>
          <a:r>
            <a:rPr kumimoji="1" lang="en-US" altLang="en-US" sz="1100" kern="1200" dirty="0">
              <a:latin typeface="HGP創英角ｺﾞｼｯｸUB" panose="020B0900000000000000" pitchFamily="50" charset="-128"/>
              <a:ea typeface="HGP創英角ｺﾞｼｯｸUB" panose="020B0900000000000000" pitchFamily="50" charset="-128"/>
            </a:rPr>
            <a:t>30</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四竹 → </a:t>
          </a:r>
          <a:r>
            <a:rPr kumimoji="1" lang="en-US" altLang="en-US" sz="1100" kern="1200" dirty="0">
              <a:latin typeface="HGP創英角ｺﾞｼｯｸUB" panose="020B0900000000000000" pitchFamily="50" charset="-128"/>
              <a:ea typeface="HGP創英角ｺﾞｼｯｸUB" panose="020B0900000000000000" pitchFamily="50" charset="-128"/>
            </a:rPr>
            <a:t>60</a:t>
          </a:r>
          <a:r>
            <a:rPr kumimoji="1" lang="ja-JP" altLang="en-US" sz="1100" kern="1200" dirty="0">
              <a:latin typeface="HGP創英角ｺﾞｼｯｸUB" panose="020B0900000000000000" pitchFamily="50" charset="-128"/>
              <a:ea typeface="HGP創英角ｺﾞｼｯｸUB" panose="020B0900000000000000" pitchFamily="50" charset="-128"/>
            </a:rPr>
            <a:t>点</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en-US" altLang="ja-JP" sz="1100" kern="1200" dirty="0">
              <a:latin typeface="HGP創英角ｺﾞｼｯｸUB" panose="020B0900000000000000" pitchFamily="50" charset="-128"/>
              <a:ea typeface="HGP創英角ｺﾞｼｯｸUB" panose="020B0900000000000000" pitchFamily="50" charset="-128"/>
            </a:rPr>
            <a:t>  </a:t>
          </a:r>
          <a:r>
            <a:rPr kumimoji="1" lang="ja-JP" altLang="en-US" sz="1100" kern="1200" dirty="0">
              <a:latin typeface="HGP創英角ｺﾞｼｯｸUB" panose="020B0900000000000000" pitchFamily="50" charset="-128"/>
              <a:ea typeface="HGP創英角ｺﾞｼｯｸUB" panose="020B0900000000000000" pitchFamily="50" charset="-128"/>
            </a:rPr>
            <a:t>四松 → </a:t>
          </a:r>
          <a:r>
            <a:rPr kumimoji="1" lang="en-US" altLang="en-US" sz="1100" kern="1200" dirty="0">
              <a:latin typeface="HGP創英角ｺﾞｼｯｸUB" panose="020B0900000000000000" pitchFamily="50" charset="-128"/>
              <a:ea typeface="HGP創英角ｺﾞｼｯｸUB" panose="020B0900000000000000" pitchFamily="50" charset="-128"/>
            </a:rPr>
            <a:t>120</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四桜 → </a:t>
          </a:r>
          <a:r>
            <a:rPr kumimoji="1" lang="en-US" altLang="en-US" sz="1100" kern="1200" dirty="0">
              <a:latin typeface="HGP創英角ｺﾞｼｯｸUB" panose="020B0900000000000000" pitchFamily="50" charset="-128"/>
              <a:ea typeface="HGP創英角ｺﾞｼｯｸUB" panose="020B0900000000000000" pitchFamily="50" charset="-128"/>
            </a:rPr>
            <a:t>240</a:t>
          </a:r>
          <a:r>
            <a:rPr kumimoji="1" lang="ja-JP" altLang="en-US" sz="1100" kern="1200" dirty="0">
              <a:latin typeface="HGP創英角ｺﾞｼｯｸUB" panose="020B0900000000000000" pitchFamily="50" charset="-128"/>
              <a:ea typeface="HGP創英角ｺﾞｼｯｸUB" panose="020B0900000000000000" pitchFamily="50" charset="-128"/>
            </a:rPr>
            <a:t>点</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八梅 → </a:t>
          </a:r>
          <a:r>
            <a:rPr kumimoji="1" lang="en-US" altLang="en-US" sz="1100" kern="1200" dirty="0">
              <a:latin typeface="HGP創英角ｺﾞｼｯｸUB" panose="020B0900000000000000" pitchFamily="50" charset="-128"/>
              <a:ea typeface="HGP創英角ｺﾞｼｯｸUB" panose="020B0900000000000000" pitchFamily="50" charset="-128"/>
            </a:rPr>
            <a:t>100</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八竹 → </a:t>
          </a:r>
          <a:r>
            <a:rPr kumimoji="1" lang="en-US" altLang="en-US" sz="1100" kern="1200" dirty="0">
              <a:latin typeface="HGP創英角ｺﾞｼｯｸUB" panose="020B0900000000000000" pitchFamily="50" charset="-128"/>
              <a:ea typeface="HGP創英角ｺﾞｼｯｸUB" panose="020B0900000000000000" pitchFamily="50" charset="-128"/>
            </a:rPr>
            <a:t>200</a:t>
          </a:r>
          <a:r>
            <a:rPr kumimoji="1" lang="ja-JP" altLang="en-US" sz="1100" kern="1200" dirty="0">
              <a:latin typeface="HGP創英角ｺﾞｼｯｸUB" panose="020B0900000000000000" pitchFamily="50" charset="-128"/>
              <a:ea typeface="HGP創英角ｺﾞｼｯｸUB" panose="020B0900000000000000" pitchFamily="50" charset="-128"/>
            </a:rPr>
            <a:t>点</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en-US" altLang="ja-JP" sz="1100" kern="1200" dirty="0">
              <a:latin typeface="HGP創英角ｺﾞｼｯｸUB" panose="020B0900000000000000" pitchFamily="50" charset="-128"/>
              <a:ea typeface="HGP創英角ｺﾞｼｯｸUB" panose="020B0900000000000000" pitchFamily="50" charset="-128"/>
            </a:rPr>
            <a:t>  </a:t>
          </a:r>
          <a:r>
            <a:rPr kumimoji="1" lang="ja-JP" altLang="en-US" sz="1100" kern="1200" dirty="0">
              <a:latin typeface="HGP創英角ｺﾞｼｯｸUB" panose="020B0900000000000000" pitchFamily="50" charset="-128"/>
              <a:ea typeface="HGP創英角ｺﾞｼｯｸUB" panose="020B0900000000000000" pitchFamily="50" charset="-128"/>
            </a:rPr>
            <a:t>八松 → </a:t>
          </a:r>
          <a:r>
            <a:rPr kumimoji="1" lang="en-US" altLang="en-US" sz="1100" kern="1200" dirty="0">
              <a:latin typeface="HGP創英角ｺﾞｼｯｸUB" panose="020B0900000000000000" pitchFamily="50" charset="-128"/>
              <a:ea typeface="HGP創英角ｺﾞｼｯｸUB" panose="020B0900000000000000" pitchFamily="50" charset="-128"/>
            </a:rPr>
            <a:t>400</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八桜 → </a:t>
          </a:r>
          <a:r>
            <a:rPr kumimoji="1" lang="en-US" altLang="en-US" sz="1100" kern="1200" dirty="0">
              <a:latin typeface="HGP創英角ｺﾞｼｯｸUB" panose="020B0900000000000000" pitchFamily="50" charset="-128"/>
              <a:ea typeface="HGP創英角ｺﾞｼｯｸUB" panose="020B0900000000000000" pitchFamily="50" charset="-128"/>
            </a:rPr>
            <a:t>800</a:t>
          </a:r>
          <a:r>
            <a:rPr kumimoji="1" lang="ja-JP" altLang="en-US" sz="1100" kern="1200" dirty="0">
              <a:latin typeface="HGP創英角ｺﾞｼｯｸUB" panose="020B0900000000000000" pitchFamily="50" charset="-128"/>
              <a:ea typeface="HGP創英角ｺﾞｼｯｸUB" panose="020B0900000000000000" pitchFamily="50" charset="-128"/>
            </a:rPr>
            <a:t>点</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四梅・四竹・四松・四桜は、それぞれを組み合わせた点数を加算。</a:t>
          </a:r>
        </a:p>
      </dsp:txBody>
      <dsp:txXfrm rot="-5400000">
        <a:off x="2255290" y="5748131"/>
        <a:ext cx="3957691" cy="955947"/>
      </dsp:txXfrm>
    </dsp:sp>
    <dsp:sp modelId="{5AE3EA51-DDEF-4AB0-88C6-E73F23700271}">
      <dsp:nvSpPr>
        <dsp:cNvPr id="0" name=""/>
        <dsp:cNvSpPr/>
      </dsp:nvSpPr>
      <dsp:spPr>
        <a:xfrm>
          <a:off x="0" y="556399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⑤得点表</a:t>
          </a:r>
        </a:p>
      </dsp:txBody>
      <dsp:txXfrm>
        <a:off x="64643" y="5628638"/>
        <a:ext cx="2126004" cy="1194933"/>
      </dsp:txXfrm>
    </dsp:sp>
    <dsp:sp modelId="{AAABB48B-DAD3-47F6-A975-F35307E78F06}">
      <dsp:nvSpPr>
        <dsp:cNvPr id="0" name=""/>
        <dsp:cNvSpPr/>
      </dsp:nvSpPr>
      <dsp:spPr>
        <a:xfrm rot="5400000">
          <a:off x="3730305" y="5611833"/>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複数ラウンド繰り返し、合計点数が最も高いプレイヤーが勝者。</a:t>
          </a:r>
        </a:p>
      </dsp:txBody>
      <dsp:txXfrm rot="-5400000">
        <a:off x="2255290" y="7138562"/>
        <a:ext cx="3957691" cy="955947"/>
      </dsp:txXfrm>
    </dsp:sp>
    <dsp:sp modelId="{4165A7CD-FAD3-42C7-A603-BE38C79D718C}">
      <dsp:nvSpPr>
        <dsp:cNvPr id="0" name=""/>
        <dsp:cNvSpPr/>
      </dsp:nvSpPr>
      <dsp:spPr>
        <a:xfrm>
          <a:off x="0" y="6954426"/>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a:t>
          </a:r>
        </a:p>
      </dsp:txBody>
      <dsp:txXfrm>
        <a:off x="64643" y="7019069"/>
        <a:ext cx="2126004" cy="119493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山札をよく切り、裏向きにしてバラバラに並べる。</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じゃんけんで勝った人から順番にカードを引く。</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カード点数：梅→</a:t>
          </a:r>
          <a:r>
            <a:rPr kumimoji="1" lang="en-US" altLang="ja-JP"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点。竹→</a:t>
          </a: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点。松→</a:t>
          </a:r>
          <a:r>
            <a:rPr kumimoji="1" lang="en-US" altLang="ja-JP"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点。桜→</a:t>
          </a:r>
          <a:r>
            <a:rPr kumimoji="1" lang="en-US" altLang="ja-JP"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合計が </a:t>
          </a:r>
          <a:r>
            <a:rPr kumimoji="1" lang="en-US" altLang="en-US" sz="1200" kern="1200" dirty="0">
              <a:latin typeface="HGP創英角ｺﾞｼｯｸUB" panose="020B0900000000000000" pitchFamily="50" charset="-128"/>
              <a:ea typeface="HGP創英角ｺﾞｼｯｸUB" panose="020B0900000000000000" pitchFamily="50" charset="-128"/>
            </a:rPr>
            <a:t>11</a:t>
          </a:r>
          <a:r>
            <a:rPr kumimoji="1" lang="ja-JP" altLang="en-US" sz="1200" kern="1200" dirty="0">
              <a:latin typeface="HGP創英角ｺﾞｼｯｸUB" panose="020B0900000000000000" pitchFamily="50" charset="-128"/>
              <a:ea typeface="HGP創英角ｺﾞｼｯｸUB" panose="020B0900000000000000" pitchFamily="50" charset="-128"/>
            </a:rPr>
            <a:t>点以上になるまでカードを引くことができる。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合計が </a:t>
          </a:r>
          <a:r>
            <a:rPr kumimoji="1" lang="en-US" altLang="en-US" sz="1200" kern="1200" dirty="0">
              <a:latin typeface="HGP創英角ｺﾞｼｯｸUB" panose="020B0900000000000000" pitchFamily="50" charset="-128"/>
              <a:ea typeface="HGP創英角ｺﾞｼｯｸUB" panose="020B0900000000000000" pitchFamily="50" charset="-128"/>
            </a:rPr>
            <a:t>10</a:t>
          </a:r>
          <a:r>
            <a:rPr kumimoji="1" lang="ja-JP" altLang="en-US" sz="1200" kern="1200" dirty="0">
              <a:latin typeface="HGP創英角ｺﾞｼｯｸUB" panose="020B0900000000000000" pitchFamily="50" charset="-128"/>
              <a:ea typeface="HGP創英角ｺﾞｼｯｸUB" panose="020B0900000000000000" pitchFamily="50" charset="-128"/>
            </a:rPr>
            <a:t>点以下の場合、そのカードは「持ち札」として獲得できる。</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②カードを引く</a:t>
          </a:r>
        </a:p>
      </dsp:txBody>
      <dsp:txXfrm>
        <a:off x="77670" y="1751948"/>
        <a:ext cx="2099950" cy="1435744"/>
      </dsp:txXfrm>
    </dsp:sp>
    <dsp:sp modelId="{54800D0F-60F7-4DF2-B25C-1353F25490DA}">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合計が</a:t>
          </a:r>
          <a:r>
            <a:rPr kumimoji="1" lang="en-US" altLang="en-US" sz="1200" kern="1200" dirty="0">
              <a:latin typeface="HGP創英角ｺﾞｼｯｸUB" panose="020B0900000000000000" pitchFamily="50" charset="-128"/>
              <a:ea typeface="HGP創英角ｺﾞｼｯｸUB" panose="020B0900000000000000" pitchFamily="50" charset="-128"/>
            </a:rPr>
            <a:t>11</a:t>
          </a:r>
          <a:r>
            <a:rPr kumimoji="1" lang="ja-JP" altLang="en-US" sz="1200" kern="1200" dirty="0">
              <a:latin typeface="HGP創英角ｺﾞｼｯｸUB" panose="020B0900000000000000" pitchFamily="50" charset="-128"/>
              <a:ea typeface="HGP創英角ｺﾞｼｯｸUB" panose="020B0900000000000000" pitchFamily="50" charset="-128"/>
            </a:rPr>
            <a:t>点を超えると「ドベ」となる。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ドベになった場合、それまでめくったカードはすべて捨て札となり、カードを引く権利は右隣の人へ移る。</a:t>
          </a:r>
        </a:p>
      </dsp:txBody>
      <dsp:txXfrm rot="-5400000">
        <a:off x="2255290" y="3566162"/>
        <a:ext cx="3947269" cy="1148595"/>
      </dsp:txXfrm>
    </dsp:sp>
    <dsp:sp modelId="{BCBE4B21-D868-4F8A-8DD9-F1676D63244C}">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③ドベ判定</a:t>
          </a:r>
        </a:p>
      </dsp:txBody>
      <dsp:txXfrm>
        <a:off x="77670" y="3422587"/>
        <a:ext cx="2099950" cy="1435744"/>
      </dsp:txXfrm>
    </dsp:sp>
    <dsp:sp modelId="{02B12F4E-A6B3-4D87-8CC6-701A3163D4C2}">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最後のカードがめくられた時点でゲーム終了。</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持ち札の枚数が最も多い人が勝者となる。</a:t>
          </a:r>
        </a:p>
      </dsp:txBody>
      <dsp:txXfrm rot="-5400000">
        <a:off x="2255290" y="5236801"/>
        <a:ext cx="3947269" cy="1148595"/>
      </dsp:txXfrm>
    </dsp:sp>
    <dsp:sp modelId="{C068A923-E998-4B09-9E0D-26B706A9A602}">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④ゲーム終了</a:t>
          </a:r>
        </a:p>
      </dsp:txBody>
      <dsp:txXfrm>
        <a:off x="77670" y="5093226"/>
        <a:ext cx="2099950" cy="1435744"/>
      </dsp:txXfrm>
    </dsp:sp>
    <dsp:sp modelId="{3B013F14-7FCF-44FA-A6BD-202303823ECF}">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持ち札の枚数が同じ場合：</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❶桜の枚数が多い方が勝ち。</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en-US" altLang="ja-JP"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❷桜が同じなら松の枚数が多い方が勝ち。</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en-US" altLang="ja-JP"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❸松も同じなら竹の枚数が多い方が勝ち。</a:t>
          </a:r>
        </a:p>
      </dsp:txBody>
      <dsp:txXfrm rot="-5400000">
        <a:off x="2255290" y="6907440"/>
        <a:ext cx="3947269" cy="1148595"/>
      </dsp:txXfrm>
    </dsp:sp>
    <dsp:sp modelId="{5AE3EA51-DDEF-4AB0-88C6-E73F23700271}">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⑤同点の場合の判定</a:t>
          </a:r>
        </a:p>
      </dsp:txBody>
      <dsp:txXfrm>
        <a:off x="77670" y="6763865"/>
        <a:ext cx="2099950" cy="143574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じゃんけんで勝った人から順番に山札からカードを引く。</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カード点数：梅→</a:t>
          </a:r>
          <a:r>
            <a:rPr kumimoji="1" lang="en-US" altLang="ja-JP" sz="1100" kern="1200" dirty="0">
              <a:latin typeface="HGP創英角ｺﾞｼｯｸUB" panose="020B0900000000000000" pitchFamily="50" charset="-128"/>
              <a:ea typeface="HGP創英角ｺﾞｼｯｸUB" panose="020B0900000000000000" pitchFamily="50" charset="-128"/>
            </a:rPr>
            <a:t>10</a:t>
          </a:r>
          <a:r>
            <a:rPr kumimoji="1" lang="ja-JP" altLang="en-US" sz="1100" kern="1200" dirty="0">
              <a:latin typeface="HGP創英角ｺﾞｼｯｸUB" panose="020B0900000000000000" pitchFamily="50" charset="-128"/>
              <a:ea typeface="HGP創英角ｺﾞｼｯｸUB" panose="020B0900000000000000" pitchFamily="50" charset="-128"/>
            </a:rPr>
            <a:t>点。桜→</a:t>
          </a:r>
          <a:r>
            <a:rPr kumimoji="1" lang="en-US" altLang="ja-JP" sz="1100" kern="1200" dirty="0">
              <a:latin typeface="HGP創英角ｺﾞｼｯｸUB" panose="020B0900000000000000" pitchFamily="50" charset="-128"/>
              <a:ea typeface="HGP創英角ｺﾞｼｯｸUB" panose="020B0900000000000000" pitchFamily="50" charset="-128"/>
            </a:rPr>
            <a:t>8</a:t>
          </a:r>
          <a:r>
            <a:rPr kumimoji="1" lang="ja-JP" altLang="en-US" sz="1100" kern="1200" dirty="0">
              <a:latin typeface="HGP創英角ｺﾞｼｯｸUB" panose="020B0900000000000000" pitchFamily="50" charset="-128"/>
              <a:ea typeface="HGP創英角ｺﾞｼｯｸUB" panose="020B0900000000000000" pitchFamily="50" charset="-128"/>
            </a:rPr>
            <a:t>点。竹→</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点。松→</a:t>
          </a:r>
          <a:r>
            <a:rPr kumimoji="1" lang="en-US" altLang="ja-JP" sz="1100" kern="1200" dirty="0">
              <a:latin typeface="HGP創英角ｺﾞｼｯｸUB" panose="020B0900000000000000" pitchFamily="50" charset="-128"/>
              <a:ea typeface="HGP創英角ｺﾞｼｯｸUB" panose="020B0900000000000000" pitchFamily="50" charset="-128"/>
            </a:rPr>
            <a:t>-4</a:t>
          </a:r>
          <a:r>
            <a:rPr kumimoji="1" lang="ja-JP" altLang="en-US" sz="1100" kern="1200" dirty="0">
              <a:latin typeface="HGP創英角ｺﾞｼｯｸUB" panose="020B0900000000000000" pitchFamily="50" charset="-128"/>
              <a:ea typeface="HGP創英角ｺﾞｼｯｸUB" panose="020B0900000000000000" pitchFamily="50" charset="-128"/>
            </a:rPr>
            <a:t>点</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竹または松が出るまでカードを引き続けることができる。</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途中で梅や桜を引いていても、竹や松を引いた時点で梅と桜は捨て札になり、松と竹だけが残る。</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②カードを引く</a:t>
          </a:r>
        </a:p>
      </dsp:txBody>
      <dsp:txXfrm>
        <a:off x="77670" y="1751948"/>
        <a:ext cx="2099950" cy="1435744"/>
      </dsp:txXfrm>
    </dsp:sp>
    <dsp:sp modelId="{54800D0F-60F7-4DF2-B25C-1353F25490DA}">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引くのをやめた場合、カードを引く権利は右隣の人に移る。</a:t>
          </a:r>
        </a:p>
      </dsp:txBody>
      <dsp:txXfrm rot="-5400000">
        <a:off x="2255290" y="3566162"/>
        <a:ext cx="3947269" cy="1148595"/>
      </dsp:txXfrm>
    </dsp:sp>
    <dsp:sp modelId="{BCBE4B21-D868-4F8A-8DD9-F1676D63244C}">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③権利の移動</a:t>
          </a:r>
        </a:p>
      </dsp:txBody>
      <dsp:txXfrm>
        <a:off x="77670" y="3422587"/>
        <a:ext cx="2099950" cy="1435744"/>
      </dsp:txXfrm>
    </dsp:sp>
    <dsp:sp modelId="{02B12F4E-A6B3-4D87-8CC6-701A3163D4C2}">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山札の最後のカードがめくられた時点でゲーム終了。</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各プレイヤーは持ち札の合計点数を計算する。</a:t>
          </a:r>
        </a:p>
      </dsp:txBody>
      <dsp:txXfrm rot="-5400000">
        <a:off x="2255290" y="5236801"/>
        <a:ext cx="3947269" cy="1148595"/>
      </dsp:txXfrm>
    </dsp:sp>
    <dsp:sp modelId="{C068A923-E998-4B09-9E0D-26B706A9A602}">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④ゲーム終了</a:t>
          </a:r>
        </a:p>
      </dsp:txBody>
      <dsp:txXfrm>
        <a:off x="77670" y="5093226"/>
        <a:ext cx="2099950" cy="1435744"/>
      </dsp:txXfrm>
    </dsp:sp>
    <dsp:sp modelId="{3B013F14-7FCF-44FA-A6BD-202303823ECF}">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合計点数が最も高いプレイヤーが勝者。</a:t>
          </a:r>
        </a:p>
      </dsp:txBody>
      <dsp:txXfrm rot="-5400000">
        <a:off x="2255290" y="6907440"/>
        <a:ext cx="3947269" cy="1148595"/>
      </dsp:txXfrm>
    </dsp:sp>
    <dsp:sp modelId="{5AE3EA51-DDEF-4AB0-88C6-E73F23700271}">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⑤勝敗</a:t>
          </a:r>
        </a:p>
      </dsp:txBody>
      <dsp:txXfrm>
        <a:off x="77670" y="6763865"/>
        <a:ext cx="2099950" cy="143574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松カード：</a:t>
          </a:r>
          <a:r>
            <a:rPr kumimoji="1" lang="en-US" altLang="en-US" sz="1200" kern="1200" dirty="0">
              <a:latin typeface="HGP創英角ｺﾞｼｯｸUB" panose="020B0900000000000000" pitchFamily="50" charset="-128"/>
              <a:ea typeface="HGP創英角ｺﾞｼｯｸUB" panose="020B0900000000000000" pitchFamily="50" charset="-128"/>
            </a:rPr>
            <a:t>12</a:t>
          </a:r>
          <a:r>
            <a:rPr kumimoji="1" lang="ja-JP" altLang="en-US" sz="1200" kern="1200" dirty="0">
              <a:latin typeface="HGP創英角ｺﾞｼｯｸUB" panose="020B0900000000000000" pitchFamily="50" charset="-128"/>
              <a:ea typeface="HGP創英角ｺﾞｼｯｸUB" panose="020B0900000000000000" pitchFamily="50" charset="-128"/>
            </a:rPr>
            <a:t>枚（ゲーム開始時に抜いておく）</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残りの桜・竹・梅カードをシャッフルし、各プレイヤーに均等に</a:t>
          </a:r>
          <a:r>
            <a:rPr kumimoji="1" lang="en-US" altLang="en-US" sz="1200" kern="1200" dirty="0">
              <a:latin typeface="HGP創英角ｺﾞｼｯｸUB" panose="020B0900000000000000" pitchFamily="50" charset="-128"/>
              <a:ea typeface="HGP創英角ｺﾞｼｯｸUB" panose="020B0900000000000000" pitchFamily="50" charset="-128"/>
            </a:rPr>
            <a:t>13</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①使用カード</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じゃんけんで勝った人からスタート。</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例えば梅を</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枚出した場合、次の人は梅を「</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枚以上多く」出さなければならない。</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出せない場合、または出さない場合は「パス」となり、出す権利が次の人へ移る。</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②カードを出す</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順番</a:t>
          </a:r>
        </a:p>
      </dsp:txBody>
      <dsp:txXfrm>
        <a:off x="77670" y="1751948"/>
        <a:ext cx="2099950" cy="1435744"/>
      </dsp:txXfrm>
    </dsp:sp>
    <dsp:sp modelId="{54800D0F-60F7-4DF2-B25C-1353F25490DA}">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例：梅を</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枚出した後、他の人が梅を</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枚以上出せなかった場合 → 梅</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枚を出した人の勝利。</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勝者は松カードを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枚獲得し、出したカードは捨て札にする。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敗者は出したカードを手札に戻す。</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竹や桜でも同様のルールが適用される。</a:t>
          </a:r>
        </a:p>
      </dsp:txBody>
      <dsp:txXfrm rot="-5400000">
        <a:off x="2255290" y="3566162"/>
        <a:ext cx="3947269" cy="1148595"/>
      </dsp:txXfrm>
    </dsp:sp>
    <dsp:sp modelId="{BCBE4B21-D868-4F8A-8DD9-F1676D63244C}">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③勝敗判定（ラウンドごと）</a:t>
          </a:r>
        </a:p>
      </dsp:txBody>
      <dsp:txXfrm>
        <a:off x="77670" y="3422587"/>
        <a:ext cx="2099950" cy="1435744"/>
      </dsp:txXfrm>
    </dsp:sp>
    <dsp:sp modelId="{02B12F4E-A6B3-4D87-8CC6-701A3163D4C2}">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松カードが残り</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枚になった時点で、松カードを最も多く持っている人が勝者。</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松カードの枚数が同数の場合は「サドンデス」へ。</a:t>
          </a:r>
        </a:p>
      </dsp:txBody>
      <dsp:txXfrm rot="-5400000">
        <a:off x="2255290" y="5236801"/>
        <a:ext cx="3947269" cy="1148595"/>
      </dsp:txXfrm>
    </dsp:sp>
    <dsp:sp modelId="{C068A923-E998-4B09-9E0D-26B706A9A602}">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④松カードの残りが</a:t>
          </a:r>
          <a:r>
            <a:rPr kumimoji="1" lang="en-US" altLang="en-US" sz="2000" kern="1200" dirty="0">
              <a:latin typeface="HGP創英角ｺﾞｼｯｸUB" panose="020B0900000000000000" pitchFamily="50" charset="-128"/>
              <a:ea typeface="HGP創英角ｺﾞｼｯｸUB" panose="020B0900000000000000" pitchFamily="50" charset="-128"/>
            </a:rPr>
            <a:t>1</a:t>
          </a:r>
          <a:r>
            <a:rPr kumimoji="1" lang="ja-JP" altLang="en-US" sz="2000" kern="1200" dirty="0">
              <a:latin typeface="HGP創英角ｺﾞｼｯｸUB" panose="020B0900000000000000" pitchFamily="50" charset="-128"/>
              <a:ea typeface="HGP創英角ｺﾞｼｯｸUB" panose="020B0900000000000000" pitchFamily="50" charset="-128"/>
            </a:rPr>
            <a:t>枚になった</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場合</a:t>
          </a:r>
        </a:p>
      </dsp:txBody>
      <dsp:txXfrm>
        <a:off x="77670" y="5093226"/>
        <a:ext cx="2099950" cy="1435744"/>
      </dsp:txXfrm>
    </dsp:sp>
    <dsp:sp modelId="{3B013F14-7FCF-44FA-A6BD-202303823ECF}">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松カードの枚数が同数の場合のみ実施。</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最後の松カードを獲得した人が勝者となる。</a:t>
          </a:r>
        </a:p>
      </dsp:txBody>
      <dsp:txXfrm rot="-5400000">
        <a:off x="2255290" y="6907440"/>
        <a:ext cx="3947269" cy="1148595"/>
      </dsp:txXfrm>
    </dsp:sp>
    <dsp:sp modelId="{5AE3EA51-DDEF-4AB0-88C6-E73F23700271}">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⑤サドンデス</a:t>
          </a:r>
        </a:p>
      </dsp:txBody>
      <dsp:txXfrm>
        <a:off x="77670" y="6763865"/>
        <a:ext cx="2099950" cy="143574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山札をシャッフルし、</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枚を引いて確認する。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内訳（例：梅</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0</a:t>
          </a:r>
          <a:r>
            <a:rPr kumimoji="1" lang="ja-JP" altLang="en-US" sz="1200" kern="1200" dirty="0">
              <a:latin typeface="HGP創英角ｺﾞｼｯｸUB" panose="020B0900000000000000" pitchFamily="50" charset="-128"/>
              <a:ea typeface="HGP創英角ｺﾞｼｯｸUB" panose="020B0900000000000000" pitchFamily="50" charset="-128"/>
            </a:rPr>
            <a:t>）をメモに残す。</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解答者にはカードの内容を見せない。</a:t>
          </a:r>
        </a:p>
      </dsp:txBody>
      <dsp:txXfrm rot="-5400000">
        <a:off x="2255290" y="224884"/>
        <a:ext cx="3947269" cy="1148595"/>
      </dsp:txXfrm>
    </dsp:sp>
    <dsp:sp modelId="{F3D1930C-37B3-4D19-8327-8CF4C835A624}">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①出題者の準備</a:t>
          </a:r>
        </a:p>
      </dsp:txBody>
      <dsp:txXfrm>
        <a:off x="77670" y="81309"/>
        <a:ext cx="2099950" cy="1435744"/>
      </dsp:txXfrm>
    </dsp:sp>
    <dsp:sp modelId="{5782DCCF-5EF5-4395-A3AB-68240AB03061}">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じゃんけんで勝った人からスタート。</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山札のカードを</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枚めくり、自分だけ確認できる。</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人がめくれるカードは最大</a:t>
          </a:r>
          <a:r>
            <a:rPr kumimoji="1" lang="en-US" altLang="en-US"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枚まで。</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その後「はい／いいえ」で答えられる質問を出題者に行い、内訳を推理する。</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推理が正解ならその時点でゲーム終了。</a:t>
          </a:r>
        </a:p>
      </dsp:txBody>
      <dsp:txXfrm rot="-5400000">
        <a:off x="2255290" y="1895523"/>
        <a:ext cx="3947269" cy="1148595"/>
      </dsp:txXfrm>
    </dsp:sp>
    <dsp:sp modelId="{CD022ACE-2BAA-4021-9339-545843A4D84A}">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②解答者の行動</a:t>
          </a:r>
        </a:p>
      </dsp:txBody>
      <dsp:txXfrm>
        <a:off x="77670" y="1751948"/>
        <a:ext cx="2099950" cy="1435744"/>
      </dsp:txXfrm>
    </dsp:sp>
    <dsp:sp modelId="{54800D0F-60F7-4DF2-B25C-1353F25490DA}">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推理が外れた場合、またはカードをめくった後は、行動権が右隣の人に移る。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次の人も同様にカードをめくるか、質問をして推理を行う。</a:t>
          </a:r>
        </a:p>
      </dsp:txBody>
      <dsp:txXfrm rot="-5400000">
        <a:off x="2255290" y="3566162"/>
        <a:ext cx="3947269" cy="1148595"/>
      </dsp:txXfrm>
    </dsp:sp>
    <dsp:sp modelId="{BCBE4B21-D868-4F8A-8DD9-F1676D63244C}">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③権利の移動</a:t>
          </a:r>
        </a:p>
      </dsp:txBody>
      <dsp:txXfrm>
        <a:off x="77670" y="3422587"/>
        <a:ext cx="2099950" cy="1435744"/>
      </dsp:txXfrm>
    </dsp:sp>
    <dsp:sp modelId="{02B12F4E-A6B3-4D87-8CC6-701A3163D4C2}">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内訳を正しく当てた人が勝者。</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正解が出るまでゲームは続く。</a:t>
          </a:r>
        </a:p>
      </dsp:txBody>
      <dsp:txXfrm rot="-5400000">
        <a:off x="2255290" y="5236801"/>
        <a:ext cx="3947269" cy="1148595"/>
      </dsp:txXfrm>
    </dsp:sp>
    <dsp:sp modelId="{C068A923-E998-4B09-9E0D-26B706A9A602}">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④勝敗</a:t>
          </a:r>
        </a:p>
      </dsp:txBody>
      <dsp:txXfrm>
        <a:off x="77670" y="5093226"/>
        <a:ext cx="2099950" cy="1435744"/>
      </dsp:txXfrm>
    </dsp:sp>
    <dsp:sp modelId="{3B013F14-7FCF-44FA-A6BD-202303823ECF}">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松カードの枚数が同数の場合のみ実施。</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最後の松カードを獲得した人が勝者となる。</a:t>
          </a:r>
        </a:p>
      </dsp:txBody>
      <dsp:txXfrm rot="-5400000">
        <a:off x="2255290" y="6907440"/>
        <a:ext cx="3947269" cy="1148595"/>
      </dsp:txXfrm>
    </dsp:sp>
    <dsp:sp modelId="{5AE3EA51-DDEF-4AB0-88C6-E73F23700271}">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⑤サドンデス</a:t>
          </a:r>
        </a:p>
      </dsp:txBody>
      <dsp:txXfrm>
        <a:off x="77670" y="6763865"/>
        <a:ext cx="2099950" cy="143574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06321" y="-1436905"/>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桜・松・竹・梅の計</a:t>
          </a:r>
          <a:r>
            <a:rPr kumimoji="1" lang="en-US" altLang="en-US" sz="1200" kern="1200" dirty="0">
              <a:latin typeface="HGP創英角ｺﾞｼｯｸUB" panose="020B0900000000000000" pitchFamily="50" charset="-128"/>
              <a:ea typeface="HGP創英角ｺﾞｼｯｸUB" panose="020B0900000000000000" pitchFamily="50" charset="-128"/>
            </a:rPr>
            <a:t>64</a:t>
          </a:r>
          <a:r>
            <a:rPr kumimoji="1" lang="ja-JP" altLang="en-US" sz="1200" kern="1200" dirty="0">
              <a:latin typeface="HGP創英角ｺﾞｼｯｸUB" panose="020B0900000000000000" pitchFamily="50" charset="-128"/>
              <a:ea typeface="HGP創英角ｺﾞｼｯｸUB" panose="020B0900000000000000" pitchFamily="50" charset="-128"/>
            </a:rPr>
            <a:t>枚を使用。</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ゲーム開始時に竹カードを</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枚抜き、比率を均等に調整。</a:t>
          </a:r>
        </a:p>
      </dsp:txBody>
      <dsp:txXfrm rot="-5400000">
        <a:off x="2255290" y="158419"/>
        <a:ext cx="3965112" cy="818756"/>
      </dsp:txXfrm>
    </dsp:sp>
    <dsp:sp modelId="{F3D1930C-37B3-4D19-8327-8CF4C835A624}">
      <dsp:nvSpPr>
        <dsp:cNvPr id="0" name=""/>
        <dsp:cNvSpPr/>
      </dsp:nvSpPr>
      <dsp:spPr>
        <a:xfrm>
          <a:off x="0" y="707"/>
          <a:ext cx="2255290" cy="113417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①使用カード</a:t>
          </a:r>
        </a:p>
      </dsp:txBody>
      <dsp:txXfrm>
        <a:off x="55366" y="56073"/>
        <a:ext cx="2144558" cy="1023446"/>
      </dsp:txXfrm>
    </dsp:sp>
    <dsp:sp modelId="{5782DCCF-5EF5-4395-A3AB-68240AB03061}">
      <dsp:nvSpPr>
        <dsp:cNvPr id="0" name=""/>
        <dsp:cNvSpPr/>
      </dsp:nvSpPr>
      <dsp:spPr>
        <a:xfrm rot="5400000">
          <a:off x="3806321" y="-246018"/>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endParaRPr kumimoji="1" lang="ja-JP" altLang="en-US" sz="1100" kern="1200" dirty="0">
            <a:latin typeface="HGP創英角ｺﾞｼｯｸUB" panose="020B0900000000000000" pitchFamily="50" charset="-128"/>
            <a:ea typeface="HGP創英角ｺﾞｼｯｸUB" panose="020B0900000000000000" pitchFamily="50" charset="-128"/>
          </a:endParaRP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山札をよく切る。</a:t>
          </a:r>
        </a:p>
      </dsp:txBody>
      <dsp:txXfrm rot="-5400000">
        <a:off x="2255290" y="1349306"/>
        <a:ext cx="3965112" cy="818756"/>
      </dsp:txXfrm>
    </dsp:sp>
    <dsp:sp modelId="{CD022ACE-2BAA-4021-9339-545843A4D84A}">
      <dsp:nvSpPr>
        <dsp:cNvPr id="0" name=""/>
        <dsp:cNvSpPr/>
      </dsp:nvSpPr>
      <dsp:spPr>
        <a:xfrm>
          <a:off x="0" y="1191595"/>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55366" y="1246961"/>
        <a:ext cx="2144558" cy="1023446"/>
      </dsp:txXfrm>
    </dsp:sp>
    <dsp:sp modelId="{54800D0F-60F7-4DF2-B25C-1353F25490DA}">
      <dsp:nvSpPr>
        <dsp:cNvPr id="0" name=""/>
        <dsp:cNvSpPr/>
      </dsp:nvSpPr>
      <dsp:spPr>
        <a:xfrm rot="5400000">
          <a:off x="3806321" y="944869"/>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各プレイヤーは自由な枚数のコインを賭ける</a:t>
          </a:r>
        </a:p>
      </dsp:txBody>
      <dsp:txXfrm rot="-5400000">
        <a:off x="2255290" y="2540194"/>
        <a:ext cx="3965112" cy="818756"/>
      </dsp:txXfrm>
    </dsp:sp>
    <dsp:sp modelId="{BCBE4B21-D868-4F8A-8DD9-F1676D63244C}">
      <dsp:nvSpPr>
        <dsp:cNvPr id="0" name=""/>
        <dsp:cNvSpPr/>
      </dsp:nvSpPr>
      <dsp:spPr>
        <a:xfrm>
          <a:off x="0" y="2382482"/>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③コインを賭ける</a:t>
          </a:r>
        </a:p>
      </dsp:txBody>
      <dsp:txXfrm>
        <a:off x="55366" y="2437848"/>
        <a:ext cx="2144558" cy="1023446"/>
      </dsp:txXfrm>
    </dsp:sp>
    <dsp:sp modelId="{02B12F4E-A6B3-4D87-8CC6-701A3163D4C2}">
      <dsp:nvSpPr>
        <dsp:cNvPr id="0" name=""/>
        <dsp:cNvSpPr/>
      </dsp:nvSpPr>
      <dsp:spPr>
        <a:xfrm rot="5400000">
          <a:off x="3806321" y="2135757"/>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判定</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ja-JP" sz="1200" kern="1200" dirty="0">
              <a:latin typeface="HGP創英角ｺﾞｼｯｸUB" panose="020B0900000000000000" pitchFamily="50" charset="-128"/>
              <a:ea typeface="HGP創英角ｺﾞｼｯｸUB" panose="020B0900000000000000" pitchFamily="50" charset="-128"/>
            </a:rPr>
            <a:t>枚が同じカード → 倍率に応じてコイン</a:t>
          </a:r>
          <a:r>
            <a:rPr kumimoji="1" lang="ja-JP" altLang="en-US" sz="1200" kern="1200" dirty="0">
              <a:latin typeface="HGP創英角ｺﾞｼｯｸUB" panose="020B0900000000000000" pitchFamily="50" charset="-128"/>
              <a:ea typeface="HGP創英角ｺﾞｼｯｸUB" panose="020B0900000000000000" pitchFamily="50" charset="-128"/>
            </a:rPr>
            <a:t>獲得</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ja-JP" sz="1200" kern="1200" dirty="0">
              <a:latin typeface="HGP創英角ｺﾞｼｯｸUB" panose="020B0900000000000000" pitchFamily="50" charset="-128"/>
              <a:ea typeface="HGP創英角ｺﾞｼｯｸUB" panose="020B0900000000000000" pitchFamily="50" charset="-128"/>
            </a:rPr>
            <a:t>バラバラ → 賭けコインを失う</a:t>
          </a:r>
          <a:endParaRPr kumimoji="1" lang="ja-JP" altLang="en-US" sz="1200" kern="1200" dirty="0">
            <a:latin typeface="HGP創英角ｺﾞｼｯｸUB" panose="020B0900000000000000" pitchFamily="50" charset="-128"/>
            <a:ea typeface="HGP創英角ｺﾞｼｯｸUB" panose="020B0900000000000000" pitchFamily="50" charset="-128"/>
          </a:endParaRPr>
        </a:p>
      </dsp:txBody>
      <dsp:txXfrm rot="-5400000">
        <a:off x="2255290" y="3731082"/>
        <a:ext cx="3965112" cy="818756"/>
      </dsp:txXfrm>
    </dsp:sp>
    <dsp:sp modelId="{C068A923-E998-4B09-9E0D-26B706A9A602}">
      <dsp:nvSpPr>
        <dsp:cNvPr id="0" name=""/>
        <dsp:cNvSpPr/>
      </dsp:nvSpPr>
      <dsp:spPr>
        <a:xfrm>
          <a:off x="0" y="3573370"/>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④カードを配る</a:t>
          </a:r>
        </a:p>
      </dsp:txBody>
      <dsp:txXfrm>
        <a:off x="55366" y="3628736"/>
        <a:ext cx="2144558" cy="1023446"/>
      </dsp:txXfrm>
    </dsp:sp>
    <dsp:sp modelId="{3B013F14-7FCF-44FA-A6BD-202303823ECF}">
      <dsp:nvSpPr>
        <dsp:cNvPr id="0" name=""/>
        <dsp:cNvSpPr/>
      </dsp:nvSpPr>
      <dsp:spPr>
        <a:xfrm rot="5400000">
          <a:off x="3806321" y="3326644"/>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枚揃ったプレイヤーは「</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揃」に挑戦できる。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山札から</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枚追加し、同じカードなら倍率がさらに</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乗される。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違うカードが出た場合 → </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揃で得たコインも失う。</a:t>
          </a:r>
        </a:p>
      </dsp:txBody>
      <dsp:txXfrm rot="-5400000">
        <a:off x="2255290" y="4921969"/>
        <a:ext cx="3965112" cy="818756"/>
      </dsp:txXfrm>
    </dsp:sp>
    <dsp:sp modelId="{5AE3EA51-DDEF-4AB0-88C6-E73F23700271}">
      <dsp:nvSpPr>
        <dsp:cNvPr id="0" name=""/>
        <dsp:cNvSpPr/>
      </dsp:nvSpPr>
      <dsp:spPr>
        <a:xfrm>
          <a:off x="0" y="4764258"/>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a:t>
          </a:r>
          <a:r>
            <a:rPr kumimoji="1" lang="en-US" altLang="en-US" sz="2000" kern="1200" dirty="0">
              <a:latin typeface="HGP創英角ｺﾞｼｯｸUB" panose="020B0900000000000000" pitchFamily="50" charset="-128"/>
              <a:ea typeface="HGP創英角ｺﾞｼｯｸUB" panose="020B0900000000000000" pitchFamily="50" charset="-128"/>
            </a:rPr>
            <a:t>3</a:t>
          </a:r>
          <a:r>
            <a:rPr kumimoji="1" lang="ja-JP" altLang="en-US" sz="2000" kern="1200" dirty="0">
              <a:latin typeface="HGP創英角ｺﾞｼｯｸUB" panose="020B0900000000000000" pitchFamily="50" charset="-128"/>
              <a:ea typeface="HGP創英角ｺﾞｼｯｸUB" panose="020B0900000000000000" pitchFamily="50" charset="-128"/>
            </a:rPr>
            <a:t>揃への挑戦</a:t>
          </a:r>
        </a:p>
      </dsp:txBody>
      <dsp:txXfrm>
        <a:off x="55366" y="4819624"/>
        <a:ext cx="2144558" cy="1023446"/>
      </dsp:txXfrm>
    </dsp:sp>
    <dsp:sp modelId="{B15640BE-9F9E-454D-92B6-B126F1E8CA5C}">
      <dsp:nvSpPr>
        <dsp:cNvPr id="0" name=""/>
        <dsp:cNvSpPr/>
      </dsp:nvSpPr>
      <dsp:spPr>
        <a:xfrm rot="5400000">
          <a:off x="3806321" y="4517532"/>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揃</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en-US" altLang="ja-JP"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揃</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ja-JP"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ja-JP" sz="1200" kern="1200" dirty="0">
              <a:latin typeface="HGP創英角ｺﾞｼｯｸUB" panose="020B0900000000000000" pitchFamily="50" charset="-128"/>
              <a:ea typeface="HGP創英角ｺﾞｼｯｸUB" panose="020B0900000000000000" pitchFamily="50" charset="-128"/>
            </a:rPr>
            <a:t>9</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ja-JP" sz="1200" kern="1200" dirty="0">
              <a:latin typeface="HGP創英角ｺﾞｼｯｸUB" panose="020B0900000000000000" pitchFamily="50" charset="-128"/>
              <a:ea typeface="HGP創英角ｺﾞｼｯｸUB" panose="020B0900000000000000" pitchFamily="50" charset="-128"/>
            </a:rPr>
            <a:t>16</a:t>
          </a:r>
          <a:r>
            <a:rPr kumimoji="1" lang="ja-JP" altLang="en-US" sz="1200" kern="1200" dirty="0">
              <a:latin typeface="HGP創英角ｺﾞｼｯｸUB" panose="020B0900000000000000" pitchFamily="50" charset="-128"/>
              <a:ea typeface="HGP創英角ｺﾞｼｯｸUB" panose="020B0900000000000000" pitchFamily="50" charset="-128"/>
            </a:rPr>
            <a:t>倍</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ja-JP" sz="1200" kern="1200" dirty="0">
              <a:latin typeface="HGP創英角ｺﾞｼｯｸUB" panose="020B0900000000000000" pitchFamily="50" charset="-128"/>
              <a:ea typeface="HGP創英角ｺﾞｼｯｸUB" panose="020B0900000000000000" pitchFamily="50" charset="-128"/>
            </a:rPr>
            <a:t>36</a:t>
          </a:r>
          <a:r>
            <a:rPr kumimoji="1" lang="ja-JP" altLang="en-US" sz="1200" kern="1200" dirty="0">
              <a:latin typeface="HGP創英角ｺﾞｼｯｸUB" panose="020B0900000000000000" pitchFamily="50" charset="-128"/>
              <a:ea typeface="HGP創英角ｺﾞｼｯｸUB" panose="020B0900000000000000" pitchFamily="50" charset="-128"/>
            </a:rPr>
            <a:t>倍）</a:t>
          </a:r>
        </a:p>
      </dsp:txBody>
      <dsp:txXfrm rot="-5400000">
        <a:off x="2255290" y="6112857"/>
        <a:ext cx="3965112" cy="818756"/>
      </dsp:txXfrm>
    </dsp:sp>
    <dsp:sp modelId="{39AC400D-15D3-45C5-88B8-A4A69549793E}">
      <dsp:nvSpPr>
        <dsp:cNvPr id="0" name=""/>
        <dsp:cNvSpPr/>
      </dsp:nvSpPr>
      <dsp:spPr>
        <a:xfrm>
          <a:off x="0" y="5955145"/>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⑥倍率表</a:t>
          </a:r>
        </a:p>
      </dsp:txBody>
      <dsp:txXfrm>
        <a:off x="55366" y="6010511"/>
        <a:ext cx="2144558" cy="1023446"/>
      </dsp:txXfrm>
    </dsp:sp>
    <dsp:sp modelId="{BC6EE755-A2BC-479E-A58B-76F113444371}">
      <dsp:nvSpPr>
        <dsp:cNvPr id="0" name=""/>
        <dsp:cNvSpPr/>
      </dsp:nvSpPr>
      <dsp:spPr>
        <a:xfrm rot="5400000">
          <a:off x="3806321" y="5708420"/>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ラウンド終了後、コインが増える人も減る人も出る。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303745"/>
        <a:ext cx="3965112" cy="818756"/>
      </dsp:txXfrm>
    </dsp:sp>
    <dsp:sp modelId="{63056303-33D8-4C88-A8D2-C4F7A22153D4}">
      <dsp:nvSpPr>
        <dsp:cNvPr id="0" name=""/>
        <dsp:cNvSpPr/>
      </dsp:nvSpPr>
      <dsp:spPr>
        <a:xfrm>
          <a:off x="0" y="7146033"/>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⑦勝敗</a:t>
          </a:r>
        </a:p>
      </dsp:txBody>
      <dsp:txXfrm>
        <a:off x="55366" y="7201399"/>
        <a:ext cx="2144558" cy="102344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730305" y="-1340318"/>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桜・松・竹・梅の計</a:t>
          </a:r>
          <a:r>
            <a:rPr kumimoji="1" lang="en-US" altLang="en-US" sz="1200" kern="1200" dirty="0">
              <a:latin typeface="HGP創英角ｺﾞｼｯｸUB" panose="020B0900000000000000" pitchFamily="50" charset="-128"/>
              <a:ea typeface="HGP創英角ｺﾞｼｯｸUB" panose="020B0900000000000000" pitchFamily="50" charset="-128"/>
            </a:rPr>
            <a:t>64</a:t>
          </a:r>
          <a:r>
            <a:rPr kumimoji="1" lang="ja-JP" altLang="en-US" sz="1200" kern="1200" dirty="0">
              <a:latin typeface="HGP創英角ｺﾞｼｯｸUB" panose="020B0900000000000000" pitchFamily="50" charset="-128"/>
              <a:ea typeface="HGP創英角ｺﾞｼｯｸUB" panose="020B0900000000000000" pitchFamily="50" charset="-128"/>
            </a:rPr>
            <a:t>枚を使用。</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ゲーム開始時に桜カード</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枚を抜き、札場に置いておく</a:t>
          </a:r>
        </a:p>
      </dsp:txBody>
      <dsp:txXfrm rot="-5400000">
        <a:off x="2255290" y="186411"/>
        <a:ext cx="3957691" cy="955947"/>
      </dsp:txXfrm>
    </dsp:sp>
    <dsp:sp modelId="{F3D1930C-37B3-4D19-8327-8CF4C835A624}">
      <dsp:nvSpPr>
        <dsp:cNvPr id="0" name=""/>
        <dsp:cNvSpPr/>
      </dsp:nvSpPr>
      <dsp:spPr>
        <a:xfrm>
          <a:off x="0" y="2274"/>
          <a:ext cx="2255290" cy="1324219"/>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①使用カード</a:t>
          </a:r>
        </a:p>
      </dsp:txBody>
      <dsp:txXfrm>
        <a:off x="64643" y="66917"/>
        <a:ext cx="2126004" cy="1194933"/>
      </dsp:txXfrm>
    </dsp:sp>
    <dsp:sp modelId="{5782DCCF-5EF5-4395-A3AB-68240AB03061}">
      <dsp:nvSpPr>
        <dsp:cNvPr id="0" name=""/>
        <dsp:cNvSpPr/>
      </dsp:nvSpPr>
      <dsp:spPr>
        <a:xfrm rot="5400000">
          <a:off x="3730305" y="50111"/>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endParaRPr kumimoji="1" lang="ja-JP" altLang="en-US" sz="1100" kern="1200" dirty="0">
            <a:latin typeface="HGP創英角ｺﾞｼｯｸUB" panose="020B0900000000000000" pitchFamily="50" charset="-128"/>
            <a:ea typeface="HGP創英角ｺﾞｼｯｸUB" panose="020B0900000000000000" pitchFamily="50" charset="-128"/>
          </a:endParaRP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残りのカードをよく切り、山札を作る。</a:t>
          </a:r>
        </a:p>
      </dsp:txBody>
      <dsp:txXfrm rot="-5400000">
        <a:off x="2255290" y="1576840"/>
        <a:ext cx="3957691" cy="955947"/>
      </dsp:txXfrm>
    </dsp:sp>
    <dsp:sp modelId="{CD022ACE-2BAA-4021-9339-545843A4D84A}">
      <dsp:nvSpPr>
        <dsp:cNvPr id="0" name=""/>
        <dsp:cNvSpPr/>
      </dsp:nvSpPr>
      <dsp:spPr>
        <a:xfrm>
          <a:off x="0" y="1392704"/>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64643" y="1457347"/>
        <a:ext cx="2126004" cy="1194933"/>
      </dsp:txXfrm>
    </dsp:sp>
    <dsp:sp modelId="{54800D0F-60F7-4DF2-B25C-1353F25490DA}">
      <dsp:nvSpPr>
        <dsp:cNvPr id="0" name=""/>
        <dsp:cNvSpPr/>
      </dsp:nvSpPr>
      <dsp:spPr>
        <a:xfrm rot="5400000">
          <a:off x="3730305" y="144054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じゃんけんで勝った人から順番にカードを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枚引く。</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手札は最大</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枚まで。</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枚以上引く場合は、手札を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枚捨ててから山札を引く。</a:t>
          </a:r>
        </a:p>
      </dsp:txBody>
      <dsp:txXfrm rot="-5400000">
        <a:off x="2255290" y="2967271"/>
        <a:ext cx="3957691" cy="955947"/>
      </dsp:txXfrm>
    </dsp:sp>
    <dsp:sp modelId="{BCBE4B21-D868-4F8A-8DD9-F1676D63244C}">
      <dsp:nvSpPr>
        <dsp:cNvPr id="0" name=""/>
        <dsp:cNvSpPr/>
      </dsp:nvSpPr>
      <dsp:spPr>
        <a:xfrm>
          <a:off x="0" y="278313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③カードを引く</a:t>
          </a:r>
        </a:p>
      </dsp:txBody>
      <dsp:txXfrm>
        <a:off x="64643" y="2847778"/>
        <a:ext cx="2126004" cy="1194933"/>
      </dsp:txXfrm>
    </dsp:sp>
    <dsp:sp modelId="{02B12F4E-A6B3-4D87-8CC6-701A3163D4C2}">
      <dsp:nvSpPr>
        <dsp:cNvPr id="0" name=""/>
        <dsp:cNvSpPr/>
      </dsp:nvSpPr>
      <dsp:spPr>
        <a:xfrm rot="5400000">
          <a:off x="3730305" y="283097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カードを引く代わりに、手札と札場の桜カードを交換できる。</a:t>
          </a:r>
        </a:p>
        <a:p>
          <a:pPr marL="57150" lvl="1" indent="-57150" algn="l" defTabSz="488950">
            <a:lnSpc>
              <a:spcPct val="90000"/>
            </a:lnSpc>
            <a:spcBef>
              <a:spcPct val="0"/>
            </a:spcBef>
            <a:spcAft>
              <a:spcPct val="15000"/>
            </a:spcAft>
            <a:buChar char="•"/>
          </a:pPr>
          <a:r>
            <a:rPr kumimoji="1" lang="ja-JP" altLang="ja-JP" sz="1100" kern="1200" dirty="0">
              <a:latin typeface="HGP創英角ｺﾞｼｯｸUB" panose="020B0900000000000000" pitchFamily="50" charset="-128"/>
              <a:ea typeface="HGP創英角ｺﾞｼｯｸUB" panose="020B0900000000000000" pitchFamily="50" charset="-128"/>
            </a:rPr>
            <a:t>カード価値</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梅→</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竹→</a:t>
          </a:r>
          <a:r>
            <a:rPr kumimoji="1" lang="en-US" altLang="ja-JP"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松→</a:t>
          </a:r>
          <a:r>
            <a:rPr kumimoji="1" lang="en-US" altLang="ja-JP" sz="1100" kern="1200" dirty="0">
              <a:latin typeface="HGP創英角ｺﾞｼｯｸUB" panose="020B0900000000000000" pitchFamily="50" charset="-128"/>
              <a:ea typeface="HGP創英角ｺﾞｼｯｸUB" panose="020B0900000000000000" pitchFamily="50" charset="-128"/>
            </a:rPr>
            <a:t>4</a:t>
          </a:r>
          <a:r>
            <a:rPr kumimoji="1" lang="ja-JP" altLang="en-US" sz="1100" kern="1200" dirty="0">
              <a:latin typeface="HGP創英角ｺﾞｼｯｸUB" panose="020B0900000000000000" pitchFamily="50" charset="-128"/>
              <a:ea typeface="HGP創英角ｺﾞｼｯｸUB" panose="020B0900000000000000" pitchFamily="50" charset="-128"/>
            </a:rPr>
            <a:t>点</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桜→</a:t>
          </a:r>
          <a:r>
            <a:rPr kumimoji="1" lang="en-US" altLang="ja-JP" sz="1100" kern="1200" dirty="0">
              <a:latin typeface="HGP創英角ｺﾞｼｯｸUB" panose="020B0900000000000000" pitchFamily="50" charset="-128"/>
              <a:ea typeface="HGP創英角ｺﾞｼｯｸUB" panose="020B0900000000000000" pitchFamily="50" charset="-128"/>
            </a:rPr>
            <a:t>6</a:t>
          </a:r>
          <a:r>
            <a:rPr kumimoji="1" lang="ja-JP" altLang="en-US" sz="1100" kern="1200" dirty="0">
              <a:latin typeface="HGP創英角ｺﾞｼｯｸUB" panose="020B0900000000000000" pitchFamily="50" charset="-128"/>
              <a:ea typeface="HGP創英角ｺﾞｼｯｸUB" panose="020B0900000000000000" pitchFamily="50" charset="-128"/>
            </a:rPr>
            <a:t>点）</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交換例（梅</a:t>
          </a:r>
          <a:r>
            <a:rPr kumimoji="1" lang="en-US" altLang="ja-JP"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枚→桜</a:t>
          </a:r>
          <a:r>
            <a:rPr kumimoji="1" lang="en-US" altLang="ja-JP"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梅</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枚→松</a:t>
          </a:r>
          <a:r>
            <a:rPr kumimoji="1" lang="en-US" altLang="ja-JP"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竹</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枚→桜</a:t>
          </a:r>
          <a:r>
            <a:rPr kumimoji="1" lang="en-US" altLang="ja-JP"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en-US" sz="1100" kern="1200" dirty="0">
              <a:latin typeface="HGP創英角ｺﾞｼｯｸUB" panose="020B0900000000000000" pitchFamily="50" charset="-128"/>
              <a:ea typeface="HGP創英角ｺﾞｼｯｸUB" panose="020B0900000000000000" pitchFamily="50" charset="-128"/>
            </a:rPr>
            <a:t>松</a:t>
          </a:r>
          <a:r>
            <a:rPr kumimoji="1" lang="en-US" altLang="ja-JP"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枚→桜</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枚）</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両替は「同じ枚数同士」でしか成立しない。</a:t>
          </a:r>
        </a:p>
      </dsp:txBody>
      <dsp:txXfrm rot="-5400000">
        <a:off x="2255290" y="4357701"/>
        <a:ext cx="3957691" cy="955947"/>
      </dsp:txXfrm>
    </dsp:sp>
    <dsp:sp modelId="{C068A923-E998-4B09-9E0D-26B706A9A602}">
      <dsp:nvSpPr>
        <dsp:cNvPr id="0" name=""/>
        <dsp:cNvSpPr/>
      </dsp:nvSpPr>
      <dsp:spPr>
        <a:xfrm>
          <a:off x="0" y="4173565"/>
          <a:ext cx="2255290" cy="1324219"/>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a:t>
          </a:r>
          <a:r>
            <a:rPr kumimoji="1" lang="zh-TW" altLang="en-US" sz="2000" kern="1200" dirty="0">
              <a:latin typeface="HGP創英角ｺﾞｼｯｸUB" panose="020B0900000000000000" pitchFamily="50" charset="-128"/>
              <a:ea typeface="HGP創英角ｺﾞｼｯｸUB" panose="020B0900000000000000" pitchFamily="50" charset="-128"/>
            </a:rPr>
            <a:t>両替（交換）</a:t>
          </a:r>
          <a:endParaRPr kumimoji="1" lang="ja-JP" altLang="en-US" sz="2000" kern="1200" dirty="0">
            <a:latin typeface="HGP創英角ｺﾞｼｯｸUB" panose="020B0900000000000000" pitchFamily="50" charset="-128"/>
            <a:ea typeface="HGP創英角ｺﾞｼｯｸUB" panose="020B0900000000000000" pitchFamily="50" charset="-128"/>
          </a:endParaRPr>
        </a:p>
      </dsp:txBody>
      <dsp:txXfrm>
        <a:off x="64643" y="4238208"/>
        <a:ext cx="2126004" cy="1194933"/>
      </dsp:txXfrm>
    </dsp:sp>
    <dsp:sp modelId="{3B013F14-7FCF-44FA-A6BD-202303823ECF}">
      <dsp:nvSpPr>
        <dsp:cNvPr id="0" name=""/>
        <dsp:cNvSpPr/>
      </dsp:nvSpPr>
      <dsp:spPr>
        <a:xfrm rot="5400000">
          <a:off x="3730305" y="422140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山札がなくなる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札場の桜カードがなくなる→ いずれかでゲーム終了。</a:t>
          </a:r>
        </a:p>
      </dsp:txBody>
      <dsp:txXfrm rot="-5400000">
        <a:off x="2255290" y="5748131"/>
        <a:ext cx="3957691" cy="955947"/>
      </dsp:txXfrm>
    </dsp:sp>
    <dsp:sp modelId="{5AE3EA51-DDEF-4AB0-88C6-E73F23700271}">
      <dsp:nvSpPr>
        <dsp:cNvPr id="0" name=""/>
        <dsp:cNvSpPr/>
      </dsp:nvSpPr>
      <dsp:spPr>
        <a:xfrm>
          <a:off x="0" y="556399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⑤ゲーム終了条件</a:t>
          </a:r>
        </a:p>
      </dsp:txBody>
      <dsp:txXfrm>
        <a:off x="64643" y="5628638"/>
        <a:ext cx="2126004" cy="1194933"/>
      </dsp:txXfrm>
    </dsp:sp>
    <dsp:sp modelId="{B15640BE-9F9E-454D-92B6-B126F1E8CA5C}">
      <dsp:nvSpPr>
        <dsp:cNvPr id="0" name=""/>
        <dsp:cNvSpPr/>
      </dsp:nvSpPr>
      <dsp:spPr>
        <a:xfrm rot="5400000">
          <a:off x="3730305" y="5611833"/>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手札の桜カード枚数が最も多い人が勝者。</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桜枚数が同じ場合</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en-US" sz="1200" kern="1200" dirty="0">
              <a:latin typeface="HGP創英角ｺﾞｼｯｸUB" panose="020B0900000000000000" pitchFamily="50" charset="-128"/>
              <a:ea typeface="HGP創英角ｺﾞｼｯｸUB" panose="020B0900000000000000" pitchFamily="50" charset="-128"/>
            </a:rPr>
            <a:t>❶松の枚数が多い人が勝ち</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en-US" sz="1200" kern="1200" dirty="0">
              <a:latin typeface="HGP創英角ｺﾞｼｯｸUB" panose="020B0900000000000000" pitchFamily="50" charset="-128"/>
              <a:ea typeface="HGP創英角ｺﾞｼｯｸUB" panose="020B0900000000000000" pitchFamily="50" charset="-128"/>
            </a:rPr>
            <a:t>❷松も同じなら竹の枚数が多い人が勝ち</a:t>
          </a:r>
          <a:br>
            <a:rPr kumimoji="1" lang="en-US" altLang="ja-JP" sz="1200" kern="1200" dirty="0">
              <a:latin typeface="HGP創英角ｺﾞｼｯｸUB" panose="020B0900000000000000" pitchFamily="50" charset="-128"/>
              <a:ea typeface="HGP創英角ｺﾞｼｯｸUB" panose="020B0900000000000000" pitchFamily="50" charset="-128"/>
            </a:rPr>
          </a:br>
          <a:r>
            <a:rPr kumimoji="1" lang="ja-JP" altLang="en-US" sz="1200" kern="1200" dirty="0">
              <a:latin typeface="HGP創英角ｺﾞｼｯｸUB" panose="020B0900000000000000" pitchFamily="50" charset="-128"/>
              <a:ea typeface="HGP創英角ｺﾞｼｯｸUB" panose="020B0900000000000000" pitchFamily="50" charset="-128"/>
            </a:rPr>
            <a:t>❸竹も同じなら梅の枚数が多い人が勝ち</a:t>
          </a:r>
        </a:p>
      </dsp:txBody>
      <dsp:txXfrm rot="-5400000">
        <a:off x="2255290" y="7138562"/>
        <a:ext cx="3957691" cy="955947"/>
      </dsp:txXfrm>
    </dsp:sp>
    <dsp:sp modelId="{39AC400D-15D3-45C5-88B8-A4A69549793E}">
      <dsp:nvSpPr>
        <dsp:cNvPr id="0" name=""/>
        <dsp:cNvSpPr/>
      </dsp:nvSpPr>
      <dsp:spPr>
        <a:xfrm>
          <a:off x="0" y="6954426"/>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⑥勝敗判定</a:t>
          </a:r>
        </a:p>
      </dsp:txBody>
      <dsp:txXfrm>
        <a:off x="64643" y="7019069"/>
        <a:ext cx="2126004" cy="11949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06321" y="-1436905"/>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人以下の場合：各プレイヤーに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16</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人以上の場合：各プレイヤーに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158419"/>
        <a:ext cx="3965112" cy="818756"/>
      </dsp:txXfrm>
    </dsp:sp>
    <dsp:sp modelId="{F3D1930C-37B3-4D19-8327-8CF4C835A624}">
      <dsp:nvSpPr>
        <dsp:cNvPr id="0" name=""/>
        <dsp:cNvSpPr/>
      </dsp:nvSpPr>
      <dsp:spPr>
        <a:xfrm>
          <a:off x="0" y="707"/>
          <a:ext cx="2255290" cy="113417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55366" y="56073"/>
        <a:ext cx="2144558" cy="1023446"/>
      </dsp:txXfrm>
    </dsp:sp>
    <dsp:sp modelId="{5782DCCF-5EF5-4395-A3AB-68240AB03061}">
      <dsp:nvSpPr>
        <dsp:cNvPr id="0" name=""/>
        <dsp:cNvSpPr/>
      </dsp:nvSpPr>
      <dsp:spPr>
        <a:xfrm rot="5400000">
          <a:off x="3806321" y="-246018"/>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前回の勝者からスタート。</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以降は時計回りにカードを出す。</a:t>
          </a:r>
        </a:p>
      </dsp:txBody>
      <dsp:txXfrm rot="-5400000">
        <a:off x="2255290" y="1349306"/>
        <a:ext cx="3965112" cy="818756"/>
      </dsp:txXfrm>
    </dsp:sp>
    <dsp:sp modelId="{CD022ACE-2BAA-4021-9339-545843A4D84A}">
      <dsp:nvSpPr>
        <dsp:cNvPr id="0" name=""/>
        <dsp:cNvSpPr/>
      </dsp:nvSpPr>
      <dsp:spPr>
        <a:xfrm>
          <a:off x="0" y="1191595"/>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②カードを出す</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順番</a:t>
          </a:r>
        </a:p>
      </dsp:txBody>
      <dsp:txXfrm>
        <a:off x="55366" y="1246961"/>
        <a:ext cx="2144558" cy="1023446"/>
      </dsp:txXfrm>
    </dsp:sp>
    <dsp:sp modelId="{54800D0F-60F7-4DF2-B25C-1353F25490DA}">
      <dsp:nvSpPr>
        <dsp:cNvPr id="0" name=""/>
        <dsp:cNvSpPr/>
      </dsp:nvSpPr>
      <dsp:spPr>
        <a:xfrm rot="5400000">
          <a:off x="3806321" y="944869"/>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同じ種類のカード：前の人が出した枚数より</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枚多く出す。</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格上のカード：同じ枚数を出す。</a:t>
          </a:r>
        </a:p>
      </dsp:txBody>
      <dsp:txXfrm rot="-5400000">
        <a:off x="2255290" y="2540194"/>
        <a:ext cx="3965112" cy="818756"/>
      </dsp:txXfrm>
    </dsp:sp>
    <dsp:sp modelId="{BCBE4B21-D868-4F8A-8DD9-F1676D63244C}">
      <dsp:nvSpPr>
        <dsp:cNvPr id="0" name=""/>
        <dsp:cNvSpPr/>
      </dsp:nvSpPr>
      <dsp:spPr>
        <a:xfrm>
          <a:off x="0" y="2382482"/>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③カードの出し方</a:t>
          </a:r>
        </a:p>
      </dsp:txBody>
      <dsp:txXfrm>
        <a:off x="55366" y="2437848"/>
        <a:ext cx="2144558" cy="1023446"/>
      </dsp:txXfrm>
    </dsp:sp>
    <dsp:sp modelId="{02B12F4E-A6B3-4D87-8CC6-701A3163D4C2}">
      <dsp:nvSpPr>
        <dsp:cNvPr id="0" name=""/>
        <dsp:cNvSpPr/>
      </dsp:nvSpPr>
      <dsp:spPr>
        <a:xfrm rot="5400000">
          <a:off x="3806321" y="2135757"/>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枚数が少ないカードほど格が高い。</a:t>
          </a:r>
        </a:p>
        <a:p>
          <a:pPr marL="114300" lvl="1" indent="-114300" algn="l" defTabSz="533400">
            <a:lnSpc>
              <a:spcPct val="90000"/>
            </a:lnSpc>
            <a:spcBef>
              <a:spcPct val="0"/>
            </a:spcBef>
            <a:spcAft>
              <a:spcPct val="15000"/>
            </a:spcAft>
            <a:buChar char="•"/>
          </a:pPr>
          <a:r>
            <a:rPr kumimoji="1" lang="zh-TW" altLang="en-US" sz="1200" kern="1200" dirty="0">
              <a:latin typeface="HGP創英角ｺﾞｼｯｸUB" panose="020B0900000000000000" pitchFamily="50" charset="-128"/>
              <a:ea typeface="HGP創英角ｺﾞｼｯｸUB" panose="020B0900000000000000" pitchFamily="50" charset="-128"/>
            </a:rPr>
            <a:t>順位：桜 ＞ 松 ＞ 竹 ＞ 梅</a:t>
          </a:r>
          <a:r>
            <a:rPr kumimoji="1" lang="ja-JP" altLang="en-US" sz="1200" kern="1200" dirty="0">
              <a:latin typeface="HGP創英角ｺﾞｼｯｸUB" panose="020B0900000000000000" pitchFamily="50" charset="-128"/>
              <a:ea typeface="HGP創英角ｺﾞｼｯｸUB" panose="020B0900000000000000" pitchFamily="50" charset="-128"/>
            </a:rPr>
            <a:t>。</a:t>
          </a:r>
        </a:p>
      </dsp:txBody>
      <dsp:txXfrm rot="-5400000">
        <a:off x="2255290" y="3731082"/>
        <a:ext cx="3965112" cy="818756"/>
      </dsp:txXfrm>
    </dsp:sp>
    <dsp:sp modelId="{C068A923-E998-4B09-9E0D-26B706A9A602}">
      <dsp:nvSpPr>
        <dsp:cNvPr id="0" name=""/>
        <dsp:cNvSpPr/>
      </dsp:nvSpPr>
      <dsp:spPr>
        <a:xfrm>
          <a:off x="0" y="3573370"/>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④格の定義</a:t>
          </a:r>
        </a:p>
      </dsp:txBody>
      <dsp:txXfrm>
        <a:off x="55366" y="3628736"/>
        <a:ext cx="2144558" cy="1023446"/>
      </dsp:txXfrm>
    </dsp:sp>
    <dsp:sp modelId="{96A8E867-9369-467D-9ECC-EF2A43CB2491}">
      <dsp:nvSpPr>
        <dsp:cNvPr id="0" name=""/>
        <dsp:cNvSpPr/>
      </dsp:nvSpPr>
      <dsp:spPr>
        <a:xfrm rot="5400000">
          <a:off x="3806321" y="3326644"/>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パスを宣言し、出す権利が右隣へ移る。</a:t>
          </a:r>
        </a:p>
      </dsp:txBody>
      <dsp:txXfrm rot="-5400000">
        <a:off x="2255290" y="4921969"/>
        <a:ext cx="3965112" cy="818756"/>
      </dsp:txXfrm>
    </dsp:sp>
    <dsp:sp modelId="{D21FE2C1-10C2-4817-A706-103F66BCB59A}">
      <dsp:nvSpPr>
        <dsp:cNvPr id="0" name=""/>
        <dsp:cNvSpPr/>
      </dsp:nvSpPr>
      <dsp:spPr>
        <a:xfrm>
          <a:off x="0" y="4764258"/>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⑤出せない場合</a:t>
          </a:r>
        </a:p>
      </dsp:txBody>
      <dsp:txXfrm>
        <a:off x="55366" y="4819624"/>
        <a:ext cx="2144558" cy="1023446"/>
      </dsp:txXfrm>
    </dsp:sp>
    <dsp:sp modelId="{3B013F14-7FCF-44FA-A6BD-202303823ECF}">
      <dsp:nvSpPr>
        <dsp:cNvPr id="0" name=""/>
        <dsp:cNvSpPr/>
      </dsp:nvSpPr>
      <dsp:spPr>
        <a:xfrm rot="5400000">
          <a:off x="3806321" y="4517532"/>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出す権利が最後にカードを出した人まで戻った場合、場をリセット。</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新たに</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枚目からカードを出し直す。</a:t>
          </a:r>
        </a:p>
      </dsp:txBody>
      <dsp:txXfrm rot="-5400000">
        <a:off x="2255290" y="6112857"/>
        <a:ext cx="3965112" cy="818756"/>
      </dsp:txXfrm>
    </dsp:sp>
    <dsp:sp modelId="{5AE3EA51-DDEF-4AB0-88C6-E73F23700271}">
      <dsp:nvSpPr>
        <dsp:cNvPr id="0" name=""/>
        <dsp:cNvSpPr/>
      </dsp:nvSpPr>
      <dsp:spPr>
        <a:xfrm>
          <a:off x="0" y="5955145"/>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⑥リセット条件</a:t>
          </a:r>
        </a:p>
      </dsp:txBody>
      <dsp:txXfrm>
        <a:off x="55366" y="6010511"/>
        <a:ext cx="2144558" cy="1023446"/>
      </dsp:txXfrm>
    </dsp:sp>
    <dsp:sp modelId="{11E427BC-2CF9-49B2-BF25-11DA1AE5E565}">
      <dsp:nvSpPr>
        <dsp:cNvPr id="0" name=""/>
        <dsp:cNvSpPr/>
      </dsp:nvSpPr>
      <dsp:spPr>
        <a:xfrm rot="5400000">
          <a:off x="3806321" y="5708420"/>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最終的に手札をすべてなくしたプレイヤーが勝者。</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追加ルールを導入することで、さらに多彩な遊び方が可能。</a:t>
          </a:r>
        </a:p>
      </dsp:txBody>
      <dsp:txXfrm rot="-5400000">
        <a:off x="2255290" y="7303745"/>
        <a:ext cx="3965112" cy="818756"/>
      </dsp:txXfrm>
    </dsp:sp>
    <dsp:sp modelId="{BB65E686-0682-4677-893E-1653623EE37A}">
      <dsp:nvSpPr>
        <dsp:cNvPr id="0" name=""/>
        <dsp:cNvSpPr/>
      </dsp:nvSpPr>
      <dsp:spPr>
        <a:xfrm>
          <a:off x="0" y="7146033"/>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⑦勝敗</a:t>
          </a:r>
        </a:p>
      </dsp:txBody>
      <dsp:txXfrm>
        <a:off x="55366" y="7201399"/>
        <a:ext cx="2144558" cy="102344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82DCCF-5EF5-4395-A3AB-68240AB03061}">
      <dsp:nvSpPr>
        <dsp:cNvPr id="0" name=""/>
        <dsp:cNvSpPr/>
      </dsp:nvSpPr>
      <dsp:spPr>
        <a:xfrm rot="5400000">
          <a:off x="3623559" y="-1205521"/>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224884"/>
        <a:ext cx="3947269" cy="1148595"/>
      </dsp:txXfrm>
    </dsp:sp>
    <dsp:sp modelId="{CD022ACE-2BAA-4021-9339-545843A4D84A}">
      <dsp:nvSpPr>
        <dsp:cNvPr id="0" name=""/>
        <dsp:cNvSpPr/>
      </dsp:nvSpPr>
      <dsp:spPr>
        <a:xfrm>
          <a:off x="0" y="3639"/>
          <a:ext cx="2255290" cy="1591084"/>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77670" y="81309"/>
        <a:ext cx="2099950" cy="1435744"/>
      </dsp:txXfrm>
    </dsp:sp>
    <dsp:sp modelId="{54800D0F-60F7-4DF2-B25C-1353F25490DA}">
      <dsp:nvSpPr>
        <dsp:cNvPr id="0" name=""/>
        <dsp:cNvSpPr/>
      </dsp:nvSpPr>
      <dsp:spPr>
        <a:xfrm rot="5400000">
          <a:off x="3623559" y="465118"/>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順番にカードを引き、そのたびに「勝負する」か「降りる」かを選ぶ。</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降りる場合：勝負に参加せず、</a:t>
          </a:r>
          <a:r>
            <a:rPr kumimoji="1" lang="en-US" altLang="en-US" sz="1100" kern="1200" dirty="0">
              <a:latin typeface="HGP創英角ｺﾞｼｯｸUB" panose="020B0900000000000000" pitchFamily="50" charset="-128"/>
              <a:ea typeface="HGP創英角ｺﾞｼｯｸUB" panose="020B0900000000000000" pitchFamily="50" charset="-128"/>
            </a:rPr>
            <a:t>4</a:t>
          </a:r>
          <a:r>
            <a:rPr kumimoji="1" lang="ja-JP" altLang="en-US" sz="1100" kern="1200" dirty="0">
              <a:latin typeface="HGP創英角ｺﾞｼｯｸUB" panose="020B0900000000000000" pitchFamily="50" charset="-128"/>
              <a:ea typeface="HGP創英角ｺﾞｼｯｸUB" panose="020B0900000000000000" pitchFamily="50" charset="-128"/>
            </a:rPr>
            <a:t>点を獲得。</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誰も勝負しない場合：全員がさらに</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枚ずつカードを引く</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最大</a:t>
          </a:r>
          <a:r>
            <a:rPr kumimoji="1" lang="en-US" altLang="en-US" sz="1100" kern="1200" dirty="0">
              <a:latin typeface="HGP創英角ｺﾞｼｯｸUB" panose="020B0900000000000000" pitchFamily="50" charset="-128"/>
              <a:ea typeface="HGP創英角ｺﾞｼｯｸUB" panose="020B0900000000000000" pitchFamily="50" charset="-128"/>
            </a:rPr>
            <a:t>8</a:t>
          </a:r>
          <a:r>
            <a:rPr kumimoji="1" lang="ja-JP" altLang="en-US" sz="1100" kern="1200" dirty="0">
              <a:latin typeface="HGP創英角ｺﾞｼｯｸUB" panose="020B0900000000000000" pitchFamily="50" charset="-128"/>
              <a:ea typeface="HGP創英角ｺﾞｼｯｸUB" panose="020B0900000000000000" pitchFamily="50" charset="-128"/>
            </a:rPr>
            <a:t>枚まで引ける。</a:t>
          </a:r>
          <a:r>
            <a:rPr kumimoji="1" lang="en-US" altLang="en-US" sz="1100" kern="1200" dirty="0">
              <a:latin typeface="HGP創英角ｺﾞｼｯｸUB" panose="020B0900000000000000" pitchFamily="50" charset="-128"/>
              <a:ea typeface="HGP創英角ｺﾞｼｯｸUB" panose="020B0900000000000000" pitchFamily="50" charset="-128"/>
            </a:rPr>
            <a:t>8</a:t>
          </a:r>
          <a:r>
            <a:rPr kumimoji="1" lang="ja-JP" altLang="en-US" sz="1100" kern="1200" dirty="0">
              <a:latin typeface="HGP創英角ｺﾞｼｯｸUB" panose="020B0900000000000000" pitchFamily="50" charset="-128"/>
              <a:ea typeface="HGP創英角ｺﾞｼｯｸUB" panose="020B0900000000000000" pitchFamily="50" charset="-128"/>
            </a:rPr>
            <a:t>枚になった場合は強制的に勝負。</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勝負に参加する人がいない場合は「不戦勝」となる</a:t>
          </a:r>
        </a:p>
      </dsp:txBody>
      <dsp:txXfrm rot="-5400000">
        <a:off x="2255290" y="1895523"/>
        <a:ext cx="3947269" cy="1148595"/>
      </dsp:txXfrm>
    </dsp:sp>
    <dsp:sp modelId="{BCBE4B21-D868-4F8A-8DD9-F1676D63244C}">
      <dsp:nvSpPr>
        <dsp:cNvPr id="0" name=""/>
        <dsp:cNvSpPr/>
      </dsp:nvSpPr>
      <dsp:spPr>
        <a:xfrm>
          <a:off x="0" y="1674278"/>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②カードを引く／勝負の選択</a:t>
          </a:r>
        </a:p>
      </dsp:txBody>
      <dsp:txXfrm>
        <a:off x="77670" y="1751948"/>
        <a:ext cx="2099950" cy="1435744"/>
      </dsp:txXfrm>
    </dsp:sp>
    <dsp:sp modelId="{02B12F4E-A6B3-4D87-8CC6-701A3163D4C2}">
      <dsp:nvSpPr>
        <dsp:cNvPr id="0" name=""/>
        <dsp:cNvSpPr/>
      </dsp:nvSpPr>
      <dsp:spPr>
        <a:xfrm rot="5400000">
          <a:off x="3623559" y="2135757"/>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最も同じカードを多く持っている人が勝利。</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例：梅</a:t>
          </a:r>
          <a:r>
            <a:rPr kumimoji="1" lang="en-US" altLang="en-US" sz="1100" kern="1200" dirty="0">
              <a:latin typeface="HGP創英角ｺﾞｼｯｸUB" panose="020B0900000000000000" pitchFamily="50" charset="-128"/>
              <a:ea typeface="HGP創英角ｺﾞｼｯｸUB" panose="020B0900000000000000" pitchFamily="50" charset="-128"/>
            </a:rPr>
            <a:t>8</a:t>
          </a:r>
          <a:r>
            <a:rPr kumimoji="1" lang="ja-JP" altLang="en-US" sz="1100" kern="1200" dirty="0">
              <a:latin typeface="HGP創英角ｺﾞｼｯｸUB" panose="020B0900000000000000" pitchFamily="50" charset="-128"/>
              <a:ea typeface="HGP創英角ｺﾞｼｯｸUB" panose="020B0900000000000000" pitchFamily="50" charset="-128"/>
            </a:rPr>
            <a:t>枚 </a:t>
          </a:r>
          <a:r>
            <a:rPr kumimoji="1" lang="en-US" altLang="en-US" sz="1100" kern="1200" dirty="0">
              <a:latin typeface="HGP創英角ｺﾞｼｯｸUB" panose="020B0900000000000000" pitchFamily="50" charset="-128"/>
              <a:ea typeface="HGP創英角ｺﾞｼｯｸUB" panose="020B0900000000000000" pitchFamily="50" charset="-128"/>
            </a:rPr>
            <a:t>vs </a:t>
          </a:r>
          <a:r>
            <a:rPr kumimoji="1" lang="ja-JP" altLang="en-US" sz="1100" kern="1200" dirty="0">
              <a:latin typeface="HGP創英角ｺﾞｼｯｸUB" panose="020B0900000000000000" pitchFamily="50" charset="-128"/>
              <a:ea typeface="HGP創英角ｺﾞｼｯｸUB" panose="020B0900000000000000" pitchFamily="50" charset="-128"/>
            </a:rPr>
            <a:t>竹</a:t>
          </a:r>
          <a:r>
            <a:rPr kumimoji="1" lang="en-US" altLang="en-US" sz="1100" kern="1200" dirty="0">
              <a:latin typeface="HGP創英角ｺﾞｼｯｸUB" panose="020B0900000000000000" pitchFamily="50" charset="-128"/>
              <a:ea typeface="HGP創英角ｺﾞｼｯｸUB" panose="020B0900000000000000" pitchFamily="50" charset="-128"/>
            </a:rPr>
            <a:t>7</a:t>
          </a:r>
          <a:r>
            <a:rPr kumimoji="1" lang="ja-JP" altLang="en-US" sz="1100" kern="1200" dirty="0">
              <a:latin typeface="HGP創英角ｺﾞｼｯｸUB" panose="020B0900000000000000" pitchFamily="50" charset="-128"/>
              <a:ea typeface="HGP創英角ｺﾞｼｯｸUB" panose="020B0900000000000000" pitchFamily="50" charset="-128"/>
            </a:rPr>
            <a:t>枚 → 梅</a:t>
          </a:r>
          <a:r>
            <a:rPr kumimoji="1" lang="en-US" altLang="en-US" sz="1100" kern="1200" dirty="0">
              <a:latin typeface="HGP創英角ｺﾞｼｯｸUB" panose="020B0900000000000000" pitchFamily="50" charset="-128"/>
              <a:ea typeface="HGP創英角ｺﾞｼｯｸUB" panose="020B0900000000000000" pitchFamily="50" charset="-128"/>
            </a:rPr>
            <a:t>8</a:t>
          </a:r>
          <a:r>
            <a:rPr kumimoji="1" lang="ja-JP" altLang="en-US" sz="1100" kern="1200" dirty="0">
              <a:latin typeface="HGP創英角ｺﾞｼｯｸUB" panose="020B0900000000000000" pitchFamily="50" charset="-128"/>
              <a:ea typeface="HGP創英角ｺﾞｼｯｸUB" panose="020B0900000000000000" pitchFamily="50" charset="-128"/>
            </a:rPr>
            <a:t>枚の勝利。</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同じ枚数の場合はカードの強さで判定桜 ＞梅</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ja-JP" altLang="ja-JP" sz="1100" kern="1200" dirty="0">
              <a:latin typeface="HGP創英角ｺﾞｼｯｸUB" panose="020B0900000000000000" pitchFamily="50" charset="-128"/>
              <a:ea typeface="HGP創英角ｺﾞｼｯｸUB" panose="020B0900000000000000" pitchFamily="50" charset="-128"/>
            </a:rPr>
            <a:t>勝敗結果</a:t>
          </a:r>
          <a:r>
            <a:rPr kumimoji="1" lang="en-US" altLang="ja-JP" sz="1100" kern="1200" dirty="0">
              <a:latin typeface="HGP創英角ｺﾞｼｯｸUB" panose="020B0900000000000000" pitchFamily="50" charset="-128"/>
              <a:ea typeface="HGP創英角ｺﾞｼｯｸUB" panose="020B0900000000000000" pitchFamily="50" charset="-128"/>
            </a:rPr>
            <a:t>(</a:t>
          </a:r>
          <a:r>
            <a:rPr kumimoji="1" lang="ja-JP" altLang="ja-JP" sz="1100" kern="1200" dirty="0">
              <a:latin typeface="HGP創英角ｺﾞｼｯｸUB" panose="020B0900000000000000" pitchFamily="50" charset="-128"/>
              <a:ea typeface="HGP創英角ｺﾞｼｯｸUB" panose="020B0900000000000000" pitchFamily="50" charset="-128"/>
            </a:rPr>
            <a:t>勝者：手札の合計点を得点とする。</a:t>
          </a:r>
          <a:r>
            <a:rPr kumimoji="1" lang="en-US" altLang="ja-JP" sz="1100" kern="1200" dirty="0">
              <a:latin typeface="HGP創英角ｺﾞｼｯｸUB" panose="020B0900000000000000" pitchFamily="50" charset="-128"/>
              <a:ea typeface="HGP創英角ｺﾞｼｯｸUB" panose="020B0900000000000000" pitchFamily="50" charset="-128"/>
            </a:rPr>
            <a:t>)</a:t>
          </a:r>
          <a:br>
            <a:rPr kumimoji="1" lang="en-US" altLang="ja-JP" sz="1100" kern="1200" dirty="0">
              <a:latin typeface="HGP創英角ｺﾞｼｯｸUB" panose="020B0900000000000000" pitchFamily="50" charset="-128"/>
              <a:ea typeface="HGP創英角ｺﾞｼｯｸUB" panose="020B0900000000000000" pitchFamily="50" charset="-128"/>
            </a:rPr>
          </a:br>
          <a:r>
            <a:rPr kumimoji="1" lang="zh-CN" altLang="ja-JP" sz="1100" kern="1200" dirty="0">
              <a:latin typeface="HGP創英角ｺﾞｼｯｸUB" panose="020B0900000000000000" pitchFamily="50" charset="-128"/>
              <a:ea typeface="HGP創英角ｺﾞｼｯｸUB" panose="020B0900000000000000" pitchFamily="50" charset="-128"/>
            </a:rPr>
            <a:t>桜＝</a:t>
          </a:r>
          <a:r>
            <a:rPr kumimoji="1" lang="en-US" altLang="ja-JP" sz="1100" kern="1200" dirty="0">
              <a:latin typeface="HGP創英角ｺﾞｼｯｸUB" panose="020B0900000000000000" pitchFamily="50" charset="-128"/>
              <a:ea typeface="HGP創英角ｺﾞｼｯｸUB" panose="020B0900000000000000" pitchFamily="50" charset="-128"/>
            </a:rPr>
            <a:t>8</a:t>
          </a:r>
          <a:r>
            <a:rPr kumimoji="1" lang="zh-CN" altLang="ja-JP" sz="1100" kern="1200" dirty="0">
              <a:latin typeface="HGP創英角ｺﾞｼｯｸUB" panose="020B0900000000000000" pitchFamily="50" charset="-128"/>
              <a:ea typeface="HGP創英角ｺﾞｼｯｸUB" panose="020B0900000000000000" pitchFamily="50" charset="-128"/>
            </a:rPr>
            <a:t>点、松＝</a:t>
          </a:r>
          <a:r>
            <a:rPr kumimoji="1" lang="en-US" altLang="ja-JP" sz="1100" kern="1200" dirty="0">
              <a:latin typeface="HGP創英角ｺﾞｼｯｸUB" panose="020B0900000000000000" pitchFamily="50" charset="-128"/>
              <a:ea typeface="HGP創英角ｺﾞｼｯｸUB" panose="020B0900000000000000" pitchFamily="50" charset="-128"/>
            </a:rPr>
            <a:t>4</a:t>
          </a:r>
          <a:r>
            <a:rPr kumimoji="1" lang="zh-CN" altLang="ja-JP" sz="1100" kern="1200" dirty="0">
              <a:latin typeface="HGP創英角ｺﾞｼｯｸUB" panose="020B0900000000000000" pitchFamily="50" charset="-128"/>
              <a:ea typeface="HGP創英角ｺﾞｼｯｸUB" panose="020B0900000000000000" pitchFamily="50" charset="-128"/>
            </a:rPr>
            <a:t>点、竹＝</a:t>
          </a:r>
          <a:r>
            <a:rPr kumimoji="1" lang="en-US" altLang="ja-JP" sz="1100" kern="1200" dirty="0">
              <a:latin typeface="HGP創英角ｺﾞｼｯｸUB" panose="020B0900000000000000" pitchFamily="50" charset="-128"/>
              <a:ea typeface="HGP創英角ｺﾞｼｯｸUB" panose="020B0900000000000000" pitchFamily="50" charset="-128"/>
            </a:rPr>
            <a:t>2</a:t>
          </a:r>
          <a:r>
            <a:rPr kumimoji="1" lang="zh-CN" altLang="ja-JP" sz="1100" kern="1200" dirty="0">
              <a:latin typeface="HGP創英角ｺﾞｼｯｸUB" panose="020B0900000000000000" pitchFamily="50" charset="-128"/>
              <a:ea typeface="HGP創英角ｺﾞｼｯｸUB" panose="020B0900000000000000" pitchFamily="50" charset="-128"/>
            </a:rPr>
            <a:t>点、梅＝</a:t>
          </a:r>
          <a:r>
            <a:rPr kumimoji="1" lang="en-US" altLang="ja-JP" sz="1100" kern="1200" dirty="0">
              <a:latin typeface="HGP創英角ｺﾞｼｯｸUB" panose="020B0900000000000000" pitchFamily="50" charset="-128"/>
              <a:ea typeface="HGP創英角ｺﾞｼｯｸUB" panose="020B0900000000000000" pitchFamily="50" charset="-128"/>
            </a:rPr>
            <a:t>1</a:t>
          </a:r>
          <a:r>
            <a:rPr kumimoji="1" lang="zh-CN" altLang="ja-JP" sz="1100" kern="1200" dirty="0">
              <a:latin typeface="HGP創英角ｺﾞｼｯｸUB" panose="020B0900000000000000" pitchFamily="50" charset="-128"/>
              <a:ea typeface="HGP創英角ｺﾞｼｯｸUB" panose="020B0900000000000000" pitchFamily="50" charset="-128"/>
            </a:rPr>
            <a:t>点</a:t>
          </a:r>
          <a:endParaRPr kumimoji="1" lang="ja-JP" altLang="en-US" sz="1100" kern="1200" dirty="0">
            <a:latin typeface="HGP創英角ｺﾞｼｯｸUB" panose="020B0900000000000000" pitchFamily="50" charset="-128"/>
            <a:ea typeface="HGP創英角ｺﾞｼｯｸUB" panose="020B0900000000000000" pitchFamily="50" charset="-128"/>
          </a:endParaRPr>
        </a:p>
        <a:p>
          <a:pPr marL="57150" lvl="1" indent="-57150" algn="l" defTabSz="488950">
            <a:lnSpc>
              <a:spcPct val="90000"/>
            </a:lnSpc>
            <a:spcBef>
              <a:spcPct val="0"/>
            </a:spcBef>
            <a:spcAft>
              <a:spcPct val="15000"/>
            </a:spcAft>
            <a:buChar char="•"/>
          </a:pPr>
          <a:r>
            <a:rPr kumimoji="1" lang="ja-JP" altLang="zh-CN" sz="1100" kern="1200" dirty="0">
              <a:latin typeface="HGP創英角ｺﾞｼｯｸUB" panose="020B0900000000000000" pitchFamily="50" charset="-128"/>
              <a:ea typeface="HGP創英角ｺﾞｼｯｸUB" panose="020B0900000000000000" pitchFamily="50" charset="-128"/>
            </a:rPr>
            <a:t>敗者：</a:t>
          </a:r>
          <a:r>
            <a:rPr kumimoji="1" lang="en-US" altLang="zh-CN" sz="1100" kern="1200" dirty="0">
              <a:latin typeface="HGP創英角ｺﾞｼｯｸUB" panose="020B0900000000000000" pitchFamily="50" charset="-128"/>
              <a:ea typeface="HGP創英角ｺﾞｼｯｸUB" panose="020B0900000000000000" pitchFamily="50" charset="-128"/>
            </a:rPr>
            <a:t>0</a:t>
          </a:r>
          <a:r>
            <a:rPr kumimoji="1" lang="ja-JP" altLang="zh-CN" sz="1100" kern="1200" dirty="0">
              <a:latin typeface="HGP創英角ｺﾞｼｯｸUB" panose="020B0900000000000000" pitchFamily="50" charset="-128"/>
              <a:ea typeface="HGP創英角ｺﾞｼｯｸUB" panose="020B0900000000000000" pitchFamily="50" charset="-128"/>
            </a:rPr>
            <a:t>点</a:t>
          </a:r>
          <a:endParaRPr kumimoji="1" lang="ja-JP" altLang="en-US" sz="1100" kern="1200" dirty="0">
            <a:latin typeface="HGP創英角ｺﾞｼｯｸUB" panose="020B0900000000000000" pitchFamily="50" charset="-128"/>
            <a:ea typeface="HGP創英角ｺﾞｼｯｸUB" panose="020B0900000000000000" pitchFamily="50" charset="-128"/>
          </a:endParaRPr>
        </a:p>
        <a:p>
          <a:pPr marL="57150" lvl="1" indent="-57150" algn="l" defTabSz="488950">
            <a:lnSpc>
              <a:spcPct val="90000"/>
            </a:lnSpc>
            <a:spcBef>
              <a:spcPct val="0"/>
            </a:spcBef>
            <a:spcAft>
              <a:spcPct val="15000"/>
            </a:spcAft>
            <a:buChar char="•"/>
          </a:pPr>
          <a:r>
            <a:rPr kumimoji="1" lang="ja-JP" altLang="zh-CN" sz="1100" kern="1200" dirty="0">
              <a:latin typeface="HGP創英角ｺﾞｼｯｸUB" panose="020B0900000000000000" pitchFamily="50" charset="-128"/>
              <a:ea typeface="HGP創英角ｺﾞｼｯｸUB" panose="020B0900000000000000" pitchFamily="50" charset="-128"/>
            </a:rPr>
            <a:t>内訳が完全に同じ場合：勝負者全員が</a:t>
          </a:r>
          <a:r>
            <a:rPr kumimoji="1" lang="en-US" altLang="zh-CN" sz="1100" kern="1200" dirty="0">
              <a:latin typeface="HGP創英角ｺﾞｼｯｸUB" panose="020B0900000000000000" pitchFamily="50" charset="-128"/>
              <a:ea typeface="HGP創英角ｺﾞｼｯｸUB" panose="020B0900000000000000" pitchFamily="50" charset="-128"/>
            </a:rPr>
            <a:t>0</a:t>
          </a:r>
          <a:r>
            <a:rPr kumimoji="1" lang="ja-JP" altLang="zh-CN" sz="1100" kern="1200" dirty="0">
              <a:latin typeface="HGP創英角ｺﾞｼｯｸUB" panose="020B0900000000000000" pitchFamily="50" charset="-128"/>
              <a:ea typeface="HGP創英角ｺﾞｼｯｸUB" panose="020B0900000000000000" pitchFamily="50" charset="-128"/>
            </a:rPr>
            <a:t>点</a:t>
          </a:r>
          <a:endParaRPr kumimoji="1" lang="ja-JP" altLang="en-US" sz="1100" kern="1200" dirty="0">
            <a:latin typeface="HGP創英角ｺﾞｼｯｸUB" panose="020B0900000000000000" pitchFamily="50" charset="-128"/>
            <a:ea typeface="HGP創英角ｺﾞｼｯｸUB" panose="020B0900000000000000" pitchFamily="50" charset="-128"/>
          </a:endParaRPr>
        </a:p>
      </dsp:txBody>
      <dsp:txXfrm rot="-5400000">
        <a:off x="2255290" y="3566162"/>
        <a:ext cx="3947269" cy="1148595"/>
      </dsp:txXfrm>
    </dsp:sp>
    <dsp:sp modelId="{C068A923-E998-4B09-9E0D-26B706A9A602}">
      <dsp:nvSpPr>
        <dsp:cNvPr id="0" name=""/>
        <dsp:cNvSpPr/>
      </dsp:nvSpPr>
      <dsp:spPr>
        <a:xfrm>
          <a:off x="0" y="3344917"/>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③勝負の判定</a:t>
          </a:r>
        </a:p>
      </dsp:txBody>
      <dsp:txXfrm>
        <a:off x="77670" y="3422587"/>
        <a:ext cx="2099950" cy="1435744"/>
      </dsp:txXfrm>
    </dsp:sp>
    <dsp:sp modelId="{3B013F14-7FCF-44FA-A6BD-202303823ECF}">
      <dsp:nvSpPr>
        <dsp:cNvPr id="0" name=""/>
        <dsp:cNvSpPr/>
      </dsp:nvSpPr>
      <dsp:spPr>
        <a:xfrm rot="5400000">
          <a:off x="3623559" y="3806396"/>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7</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7</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7</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7</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6</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梅 ＞ </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桜 ＞ </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松 ＞ </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竹 ＞ </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梅</a:t>
          </a:r>
        </a:p>
      </dsp:txBody>
      <dsp:txXfrm rot="-5400000">
        <a:off x="2255290" y="5236801"/>
        <a:ext cx="3947269" cy="1148595"/>
      </dsp:txXfrm>
    </dsp:sp>
    <dsp:sp modelId="{5AE3EA51-DDEF-4AB0-88C6-E73F23700271}">
      <dsp:nvSpPr>
        <dsp:cNvPr id="0" name=""/>
        <dsp:cNvSpPr/>
      </dsp:nvSpPr>
      <dsp:spPr>
        <a:xfrm>
          <a:off x="0" y="5015556"/>
          <a:ext cx="2255290" cy="1591084"/>
        </a:xfrm>
        <a:prstGeom prst="roundRect">
          <a:avLst/>
        </a:prstGeom>
        <a:gradFill rotWithShape="0">
          <a:gsLst>
            <a:gs pos="0">
              <a:schemeClr val="accent3">
                <a:shade val="50000"/>
                <a:hueOff val="0"/>
                <a:satOff val="0"/>
                <a:lumOff val="28770"/>
                <a:alphaOff val="0"/>
                <a:lumMod val="110000"/>
                <a:satMod val="105000"/>
                <a:tint val="67000"/>
              </a:schemeClr>
            </a:gs>
            <a:gs pos="50000">
              <a:schemeClr val="accent3">
                <a:shade val="50000"/>
                <a:hueOff val="0"/>
                <a:satOff val="0"/>
                <a:lumOff val="28770"/>
                <a:alphaOff val="0"/>
                <a:lumMod val="105000"/>
                <a:satMod val="103000"/>
                <a:tint val="73000"/>
              </a:schemeClr>
            </a:gs>
            <a:gs pos="100000">
              <a:schemeClr val="accent3">
                <a:shade val="50000"/>
                <a:hueOff val="0"/>
                <a:satOff val="0"/>
                <a:lumOff val="2877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⑤カードの</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強さ一覧</a:t>
          </a:r>
        </a:p>
      </dsp:txBody>
      <dsp:txXfrm>
        <a:off x="77670" y="5093226"/>
        <a:ext cx="2099950" cy="1435744"/>
      </dsp:txXfrm>
    </dsp:sp>
    <dsp:sp modelId="{B15640BE-9F9E-454D-92B6-B126F1E8CA5C}">
      <dsp:nvSpPr>
        <dsp:cNvPr id="0" name=""/>
        <dsp:cNvSpPr/>
      </dsp:nvSpPr>
      <dsp:spPr>
        <a:xfrm rot="5400000">
          <a:off x="3623559" y="5477035"/>
          <a:ext cx="1272867"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複数ラウンドを繰り返し、最終的に合計点数が最も高いプレイヤーが勝者。</a:t>
          </a:r>
        </a:p>
      </dsp:txBody>
      <dsp:txXfrm rot="-5400000">
        <a:off x="2255290" y="6907440"/>
        <a:ext cx="3947269" cy="1148595"/>
      </dsp:txXfrm>
    </dsp:sp>
    <dsp:sp modelId="{39AC400D-15D3-45C5-88B8-A4A69549793E}">
      <dsp:nvSpPr>
        <dsp:cNvPr id="0" name=""/>
        <dsp:cNvSpPr/>
      </dsp:nvSpPr>
      <dsp:spPr>
        <a:xfrm>
          <a:off x="0" y="6686195"/>
          <a:ext cx="2255290" cy="1591084"/>
        </a:xfrm>
        <a:prstGeom prst="roundRect">
          <a:avLst/>
        </a:prstGeom>
        <a:gradFill rotWithShape="0">
          <a:gsLst>
            <a:gs pos="0">
              <a:schemeClr val="accent3">
                <a:shade val="50000"/>
                <a:hueOff val="0"/>
                <a:satOff val="0"/>
                <a:lumOff val="14385"/>
                <a:alphaOff val="0"/>
                <a:lumMod val="110000"/>
                <a:satMod val="105000"/>
                <a:tint val="67000"/>
              </a:schemeClr>
            </a:gs>
            <a:gs pos="50000">
              <a:schemeClr val="accent3">
                <a:shade val="50000"/>
                <a:hueOff val="0"/>
                <a:satOff val="0"/>
                <a:lumOff val="14385"/>
                <a:alphaOff val="0"/>
                <a:lumMod val="105000"/>
                <a:satMod val="103000"/>
                <a:tint val="73000"/>
              </a:schemeClr>
            </a:gs>
            <a:gs pos="100000">
              <a:schemeClr val="accent3">
                <a:shade val="50000"/>
                <a:hueOff val="0"/>
                <a:satOff val="0"/>
                <a:lumOff val="143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a:t>
          </a:r>
        </a:p>
      </dsp:txBody>
      <dsp:txXfrm>
        <a:off x="77670" y="6763865"/>
        <a:ext cx="2099950" cy="14357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63333" y="-1508550"/>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dsp:txBody>
      <dsp:txXfrm rot="-5400000">
        <a:off x="2255290" y="138220"/>
        <a:ext cx="3970678" cy="715864"/>
      </dsp:txXfrm>
    </dsp:sp>
    <dsp:sp modelId="{F3D1930C-37B3-4D19-8327-8CF4C835A624}">
      <dsp:nvSpPr>
        <dsp:cNvPr id="0" name=""/>
        <dsp:cNvSpPr/>
      </dsp:nvSpPr>
      <dsp:spPr>
        <a:xfrm>
          <a:off x="0" y="328"/>
          <a:ext cx="2255290" cy="99164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48408" y="48736"/>
        <a:ext cx="2158474" cy="894832"/>
      </dsp:txXfrm>
    </dsp:sp>
    <dsp:sp modelId="{5782DCCF-5EF5-4395-A3AB-68240AB03061}">
      <dsp:nvSpPr>
        <dsp:cNvPr id="0" name=""/>
        <dsp:cNvSpPr/>
      </dsp:nvSpPr>
      <dsp:spPr>
        <a:xfrm rot="5400000">
          <a:off x="3863333" y="-467319"/>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各プレイヤーは基本的にコインを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枚ずつ賭ける。</a:t>
          </a:r>
        </a:p>
      </dsp:txBody>
      <dsp:txXfrm rot="-5400000">
        <a:off x="2255290" y="1179451"/>
        <a:ext cx="3970678" cy="715864"/>
      </dsp:txXfrm>
    </dsp:sp>
    <dsp:sp modelId="{CD022ACE-2BAA-4021-9339-545843A4D84A}">
      <dsp:nvSpPr>
        <dsp:cNvPr id="0" name=""/>
        <dsp:cNvSpPr/>
      </dsp:nvSpPr>
      <dsp:spPr>
        <a:xfrm>
          <a:off x="0" y="1041559"/>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②コインを賭ける</a:t>
          </a:r>
        </a:p>
      </dsp:txBody>
      <dsp:txXfrm>
        <a:off x="48408" y="1089967"/>
        <a:ext cx="2158474" cy="894832"/>
      </dsp:txXfrm>
    </dsp:sp>
    <dsp:sp modelId="{54800D0F-60F7-4DF2-B25C-1353F25490DA}">
      <dsp:nvSpPr>
        <dsp:cNvPr id="0" name=""/>
        <dsp:cNvSpPr/>
      </dsp:nvSpPr>
      <dsp:spPr>
        <a:xfrm rot="5400000">
          <a:off x="3863333" y="57391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枚ずつカードを配る。</a:t>
          </a:r>
        </a:p>
      </dsp:txBody>
      <dsp:txXfrm rot="-5400000">
        <a:off x="2255290" y="2220682"/>
        <a:ext cx="3970678" cy="715864"/>
      </dsp:txXfrm>
    </dsp:sp>
    <dsp:sp modelId="{BCBE4B21-D868-4F8A-8DD9-F1676D63244C}">
      <dsp:nvSpPr>
        <dsp:cNvPr id="0" name=""/>
        <dsp:cNvSpPr/>
      </dsp:nvSpPr>
      <dsp:spPr>
        <a:xfrm>
          <a:off x="0" y="2082789"/>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③カードを配る</a:t>
          </a:r>
        </a:p>
      </dsp:txBody>
      <dsp:txXfrm>
        <a:off x="48408" y="2131197"/>
        <a:ext cx="2158474" cy="894832"/>
      </dsp:txXfrm>
    </dsp:sp>
    <dsp:sp modelId="{02B12F4E-A6B3-4D87-8CC6-701A3163D4C2}">
      <dsp:nvSpPr>
        <dsp:cNvPr id="0" name=""/>
        <dsp:cNvSpPr/>
      </dsp:nvSpPr>
      <dsp:spPr>
        <a:xfrm rot="5400000">
          <a:off x="3863333" y="161514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手札と山札のカードを交換できる。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全部交換してもよいし、</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枚だけ交換してもよい。</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交換しない選択も可能。</a:t>
          </a:r>
        </a:p>
      </dsp:txBody>
      <dsp:txXfrm rot="-5400000">
        <a:off x="2255290" y="3261912"/>
        <a:ext cx="3970678" cy="715864"/>
      </dsp:txXfrm>
    </dsp:sp>
    <dsp:sp modelId="{C068A923-E998-4B09-9E0D-26B706A9A602}">
      <dsp:nvSpPr>
        <dsp:cNvPr id="0" name=""/>
        <dsp:cNvSpPr/>
      </dsp:nvSpPr>
      <dsp:spPr>
        <a:xfrm>
          <a:off x="0" y="3124020"/>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④カード交換</a:t>
          </a:r>
        </a:p>
      </dsp:txBody>
      <dsp:txXfrm>
        <a:off x="48408" y="3172428"/>
        <a:ext cx="2158474" cy="894832"/>
      </dsp:txXfrm>
    </dsp:sp>
    <dsp:sp modelId="{3279B01E-0BAB-4274-8806-73907B06E0F5}">
      <dsp:nvSpPr>
        <dsp:cNvPr id="0" name=""/>
        <dsp:cNvSpPr/>
      </dsp:nvSpPr>
      <dsp:spPr>
        <a:xfrm rot="5400000">
          <a:off x="3863333" y="2656372"/>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倍にして賭ける。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枚支払う。</a:t>
          </a:r>
        </a:p>
      </dsp:txBody>
      <dsp:txXfrm rot="-5400000">
        <a:off x="2255290" y="4303143"/>
        <a:ext cx="3970678" cy="715864"/>
      </dsp:txXfrm>
    </dsp:sp>
    <dsp:sp modelId="{D21FE2C1-10C2-4817-A706-103F66BCB59A}">
      <dsp:nvSpPr>
        <dsp:cNvPr id="0" name=""/>
        <dsp:cNvSpPr/>
      </dsp:nvSpPr>
      <dsp:spPr>
        <a:xfrm>
          <a:off x="0" y="4165251"/>
          <a:ext cx="2255290" cy="991648"/>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⑤勝負するか</a:t>
          </a:r>
          <a:br>
            <a:rPr kumimoji="1" lang="en-US" altLang="ja-JP" sz="2000" kern="1200">
              <a:latin typeface="HGP創英角ｺﾞｼｯｸUB" panose="020B0900000000000000" pitchFamily="50" charset="-128"/>
              <a:ea typeface="HGP創英角ｺﾞｼｯｸUB" panose="020B0900000000000000" pitchFamily="50" charset="-128"/>
            </a:rPr>
          </a:br>
          <a:r>
            <a:rPr kumimoji="1" lang="ja-JP" altLang="en-US" sz="2000" kern="1200">
              <a:latin typeface="HGP創英角ｺﾞｼｯｸUB" panose="020B0900000000000000" pitchFamily="50" charset="-128"/>
              <a:ea typeface="HGP創英角ｺﾞｼｯｸUB" panose="020B0900000000000000" pitchFamily="50" charset="-128"/>
            </a:rPr>
            <a:t>決める</a:t>
          </a:r>
          <a:endParaRPr kumimoji="1" lang="ja-JP" altLang="en-US" sz="2000" kern="1200" dirty="0">
            <a:latin typeface="HGP創英角ｺﾞｼｯｸUB" panose="020B0900000000000000" pitchFamily="50" charset="-128"/>
            <a:ea typeface="HGP創英角ｺﾞｼｯｸUB" panose="020B0900000000000000" pitchFamily="50" charset="-128"/>
          </a:endParaRPr>
        </a:p>
      </dsp:txBody>
      <dsp:txXfrm>
        <a:off x="48408" y="4213659"/>
        <a:ext cx="2158474" cy="894832"/>
      </dsp:txXfrm>
    </dsp:sp>
    <dsp:sp modelId="{3B013F14-7FCF-44FA-A6BD-202303823ECF}">
      <dsp:nvSpPr>
        <dsp:cNvPr id="0" name=""/>
        <dsp:cNvSpPr/>
      </dsp:nvSpPr>
      <dsp:spPr>
        <a:xfrm rot="5400000">
          <a:off x="3863333" y="369760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同じカード</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a:t>
          </a: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枚目）は、異なるカード</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枚（バラ）より強い。</a:t>
          </a:r>
        </a:p>
        <a:p>
          <a:pPr marL="114300" lvl="1" indent="-114300" algn="l" defTabSz="533400">
            <a:lnSpc>
              <a:spcPct val="90000"/>
            </a:lnSpc>
            <a:spcBef>
              <a:spcPct val="0"/>
            </a:spcBef>
            <a:spcAft>
              <a:spcPct val="15000"/>
            </a:spcAft>
            <a:buChar char="•"/>
          </a:pP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枚目同士、バラ同士の場合は合計点数で勝敗を決める。桜：</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5344374"/>
        <a:ext cx="3970678" cy="715864"/>
      </dsp:txXfrm>
    </dsp:sp>
    <dsp:sp modelId="{5AE3EA51-DDEF-4AB0-88C6-E73F23700271}">
      <dsp:nvSpPr>
        <dsp:cNvPr id="0" name=""/>
        <dsp:cNvSpPr/>
      </dsp:nvSpPr>
      <dsp:spPr>
        <a:xfrm>
          <a:off x="0" y="5206481"/>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オープンする</a:t>
          </a:r>
        </a:p>
      </dsp:txBody>
      <dsp:txXfrm>
        <a:off x="48408" y="5254889"/>
        <a:ext cx="2158474" cy="894832"/>
      </dsp:txXfrm>
    </dsp:sp>
    <dsp:sp modelId="{11E427BC-2CF9-49B2-BF25-11DA1AE5E565}">
      <dsp:nvSpPr>
        <dsp:cNvPr id="0" name=""/>
        <dsp:cNvSpPr/>
      </dsp:nvSpPr>
      <dsp:spPr>
        <a:xfrm rot="5400000">
          <a:off x="3863333" y="473883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勝負に勝ったプレイヤーはコインを総取り。</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倍を失う。</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sp:txBody>
      <dsp:txXfrm rot="-5400000">
        <a:off x="2255290" y="6385604"/>
        <a:ext cx="3970678" cy="715864"/>
      </dsp:txXfrm>
    </dsp:sp>
    <dsp:sp modelId="{BB65E686-0682-4677-893E-1653623EE37A}">
      <dsp:nvSpPr>
        <dsp:cNvPr id="0" name=""/>
        <dsp:cNvSpPr/>
      </dsp:nvSpPr>
      <dsp:spPr>
        <a:xfrm>
          <a:off x="0" y="6247712"/>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⑦勝敗とコインの処理</a:t>
          </a:r>
        </a:p>
      </dsp:txBody>
      <dsp:txXfrm>
        <a:off x="48408" y="6296120"/>
        <a:ext cx="2158474" cy="894832"/>
      </dsp:txXfrm>
    </dsp:sp>
    <dsp:sp modelId="{D9FC023D-0527-45AB-A5F9-B446223C2C03}">
      <dsp:nvSpPr>
        <dsp:cNvPr id="0" name=""/>
        <dsp:cNvSpPr/>
      </dsp:nvSpPr>
      <dsp:spPr>
        <a:xfrm rot="5400000">
          <a:off x="3863333" y="5780064"/>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426835"/>
        <a:ext cx="3970678" cy="715864"/>
      </dsp:txXfrm>
    </dsp:sp>
    <dsp:sp modelId="{C5A9B230-DABB-4FA5-8A92-912EAEABF469}">
      <dsp:nvSpPr>
        <dsp:cNvPr id="0" name=""/>
        <dsp:cNvSpPr/>
      </dsp:nvSpPr>
      <dsp:spPr>
        <a:xfrm>
          <a:off x="0" y="7288943"/>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⑧最終勝者</a:t>
          </a:r>
        </a:p>
      </dsp:txBody>
      <dsp:txXfrm>
        <a:off x="48408" y="7337351"/>
        <a:ext cx="2158474" cy="8948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63333" y="-1508550"/>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枚ずつ賭ける。</a:t>
          </a:r>
        </a:p>
      </dsp:txBody>
      <dsp:txXfrm rot="-5400000">
        <a:off x="2255290" y="138220"/>
        <a:ext cx="3970678" cy="715864"/>
      </dsp:txXfrm>
    </dsp:sp>
    <dsp:sp modelId="{F3D1930C-37B3-4D19-8327-8CF4C835A624}">
      <dsp:nvSpPr>
        <dsp:cNvPr id="0" name=""/>
        <dsp:cNvSpPr/>
      </dsp:nvSpPr>
      <dsp:spPr>
        <a:xfrm>
          <a:off x="0" y="328"/>
          <a:ext cx="2255290" cy="99164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48408" y="48736"/>
        <a:ext cx="2158474" cy="894832"/>
      </dsp:txXfrm>
    </dsp:sp>
    <dsp:sp modelId="{5782DCCF-5EF5-4395-A3AB-68240AB03061}">
      <dsp:nvSpPr>
        <dsp:cNvPr id="0" name=""/>
        <dsp:cNvSpPr/>
      </dsp:nvSpPr>
      <dsp:spPr>
        <a:xfrm rot="5400000">
          <a:off x="3863333" y="-467319"/>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枚ずつカードを配る。</a:t>
          </a:r>
        </a:p>
      </dsp:txBody>
      <dsp:txXfrm rot="-5400000">
        <a:off x="2255290" y="1179451"/>
        <a:ext cx="3970678" cy="715864"/>
      </dsp:txXfrm>
    </dsp:sp>
    <dsp:sp modelId="{CD022ACE-2BAA-4021-9339-545843A4D84A}">
      <dsp:nvSpPr>
        <dsp:cNvPr id="0" name=""/>
        <dsp:cNvSpPr/>
      </dsp:nvSpPr>
      <dsp:spPr>
        <a:xfrm>
          <a:off x="0" y="1041559"/>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②カードを配る</a:t>
          </a:r>
        </a:p>
      </dsp:txBody>
      <dsp:txXfrm>
        <a:off x="48408" y="1089967"/>
        <a:ext cx="2158474" cy="894832"/>
      </dsp:txXfrm>
    </dsp:sp>
    <dsp:sp modelId="{54800D0F-60F7-4DF2-B25C-1353F25490DA}">
      <dsp:nvSpPr>
        <dsp:cNvPr id="0" name=""/>
        <dsp:cNvSpPr/>
      </dsp:nvSpPr>
      <dsp:spPr>
        <a:xfrm rot="5400000">
          <a:off x="3863333" y="57391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手札と山札のカードを交換できる。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交換枚数は自由（</a:t>
          </a:r>
          <a:r>
            <a:rPr kumimoji="1" lang="en-US" altLang="en-US" sz="1200" kern="1200" dirty="0">
              <a:latin typeface="HGP創英角ｺﾞｼｯｸUB" panose="020B0900000000000000" pitchFamily="50" charset="-128"/>
              <a:ea typeface="HGP創英角ｺﾞｼｯｸUB" panose="020B0900000000000000" pitchFamily="50" charset="-128"/>
            </a:rPr>
            <a:t>0〜3</a:t>
          </a:r>
          <a:r>
            <a:rPr kumimoji="1" lang="ja-JP" altLang="en-US" sz="1200" kern="1200" dirty="0">
              <a:latin typeface="HGP創英角ｺﾞｼｯｸUB" panose="020B0900000000000000" pitchFamily="50" charset="-128"/>
              <a:ea typeface="HGP創英角ｺﾞｼｯｸUB" panose="020B0900000000000000" pitchFamily="50" charset="-128"/>
            </a:rPr>
            <a:t>枚）。</a:t>
          </a:r>
        </a:p>
      </dsp:txBody>
      <dsp:txXfrm rot="-5400000">
        <a:off x="2255290" y="2220682"/>
        <a:ext cx="3970678" cy="715864"/>
      </dsp:txXfrm>
    </dsp:sp>
    <dsp:sp modelId="{BCBE4B21-D868-4F8A-8DD9-F1676D63244C}">
      <dsp:nvSpPr>
        <dsp:cNvPr id="0" name=""/>
        <dsp:cNvSpPr/>
      </dsp:nvSpPr>
      <dsp:spPr>
        <a:xfrm>
          <a:off x="0" y="2082789"/>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③カード交換</a:t>
          </a:r>
        </a:p>
      </dsp:txBody>
      <dsp:txXfrm>
        <a:off x="48408" y="2131197"/>
        <a:ext cx="2158474" cy="894832"/>
      </dsp:txXfrm>
    </dsp:sp>
    <dsp:sp modelId="{02B12F4E-A6B3-4D87-8CC6-701A3163D4C2}">
      <dsp:nvSpPr>
        <dsp:cNvPr id="0" name=""/>
        <dsp:cNvSpPr/>
      </dsp:nvSpPr>
      <dsp:spPr>
        <a:xfrm rot="5400000">
          <a:off x="3863333" y="161514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倍にして賭ける。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枚支払う。</a:t>
          </a:r>
        </a:p>
      </dsp:txBody>
      <dsp:txXfrm rot="-5400000">
        <a:off x="2255290" y="3261912"/>
        <a:ext cx="3970678" cy="715864"/>
      </dsp:txXfrm>
    </dsp:sp>
    <dsp:sp modelId="{C068A923-E998-4B09-9E0D-26B706A9A602}">
      <dsp:nvSpPr>
        <dsp:cNvPr id="0" name=""/>
        <dsp:cNvSpPr/>
      </dsp:nvSpPr>
      <dsp:spPr>
        <a:xfrm>
          <a:off x="0" y="3124020"/>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④勝負の選択</a:t>
          </a:r>
        </a:p>
      </dsp:txBody>
      <dsp:txXfrm>
        <a:off x="48408" y="3172428"/>
        <a:ext cx="2158474" cy="894832"/>
      </dsp:txXfrm>
    </dsp:sp>
    <dsp:sp modelId="{3279B01E-0BAB-4274-8806-73907B06E0F5}">
      <dsp:nvSpPr>
        <dsp:cNvPr id="0" name=""/>
        <dsp:cNvSpPr/>
      </dsp:nvSpPr>
      <dsp:spPr>
        <a:xfrm rot="5400000">
          <a:off x="3863333" y="2656372"/>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三つ葉：</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枚とも同じカード。</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二葉：</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枚同じカード＋</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枚違うカード。</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ひとは：</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枚すべて異なるカード</a:t>
          </a:r>
        </a:p>
      </dsp:txBody>
      <dsp:txXfrm rot="-5400000">
        <a:off x="2255290" y="4303143"/>
        <a:ext cx="3970678" cy="715864"/>
      </dsp:txXfrm>
    </dsp:sp>
    <dsp:sp modelId="{D21FE2C1-10C2-4817-A706-103F66BCB59A}">
      <dsp:nvSpPr>
        <dsp:cNvPr id="0" name=""/>
        <dsp:cNvSpPr/>
      </dsp:nvSpPr>
      <dsp:spPr>
        <a:xfrm>
          <a:off x="0" y="4176466"/>
          <a:ext cx="2255290" cy="991648"/>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オープンする</a:t>
          </a:r>
        </a:p>
      </dsp:txBody>
      <dsp:txXfrm>
        <a:off x="48408" y="4224874"/>
        <a:ext cx="2158474" cy="894832"/>
      </dsp:txXfrm>
    </dsp:sp>
    <dsp:sp modelId="{3B013F14-7FCF-44FA-A6BD-202303823ECF}">
      <dsp:nvSpPr>
        <dsp:cNvPr id="0" name=""/>
        <dsp:cNvSpPr/>
      </dsp:nvSpPr>
      <dsp:spPr>
        <a:xfrm rot="5400000">
          <a:off x="3863333" y="369760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三つ葉 ＞ 二葉 ＞ ひとは</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同じ役の場合は合計点数で勝敗を決める。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ja-JP"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ja-JP"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ja-JP"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5344374"/>
        <a:ext cx="3970678" cy="715864"/>
      </dsp:txXfrm>
    </dsp:sp>
    <dsp:sp modelId="{5AE3EA51-DDEF-4AB0-88C6-E73F23700271}">
      <dsp:nvSpPr>
        <dsp:cNvPr id="0" name=""/>
        <dsp:cNvSpPr/>
      </dsp:nvSpPr>
      <dsp:spPr>
        <a:xfrm>
          <a:off x="0" y="5206481"/>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⑥役の強さ</a:t>
          </a:r>
        </a:p>
      </dsp:txBody>
      <dsp:txXfrm>
        <a:off x="48408" y="5254889"/>
        <a:ext cx="2158474" cy="894832"/>
      </dsp:txXfrm>
    </dsp:sp>
    <dsp:sp modelId="{11E427BC-2CF9-49B2-BF25-11DA1AE5E565}">
      <dsp:nvSpPr>
        <dsp:cNvPr id="0" name=""/>
        <dsp:cNvSpPr/>
      </dsp:nvSpPr>
      <dsp:spPr>
        <a:xfrm rot="5400000">
          <a:off x="3863333" y="473883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勝負に勝ったプレイヤーはコインを総取り。</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倍を失う。</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sp:txBody>
      <dsp:txXfrm rot="-5400000">
        <a:off x="2255290" y="6385604"/>
        <a:ext cx="3970678" cy="715864"/>
      </dsp:txXfrm>
    </dsp:sp>
    <dsp:sp modelId="{BB65E686-0682-4677-893E-1653623EE37A}">
      <dsp:nvSpPr>
        <dsp:cNvPr id="0" name=""/>
        <dsp:cNvSpPr/>
      </dsp:nvSpPr>
      <dsp:spPr>
        <a:xfrm>
          <a:off x="0" y="6247712"/>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⑦勝敗とコインの処理</a:t>
          </a:r>
        </a:p>
      </dsp:txBody>
      <dsp:txXfrm>
        <a:off x="48408" y="6296120"/>
        <a:ext cx="2158474" cy="894832"/>
      </dsp:txXfrm>
    </dsp:sp>
    <dsp:sp modelId="{D9FC023D-0527-45AB-A5F9-B446223C2C03}">
      <dsp:nvSpPr>
        <dsp:cNvPr id="0" name=""/>
        <dsp:cNvSpPr/>
      </dsp:nvSpPr>
      <dsp:spPr>
        <a:xfrm rot="5400000">
          <a:off x="3863333" y="5780064"/>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426835"/>
        <a:ext cx="3970678" cy="715864"/>
      </dsp:txXfrm>
    </dsp:sp>
    <dsp:sp modelId="{C5A9B230-DABB-4FA5-8A92-912EAEABF469}">
      <dsp:nvSpPr>
        <dsp:cNvPr id="0" name=""/>
        <dsp:cNvSpPr/>
      </dsp:nvSpPr>
      <dsp:spPr>
        <a:xfrm>
          <a:off x="0" y="7288943"/>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⑧最終勝者</a:t>
          </a:r>
        </a:p>
      </dsp:txBody>
      <dsp:txXfrm>
        <a:off x="48408" y="7337351"/>
        <a:ext cx="2158474" cy="8948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63333" y="-1508550"/>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枚ずつ賭ける。</a:t>
          </a:r>
        </a:p>
      </dsp:txBody>
      <dsp:txXfrm rot="-5400000">
        <a:off x="2255290" y="138220"/>
        <a:ext cx="3970678" cy="715864"/>
      </dsp:txXfrm>
    </dsp:sp>
    <dsp:sp modelId="{F3D1930C-37B3-4D19-8327-8CF4C835A624}">
      <dsp:nvSpPr>
        <dsp:cNvPr id="0" name=""/>
        <dsp:cNvSpPr/>
      </dsp:nvSpPr>
      <dsp:spPr>
        <a:xfrm>
          <a:off x="0" y="328"/>
          <a:ext cx="2255290" cy="99164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48408" y="48736"/>
        <a:ext cx="2158474" cy="894832"/>
      </dsp:txXfrm>
    </dsp:sp>
    <dsp:sp modelId="{5782DCCF-5EF5-4395-A3AB-68240AB03061}">
      <dsp:nvSpPr>
        <dsp:cNvPr id="0" name=""/>
        <dsp:cNvSpPr/>
      </dsp:nvSpPr>
      <dsp:spPr>
        <a:xfrm rot="5400000">
          <a:off x="3863333" y="-467319"/>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枚ずつカードを配る。</a:t>
          </a:r>
        </a:p>
      </dsp:txBody>
      <dsp:txXfrm rot="-5400000">
        <a:off x="2255290" y="1179451"/>
        <a:ext cx="3970678" cy="715864"/>
      </dsp:txXfrm>
    </dsp:sp>
    <dsp:sp modelId="{CD022ACE-2BAA-4021-9339-545843A4D84A}">
      <dsp:nvSpPr>
        <dsp:cNvPr id="0" name=""/>
        <dsp:cNvSpPr/>
      </dsp:nvSpPr>
      <dsp:spPr>
        <a:xfrm>
          <a:off x="0" y="1041559"/>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②カードを配る</a:t>
          </a:r>
        </a:p>
      </dsp:txBody>
      <dsp:txXfrm>
        <a:off x="48408" y="1089967"/>
        <a:ext cx="2158474" cy="894832"/>
      </dsp:txXfrm>
    </dsp:sp>
    <dsp:sp modelId="{54800D0F-60F7-4DF2-B25C-1353F25490DA}">
      <dsp:nvSpPr>
        <dsp:cNvPr id="0" name=""/>
        <dsp:cNvSpPr/>
      </dsp:nvSpPr>
      <dsp:spPr>
        <a:xfrm rot="5400000">
          <a:off x="3863333" y="57391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手札と山札のカードを交換できる。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交換枚数は自由（</a:t>
          </a:r>
          <a:r>
            <a:rPr kumimoji="1" lang="en-US" altLang="en-US" sz="1200" kern="1200" dirty="0">
              <a:latin typeface="HGP創英角ｺﾞｼｯｸUB" panose="020B0900000000000000" pitchFamily="50" charset="-128"/>
              <a:ea typeface="HGP創英角ｺﾞｼｯｸUB" panose="020B0900000000000000" pitchFamily="50" charset="-128"/>
            </a:rPr>
            <a:t>0〜4</a:t>
          </a:r>
          <a:r>
            <a:rPr kumimoji="1" lang="ja-JP" altLang="en-US" sz="1200" kern="1200" dirty="0">
              <a:latin typeface="HGP創英角ｺﾞｼｯｸUB" panose="020B0900000000000000" pitchFamily="50" charset="-128"/>
              <a:ea typeface="HGP創英角ｺﾞｼｯｸUB" panose="020B0900000000000000" pitchFamily="50" charset="-128"/>
            </a:rPr>
            <a:t>枚）。</a:t>
          </a:r>
        </a:p>
      </dsp:txBody>
      <dsp:txXfrm rot="-5400000">
        <a:off x="2255290" y="2220682"/>
        <a:ext cx="3970678" cy="715864"/>
      </dsp:txXfrm>
    </dsp:sp>
    <dsp:sp modelId="{BCBE4B21-D868-4F8A-8DD9-F1676D63244C}">
      <dsp:nvSpPr>
        <dsp:cNvPr id="0" name=""/>
        <dsp:cNvSpPr/>
      </dsp:nvSpPr>
      <dsp:spPr>
        <a:xfrm>
          <a:off x="0" y="2082789"/>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③カード交換</a:t>
          </a:r>
        </a:p>
      </dsp:txBody>
      <dsp:txXfrm>
        <a:off x="48408" y="2131197"/>
        <a:ext cx="2158474" cy="894832"/>
      </dsp:txXfrm>
    </dsp:sp>
    <dsp:sp modelId="{02B12F4E-A6B3-4D87-8CC6-701A3163D4C2}">
      <dsp:nvSpPr>
        <dsp:cNvPr id="0" name=""/>
        <dsp:cNvSpPr/>
      </dsp:nvSpPr>
      <dsp:spPr>
        <a:xfrm rot="5400000">
          <a:off x="3863333" y="161514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倍にして賭ける。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枚支払う。</a:t>
          </a:r>
        </a:p>
      </dsp:txBody>
      <dsp:txXfrm rot="-5400000">
        <a:off x="2255290" y="3261912"/>
        <a:ext cx="3970678" cy="715864"/>
      </dsp:txXfrm>
    </dsp:sp>
    <dsp:sp modelId="{C068A923-E998-4B09-9E0D-26B706A9A602}">
      <dsp:nvSpPr>
        <dsp:cNvPr id="0" name=""/>
        <dsp:cNvSpPr/>
      </dsp:nvSpPr>
      <dsp:spPr>
        <a:xfrm>
          <a:off x="0" y="3124020"/>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④勝負の選択</a:t>
          </a:r>
        </a:p>
      </dsp:txBody>
      <dsp:txXfrm>
        <a:off x="48408" y="3172428"/>
        <a:ext cx="2158474" cy="894832"/>
      </dsp:txXfrm>
    </dsp:sp>
    <dsp:sp modelId="{3279B01E-0BAB-4274-8806-73907B06E0F5}">
      <dsp:nvSpPr>
        <dsp:cNvPr id="0" name=""/>
        <dsp:cNvSpPr/>
      </dsp:nvSpPr>
      <dsp:spPr>
        <a:xfrm rot="5400000">
          <a:off x="3863333" y="2656372"/>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四葉：</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枚とも同じカード</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弐弐：</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種類のカードを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枚ずつ。</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桜松竹梅：</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種類すべて</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a:t>
          </a:r>
        </a:p>
      </dsp:txBody>
      <dsp:txXfrm rot="-5400000">
        <a:off x="2255290" y="4303143"/>
        <a:ext cx="3970678" cy="715864"/>
      </dsp:txXfrm>
    </dsp:sp>
    <dsp:sp modelId="{D21FE2C1-10C2-4817-A706-103F66BCB59A}">
      <dsp:nvSpPr>
        <dsp:cNvPr id="0" name=""/>
        <dsp:cNvSpPr/>
      </dsp:nvSpPr>
      <dsp:spPr>
        <a:xfrm>
          <a:off x="0" y="4176466"/>
          <a:ext cx="2255290" cy="991648"/>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オープンする</a:t>
          </a:r>
        </a:p>
      </dsp:txBody>
      <dsp:txXfrm>
        <a:off x="48408" y="4224874"/>
        <a:ext cx="2158474" cy="894832"/>
      </dsp:txXfrm>
    </dsp:sp>
    <dsp:sp modelId="{3B013F14-7FCF-44FA-A6BD-202303823ECF}">
      <dsp:nvSpPr>
        <dsp:cNvPr id="0" name=""/>
        <dsp:cNvSpPr/>
      </dsp:nvSpPr>
      <dsp:spPr>
        <a:xfrm rot="5400000">
          <a:off x="3863333" y="369760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役による優劣はなく、合計点数で勝敗を決める。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ja-JP"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ja-JP"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ja-JP"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ja-JP"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p>
      </dsp:txBody>
      <dsp:txXfrm rot="-5400000">
        <a:off x="2255290" y="5344374"/>
        <a:ext cx="3970678" cy="715864"/>
      </dsp:txXfrm>
    </dsp:sp>
    <dsp:sp modelId="{5AE3EA51-DDEF-4AB0-88C6-E73F23700271}">
      <dsp:nvSpPr>
        <dsp:cNvPr id="0" name=""/>
        <dsp:cNvSpPr/>
      </dsp:nvSpPr>
      <dsp:spPr>
        <a:xfrm>
          <a:off x="0" y="5206481"/>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⑥勝敗判定</a:t>
          </a:r>
        </a:p>
      </dsp:txBody>
      <dsp:txXfrm>
        <a:off x="48408" y="5254889"/>
        <a:ext cx="2158474" cy="894832"/>
      </dsp:txXfrm>
    </dsp:sp>
    <dsp:sp modelId="{11E427BC-2CF9-49B2-BF25-11DA1AE5E565}">
      <dsp:nvSpPr>
        <dsp:cNvPr id="0" name=""/>
        <dsp:cNvSpPr/>
      </dsp:nvSpPr>
      <dsp:spPr>
        <a:xfrm rot="5400000">
          <a:off x="3863333" y="473883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勝負に勝ったプレイヤーはコインを総取り。</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倍を失う。</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sp:txBody>
      <dsp:txXfrm rot="-5400000">
        <a:off x="2255290" y="6385604"/>
        <a:ext cx="3970678" cy="715864"/>
      </dsp:txXfrm>
    </dsp:sp>
    <dsp:sp modelId="{BB65E686-0682-4677-893E-1653623EE37A}">
      <dsp:nvSpPr>
        <dsp:cNvPr id="0" name=""/>
        <dsp:cNvSpPr/>
      </dsp:nvSpPr>
      <dsp:spPr>
        <a:xfrm>
          <a:off x="0" y="6247712"/>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⑦コインの処理</a:t>
          </a:r>
        </a:p>
      </dsp:txBody>
      <dsp:txXfrm>
        <a:off x="48408" y="6296120"/>
        <a:ext cx="2158474" cy="894832"/>
      </dsp:txXfrm>
    </dsp:sp>
    <dsp:sp modelId="{D9FC023D-0527-45AB-A5F9-B446223C2C03}">
      <dsp:nvSpPr>
        <dsp:cNvPr id="0" name=""/>
        <dsp:cNvSpPr/>
      </dsp:nvSpPr>
      <dsp:spPr>
        <a:xfrm rot="5400000">
          <a:off x="3863333" y="5780064"/>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426835"/>
        <a:ext cx="3970678" cy="715864"/>
      </dsp:txXfrm>
    </dsp:sp>
    <dsp:sp modelId="{C5A9B230-DABB-4FA5-8A92-912EAEABF469}">
      <dsp:nvSpPr>
        <dsp:cNvPr id="0" name=""/>
        <dsp:cNvSpPr/>
      </dsp:nvSpPr>
      <dsp:spPr>
        <a:xfrm>
          <a:off x="0" y="7288943"/>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⑧最終勝者</a:t>
          </a:r>
        </a:p>
      </dsp:txBody>
      <dsp:txXfrm>
        <a:off x="48408" y="7337351"/>
        <a:ext cx="2158474" cy="8948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06321" y="-1436905"/>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枚ずつ賭ける。</a:t>
          </a:r>
        </a:p>
      </dsp:txBody>
      <dsp:txXfrm rot="-5400000">
        <a:off x="2255290" y="158419"/>
        <a:ext cx="3965112" cy="818756"/>
      </dsp:txXfrm>
    </dsp:sp>
    <dsp:sp modelId="{F3D1930C-37B3-4D19-8327-8CF4C835A624}">
      <dsp:nvSpPr>
        <dsp:cNvPr id="0" name=""/>
        <dsp:cNvSpPr/>
      </dsp:nvSpPr>
      <dsp:spPr>
        <a:xfrm>
          <a:off x="0" y="707"/>
          <a:ext cx="2255290" cy="113417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55366" y="56073"/>
        <a:ext cx="2144558" cy="1023446"/>
      </dsp:txXfrm>
    </dsp:sp>
    <dsp:sp modelId="{5782DCCF-5EF5-4395-A3AB-68240AB03061}">
      <dsp:nvSpPr>
        <dsp:cNvPr id="0" name=""/>
        <dsp:cNvSpPr/>
      </dsp:nvSpPr>
      <dsp:spPr>
        <a:xfrm rot="5400000">
          <a:off x="3806321" y="-246018"/>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手札を確認し、カードを引くかどうかを選択できる。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最大</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枚まで引いてよい。</a:t>
          </a:r>
        </a:p>
      </dsp:txBody>
      <dsp:txXfrm rot="-5400000">
        <a:off x="2255290" y="1349306"/>
        <a:ext cx="3965112" cy="818756"/>
      </dsp:txXfrm>
    </dsp:sp>
    <dsp:sp modelId="{CD022ACE-2BAA-4021-9339-545843A4D84A}">
      <dsp:nvSpPr>
        <dsp:cNvPr id="0" name=""/>
        <dsp:cNvSpPr/>
      </dsp:nvSpPr>
      <dsp:spPr>
        <a:xfrm>
          <a:off x="0" y="1191595"/>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②カードを配る</a:t>
          </a:r>
        </a:p>
      </dsp:txBody>
      <dsp:txXfrm>
        <a:off x="55366" y="1246961"/>
        <a:ext cx="2144558" cy="1023446"/>
      </dsp:txXfrm>
    </dsp:sp>
    <dsp:sp modelId="{54800D0F-60F7-4DF2-B25C-1353F25490DA}">
      <dsp:nvSpPr>
        <dsp:cNvPr id="0" name=""/>
        <dsp:cNvSpPr/>
      </dsp:nvSpPr>
      <dsp:spPr>
        <a:xfrm rot="5400000">
          <a:off x="3806321" y="944869"/>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倍にして賭ける。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枚支払う。</a:t>
          </a:r>
        </a:p>
      </dsp:txBody>
      <dsp:txXfrm rot="-5400000">
        <a:off x="2255290" y="2540194"/>
        <a:ext cx="3965112" cy="818756"/>
      </dsp:txXfrm>
    </dsp:sp>
    <dsp:sp modelId="{BCBE4B21-D868-4F8A-8DD9-F1676D63244C}">
      <dsp:nvSpPr>
        <dsp:cNvPr id="0" name=""/>
        <dsp:cNvSpPr/>
      </dsp:nvSpPr>
      <dsp:spPr>
        <a:xfrm>
          <a:off x="0" y="2382482"/>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③勝負の選択</a:t>
          </a:r>
        </a:p>
      </dsp:txBody>
      <dsp:txXfrm>
        <a:off x="55366" y="2437848"/>
        <a:ext cx="2144558" cy="1023446"/>
      </dsp:txXfrm>
    </dsp:sp>
    <dsp:sp modelId="{02B12F4E-A6B3-4D87-8CC6-701A3163D4C2}">
      <dsp:nvSpPr>
        <dsp:cNvPr id="0" name=""/>
        <dsp:cNvSpPr/>
      </dsp:nvSpPr>
      <dsp:spPr>
        <a:xfrm rot="5400000">
          <a:off x="3806321" y="2135757"/>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カード点数</a:t>
          </a:r>
          <a:r>
            <a:rPr kumimoji="1" lang="en-US" altLang="en-US"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手札の合計が </a:t>
          </a:r>
          <a:r>
            <a:rPr kumimoji="1" lang="en-US" altLang="en-US" sz="1200" kern="1200" dirty="0">
              <a:latin typeface="HGP創英角ｺﾞｼｯｸUB" panose="020B0900000000000000" pitchFamily="50" charset="-128"/>
              <a:ea typeface="HGP創英角ｺﾞｼｯｸUB" panose="020B0900000000000000" pitchFamily="50" charset="-128"/>
            </a:rPr>
            <a:t>9</a:t>
          </a:r>
          <a:r>
            <a:rPr kumimoji="1" lang="ja-JP" altLang="en-US" sz="1200" kern="1200" dirty="0">
              <a:latin typeface="HGP創英角ｺﾞｼｯｸUB" panose="020B0900000000000000" pitchFamily="50" charset="-128"/>
              <a:ea typeface="HGP創英角ｺﾞｼｯｸUB" panose="020B0900000000000000" pitchFamily="50" charset="-128"/>
            </a:rPr>
            <a:t>点に近いほど強い。</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10</a:t>
          </a:r>
          <a:r>
            <a:rPr kumimoji="1" lang="ja-JP" altLang="en-US" sz="1200" kern="1200" dirty="0">
              <a:latin typeface="HGP創英角ｺﾞｼｯｸUB" panose="020B0900000000000000" pitchFamily="50" charset="-128"/>
              <a:ea typeface="HGP創英角ｺﾞｼｯｸUB" panose="020B0900000000000000" pitchFamily="50" charset="-128"/>
            </a:rPr>
            <a:t>点以上は「ドベ」となり最弱。</a:t>
          </a:r>
        </a:p>
      </dsp:txBody>
      <dsp:txXfrm rot="-5400000">
        <a:off x="2255290" y="3731082"/>
        <a:ext cx="3965112" cy="818756"/>
      </dsp:txXfrm>
    </dsp:sp>
    <dsp:sp modelId="{C068A923-E998-4B09-9E0D-26B706A9A602}">
      <dsp:nvSpPr>
        <dsp:cNvPr id="0" name=""/>
        <dsp:cNvSpPr/>
      </dsp:nvSpPr>
      <dsp:spPr>
        <a:xfrm>
          <a:off x="0" y="3573370"/>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オープンする</a:t>
          </a:r>
        </a:p>
      </dsp:txBody>
      <dsp:txXfrm>
        <a:off x="55366" y="3628736"/>
        <a:ext cx="2144558" cy="1023446"/>
      </dsp:txXfrm>
    </dsp:sp>
    <dsp:sp modelId="{3B013F14-7FCF-44FA-A6BD-202303823ECF}">
      <dsp:nvSpPr>
        <dsp:cNvPr id="0" name=""/>
        <dsp:cNvSpPr/>
      </dsp:nvSpPr>
      <dsp:spPr>
        <a:xfrm rot="5400000">
          <a:off x="3806321" y="3326644"/>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同じ点数なら、より 手札の枚数が多い方が勝利。</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「ドベ」が勝利するためには 一人勝ちである必要がある。</a:t>
          </a:r>
        </a:p>
      </dsp:txBody>
      <dsp:txXfrm rot="-5400000">
        <a:off x="2255290" y="4921969"/>
        <a:ext cx="3965112" cy="818756"/>
      </dsp:txXfrm>
    </dsp:sp>
    <dsp:sp modelId="{5AE3EA51-DDEF-4AB0-88C6-E73F23700271}">
      <dsp:nvSpPr>
        <dsp:cNvPr id="0" name=""/>
        <dsp:cNvSpPr/>
      </dsp:nvSpPr>
      <dsp:spPr>
        <a:xfrm>
          <a:off x="0" y="4764258"/>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⑤強さの判定</a:t>
          </a:r>
        </a:p>
      </dsp:txBody>
      <dsp:txXfrm>
        <a:off x="55366" y="4819624"/>
        <a:ext cx="2144558" cy="1023446"/>
      </dsp:txXfrm>
    </dsp:sp>
    <dsp:sp modelId="{11E427BC-2CF9-49B2-BF25-11DA1AE5E565}">
      <dsp:nvSpPr>
        <dsp:cNvPr id="0" name=""/>
        <dsp:cNvSpPr/>
      </dsp:nvSpPr>
      <dsp:spPr>
        <a:xfrm rot="5400000">
          <a:off x="3806321" y="4517532"/>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勝負に勝ったプレイヤーはコインを総取り。</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負けた場合は賭けたコインの</a:t>
          </a:r>
          <a:r>
            <a:rPr kumimoji="1" lang="en-US" altLang="en-US" sz="1100" kern="1200" dirty="0">
              <a:latin typeface="HGP創英角ｺﾞｼｯｸUB" panose="020B0900000000000000" pitchFamily="50" charset="-128"/>
              <a:ea typeface="HGP創英角ｺﾞｼｯｸUB" panose="020B0900000000000000" pitchFamily="50" charset="-128"/>
            </a:rPr>
            <a:t>2</a:t>
          </a:r>
          <a:r>
            <a:rPr kumimoji="1" lang="ja-JP" altLang="en-US" sz="1100" kern="1200" dirty="0">
              <a:latin typeface="HGP創英角ｺﾞｼｯｸUB" panose="020B0900000000000000" pitchFamily="50" charset="-128"/>
              <a:ea typeface="HGP創英角ｺﾞｼｯｸUB" panose="020B0900000000000000" pitchFamily="50" charset="-128"/>
            </a:rPr>
            <a:t>倍を失う。</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人だけが勝負した場合はそのプレイヤーの勝ち。</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同点の場合はコインをプールし、次の勝者が総取りする。</a:t>
          </a:r>
        </a:p>
      </dsp:txBody>
      <dsp:txXfrm rot="-5400000">
        <a:off x="2255290" y="6112857"/>
        <a:ext cx="3965112" cy="818756"/>
      </dsp:txXfrm>
    </dsp:sp>
    <dsp:sp modelId="{BB65E686-0682-4677-893E-1653623EE37A}">
      <dsp:nvSpPr>
        <dsp:cNvPr id="0" name=""/>
        <dsp:cNvSpPr/>
      </dsp:nvSpPr>
      <dsp:spPr>
        <a:xfrm>
          <a:off x="0" y="5955145"/>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⑥コインの処理</a:t>
          </a:r>
        </a:p>
      </dsp:txBody>
      <dsp:txXfrm>
        <a:off x="55366" y="6010511"/>
        <a:ext cx="2144558" cy="1023446"/>
      </dsp:txXfrm>
    </dsp:sp>
    <dsp:sp modelId="{D9FC023D-0527-45AB-A5F9-B446223C2C03}">
      <dsp:nvSpPr>
        <dsp:cNvPr id="0" name=""/>
        <dsp:cNvSpPr/>
      </dsp:nvSpPr>
      <dsp:spPr>
        <a:xfrm rot="5400000">
          <a:off x="3806321" y="5708420"/>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303745"/>
        <a:ext cx="3965112" cy="818756"/>
      </dsp:txXfrm>
    </dsp:sp>
    <dsp:sp modelId="{C5A9B230-DABB-4FA5-8A92-912EAEABF469}">
      <dsp:nvSpPr>
        <dsp:cNvPr id="0" name=""/>
        <dsp:cNvSpPr/>
      </dsp:nvSpPr>
      <dsp:spPr>
        <a:xfrm>
          <a:off x="0" y="7146033"/>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⑦最終勝者</a:t>
          </a:r>
        </a:p>
      </dsp:txBody>
      <dsp:txXfrm>
        <a:off x="55366" y="7201399"/>
        <a:ext cx="2144558" cy="10234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63333" y="-1508550"/>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人数に応じて必要なカードだけを使います。</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人プレイ：桜</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枚、松</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枚、竹</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枚、梅</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枚</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10</a:t>
          </a:r>
          <a:r>
            <a:rPr kumimoji="1" lang="ja-JP" altLang="en-US" sz="1200" kern="1200" dirty="0">
              <a:latin typeface="HGP創英角ｺﾞｼｯｸUB" panose="020B0900000000000000" pitchFamily="50" charset="-128"/>
              <a:ea typeface="HGP創英角ｺﾞｼｯｸUB" panose="020B0900000000000000" pitchFamily="50" charset="-128"/>
            </a:rPr>
            <a:t>人プレイ：桜</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枚、松</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枚、竹</a:t>
          </a: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枚、梅</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a:t>
          </a:r>
        </a:p>
      </dsp:txBody>
      <dsp:txXfrm rot="-5400000">
        <a:off x="2255290" y="138220"/>
        <a:ext cx="3970678" cy="715864"/>
      </dsp:txXfrm>
    </dsp:sp>
    <dsp:sp modelId="{F3D1930C-37B3-4D19-8327-8CF4C835A624}">
      <dsp:nvSpPr>
        <dsp:cNvPr id="0" name=""/>
        <dsp:cNvSpPr/>
      </dsp:nvSpPr>
      <dsp:spPr>
        <a:xfrm>
          <a:off x="0" y="328"/>
          <a:ext cx="2255290" cy="99164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①使用カード</a:t>
          </a:r>
        </a:p>
      </dsp:txBody>
      <dsp:txXfrm>
        <a:off x="48408" y="48736"/>
        <a:ext cx="2158474" cy="894832"/>
      </dsp:txXfrm>
    </dsp:sp>
    <dsp:sp modelId="{5782DCCF-5EF5-4395-A3AB-68240AB03061}">
      <dsp:nvSpPr>
        <dsp:cNvPr id="0" name=""/>
        <dsp:cNvSpPr/>
      </dsp:nvSpPr>
      <dsp:spPr>
        <a:xfrm rot="5400000">
          <a:off x="3863333" y="-467319"/>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桜は必ず</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人。</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梅＋桜は必ず過半数。</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最大</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枚まで引いてよい。</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残りは人数に応じて調整。</a:t>
          </a:r>
        </a:p>
      </dsp:txBody>
      <dsp:txXfrm rot="-5400000">
        <a:off x="2255290" y="1179451"/>
        <a:ext cx="3970678" cy="715864"/>
      </dsp:txXfrm>
    </dsp:sp>
    <dsp:sp modelId="{CD022ACE-2BAA-4021-9339-545843A4D84A}">
      <dsp:nvSpPr>
        <dsp:cNvPr id="0" name=""/>
        <dsp:cNvSpPr/>
      </dsp:nvSpPr>
      <dsp:spPr>
        <a:xfrm>
          <a:off x="0" y="1041559"/>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②基本原則</a:t>
          </a:r>
        </a:p>
      </dsp:txBody>
      <dsp:txXfrm>
        <a:off x="48408" y="1089967"/>
        <a:ext cx="2158474" cy="894832"/>
      </dsp:txXfrm>
    </dsp:sp>
    <dsp:sp modelId="{54800D0F-60F7-4DF2-B25C-1353F25490DA}">
      <dsp:nvSpPr>
        <dsp:cNvPr id="0" name=""/>
        <dsp:cNvSpPr/>
      </dsp:nvSpPr>
      <dsp:spPr>
        <a:xfrm rot="5400000">
          <a:off x="3863333" y="57391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zh-TW" altLang="en-US" sz="1200" kern="1200" dirty="0">
              <a:latin typeface="HGP創英角ｺﾞｼｯｸUB" panose="020B0900000000000000" pitchFamily="50" charset="-128"/>
              <a:ea typeface="HGP創英角ｺﾞｼｯｸUB" panose="020B0900000000000000" pitchFamily="50" charset="-128"/>
            </a:rPr>
            <a:t>桜 → 推理役（探偵）</a:t>
          </a: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 → 狂人役（混乱させる）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竹 → 人狼役（犯人）</a:t>
          </a:r>
        </a:p>
        <a:p>
          <a:pPr marL="114300" lvl="1" indent="-114300" algn="l" defTabSz="533400">
            <a:lnSpc>
              <a:spcPct val="90000"/>
            </a:lnSpc>
            <a:spcBef>
              <a:spcPct val="0"/>
            </a:spcBef>
            <a:spcAft>
              <a:spcPct val="15000"/>
            </a:spcAft>
            <a:buChar char="•"/>
          </a:pPr>
          <a:r>
            <a:rPr kumimoji="1" lang="zh-TW" altLang="en-US" sz="1200" kern="1200" dirty="0">
              <a:latin typeface="HGP創英角ｺﾞｼｯｸUB" panose="020B0900000000000000" pitchFamily="50" charset="-128"/>
              <a:ea typeface="HGP創英角ｺﾞｼｯｸUB" panose="020B0900000000000000" pitchFamily="50" charset="-128"/>
            </a:rPr>
            <a:t>梅 → 村人役（協力者）</a:t>
          </a:r>
          <a:endParaRPr kumimoji="1" lang="ja-JP" altLang="en-US" sz="1200" kern="1200" dirty="0">
            <a:latin typeface="HGP創英角ｺﾞｼｯｸUB" panose="020B0900000000000000" pitchFamily="50" charset="-128"/>
            <a:ea typeface="HGP創英角ｺﾞｼｯｸUB" panose="020B0900000000000000" pitchFamily="50" charset="-128"/>
          </a:endParaRPr>
        </a:p>
      </dsp:txBody>
      <dsp:txXfrm rot="-5400000">
        <a:off x="2255290" y="2220682"/>
        <a:ext cx="3970678" cy="715864"/>
      </dsp:txXfrm>
    </dsp:sp>
    <dsp:sp modelId="{BCBE4B21-D868-4F8A-8DD9-F1676D63244C}">
      <dsp:nvSpPr>
        <dsp:cNvPr id="0" name=""/>
        <dsp:cNvSpPr/>
      </dsp:nvSpPr>
      <dsp:spPr>
        <a:xfrm>
          <a:off x="0" y="2082789"/>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③役職</a:t>
          </a:r>
        </a:p>
      </dsp:txBody>
      <dsp:txXfrm>
        <a:off x="48408" y="2131197"/>
        <a:ext cx="2158474" cy="894832"/>
      </dsp:txXfrm>
    </dsp:sp>
    <dsp:sp modelId="{02B12F4E-A6B3-4D87-8CC6-701A3163D4C2}">
      <dsp:nvSpPr>
        <dsp:cNvPr id="0" name=""/>
        <dsp:cNvSpPr/>
      </dsp:nvSpPr>
      <dsp:spPr>
        <a:xfrm rot="5400000">
          <a:off x="3863333" y="1615141"/>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必要なカードを選び、山札を作る。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よくシャッフルして、各プレイヤーに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dsp:txBody>
      <dsp:txXfrm rot="-5400000">
        <a:off x="2255290" y="3261912"/>
        <a:ext cx="3970678" cy="715864"/>
      </dsp:txXfrm>
    </dsp:sp>
    <dsp:sp modelId="{C068A923-E998-4B09-9E0D-26B706A9A602}">
      <dsp:nvSpPr>
        <dsp:cNvPr id="0" name=""/>
        <dsp:cNvSpPr/>
      </dsp:nvSpPr>
      <dsp:spPr>
        <a:xfrm>
          <a:off x="0" y="3124020"/>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準備する</a:t>
          </a:r>
        </a:p>
      </dsp:txBody>
      <dsp:txXfrm>
        <a:off x="48408" y="3172428"/>
        <a:ext cx="2158474" cy="894832"/>
      </dsp:txXfrm>
    </dsp:sp>
    <dsp:sp modelId="{3B013F14-7FCF-44FA-A6BD-202303823ECF}">
      <dsp:nvSpPr>
        <dsp:cNvPr id="0" name=""/>
        <dsp:cNvSpPr/>
      </dsp:nvSpPr>
      <dsp:spPr>
        <a:xfrm rot="5400000">
          <a:off x="3863333" y="2656372"/>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各プレイヤーは自分のカードを確認し、役職を理解する。</a:t>
          </a:r>
        </a:p>
      </dsp:txBody>
      <dsp:txXfrm rot="-5400000">
        <a:off x="2255290" y="4303143"/>
        <a:ext cx="3970678" cy="715864"/>
      </dsp:txXfrm>
    </dsp:sp>
    <dsp:sp modelId="{5AE3EA51-DDEF-4AB0-88C6-E73F23700271}">
      <dsp:nvSpPr>
        <dsp:cNvPr id="0" name=""/>
        <dsp:cNvSpPr/>
      </dsp:nvSpPr>
      <dsp:spPr>
        <a:xfrm>
          <a:off x="0" y="4165251"/>
          <a:ext cx="2255290" cy="991648"/>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⑤役職確認</a:t>
          </a:r>
        </a:p>
      </dsp:txBody>
      <dsp:txXfrm>
        <a:off x="48408" y="4213659"/>
        <a:ext cx="2158474" cy="894832"/>
      </dsp:txXfrm>
    </dsp:sp>
    <dsp:sp modelId="{11E427BC-2CF9-49B2-BF25-11DA1AE5E565}">
      <dsp:nvSpPr>
        <dsp:cNvPr id="0" name=""/>
        <dsp:cNvSpPr/>
      </dsp:nvSpPr>
      <dsp:spPr>
        <a:xfrm rot="5400000">
          <a:off x="3863333" y="369760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桜以外のプレイヤーは、他人のカードを</a:t>
          </a:r>
          <a:r>
            <a:rPr kumimoji="1" lang="en-US" altLang="en-US" sz="1100" kern="1200" dirty="0">
              <a:latin typeface="HGP創英角ｺﾞｼｯｸUB" panose="020B0900000000000000" pitchFamily="50" charset="-128"/>
              <a:ea typeface="HGP創英角ｺﾞｼｯｸUB" panose="020B0900000000000000" pitchFamily="50" charset="-128"/>
            </a:rPr>
            <a:t>1</a:t>
          </a:r>
          <a:r>
            <a:rPr kumimoji="1" lang="ja-JP" altLang="en-US" sz="1100" kern="1200" dirty="0">
              <a:latin typeface="HGP創英角ｺﾞｼｯｸUB" panose="020B0900000000000000" pitchFamily="50" charset="-128"/>
              <a:ea typeface="HGP創英角ｺﾞｼｯｸUB" panose="020B0900000000000000" pitchFamily="50" charset="-128"/>
            </a:rPr>
            <a:t>枚だけ見ることができる。</a:t>
          </a:r>
        </a:p>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桜は推理役として名乗り出る。</a:t>
          </a:r>
        </a:p>
      </dsp:txBody>
      <dsp:txXfrm rot="-5400000">
        <a:off x="2255290" y="5344374"/>
        <a:ext cx="3970678" cy="715864"/>
      </dsp:txXfrm>
    </dsp:sp>
    <dsp:sp modelId="{BB65E686-0682-4677-893E-1653623EE37A}">
      <dsp:nvSpPr>
        <dsp:cNvPr id="0" name=""/>
        <dsp:cNvSpPr/>
      </dsp:nvSpPr>
      <dsp:spPr>
        <a:xfrm>
          <a:off x="0" y="5206481"/>
          <a:ext cx="2255290" cy="991648"/>
        </a:xfrm>
        <a:prstGeom prst="roundRect">
          <a:avLst/>
        </a:prstGeom>
        <a:gradFill rotWithShape="0">
          <a:gsLst>
            <a:gs pos="0">
              <a:schemeClr val="accent3">
                <a:shade val="50000"/>
                <a:hueOff val="0"/>
                <a:satOff val="0"/>
                <a:lumOff val="26971"/>
                <a:alphaOff val="0"/>
                <a:lumMod val="110000"/>
                <a:satMod val="105000"/>
                <a:tint val="67000"/>
              </a:schemeClr>
            </a:gs>
            <a:gs pos="50000">
              <a:schemeClr val="accent3">
                <a:shade val="50000"/>
                <a:hueOff val="0"/>
                <a:satOff val="0"/>
                <a:lumOff val="26971"/>
                <a:alphaOff val="0"/>
                <a:lumMod val="105000"/>
                <a:satMod val="103000"/>
                <a:tint val="73000"/>
              </a:schemeClr>
            </a:gs>
            <a:gs pos="100000">
              <a:schemeClr val="accent3">
                <a:shade val="50000"/>
                <a:hueOff val="0"/>
                <a:satOff val="0"/>
                <a:lumOff val="2697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⑥情報収集</a:t>
          </a:r>
        </a:p>
      </dsp:txBody>
      <dsp:txXfrm>
        <a:off x="48408" y="5254889"/>
        <a:ext cx="2158474" cy="894832"/>
      </dsp:txXfrm>
    </dsp:sp>
    <dsp:sp modelId="{D9FC023D-0527-45AB-A5F9-B446223C2C03}">
      <dsp:nvSpPr>
        <dsp:cNvPr id="0" name=""/>
        <dsp:cNvSpPr/>
      </dsp:nvSpPr>
      <dsp:spPr>
        <a:xfrm rot="5400000">
          <a:off x="3863333" y="4738833"/>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桜が質問をして竹を探す。</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梅は桜を助ける。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松と竹は嘘や事実を混ぜて混乱させる。</a:t>
          </a:r>
        </a:p>
      </dsp:txBody>
      <dsp:txXfrm rot="-5400000">
        <a:off x="2255290" y="6385604"/>
        <a:ext cx="3970678" cy="715864"/>
      </dsp:txXfrm>
    </dsp:sp>
    <dsp:sp modelId="{C5A9B230-DABB-4FA5-8A92-912EAEABF469}">
      <dsp:nvSpPr>
        <dsp:cNvPr id="0" name=""/>
        <dsp:cNvSpPr/>
      </dsp:nvSpPr>
      <dsp:spPr>
        <a:xfrm>
          <a:off x="0" y="6247712"/>
          <a:ext cx="2255290" cy="991648"/>
        </a:xfrm>
        <a:prstGeom prst="roundRect">
          <a:avLst/>
        </a:prstGeom>
        <a:gradFill rotWithShape="0">
          <a:gsLst>
            <a:gs pos="0">
              <a:schemeClr val="accent3">
                <a:shade val="50000"/>
                <a:hueOff val="0"/>
                <a:satOff val="0"/>
                <a:lumOff val="17981"/>
                <a:alphaOff val="0"/>
                <a:lumMod val="110000"/>
                <a:satMod val="105000"/>
                <a:tint val="67000"/>
              </a:schemeClr>
            </a:gs>
            <a:gs pos="50000">
              <a:schemeClr val="accent3">
                <a:shade val="50000"/>
                <a:hueOff val="0"/>
                <a:satOff val="0"/>
                <a:lumOff val="17981"/>
                <a:alphaOff val="0"/>
                <a:lumMod val="105000"/>
                <a:satMod val="103000"/>
                <a:tint val="73000"/>
              </a:schemeClr>
            </a:gs>
            <a:gs pos="100000">
              <a:schemeClr val="accent3">
                <a:shade val="50000"/>
                <a:hueOff val="0"/>
                <a:satOff val="0"/>
                <a:lumOff val="1798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⑦推理フェーズ</a:t>
          </a:r>
        </a:p>
      </dsp:txBody>
      <dsp:txXfrm>
        <a:off x="48408" y="6296120"/>
        <a:ext cx="2158474" cy="894832"/>
      </dsp:txXfrm>
    </dsp:sp>
    <dsp:sp modelId="{78BB559C-23A3-4B88-B31C-AF6710B925E8}">
      <dsp:nvSpPr>
        <dsp:cNvPr id="0" name=""/>
        <dsp:cNvSpPr/>
      </dsp:nvSpPr>
      <dsp:spPr>
        <a:xfrm rot="5400000">
          <a:off x="3863333" y="5780064"/>
          <a:ext cx="793318"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桜が「竹」を指名した場合 → 桜・梅の勝利</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桜が「松」または「梅」を指名した場合 → 竹・松の勝利</a:t>
          </a:r>
        </a:p>
      </dsp:txBody>
      <dsp:txXfrm rot="-5400000">
        <a:off x="2255290" y="7426835"/>
        <a:ext cx="3970678" cy="715864"/>
      </dsp:txXfrm>
    </dsp:sp>
    <dsp:sp modelId="{6EF6CEDE-143B-4190-B17D-F404DD487845}">
      <dsp:nvSpPr>
        <dsp:cNvPr id="0" name=""/>
        <dsp:cNvSpPr/>
      </dsp:nvSpPr>
      <dsp:spPr>
        <a:xfrm>
          <a:off x="0" y="7288943"/>
          <a:ext cx="2255290" cy="991648"/>
        </a:xfrm>
        <a:prstGeom prst="roundRect">
          <a:avLst/>
        </a:prstGeom>
        <a:gradFill rotWithShape="0">
          <a:gsLst>
            <a:gs pos="0">
              <a:schemeClr val="accent3">
                <a:shade val="50000"/>
                <a:hueOff val="0"/>
                <a:satOff val="0"/>
                <a:lumOff val="8990"/>
                <a:alphaOff val="0"/>
                <a:lumMod val="110000"/>
                <a:satMod val="105000"/>
                <a:tint val="67000"/>
              </a:schemeClr>
            </a:gs>
            <a:gs pos="50000">
              <a:schemeClr val="accent3">
                <a:shade val="50000"/>
                <a:hueOff val="0"/>
                <a:satOff val="0"/>
                <a:lumOff val="8990"/>
                <a:alphaOff val="0"/>
                <a:lumMod val="105000"/>
                <a:satMod val="103000"/>
                <a:tint val="73000"/>
              </a:schemeClr>
            </a:gs>
            <a:gs pos="100000">
              <a:schemeClr val="accent3">
                <a:shade val="50000"/>
                <a:hueOff val="0"/>
                <a:satOff val="0"/>
                <a:lumOff val="89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⑧指名と勝敗</a:t>
          </a:r>
        </a:p>
      </dsp:txBody>
      <dsp:txXfrm>
        <a:off x="48408" y="7337351"/>
        <a:ext cx="2158474" cy="8948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806321" y="-1436905"/>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山札をよく切り、各プレイヤーに</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枚ずつ配る。。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じゃんけんで攻撃側と守備側を決める。</a:t>
          </a:r>
        </a:p>
      </dsp:txBody>
      <dsp:txXfrm rot="-5400000">
        <a:off x="2255290" y="158419"/>
        <a:ext cx="3965112" cy="818756"/>
      </dsp:txXfrm>
    </dsp:sp>
    <dsp:sp modelId="{F3D1930C-37B3-4D19-8327-8CF4C835A624}">
      <dsp:nvSpPr>
        <dsp:cNvPr id="0" name=""/>
        <dsp:cNvSpPr/>
      </dsp:nvSpPr>
      <dsp:spPr>
        <a:xfrm>
          <a:off x="0" y="707"/>
          <a:ext cx="2255290" cy="1134178"/>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55366" y="56073"/>
        <a:ext cx="2144558" cy="1023446"/>
      </dsp:txXfrm>
    </dsp:sp>
    <dsp:sp modelId="{5782DCCF-5EF5-4395-A3AB-68240AB03061}">
      <dsp:nvSpPr>
        <dsp:cNvPr id="0" name=""/>
        <dsp:cNvSpPr/>
      </dsp:nvSpPr>
      <dsp:spPr>
        <a:xfrm rot="5400000">
          <a:off x="3806321" y="-246018"/>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攻撃側と守備側が同時に</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枚ずつカードを出す。</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攻撃側：守備と同じカードを出すと「進塁打」。</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守備側：攻撃と違うカードを出すと「</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アウト」。</a:t>
          </a:r>
        </a:p>
      </dsp:txBody>
      <dsp:txXfrm rot="-5400000">
        <a:off x="2255290" y="1349306"/>
        <a:ext cx="3965112" cy="818756"/>
      </dsp:txXfrm>
    </dsp:sp>
    <dsp:sp modelId="{CD022ACE-2BAA-4021-9339-545843A4D84A}">
      <dsp:nvSpPr>
        <dsp:cNvPr id="0" name=""/>
        <dsp:cNvSpPr/>
      </dsp:nvSpPr>
      <dsp:spPr>
        <a:xfrm>
          <a:off x="0" y="1191595"/>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②カードを出す</a:t>
          </a:r>
        </a:p>
      </dsp:txBody>
      <dsp:txXfrm>
        <a:off x="55366" y="1246961"/>
        <a:ext cx="2144558" cy="1023446"/>
      </dsp:txXfrm>
    </dsp:sp>
    <dsp:sp modelId="{54800D0F-60F7-4DF2-B25C-1353F25490DA}">
      <dsp:nvSpPr>
        <dsp:cNvPr id="0" name=""/>
        <dsp:cNvSpPr/>
      </dsp:nvSpPr>
      <dsp:spPr>
        <a:xfrm rot="5400000">
          <a:off x="3806321" y="944869"/>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同じカードが出た場合、種類によって進塁打が変わる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梅→単打</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竹→二塁打</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松→三塁打</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桜→本塁打</a:t>
          </a:r>
        </a:p>
      </dsp:txBody>
      <dsp:txXfrm rot="-5400000">
        <a:off x="2255290" y="2540194"/>
        <a:ext cx="3965112" cy="818756"/>
      </dsp:txXfrm>
    </dsp:sp>
    <dsp:sp modelId="{BCBE4B21-D868-4F8A-8DD9-F1676D63244C}">
      <dsp:nvSpPr>
        <dsp:cNvPr id="0" name=""/>
        <dsp:cNvSpPr/>
      </dsp:nvSpPr>
      <dsp:spPr>
        <a:xfrm>
          <a:off x="0" y="2382482"/>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③進塁打の内容</a:t>
          </a:r>
        </a:p>
      </dsp:txBody>
      <dsp:txXfrm>
        <a:off x="55366" y="2437848"/>
        <a:ext cx="2144558" cy="1023446"/>
      </dsp:txXfrm>
    </dsp:sp>
    <dsp:sp modelId="{02B12F4E-A6B3-4D87-8CC6-701A3163D4C2}">
      <dsp:nvSpPr>
        <dsp:cNvPr id="0" name=""/>
        <dsp:cNvSpPr/>
      </dsp:nvSpPr>
      <dsp:spPr>
        <a:xfrm rot="5400000">
          <a:off x="3806321" y="2135757"/>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3</a:t>
          </a:r>
          <a:r>
            <a:rPr kumimoji="1" lang="ja-JP" altLang="en-US" sz="1200" kern="1200" dirty="0">
              <a:latin typeface="HGP創英角ｺﾞｼｯｸUB" panose="020B0900000000000000" pitchFamily="50" charset="-128"/>
              <a:ea typeface="HGP創英角ｺﾞｼｯｸUB" panose="020B0900000000000000" pitchFamily="50" charset="-128"/>
            </a:rPr>
            <a:t>アウトでチェンジ。攻守を交代する。</a:t>
          </a:r>
        </a:p>
      </dsp:txBody>
      <dsp:txXfrm rot="-5400000">
        <a:off x="2255290" y="3731082"/>
        <a:ext cx="3965112" cy="818756"/>
      </dsp:txXfrm>
    </dsp:sp>
    <dsp:sp modelId="{C068A923-E998-4B09-9E0D-26B706A9A602}">
      <dsp:nvSpPr>
        <dsp:cNvPr id="0" name=""/>
        <dsp:cNvSpPr/>
      </dsp:nvSpPr>
      <dsp:spPr>
        <a:xfrm>
          <a:off x="0" y="3573370"/>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④アウトの判定</a:t>
          </a:r>
        </a:p>
      </dsp:txBody>
      <dsp:txXfrm>
        <a:off x="55366" y="3628736"/>
        <a:ext cx="2144558" cy="1023446"/>
      </dsp:txXfrm>
    </dsp:sp>
    <dsp:sp modelId="{3B013F14-7FCF-44FA-A6BD-202303823ECF}">
      <dsp:nvSpPr>
        <dsp:cNvPr id="0" name=""/>
        <dsp:cNvSpPr/>
      </dsp:nvSpPr>
      <dsp:spPr>
        <a:xfrm rot="5400000">
          <a:off x="3806321" y="3326644"/>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出したカードの分だけ山札から引き、常に手札が</a:t>
          </a:r>
          <a:r>
            <a:rPr kumimoji="1" lang="en-US" altLang="en-US" sz="1200" kern="1200" dirty="0">
              <a:latin typeface="HGP創英角ｺﾞｼｯｸUB" panose="020B0900000000000000" pitchFamily="50" charset="-128"/>
              <a:ea typeface="HGP創英角ｺﾞｼｯｸUB" panose="020B0900000000000000" pitchFamily="50" charset="-128"/>
            </a:rPr>
            <a:t>5</a:t>
          </a:r>
          <a:r>
            <a:rPr kumimoji="1" lang="ja-JP" altLang="en-US" sz="1200" kern="1200" dirty="0">
              <a:latin typeface="HGP創英角ｺﾞｼｯｸUB" panose="020B0900000000000000" pitchFamily="50" charset="-128"/>
              <a:ea typeface="HGP創英角ｺﾞｼｯｸUB" panose="020B0900000000000000" pitchFamily="50" charset="-128"/>
            </a:rPr>
            <a:t>枚になるようにする。</a:t>
          </a:r>
        </a:p>
      </dsp:txBody>
      <dsp:txXfrm rot="-5400000">
        <a:off x="2255290" y="4921969"/>
        <a:ext cx="3965112" cy="818756"/>
      </dsp:txXfrm>
    </dsp:sp>
    <dsp:sp modelId="{5AE3EA51-DDEF-4AB0-88C6-E73F23700271}">
      <dsp:nvSpPr>
        <dsp:cNvPr id="0" name=""/>
        <dsp:cNvSpPr/>
      </dsp:nvSpPr>
      <dsp:spPr>
        <a:xfrm>
          <a:off x="0" y="4764258"/>
          <a:ext cx="2255290" cy="1134178"/>
        </a:xfrm>
        <a:prstGeom prst="roundRect">
          <a:avLst/>
        </a:prstGeom>
        <a:gradFill rotWithShape="0">
          <a:gsLst>
            <a:gs pos="0">
              <a:schemeClr val="accent3">
                <a:shade val="50000"/>
                <a:hueOff val="0"/>
                <a:satOff val="0"/>
                <a:lumOff val="30825"/>
                <a:alphaOff val="0"/>
                <a:lumMod val="110000"/>
                <a:satMod val="105000"/>
                <a:tint val="67000"/>
              </a:schemeClr>
            </a:gs>
            <a:gs pos="50000">
              <a:schemeClr val="accent3">
                <a:shade val="50000"/>
                <a:hueOff val="0"/>
                <a:satOff val="0"/>
                <a:lumOff val="30825"/>
                <a:alphaOff val="0"/>
                <a:lumMod val="105000"/>
                <a:satMod val="103000"/>
                <a:tint val="73000"/>
              </a:schemeClr>
            </a:gs>
            <a:gs pos="100000">
              <a:schemeClr val="accent3">
                <a:shade val="50000"/>
                <a:hueOff val="0"/>
                <a:satOff val="0"/>
                <a:lumOff val="308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⑤手札補充</a:t>
          </a:r>
        </a:p>
      </dsp:txBody>
      <dsp:txXfrm>
        <a:off x="55366" y="4819624"/>
        <a:ext cx="2144558" cy="1023446"/>
      </dsp:txXfrm>
    </dsp:sp>
    <dsp:sp modelId="{11E427BC-2CF9-49B2-BF25-11DA1AE5E565}">
      <dsp:nvSpPr>
        <dsp:cNvPr id="0" name=""/>
        <dsp:cNvSpPr/>
      </dsp:nvSpPr>
      <dsp:spPr>
        <a:xfrm rot="5400000">
          <a:off x="3806321" y="4517532"/>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kumimoji="1" lang="ja-JP" altLang="en-US" sz="1100" kern="1200" dirty="0">
              <a:latin typeface="HGP創英角ｺﾞｼｯｸUB" panose="020B0900000000000000" pitchFamily="50" charset="-128"/>
              <a:ea typeface="HGP創英角ｺﾞｼｯｸUB" panose="020B0900000000000000" pitchFamily="50" charset="-128"/>
            </a:rPr>
            <a:t>各プレイヤー（またはチーム）は</a:t>
          </a:r>
          <a:r>
            <a:rPr kumimoji="1" lang="en-US" altLang="en-US"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回ずつ攻撃を行う。</a:t>
          </a:r>
        </a:p>
        <a:p>
          <a:pPr marL="57150" lvl="1" indent="-57150" algn="l" defTabSz="488950">
            <a:lnSpc>
              <a:spcPct val="90000"/>
            </a:lnSpc>
            <a:spcBef>
              <a:spcPct val="0"/>
            </a:spcBef>
            <a:spcAft>
              <a:spcPct val="15000"/>
            </a:spcAft>
            <a:buChar char="•"/>
          </a:pPr>
          <a:r>
            <a:rPr kumimoji="1" lang="en-US" altLang="en-US" sz="1100" kern="1200" dirty="0">
              <a:latin typeface="HGP創英角ｺﾞｼｯｸUB" panose="020B0900000000000000" pitchFamily="50" charset="-128"/>
              <a:ea typeface="HGP創英角ｺﾞｼｯｸUB" panose="020B0900000000000000" pitchFamily="50" charset="-128"/>
            </a:rPr>
            <a:t>3</a:t>
          </a:r>
          <a:r>
            <a:rPr kumimoji="1" lang="ja-JP" altLang="en-US" sz="1100" kern="1200" dirty="0">
              <a:latin typeface="HGP創英角ｺﾞｼｯｸUB" panose="020B0900000000000000" pitchFamily="50" charset="-128"/>
              <a:ea typeface="HGP創英角ｺﾞｼｯｸUB" panose="020B0900000000000000" pitchFamily="50" charset="-128"/>
            </a:rPr>
            <a:t>回は目安であり、増減してもよい。</a:t>
          </a:r>
        </a:p>
      </dsp:txBody>
      <dsp:txXfrm rot="-5400000">
        <a:off x="2255290" y="6112857"/>
        <a:ext cx="3965112" cy="818756"/>
      </dsp:txXfrm>
    </dsp:sp>
    <dsp:sp modelId="{BB65E686-0682-4677-893E-1653623EE37A}">
      <dsp:nvSpPr>
        <dsp:cNvPr id="0" name=""/>
        <dsp:cNvSpPr/>
      </dsp:nvSpPr>
      <dsp:spPr>
        <a:xfrm>
          <a:off x="0" y="5955145"/>
          <a:ext cx="2255290" cy="1134178"/>
        </a:xfrm>
        <a:prstGeom prst="roundRect">
          <a:avLst/>
        </a:prstGeom>
        <a:gradFill rotWithShape="0">
          <a:gsLst>
            <a:gs pos="0">
              <a:schemeClr val="accent3">
                <a:shade val="50000"/>
                <a:hueOff val="0"/>
                <a:satOff val="0"/>
                <a:lumOff val="20550"/>
                <a:alphaOff val="0"/>
                <a:lumMod val="110000"/>
                <a:satMod val="105000"/>
                <a:tint val="67000"/>
              </a:schemeClr>
            </a:gs>
            <a:gs pos="50000">
              <a:schemeClr val="accent3">
                <a:shade val="50000"/>
                <a:hueOff val="0"/>
                <a:satOff val="0"/>
                <a:lumOff val="20550"/>
                <a:alphaOff val="0"/>
                <a:lumMod val="105000"/>
                <a:satMod val="103000"/>
                <a:tint val="73000"/>
              </a:schemeClr>
            </a:gs>
            <a:gs pos="100000">
              <a:schemeClr val="accent3">
                <a:shade val="50000"/>
                <a:hueOff val="0"/>
                <a:satOff val="0"/>
                <a:lumOff val="2055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⑥攻撃回数</a:t>
          </a:r>
        </a:p>
      </dsp:txBody>
      <dsp:txXfrm>
        <a:off x="55366" y="6010511"/>
        <a:ext cx="2144558" cy="1023446"/>
      </dsp:txXfrm>
    </dsp:sp>
    <dsp:sp modelId="{D9FC023D-0527-45AB-A5F9-B446223C2C03}">
      <dsp:nvSpPr>
        <dsp:cNvPr id="0" name=""/>
        <dsp:cNvSpPr/>
      </dsp:nvSpPr>
      <dsp:spPr>
        <a:xfrm rot="5400000">
          <a:off x="3806321" y="5708420"/>
          <a:ext cx="907342"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最終的に得点が最も高いプレイヤー（またはチーム）が勝者。</a:t>
          </a:r>
        </a:p>
      </dsp:txBody>
      <dsp:txXfrm rot="-5400000">
        <a:off x="2255290" y="7303745"/>
        <a:ext cx="3965112" cy="818756"/>
      </dsp:txXfrm>
    </dsp:sp>
    <dsp:sp modelId="{C5A9B230-DABB-4FA5-8A92-912EAEABF469}">
      <dsp:nvSpPr>
        <dsp:cNvPr id="0" name=""/>
        <dsp:cNvSpPr/>
      </dsp:nvSpPr>
      <dsp:spPr>
        <a:xfrm>
          <a:off x="0" y="7146033"/>
          <a:ext cx="2255290" cy="1134178"/>
        </a:xfrm>
        <a:prstGeom prst="roundRect">
          <a:avLst/>
        </a:prstGeom>
        <a:gradFill rotWithShape="0">
          <a:gsLst>
            <a:gs pos="0">
              <a:schemeClr val="accent3">
                <a:shade val="50000"/>
                <a:hueOff val="0"/>
                <a:satOff val="0"/>
                <a:lumOff val="10275"/>
                <a:alphaOff val="0"/>
                <a:lumMod val="110000"/>
                <a:satMod val="105000"/>
                <a:tint val="67000"/>
              </a:schemeClr>
            </a:gs>
            <a:gs pos="50000">
              <a:schemeClr val="accent3">
                <a:shade val="50000"/>
                <a:hueOff val="0"/>
                <a:satOff val="0"/>
                <a:lumOff val="10275"/>
                <a:alphaOff val="0"/>
                <a:lumMod val="105000"/>
                <a:satMod val="103000"/>
                <a:tint val="73000"/>
              </a:schemeClr>
            </a:gs>
            <a:gs pos="100000">
              <a:schemeClr val="accent3">
                <a:shade val="50000"/>
                <a:hueOff val="0"/>
                <a:satOff val="0"/>
                <a:lumOff val="102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⑦勝敗</a:t>
          </a:r>
        </a:p>
      </dsp:txBody>
      <dsp:txXfrm>
        <a:off x="55366" y="7201399"/>
        <a:ext cx="2144558" cy="10234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4D9B9-83DC-4C3F-AFCB-3BA7B60E1BAF}">
      <dsp:nvSpPr>
        <dsp:cNvPr id="0" name=""/>
        <dsp:cNvSpPr/>
      </dsp:nvSpPr>
      <dsp:spPr>
        <a:xfrm rot="5400000">
          <a:off x="3730305" y="-1340318"/>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山札をよく切る。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枚ずつ賭ける。</a:t>
          </a:r>
        </a:p>
      </dsp:txBody>
      <dsp:txXfrm rot="-5400000">
        <a:off x="2255290" y="186411"/>
        <a:ext cx="3957691" cy="955947"/>
      </dsp:txXfrm>
    </dsp:sp>
    <dsp:sp modelId="{F3D1930C-37B3-4D19-8327-8CF4C835A624}">
      <dsp:nvSpPr>
        <dsp:cNvPr id="0" name=""/>
        <dsp:cNvSpPr/>
      </dsp:nvSpPr>
      <dsp:spPr>
        <a:xfrm>
          <a:off x="0" y="2274"/>
          <a:ext cx="2255290" cy="1324219"/>
        </a:xfrm>
        <a:prstGeom prst="roundRect">
          <a:avLst/>
        </a:prstGeom>
        <a:gradFill rotWithShape="0">
          <a:gsLst>
            <a:gs pos="0">
              <a:schemeClr val="accent3">
                <a:shade val="50000"/>
                <a:hueOff val="0"/>
                <a:satOff val="0"/>
                <a:lumOff val="0"/>
                <a:alphaOff val="0"/>
                <a:lumMod val="110000"/>
                <a:satMod val="105000"/>
                <a:tint val="67000"/>
              </a:schemeClr>
            </a:gs>
            <a:gs pos="50000">
              <a:schemeClr val="accent3">
                <a:shade val="50000"/>
                <a:hueOff val="0"/>
                <a:satOff val="0"/>
                <a:lumOff val="0"/>
                <a:alphaOff val="0"/>
                <a:lumMod val="105000"/>
                <a:satMod val="103000"/>
                <a:tint val="73000"/>
              </a:schemeClr>
            </a:gs>
            <a:gs pos="100000">
              <a:schemeClr val="accent3">
                <a:shade val="5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①カードを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シャッフルする</a:t>
          </a:r>
        </a:p>
      </dsp:txBody>
      <dsp:txXfrm>
        <a:off x="64643" y="66917"/>
        <a:ext cx="2126004" cy="1194933"/>
      </dsp:txXfrm>
    </dsp:sp>
    <dsp:sp modelId="{5782DCCF-5EF5-4395-A3AB-68240AB03061}">
      <dsp:nvSpPr>
        <dsp:cNvPr id="0" name=""/>
        <dsp:cNvSpPr/>
      </dsp:nvSpPr>
      <dsp:spPr>
        <a:xfrm rot="5400000">
          <a:off x="3730305" y="50111"/>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各プレイヤーは「</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枚引く」か「</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枚引く」かを選ぶ。</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交換はできない。</a:t>
          </a:r>
        </a:p>
      </dsp:txBody>
      <dsp:txXfrm rot="-5400000">
        <a:off x="2255290" y="1576840"/>
        <a:ext cx="3957691" cy="955947"/>
      </dsp:txXfrm>
    </dsp:sp>
    <dsp:sp modelId="{CD022ACE-2BAA-4021-9339-545843A4D84A}">
      <dsp:nvSpPr>
        <dsp:cNvPr id="0" name=""/>
        <dsp:cNvSpPr/>
      </dsp:nvSpPr>
      <dsp:spPr>
        <a:xfrm>
          <a:off x="0" y="1392704"/>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②カードを配る</a:t>
          </a:r>
        </a:p>
      </dsp:txBody>
      <dsp:txXfrm>
        <a:off x="64643" y="1457347"/>
        <a:ext cx="2126004" cy="1194933"/>
      </dsp:txXfrm>
    </dsp:sp>
    <dsp:sp modelId="{54800D0F-60F7-4DF2-B25C-1353F25490DA}">
      <dsp:nvSpPr>
        <dsp:cNvPr id="0" name=""/>
        <dsp:cNvSpPr/>
      </dsp:nvSpPr>
      <dsp:spPr>
        <a:xfrm rot="5400000">
          <a:off x="3730305" y="144054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勝負する場合：コインを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倍にして賭ける。</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降りる場合：コインを</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枚支払う。</a:t>
          </a:r>
        </a:p>
      </dsp:txBody>
      <dsp:txXfrm rot="-5400000">
        <a:off x="2255290" y="2967271"/>
        <a:ext cx="3957691" cy="955947"/>
      </dsp:txXfrm>
    </dsp:sp>
    <dsp:sp modelId="{BCBE4B21-D868-4F8A-8DD9-F1676D63244C}">
      <dsp:nvSpPr>
        <dsp:cNvPr id="0" name=""/>
        <dsp:cNvSpPr/>
      </dsp:nvSpPr>
      <dsp:spPr>
        <a:xfrm>
          <a:off x="0" y="278313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③勝負の選択</a:t>
          </a:r>
        </a:p>
      </dsp:txBody>
      <dsp:txXfrm>
        <a:off x="64643" y="2847778"/>
        <a:ext cx="2126004" cy="1194933"/>
      </dsp:txXfrm>
    </dsp:sp>
    <dsp:sp modelId="{02B12F4E-A6B3-4D87-8CC6-701A3163D4C2}">
      <dsp:nvSpPr>
        <dsp:cNvPr id="0" name=""/>
        <dsp:cNvSpPr/>
      </dsp:nvSpPr>
      <dsp:spPr>
        <a:xfrm rot="5400000">
          <a:off x="3730305" y="283097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カード点数</a:t>
          </a:r>
          <a:r>
            <a:rPr kumimoji="1" lang="en-US" altLang="en-US" sz="1200" kern="1200" dirty="0">
              <a:latin typeface="HGP創英角ｺﾞｼｯｸUB" panose="020B0900000000000000" pitchFamily="50" charset="-128"/>
              <a:ea typeface="HGP創英角ｺﾞｼｯｸUB" panose="020B0900000000000000" pitchFamily="50" charset="-128"/>
            </a:rPr>
            <a:t> (</a:t>
          </a:r>
          <a:r>
            <a:rPr kumimoji="1" lang="ja-JP" altLang="en-US" sz="1200" kern="1200" dirty="0">
              <a:latin typeface="HGP創英角ｺﾞｼｯｸUB" panose="020B0900000000000000" pitchFamily="50" charset="-128"/>
              <a:ea typeface="HGP創英角ｺﾞｼｯｸUB" panose="020B0900000000000000" pitchFamily="50" charset="-128"/>
            </a:rPr>
            <a:t>桜：</a:t>
          </a: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松：</a:t>
          </a:r>
          <a:r>
            <a:rPr kumimoji="1" lang="en-US" altLang="en-US" sz="1200" kern="1200" dirty="0">
              <a:latin typeface="HGP創英角ｺﾞｼｯｸUB" panose="020B0900000000000000" pitchFamily="50" charset="-128"/>
              <a:ea typeface="HGP創英角ｺﾞｼｯｸUB" panose="020B0900000000000000" pitchFamily="50" charset="-128"/>
            </a:rPr>
            <a:t>4</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竹：</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r>
            <a:rPr kumimoji="1" lang="ja-JP" altLang="en-US" sz="1200" kern="1200" dirty="0">
              <a:latin typeface="HGP創英角ｺﾞｼｯｸUB" panose="020B0900000000000000" pitchFamily="50" charset="-128"/>
              <a:ea typeface="HGP創英角ｺﾞｼｯｸUB" panose="020B0900000000000000" pitchFamily="50" charset="-128"/>
            </a:rPr>
            <a:t>梅：</a:t>
          </a: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点</a:t>
          </a:r>
          <a:r>
            <a:rPr kumimoji="1" lang="en-US" altLang="ja-JP" sz="1200" kern="1200" dirty="0">
              <a:latin typeface="HGP創英角ｺﾞｼｯｸUB" panose="020B0900000000000000" pitchFamily="50" charset="-128"/>
              <a:ea typeface="HGP創英角ｺﾞｼｯｸUB" panose="020B0900000000000000" pitchFamily="50" charset="-128"/>
            </a:rPr>
            <a:t>)</a:t>
          </a:r>
          <a:endParaRPr kumimoji="1" lang="ja-JP" altLang="en-US" sz="1200" kern="1200" dirty="0">
            <a:latin typeface="HGP創英角ｺﾞｼｯｸUB" panose="020B0900000000000000" pitchFamily="50" charset="-128"/>
            <a:ea typeface="HGP創英角ｺﾞｼｯｸUB" panose="020B0900000000000000" pitchFamily="50" charset="-128"/>
          </a:endParaRP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8</a:t>
          </a:r>
          <a:r>
            <a:rPr kumimoji="1" lang="ja-JP" altLang="en-US" sz="1200" kern="1200" dirty="0">
              <a:latin typeface="HGP創英角ｺﾞｼｯｸUB" panose="020B0900000000000000" pitchFamily="50" charset="-128"/>
              <a:ea typeface="HGP創英角ｺﾞｼｯｸUB" panose="020B0900000000000000" pitchFamily="50" charset="-128"/>
            </a:rPr>
            <a:t>枚引いた場合 → 合計点数。</a:t>
          </a:r>
        </a:p>
        <a:p>
          <a:pPr marL="114300" lvl="1" indent="-114300" algn="l" defTabSz="533400">
            <a:lnSpc>
              <a:spcPct val="90000"/>
            </a:lnSpc>
            <a:spcBef>
              <a:spcPct val="0"/>
            </a:spcBef>
            <a:spcAft>
              <a:spcPct val="15000"/>
            </a:spcAft>
            <a:buChar char="•"/>
          </a:pPr>
          <a:r>
            <a:rPr kumimoji="1" lang="en-US" altLang="en-US" sz="1200" kern="1200" dirty="0">
              <a:latin typeface="HGP創英角ｺﾞｼｯｸUB" panose="020B0900000000000000" pitchFamily="50" charset="-128"/>
              <a:ea typeface="HGP創英角ｺﾞｼｯｸUB" panose="020B0900000000000000" pitchFamily="50" charset="-128"/>
            </a:rPr>
            <a:t>1</a:t>
          </a:r>
          <a:r>
            <a:rPr kumimoji="1" lang="ja-JP" altLang="en-US" sz="1200" kern="1200" dirty="0">
              <a:latin typeface="HGP創英角ｺﾞｼｯｸUB" panose="020B0900000000000000" pitchFamily="50" charset="-128"/>
              <a:ea typeface="HGP創英角ｺﾞｼｯｸUB" panose="020B0900000000000000" pitchFamily="50" charset="-128"/>
            </a:rPr>
            <a:t>枚引いた場合 → そのカード点数 </a:t>
          </a:r>
          <a:r>
            <a:rPr kumimoji="1" lang="en-US" altLang="en-US" sz="1200" kern="1200" dirty="0">
              <a:latin typeface="HGP創英角ｺﾞｼｯｸUB" panose="020B0900000000000000" pitchFamily="50" charset="-128"/>
              <a:ea typeface="HGP創英角ｺﾞｼｯｸUB" panose="020B0900000000000000" pitchFamily="50" charset="-128"/>
            </a:rPr>
            <a:t>× 8</a:t>
          </a:r>
          <a:r>
            <a:rPr kumimoji="1" lang="ja-JP" altLang="en-US" sz="1200" kern="1200" dirty="0">
              <a:latin typeface="HGP創英角ｺﾞｼｯｸUB" panose="020B0900000000000000" pitchFamily="50" charset="-128"/>
              <a:ea typeface="HGP創英角ｺﾞｼｯｸUB" panose="020B0900000000000000" pitchFamily="50" charset="-128"/>
            </a:rPr>
            <a:t>。</a:t>
          </a:r>
        </a:p>
      </dsp:txBody>
      <dsp:txXfrm rot="-5400000">
        <a:off x="2255290" y="4357701"/>
        <a:ext cx="3957691" cy="955947"/>
      </dsp:txXfrm>
    </dsp:sp>
    <dsp:sp modelId="{C068A923-E998-4B09-9E0D-26B706A9A602}">
      <dsp:nvSpPr>
        <dsp:cNvPr id="0" name=""/>
        <dsp:cNvSpPr/>
      </dsp:nvSpPr>
      <dsp:spPr>
        <a:xfrm>
          <a:off x="0" y="4173565"/>
          <a:ext cx="2255290" cy="1324219"/>
        </a:xfrm>
        <a:prstGeom prst="roundRect">
          <a:avLst/>
        </a:prstGeom>
        <a:gradFill rotWithShape="0">
          <a:gsLst>
            <a:gs pos="0">
              <a:schemeClr val="accent3">
                <a:shade val="50000"/>
                <a:hueOff val="0"/>
                <a:satOff val="0"/>
                <a:lumOff val="35962"/>
                <a:alphaOff val="0"/>
                <a:lumMod val="110000"/>
                <a:satMod val="105000"/>
                <a:tint val="67000"/>
              </a:schemeClr>
            </a:gs>
            <a:gs pos="50000">
              <a:schemeClr val="accent3">
                <a:shade val="50000"/>
                <a:hueOff val="0"/>
                <a:satOff val="0"/>
                <a:lumOff val="35962"/>
                <a:alphaOff val="0"/>
                <a:lumMod val="105000"/>
                <a:satMod val="103000"/>
                <a:tint val="73000"/>
              </a:schemeClr>
            </a:gs>
            <a:gs pos="100000">
              <a:schemeClr val="accent3">
                <a:shade val="50000"/>
                <a:hueOff val="0"/>
                <a:satOff val="0"/>
                <a:lumOff val="359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④カードを</a:t>
          </a:r>
          <a:br>
            <a:rPr kumimoji="1" lang="en-US" altLang="ja-JP" sz="2000" kern="1200" dirty="0">
              <a:latin typeface="HGP創英角ｺﾞｼｯｸUB" panose="020B0900000000000000" pitchFamily="50" charset="-128"/>
              <a:ea typeface="HGP創英角ｺﾞｼｯｸUB" panose="020B0900000000000000" pitchFamily="50" charset="-128"/>
            </a:rPr>
          </a:br>
          <a:r>
            <a:rPr kumimoji="1" lang="ja-JP" altLang="en-US" sz="2000" kern="1200" dirty="0">
              <a:latin typeface="HGP創英角ｺﾞｼｯｸUB" panose="020B0900000000000000" pitchFamily="50" charset="-128"/>
              <a:ea typeface="HGP創英角ｺﾞｼｯｸUB" panose="020B0900000000000000" pitchFamily="50" charset="-128"/>
            </a:rPr>
            <a:t>オープンする</a:t>
          </a:r>
        </a:p>
      </dsp:txBody>
      <dsp:txXfrm>
        <a:off x="64643" y="4238208"/>
        <a:ext cx="2126004" cy="1194933"/>
      </dsp:txXfrm>
    </dsp:sp>
    <dsp:sp modelId="{3B013F14-7FCF-44FA-A6BD-202303823ECF}">
      <dsp:nvSpPr>
        <dsp:cNvPr id="0" name=""/>
        <dsp:cNvSpPr/>
      </dsp:nvSpPr>
      <dsp:spPr>
        <a:xfrm rot="5400000">
          <a:off x="3730305" y="4221402"/>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合計点数が高い方が勝利。</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勝負に勝てばコイン総取り。負ければ賭けたコインの</a:t>
          </a:r>
          <a:r>
            <a:rPr kumimoji="1" lang="en-US" altLang="en-US" sz="1200" kern="1200" dirty="0">
              <a:latin typeface="HGP創英角ｺﾞｼｯｸUB" panose="020B0900000000000000" pitchFamily="50" charset="-128"/>
              <a:ea typeface="HGP創英角ｺﾞｼｯｸUB" panose="020B0900000000000000" pitchFamily="50" charset="-128"/>
            </a:rPr>
            <a:t>2</a:t>
          </a:r>
          <a:r>
            <a:rPr kumimoji="1" lang="ja-JP" altLang="en-US" sz="1200" kern="1200" dirty="0">
              <a:latin typeface="HGP創英角ｺﾞｼｯｸUB" panose="020B0900000000000000" pitchFamily="50" charset="-128"/>
              <a:ea typeface="HGP創英角ｺﾞｼｯｸUB" panose="020B0900000000000000" pitchFamily="50" charset="-128"/>
            </a:rPr>
            <a:t>倍を失う。</a:t>
          </a:r>
        </a:p>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同点の場合はコインをプールし、次の勝者が総取り。</a:t>
          </a:r>
        </a:p>
      </dsp:txBody>
      <dsp:txXfrm rot="-5400000">
        <a:off x="2255290" y="5748131"/>
        <a:ext cx="3957691" cy="955947"/>
      </dsp:txXfrm>
    </dsp:sp>
    <dsp:sp modelId="{5AE3EA51-DDEF-4AB0-88C6-E73F23700271}">
      <dsp:nvSpPr>
        <dsp:cNvPr id="0" name=""/>
        <dsp:cNvSpPr/>
      </dsp:nvSpPr>
      <dsp:spPr>
        <a:xfrm>
          <a:off x="0" y="5563995"/>
          <a:ext cx="2255290" cy="1324219"/>
        </a:xfrm>
        <a:prstGeom prst="roundRect">
          <a:avLst/>
        </a:prstGeom>
        <a:gradFill rotWithShape="0">
          <a:gsLst>
            <a:gs pos="0">
              <a:schemeClr val="accent3">
                <a:shade val="50000"/>
                <a:hueOff val="0"/>
                <a:satOff val="0"/>
                <a:lumOff val="23975"/>
                <a:alphaOff val="0"/>
                <a:lumMod val="110000"/>
                <a:satMod val="105000"/>
                <a:tint val="67000"/>
              </a:schemeClr>
            </a:gs>
            <a:gs pos="50000">
              <a:schemeClr val="accent3">
                <a:shade val="50000"/>
                <a:hueOff val="0"/>
                <a:satOff val="0"/>
                <a:lumOff val="23975"/>
                <a:alphaOff val="0"/>
                <a:lumMod val="105000"/>
                <a:satMod val="103000"/>
                <a:tint val="73000"/>
              </a:schemeClr>
            </a:gs>
            <a:gs pos="100000">
              <a:schemeClr val="accent3">
                <a:shade val="50000"/>
                <a:hueOff val="0"/>
                <a:satOff val="0"/>
                <a:lumOff val="2397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⑤勝敗判定</a:t>
          </a:r>
        </a:p>
      </dsp:txBody>
      <dsp:txXfrm>
        <a:off x="64643" y="5628638"/>
        <a:ext cx="2126004" cy="1194933"/>
      </dsp:txXfrm>
    </dsp:sp>
    <dsp:sp modelId="{D9FC023D-0527-45AB-A5F9-B446223C2C03}">
      <dsp:nvSpPr>
        <dsp:cNvPr id="0" name=""/>
        <dsp:cNvSpPr/>
      </dsp:nvSpPr>
      <dsp:spPr>
        <a:xfrm rot="5400000">
          <a:off x="3730305" y="5611833"/>
          <a:ext cx="1059375" cy="4009405"/>
        </a:xfrm>
        <a:prstGeom prst="round2SameRect">
          <a:avLst/>
        </a:prstGeom>
        <a:solidFill>
          <a:schemeClr val="accent3">
            <a:alpha val="90000"/>
            <a:tint val="55000"/>
            <a:hueOff val="0"/>
            <a:satOff val="0"/>
            <a:lumOff val="0"/>
            <a:alphaOff val="0"/>
          </a:schemeClr>
        </a:solidFill>
        <a:ln w="6350" cap="flat" cmpd="sng" algn="ctr">
          <a:solidFill>
            <a:schemeClr val="accent3">
              <a:alpha val="90000"/>
              <a:tint val="55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kumimoji="1" lang="ja-JP" altLang="en-US" sz="1200" kern="1200" dirty="0">
              <a:latin typeface="HGP創英角ｺﾞｼｯｸUB" panose="020B0900000000000000" pitchFamily="50" charset="-128"/>
              <a:ea typeface="HGP創英角ｺﾞｼｯｸUB" panose="020B0900000000000000" pitchFamily="50" charset="-128"/>
            </a:rPr>
            <a:t>最終的にコインが最も多いプレイヤーが勝者。</a:t>
          </a:r>
        </a:p>
      </dsp:txBody>
      <dsp:txXfrm rot="-5400000">
        <a:off x="2255290" y="7138562"/>
        <a:ext cx="3957691" cy="955947"/>
      </dsp:txXfrm>
    </dsp:sp>
    <dsp:sp modelId="{C5A9B230-DABB-4FA5-8A92-912EAEABF469}">
      <dsp:nvSpPr>
        <dsp:cNvPr id="0" name=""/>
        <dsp:cNvSpPr/>
      </dsp:nvSpPr>
      <dsp:spPr>
        <a:xfrm>
          <a:off x="0" y="6954426"/>
          <a:ext cx="2255290" cy="1324219"/>
        </a:xfrm>
        <a:prstGeom prst="roundRect">
          <a:avLst/>
        </a:prstGeom>
        <a:gradFill rotWithShape="0">
          <a:gsLst>
            <a:gs pos="0">
              <a:schemeClr val="accent3">
                <a:shade val="50000"/>
                <a:hueOff val="0"/>
                <a:satOff val="0"/>
                <a:lumOff val="11987"/>
                <a:alphaOff val="0"/>
                <a:lumMod val="110000"/>
                <a:satMod val="105000"/>
                <a:tint val="67000"/>
              </a:schemeClr>
            </a:gs>
            <a:gs pos="50000">
              <a:schemeClr val="accent3">
                <a:shade val="50000"/>
                <a:hueOff val="0"/>
                <a:satOff val="0"/>
                <a:lumOff val="11987"/>
                <a:alphaOff val="0"/>
                <a:lumMod val="105000"/>
                <a:satMod val="103000"/>
                <a:tint val="73000"/>
              </a:schemeClr>
            </a:gs>
            <a:gs pos="100000">
              <a:schemeClr val="accent3">
                <a:shade val="50000"/>
                <a:hueOff val="0"/>
                <a:satOff val="0"/>
                <a:lumOff val="1198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HGP創英角ｺﾞｼｯｸUB" panose="020B0900000000000000" pitchFamily="50" charset="-128"/>
              <a:ea typeface="HGP創英角ｺﾞｼｯｸUB" panose="020B0900000000000000" pitchFamily="50" charset="-128"/>
            </a:rPr>
            <a:t>⑥最終勝者</a:t>
          </a:r>
        </a:p>
      </dsp:txBody>
      <dsp:txXfrm>
        <a:off x="64643" y="7019069"/>
        <a:ext cx="2126004" cy="119493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2472511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2499795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426484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3407777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370903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307774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263509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2490272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21427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1366851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3C13AF1-D01D-4F09-BA0A-AE76B6D778DC}" type="datetimeFigureOut">
              <a:rPr kumimoji="1" lang="ja-JP" altLang="en-US" smtClean="0"/>
              <a:t>2025/12/6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557969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3C13AF1-D01D-4F09-BA0A-AE76B6D778DC}" type="datetimeFigureOut">
              <a:rPr kumimoji="1" lang="ja-JP" altLang="en-US" smtClean="0"/>
              <a:t>2025/12/6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2667691-1AE8-41D7-804C-FB61496B4B86}" type="slidenum">
              <a:rPr kumimoji="1" lang="ja-JP" altLang="en-US" smtClean="0"/>
              <a:t>‹#›</a:t>
            </a:fld>
            <a:endParaRPr kumimoji="1" lang="ja-JP" altLang="en-US"/>
          </a:p>
        </p:txBody>
      </p:sp>
    </p:spTree>
    <p:extLst>
      <p:ext uri="{BB962C8B-B14F-4D97-AF65-F5344CB8AC3E}">
        <p14:creationId xmlns:p14="http://schemas.microsoft.com/office/powerpoint/2010/main" val="12552995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3" Type="http://schemas.openxmlformats.org/officeDocument/2006/relationships/hyperlink" Target="mailto:kotobuki88888@outlook.jp" TargetMode="External"/><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6B576B2-FD49-717C-5379-B47530437522}"/>
              </a:ext>
            </a:extLst>
          </p:cNvPr>
          <p:cNvSpPr/>
          <p:nvPr/>
        </p:nvSpPr>
        <p:spPr>
          <a:xfrm>
            <a:off x="307776" y="94761"/>
            <a:ext cx="6340197" cy="2554545"/>
          </a:xfrm>
          <a:prstGeom prst="rect">
            <a:avLst/>
          </a:prstGeom>
          <a:noFill/>
        </p:spPr>
        <p:txBody>
          <a:bodyPr wrap="none" lIns="91440" tIns="45720" rIns="91440" bIns="45720">
            <a:spAutoFit/>
          </a:bodyPr>
          <a:lstStyle/>
          <a:p>
            <a:pPr algn="ctr"/>
            <a:r>
              <a:rPr lang="ja-JP" altLang="en-US"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桜松竹梅大全</a:t>
            </a:r>
            <a:endParaRPr lang="en-US" altLang="ja-JP"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a:p>
            <a:pPr algn="ctr"/>
            <a:r>
              <a:rPr lang="ja-JP" altLang="en-US"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第</a:t>
            </a:r>
            <a:r>
              <a:rPr lang="en-US" altLang="ja-JP"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2</a:t>
            </a:r>
            <a:r>
              <a:rPr lang="ja-JP" altLang="en-US"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版</a:t>
            </a:r>
            <a:endParaRPr lang="en-US" altLang="ja-JP" sz="80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pic>
        <p:nvPicPr>
          <p:cNvPr id="10" name="図 9">
            <a:extLst>
              <a:ext uri="{FF2B5EF4-FFF2-40B4-BE49-F238E27FC236}">
                <a16:creationId xmlns:a16="http://schemas.microsoft.com/office/drawing/2014/main" id="{BD58C0AE-B05C-5965-630F-25512F8A3E9C}"/>
              </a:ext>
            </a:extLst>
          </p:cNvPr>
          <p:cNvPicPr>
            <a:picLocks noChangeAspect="1"/>
          </p:cNvPicPr>
          <p:nvPr/>
        </p:nvPicPr>
        <p:blipFill>
          <a:blip r:embed="rId2"/>
          <a:stretch>
            <a:fillRect/>
          </a:stretch>
        </p:blipFill>
        <p:spPr>
          <a:xfrm>
            <a:off x="5235278" y="3836876"/>
            <a:ext cx="1542094" cy="2052505"/>
          </a:xfrm>
          <a:prstGeom prst="rect">
            <a:avLst/>
          </a:prstGeom>
          <a:ln w="38100">
            <a:solidFill>
              <a:schemeClr val="tx1"/>
            </a:solidFill>
          </a:ln>
        </p:spPr>
      </p:pic>
      <p:pic>
        <p:nvPicPr>
          <p:cNvPr id="11" name="図 10">
            <a:extLst>
              <a:ext uri="{FF2B5EF4-FFF2-40B4-BE49-F238E27FC236}">
                <a16:creationId xmlns:a16="http://schemas.microsoft.com/office/drawing/2014/main" id="{6E7C286C-A17B-4654-3B92-B8C2DB0F3445}"/>
              </a:ext>
            </a:extLst>
          </p:cNvPr>
          <p:cNvPicPr>
            <a:picLocks noChangeAspect="1"/>
          </p:cNvPicPr>
          <p:nvPr/>
        </p:nvPicPr>
        <p:blipFill>
          <a:blip r:embed="rId3"/>
          <a:stretch>
            <a:fillRect/>
          </a:stretch>
        </p:blipFill>
        <p:spPr>
          <a:xfrm>
            <a:off x="139524" y="3836876"/>
            <a:ext cx="1525317" cy="2016224"/>
          </a:xfrm>
          <a:prstGeom prst="rect">
            <a:avLst/>
          </a:prstGeom>
          <a:ln w="38100">
            <a:solidFill>
              <a:schemeClr val="tx1"/>
            </a:solidFill>
          </a:ln>
        </p:spPr>
      </p:pic>
      <p:pic>
        <p:nvPicPr>
          <p:cNvPr id="12" name="図 11">
            <a:extLst>
              <a:ext uri="{FF2B5EF4-FFF2-40B4-BE49-F238E27FC236}">
                <a16:creationId xmlns:a16="http://schemas.microsoft.com/office/drawing/2014/main" id="{11A2DC67-EE22-D0B4-FCCE-C30D73B11124}"/>
              </a:ext>
            </a:extLst>
          </p:cNvPr>
          <p:cNvPicPr>
            <a:picLocks noChangeAspect="1"/>
          </p:cNvPicPr>
          <p:nvPr/>
        </p:nvPicPr>
        <p:blipFill>
          <a:blip r:embed="rId4"/>
          <a:stretch>
            <a:fillRect/>
          </a:stretch>
        </p:blipFill>
        <p:spPr>
          <a:xfrm>
            <a:off x="1849535" y="3836876"/>
            <a:ext cx="1505518" cy="2016224"/>
          </a:xfrm>
          <a:prstGeom prst="rect">
            <a:avLst/>
          </a:prstGeom>
          <a:ln w="38100">
            <a:solidFill>
              <a:schemeClr val="tx1"/>
            </a:solidFill>
          </a:ln>
        </p:spPr>
      </p:pic>
      <p:pic>
        <p:nvPicPr>
          <p:cNvPr id="13" name="図 12">
            <a:extLst>
              <a:ext uri="{FF2B5EF4-FFF2-40B4-BE49-F238E27FC236}">
                <a16:creationId xmlns:a16="http://schemas.microsoft.com/office/drawing/2014/main" id="{930B4284-9592-279B-378E-37B171AFE210}"/>
              </a:ext>
            </a:extLst>
          </p:cNvPr>
          <p:cNvPicPr>
            <a:picLocks noChangeAspect="1"/>
          </p:cNvPicPr>
          <p:nvPr/>
        </p:nvPicPr>
        <p:blipFill>
          <a:blip r:embed="rId5"/>
          <a:stretch>
            <a:fillRect/>
          </a:stretch>
        </p:blipFill>
        <p:spPr>
          <a:xfrm>
            <a:off x="3539747" y="3836876"/>
            <a:ext cx="1510838" cy="2016224"/>
          </a:xfrm>
          <a:prstGeom prst="rect">
            <a:avLst/>
          </a:prstGeom>
          <a:ln w="38100">
            <a:solidFill>
              <a:schemeClr val="tx1"/>
            </a:solidFill>
          </a:ln>
        </p:spPr>
      </p:pic>
      <p:sp>
        <p:nvSpPr>
          <p:cNvPr id="14" name="正方形/長方形 13">
            <a:extLst>
              <a:ext uri="{FF2B5EF4-FFF2-40B4-BE49-F238E27FC236}">
                <a16:creationId xmlns:a16="http://schemas.microsoft.com/office/drawing/2014/main" id="{2150FD24-2E9B-F90A-43F4-A416D04C9D10}"/>
              </a:ext>
            </a:extLst>
          </p:cNvPr>
          <p:cNvSpPr/>
          <p:nvPr/>
        </p:nvSpPr>
        <p:spPr>
          <a:xfrm>
            <a:off x="296652" y="5961112"/>
            <a:ext cx="1223412" cy="923330"/>
          </a:xfrm>
          <a:prstGeom prst="rect">
            <a:avLst/>
          </a:prstGeom>
          <a:noFill/>
        </p:spPr>
        <p:txBody>
          <a:bodyPr wrap="none" lIns="91440" tIns="45720" rIns="91440" bIns="45720">
            <a:spAutoFit/>
          </a:bodyPr>
          <a:lstStyle/>
          <a:p>
            <a:pPr algn="ctr"/>
            <a:r>
              <a:rPr lang="en-US" altLang="ja-JP"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8</a:t>
            </a: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枚</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15" name="正方形/長方形 14">
            <a:extLst>
              <a:ext uri="{FF2B5EF4-FFF2-40B4-BE49-F238E27FC236}">
                <a16:creationId xmlns:a16="http://schemas.microsoft.com/office/drawing/2014/main" id="{EE242ECD-597F-7C23-7C27-6054EEEF4A52}"/>
              </a:ext>
            </a:extLst>
          </p:cNvPr>
          <p:cNvSpPr/>
          <p:nvPr/>
        </p:nvSpPr>
        <p:spPr>
          <a:xfrm>
            <a:off x="1779712" y="5961112"/>
            <a:ext cx="1569660" cy="923330"/>
          </a:xfrm>
          <a:prstGeom prst="rect">
            <a:avLst/>
          </a:prstGeom>
          <a:noFill/>
        </p:spPr>
        <p:txBody>
          <a:bodyPr wrap="none" lIns="91440" tIns="45720" rIns="91440" bIns="45720">
            <a:spAutoFit/>
          </a:bodyPr>
          <a:lstStyle/>
          <a:p>
            <a:pPr algn="ctr"/>
            <a:r>
              <a:rPr lang="en-US" altLang="ja-JP"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12</a:t>
            </a: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枚</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16" name="正方形/長方形 15">
            <a:extLst>
              <a:ext uri="{FF2B5EF4-FFF2-40B4-BE49-F238E27FC236}">
                <a16:creationId xmlns:a16="http://schemas.microsoft.com/office/drawing/2014/main" id="{32AC246F-93F5-456B-087A-917419EA3014}"/>
              </a:ext>
            </a:extLst>
          </p:cNvPr>
          <p:cNvSpPr/>
          <p:nvPr/>
        </p:nvSpPr>
        <p:spPr>
          <a:xfrm>
            <a:off x="3479520" y="5961112"/>
            <a:ext cx="1569660" cy="923330"/>
          </a:xfrm>
          <a:prstGeom prst="rect">
            <a:avLst/>
          </a:prstGeom>
          <a:noFill/>
        </p:spPr>
        <p:txBody>
          <a:bodyPr wrap="none" lIns="91440" tIns="45720" rIns="91440" bIns="45720">
            <a:spAutoFit/>
          </a:bodyPr>
          <a:lstStyle/>
          <a:p>
            <a:pPr algn="ctr"/>
            <a:r>
              <a:rPr lang="en-US" altLang="ja-JP"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20</a:t>
            </a: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枚</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17" name="正方形/長方形 16">
            <a:extLst>
              <a:ext uri="{FF2B5EF4-FFF2-40B4-BE49-F238E27FC236}">
                <a16:creationId xmlns:a16="http://schemas.microsoft.com/office/drawing/2014/main" id="{B32DD525-D503-8488-2C63-9CD9A9CABC1B}"/>
              </a:ext>
            </a:extLst>
          </p:cNvPr>
          <p:cNvSpPr/>
          <p:nvPr/>
        </p:nvSpPr>
        <p:spPr>
          <a:xfrm>
            <a:off x="5157192" y="5961112"/>
            <a:ext cx="1569660" cy="923330"/>
          </a:xfrm>
          <a:prstGeom prst="rect">
            <a:avLst/>
          </a:prstGeom>
          <a:noFill/>
        </p:spPr>
        <p:txBody>
          <a:bodyPr wrap="none" lIns="91440" tIns="45720" rIns="91440" bIns="45720">
            <a:spAutoFit/>
          </a:bodyPr>
          <a:lstStyle/>
          <a:p>
            <a:pPr algn="ctr"/>
            <a:r>
              <a:rPr lang="en-US" altLang="ja-JP"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24</a:t>
            </a: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枚</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19" name="正方形/長方形 18">
            <a:extLst>
              <a:ext uri="{FF2B5EF4-FFF2-40B4-BE49-F238E27FC236}">
                <a16:creationId xmlns:a16="http://schemas.microsoft.com/office/drawing/2014/main" id="{CFFD0055-AA61-2D5B-39D1-BEC2C52AE7CE}"/>
              </a:ext>
            </a:extLst>
          </p:cNvPr>
          <p:cNvSpPr/>
          <p:nvPr/>
        </p:nvSpPr>
        <p:spPr>
          <a:xfrm>
            <a:off x="397768" y="2769530"/>
            <a:ext cx="877163" cy="923330"/>
          </a:xfrm>
          <a:prstGeom prst="rect">
            <a:avLst/>
          </a:prstGeom>
          <a:noFill/>
        </p:spPr>
        <p:txBody>
          <a:bodyPr wrap="none" lIns="91440" tIns="45720" rIns="91440" bIns="45720">
            <a:spAutoFit/>
          </a:bodyPr>
          <a:lstStyle/>
          <a:p>
            <a:pPr algn="ctr"/>
            <a:r>
              <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桜</a:t>
            </a:r>
          </a:p>
        </p:txBody>
      </p:sp>
      <p:sp>
        <p:nvSpPr>
          <p:cNvPr id="20" name="正方形/長方形 19">
            <a:extLst>
              <a:ext uri="{FF2B5EF4-FFF2-40B4-BE49-F238E27FC236}">
                <a16:creationId xmlns:a16="http://schemas.microsoft.com/office/drawing/2014/main" id="{2B0F1956-F370-877E-663C-BE46D5709861}"/>
              </a:ext>
            </a:extLst>
          </p:cNvPr>
          <p:cNvSpPr/>
          <p:nvPr/>
        </p:nvSpPr>
        <p:spPr>
          <a:xfrm>
            <a:off x="2132857" y="2769530"/>
            <a:ext cx="877163" cy="923330"/>
          </a:xfrm>
          <a:prstGeom prst="rect">
            <a:avLst/>
          </a:prstGeom>
          <a:noFill/>
        </p:spPr>
        <p:txBody>
          <a:bodyPr wrap="none" lIns="91440" tIns="45720" rIns="91440" bIns="45720">
            <a:spAutoFit/>
          </a:bodyPr>
          <a:lstStyle/>
          <a:p>
            <a:pPr algn="ct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松</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21" name="正方形/長方形 20">
            <a:extLst>
              <a:ext uri="{FF2B5EF4-FFF2-40B4-BE49-F238E27FC236}">
                <a16:creationId xmlns:a16="http://schemas.microsoft.com/office/drawing/2014/main" id="{183BE5CD-EF5F-02EE-7C77-E57746051EEF}"/>
              </a:ext>
            </a:extLst>
          </p:cNvPr>
          <p:cNvSpPr/>
          <p:nvPr/>
        </p:nvSpPr>
        <p:spPr>
          <a:xfrm>
            <a:off x="3825045" y="2769530"/>
            <a:ext cx="877163" cy="923330"/>
          </a:xfrm>
          <a:prstGeom prst="rect">
            <a:avLst/>
          </a:prstGeom>
          <a:noFill/>
        </p:spPr>
        <p:txBody>
          <a:bodyPr wrap="none" lIns="91440" tIns="45720" rIns="91440" bIns="45720">
            <a:spAutoFit/>
          </a:bodyPr>
          <a:lstStyle/>
          <a:p>
            <a:pPr algn="ctr"/>
            <a:r>
              <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竹</a:t>
            </a:r>
          </a:p>
        </p:txBody>
      </p:sp>
      <p:sp>
        <p:nvSpPr>
          <p:cNvPr id="22" name="正方形/長方形 21">
            <a:extLst>
              <a:ext uri="{FF2B5EF4-FFF2-40B4-BE49-F238E27FC236}">
                <a16:creationId xmlns:a16="http://schemas.microsoft.com/office/drawing/2014/main" id="{510CC924-7612-989E-6908-1A1C20E2B5B1}"/>
              </a:ext>
            </a:extLst>
          </p:cNvPr>
          <p:cNvSpPr/>
          <p:nvPr/>
        </p:nvSpPr>
        <p:spPr>
          <a:xfrm>
            <a:off x="5625245" y="2756756"/>
            <a:ext cx="877163" cy="923330"/>
          </a:xfrm>
          <a:prstGeom prst="rect">
            <a:avLst/>
          </a:prstGeom>
          <a:noFill/>
        </p:spPr>
        <p:txBody>
          <a:bodyPr wrap="none" lIns="91440" tIns="45720" rIns="91440" bIns="45720">
            <a:spAutoFit/>
          </a:bodyPr>
          <a:lstStyle/>
          <a:p>
            <a:pPr algn="ctr"/>
            <a:r>
              <a:rPr lang="ja-JP" altLang="en-US" sz="540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rPr>
              <a:t>梅</a:t>
            </a:r>
            <a:endParaRPr lang="ja-JP" altLang="en-US" sz="5400" b="0" cap="none" spc="0" dirty="0">
              <a:ln w="0"/>
              <a:solidFill>
                <a:schemeClr val="bg1"/>
              </a:solidFill>
              <a:effectLst>
                <a:outerShdw blurRad="38100" dist="19050" dir="2700000" algn="tl" rotWithShape="0">
                  <a:schemeClr val="dk1">
                    <a:alpha val="40000"/>
                  </a:schemeClr>
                </a:outerShdw>
              </a:effectLst>
              <a:latin typeface="HG行書体" panose="03000609000000000000" pitchFamily="65" charset="-128"/>
              <a:ea typeface="HG行書体" panose="03000609000000000000" pitchFamily="65" charset="-128"/>
            </a:endParaRPr>
          </a:p>
        </p:txBody>
      </p:sp>
      <p:sp>
        <p:nvSpPr>
          <p:cNvPr id="23" name="正方形/長方形 22">
            <a:extLst>
              <a:ext uri="{FF2B5EF4-FFF2-40B4-BE49-F238E27FC236}">
                <a16:creationId xmlns:a16="http://schemas.microsoft.com/office/drawing/2014/main" id="{C34AA9E3-5074-9901-D06A-01BC0F168645}"/>
              </a:ext>
            </a:extLst>
          </p:cNvPr>
          <p:cNvSpPr/>
          <p:nvPr/>
        </p:nvSpPr>
        <p:spPr>
          <a:xfrm>
            <a:off x="0" y="7005228"/>
            <a:ext cx="6885384" cy="2900772"/>
          </a:xfrm>
          <a:prstGeom prst="rect">
            <a:avLst/>
          </a:prstGeo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4" name="正方形/長方形 23">
            <a:extLst>
              <a:ext uri="{FF2B5EF4-FFF2-40B4-BE49-F238E27FC236}">
                <a16:creationId xmlns:a16="http://schemas.microsoft.com/office/drawing/2014/main" id="{0F0118AD-3C8C-5FBE-0DB5-7AFF082EA3C3}"/>
              </a:ext>
            </a:extLst>
          </p:cNvPr>
          <p:cNvSpPr/>
          <p:nvPr/>
        </p:nvSpPr>
        <p:spPr>
          <a:xfrm>
            <a:off x="570860" y="7150983"/>
            <a:ext cx="5846472" cy="2554545"/>
          </a:xfrm>
          <a:prstGeom prst="rect">
            <a:avLst/>
          </a:prstGeom>
          <a:noFill/>
        </p:spPr>
        <p:txBody>
          <a:bodyPr wrap="none" lIns="91440" tIns="45720" rIns="91440" bIns="45720">
            <a:spAutoFit/>
          </a:bodyPr>
          <a:lstStyle/>
          <a:p>
            <a:pPr algn="ctr"/>
            <a:r>
              <a:rPr lang="ja-JP" altLang="en-US" sz="4000" b="1" cap="none" spc="0" dirty="0">
                <a:ln w="0"/>
                <a:solidFill>
                  <a:schemeClr val="bg1"/>
                </a:solidFill>
                <a:latin typeface="HG行書体" panose="03000609000000000000" pitchFamily="65" charset="-128"/>
                <a:ea typeface="HG行書体" panose="03000609000000000000" pitchFamily="65" charset="-128"/>
              </a:rPr>
              <a:t>オリジナルゲーム</a:t>
            </a:r>
            <a:endParaRPr lang="en-US" altLang="ja-JP" sz="4000" b="1" cap="none" spc="0" dirty="0">
              <a:ln w="0"/>
              <a:solidFill>
                <a:schemeClr val="bg1"/>
              </a:solidFill>
              <a:latin typeface="HG行書体" panose="03000609000000000000" pitchFamily="65" charset="-128"/>
              <a:ea typeface="HG行書体" panose="03000609000000000000" pitchFamily="65" charset="-128"/>
            </a:endParaRPr>
          </a:p>
          <a:p>
            <a:pPr algn="ctr"/>
            <a:r>
              <a:rPr lang="en-US" altLang="ja-JP" sz="4000" b="1" dirty="0">
                <a:ln w="0"/>
                <a:solidFill>
                  <a:schemeClr val="bg1"/>
                </a:solidFill>
                <a:latin typeface="HG行書体" panose="03000609000000000000" pitchFamily="65" charset="-128"/>
                <a:ea typeface="HG行書体" panose="03000609000000000000" pitchFamily="65" charset="-128"/>
              </a:rPr>
              <a:t>『</a:t>
            </a:r>
            <a:r>
              <a:rPr lang="ja-JP" altLang="en-US" sz="4000" b="1" dirty="0">
                <a:ln w="0"/>
                <a:solidFill>
                  <a:schemeClr val="bg1"/>
                </a:solidFill>
                <a:latin typeface="HG行書体" panose="03000609000000000000" pitchFamily="65" charset="-128"/>
                <a:ea typeface="HG行書体" panose="03000609000000000000" pitchFamily="65" charset="-128"/>
              </a:rPr>
              <a:t>桜松竹梅</a:t>
            </a:r>
            <a:r>
              <a:rPr lang="en-US" altLang="ja-JP" sz="4000" b="1" dirty="0">
                <a:ln w="0"/>
                <a:solidFill>
                  <a:schemeClr val="bg1"/>
                </a:solidFill>
                <a:latin typeface="HG行書体" panose="03000609000000000000" pitchFamily="65" charset="-128"/>
                <a:ea typeface="HG行書体" panose="03000609000000000000" pitchFamily="65" charset="-128"/>
              </a:rPr>
              <a:t>』</a:t>
            </a:r>
            <a:r>
              <a:rPr lang="ja-JP" altLang="en-US" sz="4000" b="1" dirty="0">
                <a:ln w="0"/>
                <a:solidFill>
                  <a:schemeClr val="bg1"/>
                </a:solidFill>
                <a:latin typeface="HG行書体" panose="03000609000000000000" pitchFamily="65" charset="-128"/>
                <a:ea typeface="HG行書体" panose="03000609000000000000" pitchFamily="65" charset="-128"/>
              </a:rPr>
              <a:t>の</a:t>
            </a:r>
            <a:endParaRPr lang="en-US" altLang="ja-JP" sz="4000" b="1" dirty="0">
              <a:ln w="0"/>
              <a:solidFill>
                <a:schemeClr val="bg1"/>
              </a:solidFill>
              <a:latin typeface="HG行書体" panose="03000609000000000000" pitchFamily="65" charset="-128"/>
              <a:ea typeface="HG行書体" panose="03000609000000000000" pitchFamily="65" charset="-128"/>
            </a:endParaRPr>
          </a:p>
          <a:p>
            <a:pPr algn="ctr"/>
            <a:r>
              <a:rPr lang="ja-JP" altLang="en-US" sz="4000" b="1" dirty="0">
                <a:ln w="0"/>
                <a:solidFill>
                  <a:schemeClr val="bg1"/>
                </a:solidFill>
                <a:latin typeface="HG行書体" panose="03000609000000000000" pitchFamily="65" charset="-128"/>
                <a:ea typeface="HG行書体" panose="03000609000000000000" pitchFamily="65" charset="-128"/>
              </a:rPr>
              <a:t>ゲームルールを</a:t>
            </a:r>
            <a:endParaRPr lang="en-US" altLang="ja-JP" sz="4000" b="1" dirty="0">
              <a:ln w="0"/>
              <a:solidFill>
                <a:schemeClr val="bg1"/>
              </a:solidFill>
              <a:latin typeface="HG行書体" panose="03000609000000000000" pitchFamily="65" charset="-128"/>
              <a:ea typeface="HG行書体" panose="03000609000000000000" pitchFamily="65" charset="-128"/>
            </a:endParaRPr>
          </a:p>
          <a:p>
            <a:pPr algn="ctr"/>
            <a:r>
              <a:rPr lang="en-US" altLang="ja-JP" sz="4000" b="1" cap="none" spc="0" dirty="0">
                <a:ln w="0"/>
                <a:solidFill>
                  <a:schemeClr val="bg1"/>
                </a:solidFill>
                <a:latin typeface="HG行書体" panose="03000609000000000000" pitchFamily="65" charset="-128"/>
                <a:ea typeface="HG行書体" panose="03000609000000000000" pitchFamily="65" charset="-128"/>
              </a:rPr>
              <a:t>20</a:t>
            </a:r>
            <a:r>
              <a:rPr lang="ja-JP" altLang="en-US" sz="4000" b="1" cap="none" spc="0" dirty="0">
                <a:ln w="0"/>
                <a:solidFill>
                  <a:schemeClr val="bg1"/>
                </a:solidFill>
                <a:latin typeface="HG行書体" panose="03000609000000000000" pitchFamily="65" charset="-128"/>
                <a:ea typeface="HG行書体" panose="03000609000000000000" pitchFamily="65" charset="-128"/>
              </a:rPr>
              <a:t>種類記載しています。</a:t>
            </a:r>
          </a:p>
        </p:txBody>
      </p:sp>
    </p:spTree>
    <p:extLst>
      <p:ext uri="{BB962C8B-B14F-4D97-AF65-F5344CB8AC3E}">
        <p14:creationId xmlns:p14="http://schemas.microsoft.com/office/powerpoint/2010/main" val="3161923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B1C940D3-830D-852C-B668-CD1AD47C7308}"/>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64BDF83D-4296-53B8-87CE-0A8B56A2B256}"/>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355D16C6-22BD-6801-5CD3-0654EF0E52A8}"/>
              </a:ext>
            </a:extLst>
          </p:cNvPr>
          <p:cNvGraphicFramePr/>
          <p:nvPr>
            <p:extLst>
              <p:ext uri="{D42A27DB-BD31-4B8C-83A1-F6EECF244321}">
                <p14:modId xmlns:p14="http://schemas.microsoft.com/office/powerpoint/2010/main" val="1851379673"/>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C04C8664-7484-A0E2-2045-7B0DD88B2F95}"/>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：⑨一か八か</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943821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9BE4827F-7252-9487-F503-A54C3A353BD0}"/>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B30F136C-68C9-56B7-1D97-A45A1F12AA7B}"/>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6AB60665-4A7B-2130-D451-75C177A0836B}"/>
              </a:ext>
            </a:extLst>
          </p:cNvPr>
          <p:cNvGraphicFramePr/>
          <p:nvPr>
            <p:extLst>
              <p:ext uri="{D42A27DB-BD31-4B8C-83A1-F6EECF244321}">
                <p14:modId xmlns:p14="http://schemas.microsoft.com/office/powerpoint/2010/main" val="1282264855"/>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6A1164BF-21E0-B86A-BF79-6AC2D8A7A1B7}"/>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：⑩五指</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501385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D15E812D-BDAC-3871-45B9-ADCFD4A1BB1E}"/>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0213AA3E-04AC-6AF5-7279-28BBEC275812}"/>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45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9F68B6D7-076D-B51E-6C2E-F519746DAB3F}"/>
              </a:ext>
            </a:extLst>
          </p:cNvPr>
          <p:cNvGraphicFramePr/>
          <p:nvPr>
            <p:extLst>
              <p:ext uri="{D42A27DB-BD31-4B8C-83A1-F6EECF244321}">
                <p14:modId xmlns:p14="http://schemas.microsoft.com/office/powerpoint/2010/main" val="2677198806"/>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AAE9C2DE-87EC-A582-AFBC-0847CB227AAF}"/>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：⑪六花</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11435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FF4E6365-28C2-A010-71B6-AFF1A4D7233E}"/>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A7E84C58-5572-4A0A-86EE-A048CBABDFD3}"/>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F405769A-59D5-1492-6C3B-5903E7D9C2B2}"/>
              </a:ext>
            </a:extLst>
          </p:cNvPr>
          <p:cNvGraphicFramePr/>
          <p:nvPr>
            <p:extLst>
              <p:ext uri="{D42A27DB-BD31-4B8C-83A1-F6EECF244321}">
                <p14:modId xmlns:p14="http://schemas.microsoft.com/office/powerpoint/2010/main" val="3822184006"/>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D9641A2A-CE64-1EAD-F053-465213D20FE5}"/>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：⑫七宝</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182958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866538AB-ABE1-B406-EBC4-1781B75F8994}"/>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2AB13FEC-CF84-79B9-1A8D-EF0595E7D04C}"/>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45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1514A3E5-50EF-2C7F-C72C-1BA1C10F132F}"/>
              </a:ext>
            </a:extLst>
          </p:cNvPr>
          <p:cNvGraphicFramePr/>
          <p:nvPr>
            <p:extLst>
              <p:ext uri="{D42A27DB-BD31-4B8C-83A1-F6EECF244321}">
                <p14:modId xmlns:p14="http://schemas.microsoft.com/office/powerpoint/2010/main" val="926290422"/>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D7FCC0C7-80B6-6ECD-8C58-10808FEB515E}"/>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：⑬八桜</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569788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BCF74453-641B-27C7-4119-EB8B551BD908}"/>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D8C30E6B-4279-966A-66E5-91C35F86C874}"/>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EAB371D5-D0B2-FE16-96BF-0D35C25DD2F5}"/>
              </a:ext>
            </a:extLst>
          </p:cNvPr>
          <p:cNvGraphicFramePr/>
          <p:nvPr>
            <p:extLst>
              <p:ext uri="{D42A27DB-BD31-4B8C-83A1-F6EECF244321}">
                <p14:modId xmlns:p14="http://schemas.microsoft.com/office/powerpoint/2010/main" val="2906175869"/>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53C628A3-A0FE-A4D9-2D2E-9C134133CE77}"/>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：⑭十</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93786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4E3A5A46-AD1B-1FD6-0B9F-7BEE10856742}"/>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029E4897-F575-DF2C-F7FB-3B61A4B19FE4}"/>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60658CBB-0D20-7282-CEE7-44C97264A1F2}"/>
              </a:ext>
            </a:extLst>
          </p:cNvPr>
          <p:cNvGraphicFramePr/>
          <p:nvPr>
            <p:extLst>
              <p:ext uri="{D42A27DB-BD31-4B8C-83A1-F6EECF244321}">
                <p14:modId xmlns:p14="http://schemas.microsoft.com/office/powerpoint/2010/main" val="798468068"/>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C2E57AE2-96D5-AC5C-7454-50EE4D4B58D6}"/>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：⑮飛梅</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6572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50D51AA2-B8FC-B2CC-B7F0-8D1B8AE7B808}"/>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AB5179A6-BECB-61E3-7087-C6D9EE9E697E}"/>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40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396DDC07-43F8-D4AD-A800-D3A75BF24D56}"/>
              </a:ext>
            </a:extLst>
          </p:cNvPr>
          <p:cNvGraphicFramePr/>
          <p:nvPr>
            <p:extLst>
              <p:ext uri="{D42A27DB-BD31-4B8C-83A1-F6EECF244321}">
                <p14:modId xmlns:p14="http://schemas.microsoft.com/office/powerpoint/2010/main" val="1876065428"/>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6CEF7D9A-370C-9467-D94C-DA9F7A53D3B2}"/>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：⑯松茸</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4</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138370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87B46149-EA5A-F7D0-8ECD-3694D09CCA05}"/>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A49C8C56-3225-7127-86F8-CD75985B3F93}"/>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6F39306E-29B7-DF73-CEBB-E63A06A25427}"/>
              </a:ext>
            </a:extLst>
          </p:cNvPr>
          <p:cNvGraphicFramePr/>
          <p:nvPr>
            <p:extLst>
              <p:ext uri="{D42A27DB-BD31-4B8C-83A1-F6EECF244321}">
                <p14:modId xmlns:p14="http://schemas.microsoft.com/office/powerpoint/2010/main" val="3321651101"/>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92CA8083-78B4-7A08-BF38-516209C3091D}"/>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：⑰謎解き桜松</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88193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627F570F-C105-9BD8-2D12-48D76FF02B97}"/>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CDAD3814-DCEF-7AC7-B3F4-A4E74A3CCCE1}"/>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ECF69ECF-312B-BBD5-1709-01D47448D599}"/>
              </a:ext>
            </a:extLst>
          </p:cNvPr>
          <p:cNvGraphicFramePr/>
          <p:nvPr>
            <p:extLst>
              <p:ext uri="{D42A27DB-BD31-4B8C-83A1-F6EECF244321}">
                <p14:modId xmlns:p14="http://schemas.microsoft.com/office/powerpoint/2010/main" val="609540443"/>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20CB91B2-8CA2-07DE-56E8-29E13FDFCA62}"/>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：⑱揃目</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589808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0996F8DE-2212-9AA3-A4A7-DE86FFE1CB6B}"/>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a:latin typeface="HGP創英角ｺﾞｼｯｸUB" panose="020B0900000000000000" pitchFamily="50" charset="-128"/>
                <a:ea typeface="HGP創英角ｺﾞｼｯｸUB" panose="020B0900000000000000" pitchFamily="50" charset="-128"/>
              </a:rPr>
              <a:t>０～</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DE0FC507-A074-9199-81EF-CB03F152CC72}"/>
              </a:ext>
            </a:extLst>
          </p:cNvPr>
          <p:cNvGraphicFramePr/>
          <p:nvPr>
            <p:extLst>
              <p:ext uri="{D42A27DB-BD31-4B8C-83A1-F6EECF244321}">
                <p14:modId xmlns:p14="http://schemas.microsoft.com/office/powerpoint/2010/main" val="2047684440"/>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545A49E7-F346-CB2A-DCFE-E5CB5C1126E4}"/>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：①桜か</a:t>
            </a:r>
            <a:r>
              <a:rPr lang="en-US" altLang="ja-JP" b="1" dirty="0">
                <a:latin typeface="HGP創英角ｺﾞｼｯｸUB" panose="020B0900000000000000" pitchFamily="50" charset="-128"/>
                <a:ea typeface="HGP創英角ｺﾞｼｯｸUB" panose="020B0900000000000000" pitchFamily="50" charset="-128"/>
              </a:rPr>
              <a:t>?</a:t>
            </a:r>
            <a:r>
              <a:rPr lang="ja-JP" altLang="en-US" b="1" dirty="0">
                <a:latin typeface="HGP創英角ｺﾞｼｯｸUB" panose="020B0900000000000000" pitchFamily="50" charset="-128"/>
                <a:ea typeface="HGP創英角ｺﾞｼｯｸUB" panose="020B0900000000000000" pitchFamily="50" charset="-128"/>
              </a:rPr>
              <a:t>梅か</a:t>
            </a:r>
            <a:r>
              <a:rPr lang="en-US" altLang="ja-JP" b="1" dirty="0">
                <a:latin typeface="HGP創英角ｺﾞｼｯｸUB" panose="020B0900000000000000" pitchFamily="50" charset="-128"/>
                <a:ea typeface="HGP創英角ｺﾞｼｯｸUB" panose="020B0900000000000000" pitchFamily="50" charset="-128"/>
              </a:rPr>
              <a:t>?</a:t>
            </a: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人～８人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72947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E164F33D-9AEB-3D1D-D9D5-2FA79E33775B}"/>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A071A385-AD70-9D72-1FD1-62B0B6ACAB89}"/>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C76B7819-E00D-D229-5822-3221C1E7E378}"/>
              </a:ext>
            </a:extLst>
          </p:cNvPr>
          <p:cNvGraphicFramePr/>
          <p:nvPr>
            <p:extLst>
              <p:ext uri="{D42A27DB-BD31-4B8C-83A1-F6EECF244321}">
                <p14:modId xmlns:p14="http://schemas.microsoft.com/office/powerpoint/2010/main" val="3861707661"/>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36018E36-20FD-EABD-1190-7335FF8B97FD}"/>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：⑲両替</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999193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7A4A1B7B-A1C1-06C2-1CB3-9967AF8CE37F}"/>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70C61FB2-0A5E-A893-2525-0E28E5C821B5}"/>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40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BF3BAA75-1D72-F36F-2079-0F49AB68B640}"/>
              </a:ext>
            </a:extLst>
          </p:cNvPr>
          <p:cNvGraphicFramePr/>
          <p:nvPr>
            <p:extLst>
              <p:ext uri="{D42A27DB-BD31-4B8C-83A1-F6EECF244321}">
                <p14:modId xmlns:p14="http://schemas.microsoft.com/office/powerpoint/2010/main" val="1863256910"/>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C42E0A30-0614-9B3A-6A80-1C25EC16D7DB}"/>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：⑳数多</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35134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FF9198A8-C206-DEE4-5478-3AC8EE43A230}"/>
              </a:ext>
            </a:extLst>
          </p:cNvPr>
          <p:cNvPicPr>
            <a:picLocks noChangeAspect="1"/>
          </p:cNvPicPr>
          <p:nvPr/>
        </p:nvPicPr>
        <p:blipFill rotWithShape="1">
          <a:blip r:embed="rId2"/>
          <a:srcRect l="5209" t="2924" r="5717" b="1426"/>
          <a:stretch/>
        </p:blipFill>
        <p:spPr>
          <a:xfrm>
            <a:off x="-8724" y="-1"/>
            <a:ext cx="6866724" cy="9939505"/>
          </a:xfrm>
          <a:prstGeom prst="rect">
            <a:avLst/>
          </a:prstGeom>
        </p:spPr>
      </p:pic>
      <p:sp>
        <p:nvSpPr>
          <p:cNvPr id="3" name="正方形/長方形 2">
            <a:extLst>
              <a:ext uri="{FF2B5EF4-FFF2-40B4-BE49-F238E27FC236}">
                <a16:creationId xmlns:a16="http://schemas.microsoft.com/office/drawing/2014/main" id="{118FD211-7721-6771-45DB-4C3B71E8AD85}"/>
              </a:ext>
            </a:extLst>
          </p:cNvPr>
          <p:cNvSpPr/>
          <p:nvPr/>
        </p:nvSpPr>
        <p:spPr>
          <a:xfrm>
            <a:off x="-36004" y="6393160"/>
            <a:ext cx="6921388" cy="356439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C71CCA8-C7BC-97B0-C65D-778E59D3EA7D}"/>
              </a:ext>
            </a:extLst>
          </p:cNvPr>
          <p:cNvSpPr txBox="1"/>
          <p:nvPr/>
        </p:nvSpPr>
        <p:spPr>
          <a:xfrm>
            <a:off x="0" y="6501172"/>
            <a:ext cx="6858000" cy="2554545"/>
          </a:xfrm>
          <a:prstGeom prst="rect">
            <a:avLst/>
          </a:prstGeom>
          <a:noFill/>
        </p:spPr>
        <p:txBody>
          <a:bodyPr wrap="square" rtlCol="0">
            <a:spAutoFit/>
          </a:bodyPr>
          <a:lstStyle/>
          <a:p>
            <a:r>
              <a:rPr kumimoji="1" lang="ja-JP" altLang="en-US" sz="3200" b="1" dirty="0"/>
              <a:t>著書名　：</a:t>
            </a:r>
            <a:r>
              <a:rPr kumimoji="1" lang="en-US" altLang="ja-JP" sz="3200" b="1" dirty="0"/>
              <a:t>『</a:t>
            </a:r>
            <a:r>
              <a:rPr kumimoji="1" lang="ja-JP" altLang="en-US" sz="3200" b="1" dirty="0"/>
              <a:t>桜松竹梅大全</a:t>
            </a:r>
            <a:r>
              <a:rPr kumimoji="1" lang="en-US" altLang="ja-JP" sz="3200" b="1" dirty="0"/>
              <a:t>』</a:t>
            </a:r>
          </a:p>
          <a:p>
            <a:r>
              <a:rPr kumimoji="1" lang="ja-JP" altLang="en-US" sz="3200" b="1" dirty="0"/>
              <a:t>ページ数：</a:t>
            </a:r>
            <a:r>
              <a:rPr kumimoji="1" lang="en-US" altLang="ja-JP" sz="3200" b="1" dirty="0"/>
              <a:t>20P</a:t>
            </a:r>
            <a:r>
              <a:rPr kumimoji="1" lang="ja-JP" altLang="en-US" sz="3200" b="1" dirty="0"/>
              <a:t>（表紙を除く）</a:t>
            </a:r>
            <a:endParaRPr kumimoji="1" lang="en-US" altLang="ja-JP" sz="3200" b="1" dirty="0"/>
          </a:p>
          <a:p>
            <a:r>
              <a:rPr kumimoji="1" lang="ja-JP" altLang="en-US" sz="3200" b="1" dirty="0"/>
              <a:t>発行者　：寿 八郎</a:t>
            </a:r>
            <a:endParaRPr kumimoji="1" lang="en-US" altLang="ja-JP" sz="3200" b="1" dirty="0"/>
          </a:p>
          <a:p>
            <a:r>
              <a:rPr kumimoji="1" lang="ja-JP" altLang="en-US" sz="3200" b="1" dirty="0"/>
              <a:t>メール　：</a:t>
            </a:r>
            <a:r>
              <a:rPr kumimoji="1" lang="en-US" altLang="ja-JP" sz="3200" b="1" dirty="0">
                <a:hlinkClick r:id="rId3"/>
              </a:rPr>
              <a:t>kotobuki88888@outlook.jp</a:t>
            </a:r>
            <a:endParaRPr kumimoji="1" lang="en-US" altLang="ja-JP" sz="3200" b="1" dirty="0"/>
          </a:p>
          <a:p>
            <a:r>
              <a:rPr kumimoji="1" lang="ja-JP" altLang="en-US" sz="3200" b="1" dirty="0"/>
              <a:t>作成日　：</a:t>
            </a:r>
            <a:r>
              <a:rPr kumimoji="1" lang="en-US" altLang="ja-JP" sz="3200" b="1" dirty="0"/>
              <a:t>2024</a:t>
            </a:r>
            <a:r>
              <a:rPr kumimoji="1" lang="ja-JP" altLang="en-US" sz="3200" b="1" dirty="0"/>
              <a:t>年</a:t>
            </a:r>
            <a:r>
              <a:rPr kumimoji="1" lang="en-US" altLang="ja-JP" sz="3200" b="1" dirty="0"/>
              <a:t>4</a:t>
            </a:r>
            <a:r>
              <a:rPr kumimoji="1" lang="ja-JP" altLang="en-US" sz="3200" b="1" dirty="0"/>
              <a:t>月</a:t>
            </a:r>
            <a:endParaRPr kumimoji="1" lang="en-US" altLang="ja-JP" sz="3200" b="1" dirty="0"/>
          </a:p>
        </p:txBody>
      </p:sp>
      <p:pic>
        <p:nvPicPr>
          <p:cNvPr id="6" name="図 5">
            <a:extLst>
              <a:ext uri="{FF2B5EF4-FFF2-40B4-BE49-F238E27FC236}">
                <a16:creationId xmlns:a16="http://schemas.microsoft.com/office/drawing/2014/main" id="{25DCA543-C518-F019-530E-439DA1AD9CF5}"/>
              </a:ext>
            </a:extLst>
          </p:cNvPr>
          <p:cNvPicPr>
            <a:picLocks noChangeAspect="1"/>
          </p:cNvPicPr>
          <p:nvPr/>
        </p:nvPicPr>
        <p:blipFill>
          <a:blip r:embed="rId4"/>
          <a:stretch>
            <a:fillRect/>
          </a:stretch>
        </p:blipFill>
        <p:spPr>
          <a:xfrm>
            <a:off x="4077072" y="8553400"/>
            <a:ext cx="2687593" cy="1305402"/>
          </a:xfrm>
          <a:prstGeom prst="rect">
            <a:avLst/>
          </a:prstGeom>
        </p:spPr>
      </p:pic>
      <p:sp>
        <p:nvSpPr>
          <p:cNvPr id="7" name="テキスト ボックス 6">
            <a:extLst>
              <a:ext uri="{FF2B5EF4-FFF2-40B4-BE49-F238E27FC236}">
                <a16:creationId xmlns:a16="http://schemas.microsoft.com/office/drawing/2014/main" id="{F893D345-39CE-23DD-F9B2-BD1DDA968C92}"/>
              </a:ext>
            </a:extLst>
          </p:cNvPr>
          <p:cNvSpPr txBox="1"/>
          <p:nvPr/>
        </p:nvSpPr>
        <p:spPr>
          <a:xfrm>
            <a:off x="36004" y="9093460"/>
            <a:ext cx="4077072" cy="738664"/>
          </a:xfrm>
          <a:prstGeom prst="rect">
            <a:avLst/>
          </a:prstGeom>
          <a:noFill/>
        </p:spPr>
        <p:txBody>
          <a:bodyPr wrap="square" rtlCol="0">
            <a:spAutoFit/>
          </a:bodyPr>
          <a:lstStyle/>
          <a:p>
            <a:r>
              <a:rPr kumimoji="1" lang="en-US" altLang="ja-JP" sz="1400" dirty="0"/>
              <a:t>※</a:t>
            </a:r>
            <a:r>
              <a:rPr kumimoji="1" lang="ja-JP" altLang="en-US" sz="1400" dirty="0"/>
              <a:t>本書の無断複製は著作権法上の例外を除き</a:t>
            </a:r>
            <a:endParaRPr kumimoji="1" lang="en-US" altLang="ja-JP" sz="1400" dirty="0"/>
          </a:p>
          <a:p>
            <a:r>
              <a:rPr kumimoji="1" lang="ja-JP" altLang="en-US" sz="1400" dirty="0"/>
              <a:t>禁じられています。複製される場合は、その都度事前に、寿八郎の許諾を得て下さい。</a:t>
            </a:r>
          </a:p>
        </p:txBody>
      </p:sp>
    </p:spTree>
    <p:extLst>
      <p:ext uri="{BB962C8B-B14F-4D97-AF65-F5344CB8AC3E}">
        <p14:creationId xmlns:p14="http://schemas.microsoft.com/office/powerpoint/2010/main" val="169042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181AEFE9-3FFD-C8F3-706C-052867460231}"/>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5AE76B8D-8615-9D45-858D-AC1C79F24D44}"/>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269D71BA-6268-6BB5-8639-C8ED3DF95ED9}"/>
              </a:ext>
            </a:extLst>
          </p:cNvPr>
          <p:cNvGraphicFramePr/>
          <p:nvPr>
            <p:extLst>
              <p:ext uri="{D42A27DB-BD31-4B8C-83A1-F6EECF244321}">
                <p14:modId xmlns:p14="http://schemas.microsoft.com/office/powerpoint/2010/main" val="260414379"/>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0ADD4797-CEB1-8B63-C0D7-2486D75740DE}"/>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：②桜松竹梅</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人～８人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052526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954A1640-4EF3-505A-E510-2C6CCF50B160}"/>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3C7B6E14-B776-1C49-2413-63884778841D}"/>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9199AA2D-4747-0BFF-8A29-AC9EEA68E321}"/>
              </a:ext>
            </a:extLst>
          </p:cNvPr>
          <p:cNvGraphicFramePr/>
          <p:nvPr>
            <p:extLst>
              <p:ext uri="{D42A27DB-BD31-4B8C-83A1-F6EECF244321}">
                <p14:modId xmlns:p14="http://schemas.microsoft.com/office/powerpoint/2010/main" val="1727882849"/>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ED64ADB5-B07C-27D7-C2D2-A91BDC72F09F}"/>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：③</a:t>
            </a:r>
            <a:r>
              <a:rPr lang="en-US" altLang="ja-JP" b="1" dirty="0">
                <a:latin typeface="HGP創英角ｺﾞｼｯｸUB" panose="020B0900000000000000" pitchFamily="50" charset="-128"/>
                <a:ea typeface="HGP創英角ｺﾞｼｯｸUB" panose="020B0900000000000000" pitchFamily="50" charset="-128"/>
              </a:rPr>
              <a:t>2</a:t>
            </a:r>
            <a:r>
              <a:rPr lang="ja-JP" altLang="en-US" b="1" dirty="0">
                <a:latin typeface="HGP創英角ｺﾞｼｯｸUB" panose="020B0900000000000000" pitchFamily="50" charset="-128"/>
                <a:ea typeface="HGP創英角ｺﾞｼｯｸUB" panose="020B0900000000000000" pitchFamily="50" charset="-128"/>
              </a:rPr>
              <a:t>枚目</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人～８人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04899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FDD9C203-7610-AD89-1CA4-C4ACB3A0C75C}"/>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A95452DF-B6C6-EAE3-F62C-9425B4ED8695}"/>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10</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875EDCBF-C592-6D17-453E-22CD4E96B0B8}"/>
              </a:ext>
            </a:extLst>
          </p:cNvPr>
          <p:cNvGraphicFramePr/>
          <p:nvPr>
            <p:extLst>
              <p:ext uri="{D42A27DB-BD31-4B8C-83A1-F6EECF244321}">
                <p14:modId xmlns:p14="http://schemas.microsoft.com/office/powerpoint/2010/main" val="2798310997"/>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A07A33B0-29B0-1955-E1C4-704FD99E26B4}"/>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：④三つ葉</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人～８人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498706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72D67C00-BE64-C3B5-C108-169D65537A07}"/>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04299D7-95A4-8440-BBA1-CC24FC5A6693}"/>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25</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9E28E998-F361-0C53-63B3-32F068A3FFEE}"/>
              </a:ext>
            </a:extLst>
          </p:cNvPr>
          <p:cNvGraphicFramePr/>
          <p:nvPr>
            <p:extLst>
              <p:ext uri="{D42A27DB-BD31-4B8C-83A1-F6EECF244321}">
                <p14:modId xmlns:p14="http://schemas.microsoft.com/office/powerpoint/2010/main" val="2784823931"/>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E3480E7B-F9FA-9562-E05C-6B0B48EC4D7D}"/>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：⑤四葉</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791154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A1FA3D27-CAC4-69DF-38D2-2E8FCE6CD143}"/>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9C97CDC1-A455-34DA-2907-023D780FC115}"/>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4BAA1255-469E-0DDE-F663-E1ECB1DE66DF}"/>
              </a:ext>
            </a:extLst>
          </p:cNvPr>
          <p:cNvGraphicFramePr/>
          <p:nvPr>
            <p:extLst>
              <p:ext uri="{D42A27DB-BD31-4B8C-83A1-F6EECF244321}">
                <p14:modId xmlns:p14="http://schemas.microsoft.com/office/powerpoint/2010/main" val="1424719832"/>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22D9F6F4-0E72-FEB8-37E7-C086E5635FA1}"/>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：⑥九尾</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3</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6</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493111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5F4A2AC5-6CAB-2BCA-6324-CF1C0D441633}"/>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00E77BB-DC65-14FA-E6F4-3F0D7D051617}"/>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DAE84B68-92D4-54C7-D8A4-2C09F24643C3}"/>
              </a:ext>
            </a:extLst>
          </p:cNvPr>
          <p:cNvGraphicFramePr/>
          <p:nvPr>
            <p:extLst>
              <p:ext uri="{D42A27DB-BD31-4B8C-83A1-F6EECF244321}">
                <p14:modId xmlns:p14="http://schemas.microsoft.com/office/powerpoint/2010/main" val="3328060407"/>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6DA2ACC7-6231-5A4C-3960-3A4AD16D3AC5}"/>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：⑦竹探し</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5</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10</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059918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a:extLst>
            <a:ext uri="{FF2B5EF4-FFF2-40B4-BE49-F238E27FC236}">
              <a16:creationId xmlns:a16="http://schemas.microsoft.com/office/drawing/2014/main" id="{5A5AC883-D72B-2BFC-BBBE-97EA315C9821}"/>
            </a:ext>
          </a:extLst>
        </p:cNvPr>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664ECC10-A815-DC45-F07D-9684F560DC13}"/>
              </a:ext>
            </a:extLst>
          </p:cNvPr>
          <p:cNvSpPr/>
          <p:nvPr/>
        </p:nvSpPr>
        <p:spPr>
          <a:xfrm>
            <a:off x="350100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latin typeface="HGP創英角ｺﾞｼｯｸUB" panose="020B0900000000000000" pitchFamily="50" charset="-128"/>
                <a:ea typeface="HGP創英角ｺﾞｼｯｸUB" panose="020B0900000000000000" pitchFamily="50" charset="-128"/>
              </a:rPr>
              <a:t>難易度　　：★★☆☆☆</a:t>
            </a:r>
            <a:endParaRPr lang="en-US" altLang="ja-JP"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ゲーム時間：</a:t>
            </a:r>
            <a:r>
              <a:rPr lang="en-US" altLang="ja-JP" dirty="0">
                <a:latin typeface="HGP創英角ｺﾞｼｯｸUB" panose="020B0900000000000000" pitchFamily="50" charset="-128"/>
                <a:ea typeface="HGP創英角ｺﾞｼｯｸUB" panose="020B0900000000000000" pitchFamily="50" charset="-128"/>
              </a:rPr>
              <a:t>15</a:t>
            </a:r>
            <a:r>
              <a:rPr lang="ja-JP" altLang="en-US" dirty="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30</a:t>
            </a:r>
            <a:r>
              <a:rPr lang="ja-JP" altLang="en-US" dirty="0">
                <a:latin typeface="HGP創英角ｺﾞｼｯｸUB" panose="020B0900000000000000" pitchFamily="50" charset="-128"/>
                <a:ea typeface="HGP創英角ｺﾞｼｯｸUB" panose="020B0900000000000000" pitchFamily="50" charset="-128"/>
              </a:rPr>
              <a:t>分</a:t>
            </a:r>
          </a:p>
        </p:txBody>
      </p:sp>
      <p:graphicFrame>
        <p:nvGraphicFramePr>
          <p:cNvPr id="5" name="図表 4">
            <a:extLst>
              <a:ext uri="{FF2B5EF4-FFF2-40B4-BE49-F238E27FC236}">
                <a16:creationId xmlns:a16="http://schemas.microsoft.com/office/drawing/2014/main" id="{1823BA50-3040-3036-7926-EBD7345054AD}"/>
              </a:ext>
            </a:extLst>
          </p:cNvPr>
          <p:cNvGraphicFramePr/>
          <p:nvPr>
            <p:extLst>
              <p:ext uri="{D42A27DB-BD31-4B8C-83A1-F6EECF244321}">
                <p14:modId xmlns:p14="http://schemas.microsoft.com/office/powerpoint/2010/main" val="3125986023"/>
              </p:ext>
            </p:extLst>
          </p:nvPr>
        </p:nvGraphicFramePr>
        <p:xfrm>
          <a:off x="332656" y="1316596"/>
          <a:ext cx="6264696" cy="8280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四角形: 角を丸くする 1">
            <a:extLst>
              <a:ext uri="{FF2B5EF4-FFF2-40B4-BE49-F238E27FC236}">
                <a16:creationId xmlns:a16="http://schemas.microsoft.com/office/drawing/2014/main" id="{A7E36A7C-142F-977D-0B3E-31D197D1106E}"/>
              </a:ext>
            </a:extLst>
          </p:cNvPr>
          <p:cNvSpPr/>
          <p:nvPr/>
        </p:nvSpPr>
        <p:spPr>
          <a:xfrm>
            <a:off x="260648" y="200472"/>
            <a:ext cx="3129751" cy="85059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a:latin typeface="HGP創英角ｺﾞｼｯｸUB" panose="020B0900000000000000" pitchFamily="50" charset="-128"/>
                <a:ea typeface="HGP創英角ｺﾞｼｯｸUB" panose="020B0900000000000000" pitchFamily="50" charset="-128"/>
              </a:rPr>
              <a:t>ゲーム名　：⑧桜松野球</a:t>
            </a:r>
            <a:endParaRPr lang="en-US" altLang="ja-JP" b="1" dirty="0">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参加人数 ：</a:t>
            </a:r>
            <a:r>
              <a:rPr lang="en-US" altLang="ja-JP" dirty="0">
                <a:latin typeface="HGP創英角ｺﾞｼｯｸUB" panose="020B0900000000000000" pitchFamily="50" charset="-128"/>
                <a:ea typeface="HGP創英角ｺﾞｼｯｸUB" panose="020B0900000000000000" pitchFamily="50" charset="-128"/>
              </a:rPr>
              <a:t>2</a:t>
            </a:r>
            <a:r>
              <a:rPr lang="ja-JP" altLang="en-US" dirty="0">
                <a:latin typeface="HGP創英角ｺﾞｼｯｸUB" panose="020B0900000000000000" pitchFamily="50" charset="-128"/>
                <a:ea typeface="HGP創英角ｺﾞｼｯｸUB" panose="020B0900000000000000" pitchFamily="50" charset="-128"/>
              </a:rPr>
              <a:t>人～</a:t>
            </a:r>
            <a:r>
              <a:rPr lang="en-US" altLang="ja-JP" dirty="0">
                <a:latin typeface="HGP創英角ｺﾞｼｯｸUB" panose="020B0900000000000000" pitchFamily="50" charset="-128"/>
                <a:ea typeface="HGP創英角ｺﾞｼｯｸUB" panose="020B0900000000000000" pitchFamily="50" charset="-128"/>
              </a:rPr>
              <a:t>4</a:t>
            </a:r>
            <a:r>
              <a:rPr lang="ja-JP" altLang="en-US" dirty="0">
                <a:latin typeface="HGP創英角ｺﾞｼｯｸUB" panose="020B0900000000000000" pitchFamily="50" charset="-128"/>
                <a:ea typeface="HGP創英角ｺﾞｼｯｸUB" panose="020B0900000000000000" pitchFamily="50" charset="-128"/>
              </a:rPr>
              <a:t>人</a:t>
            </a:r>
            <a:endParaRPr lang="en-US" altLang="ja-JP"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58551099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880</TotalTime>
  <Words>4889</Words>
  <Application>Microsoft Office PowerPoint</Application>
  <PresentationFormat>A4 210 x 297 mm</PresentationFormat>
  <Paragraphs>497</Paragraphs>
  <Slides>22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22</vt:i4>
      </vt:variant>
    </vt:vector>
  </HeadingPairs>
  <TitlesOfParts>
    <vt:vector size="28" baseType="lpstr">
      <vt:lpstr>HGP創英角ｺﾞｼｯｸUB</vt:lpstr>
      <vt:lpstr>HG行書体</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健司 二宮</dc:creator>
  <cp:lastModifiedBy>けんじ 林</cp:lastModifiedBy>
  <cp:revision>3</cp:revision>
  <dcterms:created xsi:type="dcterms:W3CDTF">2024-04-12T10:27:42Z</dcterms:created>
  <dcterms:modified xsi:type="dcterms:W3CDTF">2025-12-06T13:01:12Z</dcterms:modified>
</cp:coreProperties>
</file>