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sldIdLst>
    <p:sldId id="294" r:id="rId2"/>
  </p:sldIdLst>
  <p:sldSz cx="6858000" cy="9144000" type="screen4x3"/>
  <p:notesSz cx="6669088" cy="9926638"/>
  <p:defaultTextStyle>
    <a:defPPr>
      <a:defRPr lang="ja-JP"/>
    </a:defPPr>
    <a:lvl1pPr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1pPr>
    <a:lvl2pPr marL="4572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2pPr>
    <a:lvl3pPr marL="9144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3pPr>
    <a:lvl4pPr marL="13716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4pPr>
    <a:lvl5pPr marL="18288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5pPr>
    <a:lvl6pPr marL="22860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6pPr>
    <a:lvl7pPr marL="27432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7pPr>
    <a:lvl8pPr marL="32004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8pPr>
    <a:lvl9pPr marL="36576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808080"/>
    <a:srgbClr val="FFFF00"/>
    <a:srgbClr val="000000"/>
    <a:srgbClr val="C0C0C0"/>
    <a:srgbClr val="4D4D4D"/>
    <a:srgbClr val="111111"/>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95" autoAdjust="0"/>
    <p:restoredTop sz="94820" autoAdjust="0"/>
  </p:normalViewPr>
  <p:slideViewPr>
    <p:cSldViewPr showGuides="1">
      <p:cViewPr varScale="1">
        <p:scale>
          <a:sx n="50" d="100"/>
          <a:sy n="50" d="100"/>
        </p:scale>
        <p:origin x="2480" y="2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1" y="0"/>
            <a:ext cx="2889730" cy="49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lvl1pPr defTabSz="876212" eaLnBrk="0" hangingPunct="0">
              <a:defRPr sz="1200">
                <a:solidFill>
                  <a:schemeClr val="tx1"/>
                </a:solidFill>
                <a:latin typeface="Arial" charset="0"/>
              </a:defRPr>
            </a:lvl1pPr>
          </a:lstStyle>
          <a:p>
            <a:endParaRPr lang="en-US" altLang="ja-JP"/>
          </a:p>
        </p:txBody>
      </p:sp>
      <p:sp>
        <p:nvSpPr>
          <p:cNvPr id="18435" name="Rectangle 3"/>
          <p:cNvSpPr>
            <a:spLocks noGrp="1" noChangeArrowheads="1"/>
          </p:cNvSpPr>
          <p:nvPr>
            <p:ph type="dt" idx="1"/>
          </p:nvPr>
        </p:nvSpPr>
        <p:spPr bwMode="auto">
          <a:xfrm>
            <a:off x="3777803" y="0"/>
            <a:ext cx="2889730" cy="49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lvl1pPr algn="r" defTabSz="876212" eaLnBrk="0" hangingPunct="0">
              <a:defRPr sz="1200">
                <a:solidFill>
                  <a:schemeClr val="tx1"/>
                </a:solidFill>
                <a:latin typeface="Arial" charset="0"/>
              </a:defRPr>
            </a:lvl1pPr>
          </a:lstStyle>
          <a:p>
            <a:fld id="{CE33DF88-2CCE-47CC-B54D-EA64F6A24DD3}" type="datetimeFigureOut">
              <a:rPr lang="ja-JP" altLang="en-US"/>
              <a:pPr/>
              <a:t>2021/5/15</a:t>
            </a:fld>
            <a:endParaRPr lang="en-US" altLang="ja-JP"/>
          </a:p>
        </p:txBody>
      </p:sp>
      <p:sp>
        <p:nvSpPr>
          <p:cNvPr id="18436" name="Rectangle 4"/>
          <p:cNvSpPr>
            <a:spLocks noGrp="1" noRot="1" noChangeAspect="1" noChangeArrowheads="1" noTextEdit="1"/>
          </p:cNvSpPr>
          <p:nvPr>
            <p:ph type="sldImg" idx="2"/>
          </p:nvPr>
        </p:nvSpPr>
        <p:spPr bwMode="auto">
          <a:xfrm>
            <a:off x="1939925" y="746125"/>
            <a:ext cx="2789238" cy="3719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667221" y="4715193"/>
            <a:ext cx="5334648" cy="4466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8438" name="Rectangle 6"/>
          <p:cNvSpPr>
            <a:spLocks noGrp="1" noChangeArrowheads="1"/>
          </p:cNvSpPr>
          <p:nvPr>
            <p:ph type="ftr" sz="quarter" idx="4"/>
          </p:nvPr>
        </p:nvSpPr>
        <p:spPr bwMode="auto">
          <a:xfrm>
            <a:off x="1" y="9428800"/>
            <a:ext cx="2889730" cy="4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b" anchorCtr="0" compatLnSpc="1">
            <a:prstTxWarp prst="textNoShape">
              <a:avLst/>
            </a:prstTxWarp>
          </a:bodyPr>
          <a:lstStyle>
            <a:lvl1pPr defTabSz="876212" eaLnBrk="0" hangingPunct="0">
              <a:defRPr sz="1200">
                <a:solidFill>
                  <a:schemeClr val="tx1"/>
                </a:solidFill>
                <a:latin typeface="Arial" charset="0"/>
              </a:defRPr>
            </a:lvl1pPr>
          </a:lstStyle>
          <a:p>
            <a:endParaRPr lang="en-US" altLang="ja-JP"/>
          </a:p>
        </p:txBody>
      </p:sp>
      <p:sp>
        <p:nvSpPr>
          <p:cNvPr id="18439" name="Rectangle 7"/>
          <p:cNvSpPr>
            <a:spLocks noGrp="1" noChangeArrowheads="1"/>
          </p:cNvSpPr>
          <p:nvPr>
            <p:ph type="sldNum" sz="quarter" idx="5"/>
          </p:nvPr>
        </p:nvSpPr>
        <p:spPr bwMode="auto">
          <a:xfrm>
            <a:off x="3777803" y="9428800"/>
            <a:ext cx="2889730" cy="4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b" anchorCtr="0" compatLnSpc="1">
            <a:prstTxWarp prst="textNoShape">
              <a:avLst/>
            </a:prstTxWarp>
          </a:bodyPr>
          <a:lstStyle>
            <a:lvl1pPr algn="r" defTabSz="876212" eaLnBrk="0" hangingPunct="0">
              <a:defRPr sz="1200">
                <a:solidFill>
                  <a:schemeClr val="tx1"/>
                </a:solidFill>
                <a:latin typeface="Arial" charset="0"/>
              </a:defRPr>
            </a:lvl1pPr>
          </a:lstStyle>
          <a:p>
            <a:fld id="{416924E2-F6E1-44D8-A8FA-B782F8EEDA05}" type="slidenum">
              <a:rPr lang="ja-JP" altLang="en-US"/>
              <a:pPr/>
              <a:t>‹#›</a:t>
            </a:fld>
            <a:endParaRPr lang="en-US" altLang="ja-JP"/>
          </a:p>
        </p:txBody>
      </p:sp>
    </p:spTree>
    <p:extLst>
      <p:ext uri="{BB962C8B-B14F-4D97-AF65-F5344CB8AC3E}">
        <p14:creationId xmlns:p14="http://schemas.microsoft.com/office/powerpoint/2010/main" val="30436487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1pPr>
    <a:lvl2pPr marL="4572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2pPr>
    <a:lvl3pPr marL="9144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3pPr>
    <a:lvl4pPr marL="13716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4pPr>
    <a:lvl5pPr marL="18288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ja-JP" altLang="en-US" dirty="0"/>
          </a:p>
        </p:txBody>
      </p:sp>
    </p:spTree>
    <p:extLst>
      <p:ext uri="{BB962C8B-B14F-4D97-AF65-F5344CB8AC3E}">
        <p14:creationId xmlns:p14="http://schemas.microsoft.com/office/powerpoint/2010/main" val="4277294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BE42DBBF-77D3-4193-958D-A8216AD6C481}" type="datetimeFigureOut">
              <a:rPr lang="ja-JP" altLang="en-US"/>
              <a:pPr>
                <a:defRPr/>
              </a:pPr>
              <a:t>2021/5/15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F70C548-1DDA-4827-9C6C-9C916108171A}" type="slidenum">
              <a:rPr lang="ja-JP" altLang="en-US"/>
              <a:pPr>
                <a:defRPr/>
              </a:pPr>
              <a:t>‹#›</a:t>
            </a:fld>
            <a:endParaRPr lang="ja-JP" altLang="en-US"/>
          </a:p>
        </p:txBody>
      </p:sp>
    </p:spTree>
    <p:extLst>
      <p:ext uri="{BB962C8B-B14F-4D97-AF65-F5344CB8AC3E}">
        <p14:creationId xmlns:p14="http://schemas.microsoft.com/office/powerpoint/2010/main" val="656353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536C8205-B2BE-4840-8672-A98AA5EA834C}" type="datetimeFigureOut">
              <a:rPr lang="ja-JP" altLang="en-US"/>
              <a:pPr>
                <a:defRPr/>
              </a:pPr>
              <a:t>2021/5/15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66109255-272D-4B10-AD19-22AA40DDCC65}" type="slidenum">
              <a:rPr lang="ja-JP" altLang="en-US"/>
              <a:pPr>
                <a:defRPr/>
              </a:pPr>
              <a:t>‹#›</a:t>
            </a:fld>
            <a:endParaRPr lang="ja-JP" altLang="en-US"/>
          </a:p>
        </p:txBody>
      </p:sp>
    </p:spTree>
    <p:extLst>
      <p:ext uri="{BB962C8B-B14F-4D97-AF65-F5344CB8AC3E}">
        <p14:creationId xmlns:p14="http://schemas.microsoft.com/office/powerpoint/2010/main" val="327106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25216D0D-76C3-4DBB-AF11-1E0C3CD9D585}" type="datetimeFigureOut">
              <a:rPr lang="ja-JP" altLang="en-US"/>
              <a:pPr>
                <a:defRPr/>
              </a:pPr>
              <a:t>2021/5/15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9252215A-85F6-4AD7-8A89-6618FC31B8E7}" type="slidenum">
              <a:rPr lang="ja-JP" altLang="en-US"/>
              <a:pPr>
                <a:defRPr/>
              </a:pPr>
              <a:t>‹#›</a:t>
            </a:fld>
            <a:endParaRPr lang="ja-JP" altLang="en-US"/>
          </a:p>
        </p:txBody>
      </p:sp>
    </p:spTree>
    <p:extLst>
      <p:ext uri="{BB962C8B-B14F-4D97-AF65-F5344CB8AC3E}">
        <p14:creationId xmlns:p14="http://schemas.microsoft.com/office/powerpoint/2010/main" val="236177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12D8A6CD-2D5B-45A2-B7AD-B81647846F02}" type="datetimeFigureOut">
              <a:rPr lang="ja-JP" altLang="en-US"/>
              <a:pPr>
                <a:defRPr/>
              </a:pPr>
              <a:t>2021/5/15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BE3AF687-8E50-44F8-ACBE-412E97C20B5F}" type="slidenum">
              <a:rPr lang="ja-JP" altLang="en-US"/>
              <a:pPr>
                <a:defRPr/>
              </a:pPr>
              <a:t>‹#›</a:t>
            </a:fld>
            <a:endParaRPr lang="ja-JP" altLang="en-US"/>
          </a:p>
        </p:txBody>
      </p:sp>
    </p:spTree>
    <p:extLst>
      <p:ext uri="{BB962C8B-B14F-4D97-AF65-F5344CB8AC3E}">
        <p14:creationId xmlns:p14="http://schemas.microsoft.com/office/powerpoint/2010/main" val="194613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4B6E4EC8-E3C1-4E4C-A9D1-41ABFBD1E2A5}" type="datetimeFigureOut">
              <a:rPr lang="ja-JP" altLang="en-US"/>
              <a:pPr>
                <a:defRPr/>
              </a:pPr>
              <a:t>2021/5/15</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9EA81497-CE8F-4539-A24D-03087E7C0451}" type="slidenum">
              <a:rPr lang="ja-JP" altLang="en-US"/>
              <a:pPr>
                <a:defRPr/>
              </a:pPr>
              <a:t>‹#›</a:t>
            </a:fld>
            <a:endParaRPr lang="ja-JP" altLang="en-US"/>
          </a:p>
        </p:txBody>
      </p:sp>
    </p:spTree>
    <p:extLst>
      <p:ext uri="{BB962C8B-B14F-4D97-AF65-F5344CB8AC3E}">
        <p14:creationId xmlns:p14="http://schemas.microsoft.com/office/powerpoint/2010/main" val="2569506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2DFD0649-4754-4A3C-83E4-5B932B109265}" type="datetimeFigureOut">
              <a:rPr lang="ja-JP" altLang="en-US"/>
              <a:pPr>
                <a:defRPr/>
              </a:pPr>
              <a:t>2021/5/15</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091341DF-643F-4680-B421-176FE954EB0A}" type="slidenum">
              <a:rPr lang="ja-JP" altLang="en-US"/>
              <a:pPr>
                <a:defRPr/>
              </a:pPr>
              <a:t>‹#›</a:t>
            </a:fld>
            <a:endParaRPr lang="ja-JP" altLang="en-US"/>
          </a:p>
        </p:txBody>
      </p:sp>
    </p:spTree>
    <p:extLst>
      <p:ext uri="{BB962C8B-B14F-4D97-AF65-F5344CB8AC3E}">
        <p14:creationId xmlns:p14="http://schemas.microsoft.com/office/powerpoint/2010/main" val="165461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30C1BD80-89AA-4EC6-A065-E2D8E7AED235}" type="datetimeFigureOut">
              <a:rPr lang="ja-JP" altLang="en-US"/>
              <a:pPr>
                <a:defRPr/>
              </a:pPr>
              <a:t>2021/5/15</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5DB183CF-3080-45F1-AFF7-E42369D7A125}" type="slidenum">
              <a:rPr lang="ja-JP" altLang="en-US"/>
              <a:pPr>
                <a:defRPr/>
              </a:pPr>
              <a:t>‹#›</a:t>
            </a:fld>
            <a:endParaRPr lang="ja-JP" altLang="en-US"/>
          </a:p>
        </p:txBody>
      </p:sp>
    </p:spTree>
    <p:extLst>
      <p:ext uri="{BB962C8B-B14F-4D97-AF65-F5344CB8AC3E}">
        <p14:creationId xmlns:p14="http://schemas.microsoft.com/office/powerpoint/2010/main" val="119381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5CC028CD-6CB4-4BF5-81C6-9FC3C794078D}" type="datetimeFigureOut">
              <a:rPr lang="ja-JP" altLang="en-US"/>
              <a:pPr>
                <a:defRPr/>
              </a:pPr>
              <a:t>2021/5/15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D83172B0-33CA-4481-9CA5-7263640CFC97}" type="slidenum">
              <a:rPr lang="ja-JP" altLang="en-US"/>
              <a:pPr>
                <a:defRPr/>
              </a:pPr>
              <a:t>‹#›</a:t>
            </a:fld>
            <a:endParaRPr lang="ja-JP" altLang="en-US"/>
          </a:p>
        </p:txBody>
      </p:sp>
    </p:spTree>
    <p:extLst>
      <p:ext uri="{BB962C8B-B14F-4D97-AF65-F5344CB8AC3E}">
        <p14:creationId xmlns:p14="http://schemas.microsoft.com/office/powerpoint/2010/main" val="725909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459C61ED-6F4C-45D4-A13F-80A44E2CA3F7}" type="datetimeFigureOut">
              <a:rPr lang="ja-JP" altLang="en-US"/>
              <a:pPr>
                <a:defRPr/>
              </a:pPr>
              <a:t>2021/5/15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AD881C68-051C-4E42-8549-AB61A7090866}" type="slidenum">
              <a:rPr lang="ja-JP" altLang="en-US"/>
              <a:pPr>
                <a:defRPr/>
              </a:pPr>
              <a:t>‹#›</a:t>
            </a:fld>
            <a:endParaRPr lang="ja-JP" altLang="en-US"/>
          </a:p>
        </p:txBody>
      </p:sp>
    </p:spTree>
    <p:extLst>
      <p:ext uri="{BB962C8B-B14F-4D97-AF65-F5344CB8AC3E}">
        <p14:creationId xmlns:p14="http://schemas.microsoft.com/office/powerpoint/2010/main" val="10717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64FE5569-761B-4098-81E5-A7270FEA36B3}" type="datetimeFigureOut">
              <a:rPr lang="ja-JP" altLang="en-US"/>
              <a:pPr>
                <a:defRPr/>
              </a:pPr>
              <a:t>2021/5/15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D13EE61F-D427-4649-A3FC-CD9D301E2D4D}" type="slidenum">
              <a:rPr lang="ja-JP" altLang="en-US"/>
              <a:pPr>
                <a:defRPr/>
              </a:pPr>
              <a:t>‹#›</a:t>
            </a:fld>
            <a:endParaRPr lang="ja-JP" altLang="en-US"/>
          </a:p>
        </p:txBody>
      </p:sp>
    </p:spTree>
    <p:extLst>
      <p:ext uri="{BB962C8B-B14F-4D97-AF65-F5344CB8AC3E}">
        <p14:creationId xmlns:p14="http://schemas.microsoft.com/office/powerpoint/2010/main" val="2661858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57175" y="488951"/>
            <a:ext cx="3357563" cy="104013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F49AFCD0-EEFC-45D1-851B-C5E341725976}" type="datetimeFigureOut">
              <a:rPr lang="ja-JP" altLang="en-US"/>
              <a:pPr>
                <a:defRPr/>
              </a:pPr>
              <a:t>2021/5/15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C59A29E6-A18B-4B51-AE05-177FD5CFD75B}" type="slidenum">
              <a:rPr lang="ja-JP" altLang="en-US"/>
              <a:pPr>
                <a:defRPr/>
              </a:pPr>
              <a:t>‹#›</a:t>
            </a:fld>
            <a:endParaRPr lang="ja-JP" altLang="en-US"/>
          </a:p>
        </p:txBody>
      </p:sp>
    </p:spTree>
    <p:extLst>
      <p:ext uri="{BB962C8B-B14F-4D97-AF65-F5344CB8AC3E}">
        <p14:creationId xmlns:p14="http://schemas.microsoft.com/office/powerpoint/2010/main" val="2609687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342900" y="366713"/>
            <a:ext cx="6172200" cy="78009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ー 2"/>
          <p:cNvSpPr>
            <a:spLocks noGrp="1"/>
          </p:cNvSpPr>
          <p:nvPr>
            <p:ph type="dt" sz="half" idx="10"/>
          </p:nvPr>
        </p:nvSpPr>
        <p:spPr>
          <a:xfrm>
            <a:off x="342900" y="8475663"/>
            <a:ext cx="1600200" cy="485775"/>
          </a:xfrm>
        </p:spPr>
        <p:txBody>
          <a:bodyPr/>
          <a:lstStyle>
            <a:lvl1pPr>
              <a:defRPr smtClean="0"/>
            </a:lvl1pPr>
          </a:lstStyle>
          <a:p>
            <a:pPr>
              <a:defRPr/>
            </a:pPr>
            <a:fld id="{2638ED57-3733-495E-B6B3-6FC25C39BDBA}" type="datetimeFigureOut">
              <a:rPr lang="ja-JP" altLang="en-US"/>
              <a:pPr>
                <a:defRPr/>
              </a:pPr>
              <a:t>2021/5/15</a:t>
            </a:fld>
            <a:endParaRPr lang="ja-JP" altLang="en-US"/>
          </a:p>
        </p:txBody>
      </p:sp>
      <p:sp>
        <p:nvSpPr>
          <p:cNvPr id="4" name="フッター プレースホルダー 3"/>
          <p:cNvSpPr>
            <a:spLocks noGrp="1"/>
          </p:cNvSpPr>
          <p:nvPr>
            <p:ph type="ftr" sz="quarter" idx="11"/>
          </p:nvPr>
        </p:nvSpPr>
        <p:spPr>
          <a:xfrm>
            <a:off x="2343150" y="8475663"/>
            <a:ext cx="2171700" cy="485775"/>
          </a:xfrm>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a:xfrm>
            <a:off x="4914900" y="8475663"/>
            <a:ext cx="1600200" cy="485775"/>
          </a:xfrm>
        </p:spPr>
        <p:txBody>
          <a:bodyPr/>
          <a:lstStyle>
            <a:lvl1pPr>
              <a:defRPr smtClean="0"/>
            </a:lvl1pPr>
          </a:lstStyle>
          <a:p>
            <a:pPr>
              <a:defRPr/>
            </a:pPr>
            <a:fld id="{EF2C23FC-6A5A-4121-9079-1FC9D9FA6A9C}" type="slidenum">
              <a:rPr lang="ja-JP" altLang="en-US"/>
              <a:pPr>
                <a:defRPr/>
              </a:pPr>
              <a:t>‹#›</a:t>
            </a:fld>
            <a:endParaRPr lang="ja-JP" altLang="en-US"/>
          </a:p>
        </p:txBody>
      </p:sp>
    </p:spTree>
    <p:extLst>
      <p:ext uri="{BB962C8B-B14F-4D97-AF65-F5344CB8AC3E}">
        <p14:creationId xmlns:p14="http://schemas.microsoft.com/office/powerpoint/2010/main" val="2166816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2FCE3619-D63F-4761-A0A3-C2DE63A88F9B}" type="datetimeFigureOut">
              <a:rPr lang="ja-JP" altLang="en-US"/>
              <a:pPr>
                <a:defRPr/>
              </a:pPr>
              <a:t>2021/5/15</a:t>
            </a:fld>
            <a:endParaRPr lang="ja-JP" altLang="en-US"/>
          </a:p>
        </p:txBody>
      </p:sp>
      <p:sp>
        <p:nvSpPr>
          <p:cNvPr id="5" name="フッター プレースホルダ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2ACD9C4-5537-4A1D-83F6-55DEA42371C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45"/>
          <p:cNvSpPr>
            <a:spLocks noChangeArrowheads="1"/>
          </p:cNvSpPr>
          <p:nvPr/>
        </p:nvSpPr>
        <p:spPr bwMode="auto">
          <a:xfrm>
            <a:off x="0" y="-10025"/>
            <a:ext cx="6858000" cy="957191"/>
          </a:xfrm>
          <a:prstGeom prst="rect">
            <a:avLst/>
          </a:prstGeom>
          <a:solidFill>
            <a:schemeClr val="tx1"/>
          </a:solidFill>
          <a:ln>
            <a:noFill/>
          </a:ln>
          <a:effectLst/>
          <a:extLst>
            <a:ext uri="{91240B29-F687-4F45-9708-019B960494DF}">
              <a14:hiddenLine xmlns:a14="http://schemas.microsoft.com/office/drawing/2010/main" w="285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none" lIns="0" tIns="0" rIns="0" bIns="80284" anchor="ctr"/>
          <a:lstStyle/>
          <a:p>
            <a:endParaRPr lang="ja-JP" altLang="en-US" dirty="0"/>
          </a:p>
        </p:txBody>
      </p:sp>
      <p:sp>
        <p:nvSpPr>
          <p:cNvPr id="35" name="WordArt 46"/>
          <p:cNvSpPr>
            <a:spLocks noChangeArrowheads="1" noChangeShapeType="1" noTextEdit="1"/>
          </p:cNvSpPr>
          <p:nvPr/>
        </p:nvSpPr>
        <p:spPr bwMode="auto">
          <a:xfrm>
            <a:off x="237459" y="68267"/>
            <a:ext cx="6391575" cy="76891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ja-JP" altLang="en-US" sz="2800" b="1" kern="10" dirty="0">
                <a:solidFill>
                  <a:schemeClr val="bg1"/>
                </a:solidFill>
                <a:latin typeface="HGP明朝B" panose="02020800000000000000" pitchFamily="18" charset="-128"/>
                <a:ea typeface="HGP明朝B" panose="02020800000000000000" pitchFamily="18" charset="-128"/>
              </a:rPr>
              <a:t>訪問診療の分野で今後も発展していきたい医院様！</a:t>
            </a:r>
            <a:endParaRPr lang="en-US" altLang="ja-JP" sz="2800" b="1" kern="10" dirty="0">
              <a:solidFill>
                <a:schemeClr val="bg1"/>
              </a:solidFill>
              <a:latin typeface="HGP明朝B" panose="02020800000000000000" pitchFamily="18" charset="-128"/>
              <a:ea typeface="HGP明朝B" panose="02020800000000000000" pitchFamily="18" charset="-128"/>
            </a:endParaRPr>
          </a:p>
        </p:txBody>
      </p:sp>
      <p:sp>
        <p:nvSpPr>
          <p:cNvPr id="61" name="WordArt 47"/>
          <p:cNvSpPr>
            <a:spLocks noChangeArrowheads="1" noChangeShapeType="1" noTextEdit="1"/>
          </p:cNvSpPr>
          <p:nvPr/>
        </p:nvSpPr>
        <p:spPr bwMode="auto">
          <a:xfrm>
            <a:off x="355864" y="3650421"/>
            <a:ext cx="1005938" cy="397454"/>
          </a:xfrm>
          <a:prstGeom prst="rect">
            <a:avLst/>
          </a:prstGeom>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endParaRPr lang="ja-JP" altLang="en-US" sz="1400" kern="10" dirty="0">
              <a:solidFill>
                <a:schemeClr val="tx1"/>
              </a:solidFill>
              <a:latin typeface="HGP創英角ｺﾞｼｯｸUB"/>
              <a:ea typeface="HGP創英角ｺﾞｼｯｸUB"/>
            </a:endParaRPr>
          </a:p>
        </p:txBody>
      </p:sp>
      <p:sp>
        <p:nvSpPr>
          <p:cNvPr id="90" name="Rectangle 67"/>
          <p:cNvSpPr>
            <a:spLocks noChangeArrowheads="1"/>
          </p:cNvSpPr>
          <p:nvPr/>
        </p:nvSpPr>
        <p:spPr bwMode="auto">
          <a:xfrm>
            <a:off x="-1726" y="5430062"/>
            <a:ext cx="6859726" cy="81136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 name="WordArt 68"/>
          <p:cNvSpPr>
            <a:spLocks noChangeArrowheads="1" noChangeShapeType="1" noTextEdit="1"/>
          </p:cNvSpPr>
          <p:nvPr/>
        </p:nvSpPr>
        <p:spPr bwMode="auto">
          <a:xfrm>
            <a:off x="218345" y="5430062"/>
            <a:ext cx="6523023" cy="81136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31"/>
              </a:avLst>
            </a:prstTxWarp>
          </a:bodyPr>
          <a:lstStyle/>
          <a:p>
            <a:pPr algn="ctr"/>
            <a:r>
              <a:rPr lang="ja-JP" altLang="en-US" sz="600" kern="10" dirty="0">
                <a:solidFill>
                  <a:schemeClr val="bg1"/>
                </a:solidFill>
                <a:latin typeface="HGP明朝B" panose="02020800000000000000" pitchFamily="18" charset="-128"/>
                <a:ea typeface="HGP明朝B" panose="02020800000000000000" pitchFamily="18" charset="-128"/>
              </a:rPr>
              <a:t>▼メール・ＬＩＮＥ公式アカウントにてご返信ください▼</a:t>
            </a:r>
            <a:endParaRPr lang="ja-JP" altLang="en-US" sz="100" kern="10" dirty="0">
              <a:solidFill>
                <a:schemeClr val="bg1"/>
              </a:solidFill>
              <a:latin typeface="HGP明朝B" panose="02020800000000000000" pitchFamily="18" charset="-128"/>
              <a:ea typeface="HGP明朝B" panose="02020800000000000000" pitchFamily="18" charset="-128"/>
            </a:endParaRPr>
          </a:p>
        </p:txBody>
      </p:sp>
      <p:sp>
        <p:nvSpPr>
          <p:cNvPr id="99" name="Text Box 36"/>
          <p:cNvSpPr txBox="1">
            <a:spLocks noChangeArrowheads="1"/>
          </p:cNvSpPr>
          <p:nvPr/>
        </p:nvSpPr>
        <p:spPr bwMode="auto">
          <a:xfrm>
            <a:off x="73943" y="6919686"/>
            <a:ext cx="6391575" cy="10662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793" tIns="47896" rIns="95793" bIns="47896">
            <a:spAutoFit/>
          </a:bodyPr>
          <a:lstStyle>
            <a:lvl1pPr defTabSz="957263" eaLnBrk="0" hangingPunct="0">
              <a:defRPr kumimoji="1">
                <a:solidFill>
                  <a:schemeClr val="tx1"/>
                </a:solidFill>
                <a:latin typeface="Arial" charset="0"/>
                <a:ea typeface="ＭＳ Ｐゴシック" pitchFamily="50" charset="-128"/>
              </a:defRPr>
            </a:lvl1pPr>
            <a:lvl2pPr marL="479425" defTabSz="957263" eaLnBrk="0" hangingPunct="0">
              <a:defRPr kumimoji="1">
                <a:solidFill>
                  <a:schemeClr val="tx1"/>
                </a:solidFill>
                <a:latin typeface="Arial" charset="0"/>
                <a:ea typeface="ＭＳ Ｐゴシック" pitchFamily="50" charset="-128"/>
              </a:defRPr>
            </a:lvl2pPr>
            <a:lvl3pPr marL="957263" defTabSz="957263" eaLnBrk="0" hangingPunct="0">
              <a:defRPr kumimoji="1">
                <a:solidFill>
                  <a:schemeClr val="tx1"/>
                </a:solidFill>
                <a:latin typeface="Arial" charset="0"/>
                <a:ea typeface="ＭＳ Ｐゴシック" pitchFamily="50" charset="-128"/>
              </a:defRPr>
            </a:lvl3pPr>
            <a:lvl4pPr marL="1436688" defTabSz="957263" eaLnBrk="0" hangingPunct="0">
              <a:defRPr kumimoji="1">
                <a:solidFill>
                  <a:schemeClr val="tx1"/>
                </a:solidFill>
                <a:latin typeface="Arial" charset="0"/>
                <a:ea typeface="ＭＳ Ｐゴシック" pitchFamily="50" charset="-128"/>
              </a:defRPr>
            </a:lvl4pPr>
            <a:lvl5pPr marL="1916113" defTabSz="957263" eaLnBrk="0" hangingPunct="0">
              <a:defRPr kumimoji="1">
                <a:solidFill>
                  <a:schemeClr val="tx1"/>
                </a:solidFill>
                <a:latin typeface="Arial" charset="0"/>
                <a:ea typeface="ＭＳ Ｐゴシック" pitchFamily="50" charset="-128"/>
              </a:defRPr>
            </a:lvl5pPr>
            <a:lvl6pPr marL="2373313" defTabSz="957263" eaLnBrk="0" fontAlgn="base" hangingPunct="0">
              <a:spcBef>
                <a:spcPct val="0"/>
              </a:spcBef>
              <a:spcAft>
                <a:spcPct val="0"/>
              </a:spcAft>
              <a:defRPr kumimoji="1">
                <a:solidFill>
                  <a:schemeClr val="tx1"/>
                </a:solidFill>
                <a:latin typeface="Arial" charset="0"/>
                <a:ea typeface="ＭＳ Ｐゴシック" pitchFamily="50" charset="-128"/>
              </a:defRPr>
            </a:lvl6pPr>
            <a:lvl7pPr marL="2830513" defTabSz="957263" eaLnBrk="0" fontAlgn="base" hangingPunct="0">
              <a:spcBef>
                <a:spcPct val="0"/>
              </a:spcBef>
              <a:spcAft>
                <a:spcPct val="0"/>
              </a:spcAft>
              <a:defRPr kumimoji="1">
                <a:solidFill>
                  <a:schemeClr val="tx1"/>
                </a:solidFill>
                <a:latin typeface="Arial" charset="0"/>
                <a:ea typeface="ＭＳ Ｐゴシック" pitchFamily="50" charset="-128"/>
              </a:defRPr>
            </a:lvl7pPr>
            <a:lvl8pPr marL="3287713" defTabSz="957263" eaLnBrk="0" fontAlgn="base" hangingPunct="0">
              <a:spcBef>
                <a:spcPct val="0"/>
              </a:spcBef>
              <a:spcAft>
                <a:spcPct val="0"/>
              </a:spcAft>
              <a:defRPr kumimoji="1">
                <a:solidFill>
                  <a:schemeClr val="tx1"/>
                </a:solidFill>
                <a:latin typeface="Arial" charset="0"/>
                <a:ea typeface="ＭＳ Ｐゴシック" pitchFamily="50" charset="-128"/>
              </a:defRPr>
            </a:lvl8pPr>
            <a:lvl9pPr marL="3744913" defTabSz="957263"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800" dirty="0">
                <a:latin typeface="Arial Black" pitchFamily="34" charset="0"/>
                <a:ea typeface="HGP創英角ｺﾞｼｯｸUB" pitchFamily="50" charset="-128"/>
              </a:rPr>
              <a:t>メール：</a:t>
            </a:r>
            <a:r>
              <a:rPr lang="en-US" altLang="ja-JP" sz="1800" b="0" i="0" dirty="0">
                <a:effectLst/>
                <a:latin typeface="Roboto" panose="02000000000000000000" pitchFamily="2" charset="0"/>
              </a:rPr>
              <a:t>ushida.b.s@gmail.com</a:t>
            </a:r>
            <a:endParaRPr lang="en-US" altLang="ja-JP" sz="1800" dirty="0">
              <a:latin typeface="Arial Black" pitchFamily="34" charset="0"/>
              <a:ea typeface="HGP創英角ｺﾞｼｯｸUB" pitchFamily="50" charset="-128"/>
            </a:endParaRPr>
          </a:p>
          <a:p>
            <a:pPr eaLnBrk="1" hangingPunct="1"/>
            <a:endParaRPr lang="en-US" altLang="ja-JP" sz="1400" dirty="0">
              <a:latin typeface="Arial Black" pitchFamily="34" charset="0"/>
              <a:ea typeface="HGP創英角ｺﾞｼｯｸUB" pitchFamily="50" charset="-128"/>
            </a:endParaRPr>
          </a:p>
          <a:p>
            <a:pPr eaLnBrk="1" hangingPunct="1"/>
            <a:endParaRPr lang="ja-JP" altLang="en-US" sz="2900" dirty="0">
              <a:latin typeface="Arial Black" pitchFamily="34" charset="0"/>
              <a:ea typeface="HGP創英角ｺﾞｼｯｸUB" pitchFamily="50" charset="-128"/>
            </a:endParaRPr>
          </a:p>
        </p:txBody>
      </p:sp>
      <p:sp>
        <p:nvSpPr>
          <p:cNvPr id="110" name="Text Box 99"/>
          <p:cNvSpPr txBox="1">
            <a:spLocks noChangeArrowheads="1"/>
          </p:cNvSpPr>
          <p:nvPr/>
        </p:nvSpPr>
        <p:spPr bwMode="auto">
          <a:xfrm>
            <a:off x="237460" y="8239398"/>
            <a:ext cx="6391574" cy="10816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793" tIns="47896" rIns="95793" bIns="47896">
            <a:spAutoFit/>
          </a:bodyPr>
          <a:lstStyle>
            <a:lvl1pPr defTabSz="957263" eaLnBrk="0" hangingPunct="0">
              <a:defRPr kumimoji="1">
                <a:solidFill>
                  <a:schemeClr val="tx1"/>
                </a:solidFill>
                <a:latin typeface="Arial" charset="0"/>
                <a:ea typeface="ＭＳ Ｐゴシック" pitchFamily="50" charset="-128"/>
              </a:defRPr>
            </a:lvl1pPr>
            <a:lvl2pPr marL="479425" defTabSz="957263" eaLnBrk="0" hangingPunct="0">
              <a:defRPr kumimoji="1">
                <a:solidFill>
                  <a:schemeClr val="tx1"/>
                </a:solidFill>
                <a:latin typeface="Arial" charset="0"/>
                <a:ea typeface="ＭＳ Ｐゴシック" pitchFamily="50" charset="-128"/>
              </a:defRPr>
            </a:lvl2pPr>
            <a:lvl3pPr marL="957263" defTabSz="957263" eaLnBrk="0" hangingPunct="0">
              <a:defRPr kumimoji="1">
                <a:solidFill>
                  <a:schemeClr val="tx1"/>
                </a:solidFill>
                <a:latin typeface="Arial" charset="0"/>
                <a:ea typeface="ＭＳ Ｐゴシック" pitchFamily="50" charset="-128"/>
              </a:defRPr>
            </a:lvl3pPr>
            <a:lvl4pPr marL="1436688" defTabSz="957263" eaLnBrk="0" hangingPunct="0">
              <a:defRPr kumimoji="1">
                <a:solidFill>
                  <a:schemeClr val="tx1"/>
                </a:solidFill>
                <a:latin typeface="Arial" charset="0"/>
                <a:ea typeface="ＭＳ Ｐゴシック" pitchFamily="50" charset="-128"/>
              </a:defRPr>
            </a:lvl4pPr>
            <a:lvl5pPr marL="1916113" defTabSz="957263" eaLnBrk="0" hangingPunct="0">
              <a:defRPr kumimoji="1">
                <a:solidFill>
                  <a:schemeClr val="tx1"/>
                </a:solidFill>
                <a:latin typeface="Arial" charset="0"/>
                <a:ea typeface="ＭＳ Ｐゴシック" pitchFamily="50" charset="-128"/>
              </a:defRPr>
            </a:lvl5pPr>
            <a:lvl6pPr marL="2373313" defTabSz="957263" eaLnBrk="0" fontAlgn="base" hangingPunct="0">
              <a:spcBef>
                <a:spcPct val="0"/>
              </a:spcBef>
              <a:spcAft>
                <a:spcPct val="0"/>
              </a:spcAft>
              <a:defRPr kumimoji="1">
                <a:solidFill>
                  <a:schemeClr val="tx1"/>
                </a:solidFill>
                <a:latin typeface="Arial" charset="0"/>
                <a:ea typeface="ＭＳ Ｐゴシック" pitchFamily="50" charset="-128"/>
              </a:defRPr>
            </a:lvl6pPr>
            <a:lvl7pPr marL="2830513" defTabSz="957263" eaLnBrk="0" fontAlgn="base" hangingPunct="0">
              <a:spcBef>
                <a:spcPct val="0"/>
              </a:spcBef>
              <a:spcAft>
                <a:spcPct val="0"/>
              </a:spcAft>
              <a:defRPr kumimoji="1">
                <a:solidFill>
                  <a:schemeClr val="tx1"/>
                </a:solidFill>
                <a:latin typeface="Arial" charset="0"/>
                <a:ea typeface="ＭＳ Ｐゴシック" pitchFamily="50" charset="-128"/>
              </a:defRPr>
            </a:lvl7pPr>
            <a:lvl8pPr marL="3287713" defTabSz="957263" eaLnBrk="0" fontAlgn="base" hangingPunct="0">
              <a:spcBef>
                <a:spcPct val="0"/>
              </a:spcBef>
              <a:spcAft>
                <a:spcPct val="0"/>
              </a:spcAft>
              <a:defRPr kumimoji="1">
                <a:solidFill>
                  <a:schemeClr val="tx1"/>
                </a:solidFill>
                <a:latin typeface="Arial" charset="0"/>
                <a:ea typeface="ＭＳ Ｐゴシック" pitchFamily="50" charset="-128"/>
              </a:defRPr>
            </a:lvl8pPr>
            <a:lvl9pPr marL="3744913" defTabSz="957263"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2400" dirty="0">
                <a:latin typeface="HGP明朝B" panose="02020800000000000000" pitchFamily="18" charset="-128"/>
                <a:ea typeface="HGP明朝B" panose="02020800000000000000" pitchFamily="18" charset="-128"/>
              </a:rPr>
              <a:t>㈱訪問歯科Ｂ＆Ｓ　代表取締役　牛田　優</a:t>
            </a:r>
            <a:endParaRPr lang="en-US" altLang="ja-JP" sz="2400" dirty="0">
              <a:latin typeface="HGP明朝B" panose="02020800000000000000" pitchFamily="18" charset="-128"/>
              <a:ea typeface="HGP明朝B" panose="02020800000000000000" pitchFamily="18" charset="-128"/>
            </a:endParaRPr>
          </a:p>
          <a:p>
            <a:pPr algn="ctr" eaLnBrk="1" hangingPunct="1"/>
            <a:r>
              <a:rPr lang="ja-JP" altLang="en-US" sz="2400" dirty="0">
                <a:latin typeface="HGP明朝B" panose="02020800000000000000" pitchFamily="18" charset="-128"/>
                <a:ea typeface="HGP明朝B" panose="02020800000000000000" pitchFamily="18" charset="-128"/>
              </a:rPr>
              <a:t>ＴＥＬ：</a:t>
            </a:r>
            <a:r>
              <a:rPr lang="en-US" altLang="ja-JP" sz="2400" dirty="0">
                <a:latin typeface="HGP明朝B" panose="02020800000000000000" pitchFamily="18" charset="-128"/>
                <a:ea typeface="HGP明朝B" panose="02020800000000000000" pitchFamily="18" charset="-128"/>
              </a:rPr>
              <a:t>080-8261-6496</a:t>
            </a:r>
            <a:r>
              <a:rPr lang="ja-JP" altLang="en-US" sz="2400" dirty="0">
                <a:latin typeface="HGP明朝B" panose="02020800000000000000" pitchFamily="18" charset="-128"/>
                <a:ea typeface="HGP明朝B" panose="02020800000000000000" pitchFamily="18" charset="-128"/>
              </a:rPr>
              <a:t>　</a:t>
            </a:r>
            <a:endParaRPr lang="en-US" altLang="ja-JP" sz="2400" dirty="0">
              <a:latin typeface="HGP明朝B" panose="02020800000000000000" pitchFamily="18" charset="-128"/>
              <a:ea typeface="HGP明朝B" panose="02020800000000000000" pitchFamily="18" charset="-128"/>
            </a:endParaRPr>
          </a:p>
          <a:p>
            <a:pPr algn="ctr" eaLnBrk="1" hangingPunct="1"/>
            <a:endParaRPr lang="en-US" altLang="ja-JP" sz="1600" dirty="0">
              <a:latin typeface="HGP明朝B" panose="02020800000000000000" pitchFamily="18" charset="-128"/>
              <a:ea typeface="HGP明朝B" panose="02020800000000000000" pitchFamily="18" charset="-128"/>
            </a:endParaRPr>
          </a:p>
        </p:txBody>
      </p:sp>
      <p:pic>
        <p:nvPicPr>
          <p:cNvPr id="5" name="図 4">
            <a:extLst>
              <a:ext uri="{FF2B5EF4-FFF2-40B4-BE49-F238E27FC236}">
                <a16:creationId xmlns:a16="http://schemas.microsoft.com/office/drawing/2014/main" id="{ECD33779-6A28-4036-8E43-222A42E789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524" y="7101969"/>
            <a:ext cx="1267994" cy="1137429"/>
          </a:xfrm>
          <a:prstGeom prst="rect">
            <a:avLst/>
          </a:prstGeom>
        </p:spPr>
      </p:pic>
      <p:sp>
        <p:nvSpPr>
          <p:cNvPr id="7" name="テキスト ボックス 6">
            <a:extLst>
              <a:ext uri="{FF2B5EF4-FFF2-40B4-BE49-F238E27FC236}">
                <a16:creationId xmlns:a16="http://schemas.microsoft.com/office/drawing/2014/main" id="{E9B9EAEA-AEF3-4EAE-82C6-E920CDDB898D}"/>
              </a:ext>
            </a:extLst>
          </p:cNvPr>
          <p:cNvSpPr txBox="1"/>
          <p:nvPr/>
        </p:nvSpPr>
        <p:spPr>
          <a:xfrm>
            <a:off x="4555840" y="6364496"/>
            <a:ext cx="2302160" cy="646331"/>
          </a:xfrm>
          <a:prstGeom prst="rect">
            <a:avLst/>
          </a:prstGeom>
          <a:noFill/>
        </p:spPr>
        <p:txBody>
          <a:bodyPr wrap="square" rtlCol="0">
            <a:spAutoFit/>
          </a:bodyPr>
          <a:lstStyle/>
          <a:p>
            <a:pPr algn="ctr"/>
            <a:r>
              <a:rPr lang="ja-JP" altLang="en-US" sz="1800" b="1" dirty="0"/>
              <a:t>ＬＩＮＥ公式アカウント</a:t>
            </a:r>
          </a:p>
          <a:p>
            <a:pPr algn="ctr"/>
            <a:r>
              <a:rPr lang="en-US" altLang="ja-JP" sz="1800" b="1" dirty="0"/>
              <a:t>@744okrby</a:t>
            </a:r>
          </a:p>
        </p:txBody>
      </p:sp>
      <p:pic>
        <p:nvPicPr>
          <p:cNvPr id="9" name="図 8" descr="QR コード&#10;&#10;自動的に生成された説明">
            <a:extLst>
              <a:ext uri="{FF2B5EF4-FFF2-40B4-BE49-F238E27FC236}">
                <a16:creationId xmlns:a16="http://schemas.microsoft.com/office/drawing/2014/main" id="{3D103EFA-BA35-45CD-AAC2-442F222048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6632" y="7078134"/>
            <a:ext cx="1267994" cy="1201137"/>
          </a:xfrm>
          <a:prstGeom prst="rect">
            <a:avLst/>
          </a:prstGeom>
        </p:spPr>
      </p:pic>
      <p:sp>
        <p:nvSpPr>
          <p:cNvPr id="11" name="テキスト ボックス 10">
            <a:extLst>
              <a:ext uri="{FF2B5EF4-FFF2-40B4-BE49-F238E27FC236}">
                <a16:creationId xmlns:a16="http://schemas.microsoft.com/office/drawing/2014/main" id="{CFD3953E-20CE-4605-9A6C-3BEC53A1AD71}"/>
              </a:ext>
            </a:extLst>
          </p:cNvPr>
          <p:cNvSpPr txBox="1"/>
          <p:nvPr/>
        </p:nvSpPr>
        <p:spPr>
          <a:xfrm>
            <a:off x="3547055" y="6483524"/>
            <a:ext cx="1114644" cy="461665"/>
          </a:xfrm>
          <a:prstGeom prst="rect">
            <a:avLst/>
          </a:prstGeom>
          <a:noFill/>
        </p:spPr>
        <p:txBody>
          <a:bodyPr wrap="square" rtlCol="0">
            <a:spAutoFit/>
          </a:bodyPr>
          <a:lstStyle/>
          <a:p>
            <a:pPr algn="ctr"/>
            <a:r>
              <a:rPr kumimoji="1" lang="en-US" altLang="ja-JP" sz="2400" dirty="0"/>
              <a:t>HP</a:t>
            </a:r>
            <a:endParaRPr kumimoji="1" lang="ja-JP" altLang="en-US" sz="2400" dirty="0"/>
          </a:p>
        </p:txBody>
      </p:sp>
      <p:sp>
        <p:nvSpPr>
          <p:cNvPr id="2" name="テキスト ボックス 1">
            <a:extLst>
              <a:ext uri="{FF2B5EF4-FFF2-40B4-BE49-F238E27FC236}">
                <a16:creationId xmlns:a16="http://schemas.microsoft.com/office/drawing/2014/main" id="{86B18948-1FE9-41A3-A35C-3896F58F8BBF}"/>
              </a:ext>
            </a:extLst>
          </p:cNvPr>
          <p:cNvSpPr txBox="1"/>
          <p:nvPr/>
        </p:nvSpPr>
        <p:spPr>
          <a:xfrm>
            <a:off x="130761" y="1079278"/>
            <a:ext cx="6610607" cy="4647426"/>
          </a:xfrm>
          <a:prstGeom prst="rect">
            <a:avLst/>
          </a:prstGeom>
          <a:noFill/>
        </p:spPr>
        <p:txBody>
          <a:bodyPr wrap="square" rtlCol="0">
            <a:spAutoFit/>
          </a:bodyPr>
          <a:lstStyle/>
          <a:p>
            <a:pPr lvl="0" defTabSz="914400" eaLnBrk="1" hangingPunct="1">
              <a:defRPr/>
            </a:pPr>
            <a:r>
              <a:rPr lang="ja-JP" altLang="en-US" sz="2400" dirty="0">
                <a:latin typeface="HGP明朝B" panose="02020800000000000000" pitchFamily="18" charset="-128"/>
                <a:ea typeface="HGP明朝B" panose="02020800000000000000" pitchFamily="18" charset="-128"/>
              </a:rPr>
              <a:t>訪問歯科専門の歯科医院で事務長の経験を積んだ私が、訪問診療に関して普段お困りのことなど</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800" b="1" dirty="0">
                <a:latin typeface="HGP明朝B" panose="02020800000000000000" pitchFamily="18" charset="-128"/>
                <a:ea typeface="HGP明朝B" panose="02020800000000000000" pitchFamily="18" charset="-128"/>
              </a:rPr>
              <a:t>無料相談</a:t>
            </a:r>
            <a:r>
              <a:rPr lang="ja-JP" altLang="en-US" sz="2400" dirty="0">
                <a:latin typeface="HGP明朝B" panose="02020800000000000000" pitchFamily="18" charset="-128"/>
                <a:ea typeface="HGP明朝B" panose="02020800000000000000" pitchFamily="18" charset="-128"/>
              </a:rPr>
              <a:t>を行います。</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a:latin typeface="HGP明朝B" panose="02020800000000000000" pitchFamily="18" charset="-128"/>
                <a:ea typeface="HGP明朝B" panose="02020800000000000000" pitchFamily="18" charset="-128"/>
              </a:rPr>
              <a:t>・</a:t>
            </a:r>
            <a:r>
              <a:rPr lang="ja-JP" altLang="en-US" sz="2400" dirty="0">
                <a:latin typeface="HGP明朝B" panose="02020800000000000000" pitchFamily="18" charset="-128"/>
                <a:ea typeface="HGP明朝B" panose="02020800000000000000" pitchFamily="18" charset="-128"/>
              </a:rPr>
              <a:t>管理体制をしっかりしていきたい</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・患者数を増やしていきたい！</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・医業収入を増やしていきたい！</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・スタッフを育てていきたい！</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　などなど</a:t>
            </a:r>
            <a:endParaRPr lang="en-US" altLang="ja-JP" sz="2400" dirty="0">
              <a:latin typeface="HGP明朝B" panose="02020800000000000000" pitchFamily="18" charset="-128"/>
              <a:ea typeface="HGP明朝B" panose="02020800000000000000" pitchFamily="18" charset="-128"/>
            </a:endParaRPr>
          </a:p>
          <a:p>
            <a:r>
              <a:rPr lang="ja-JP" altLang="en-US" sz="2400" dirty="0">
                <a:latin typeface="HGP明朝B" panose="02020800000000000000" pitchFamily="18" charset="-128"/>
                <a:ea typeface="HGP明朝B" panose="02020800000000000000" pitchFamily="18" charset="-128"/>
              </a:rPr>
              <a:t>診療エリアの重複を避けるために場合によってはお断りすることもありますので相談は</a:t>
            </a:r>
            <a:r>
              <a:rPr lang="ja-JP" altLang="en-US" sz="2800" b="1" dirty="0">
                <a:latin typeface="HGP明朝B" panose="02020800000000000000" pitchFamily="18" charset="-128"/>
                <a:ea typeface="HGP明朝B" panose="02020800000000000000" pitchFamily="18" charset="-128"/>
              </a:rPr>
              <a:t>先着順</a:t>
            </a:r>
            <a:r>
              <a:rPr lang="ja-JP" altLang="en-US" sz="2400" dirty="0">
                <a:latin typeface="HGP明朝B" panose="02020800000000000000" pitchFamily="18" charset="-128"/>
                <a:ea typeface="HGP明朝B" panose="02020800000000000000" pitchFamily="18" charset="-128"/>
              </a:rPr>
              <a:t>です！！　　　　　　　　　　　　　　　　　　</a:t>
            </a:r>
            <a:endParaRPr kumimoji="1" lang="en-US" altLang="ja-JP" sz="2400" dirty="0">
              <a:latin typeface="HGP明朝B" panose="02020800000000000000" pitchFamily="18" charset="-128"/>
              <a:ea typeface="HGP明朝B" panose="02020800000000000000" pitchFamily="18" charset="-128"/>
            </a:endParaRPr>
          </a:p>
          <a:p>
            <a:pPr algn="ctr"/>
            <a:r>
              <a:rPr kumimoji="1" lang="ja-JP" altLang="en-US" sz="2400" dirty="0">
                <a:latin typeface="HGP明朝B" panose="02020800000000000000" pitchFamily="18" charset="-128"/>
                <a:ea typeface="HGP明朝B" panose="02020800000000000000" pitchFamily="18" charset="-128"/>
              </a:rPr>
              <a:t>まずは下記よりお気軽にご相談ください！！</a:t>
            </a:r>
            <a:endParaRPr kumimoji="1" lang="en-US" altLang="ja-JP" sz="2400" dirty="0">
              <a:latin typeface="HGP明朝B" panose="02020800000000000000" pitchFamily="18" charset="-128"/>
              <a:ea typeface="HGP明朝B" panose="02020800000000000000" pitchFamily="18" charset="-128"/>
            </a:endParaRPr>
          </a:p>
          <a:p>
            <a:endParaRPr kumimoji="1" lang="en-US" altLang="ja-JP" sz="1400" dirty="0"/>
          </a:p>
          <a:p>
            <a:endParaRPr kumimoji="1" lang="ja-JP" altLang="en-US" dirty="0"/>
          </a:p>
        </p:txBody>
      </p:sp>
    </p:spTree>
    <p:extLst>
      <p:ext uri="{BB962C8B-B14F-4D97-AF65-F5344CB8AC3E}">
        <p14:creationId xmlns:p14="http://schemas.microsoft.com/office/powerpoint/2010/main" val="6275406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1" sz="1100" b="0" i="0" u="none" strike="noStrike" cap="none" normalizeH="0" baseline="0" dirty="0" smtClean="0">
            <a:ln>
              <a:noFill/>
            </a:ln>
            <a:solidFill>
              <a:schemeClr val="tx1"/>
            </a:solidFill>
            <a:effectLst/>
            <a:latin typeface="Century" pitchFamily="18" charset="0"/>
            <a:ea typeface="ＭＳ 明朝" pitchFamily="17" charset="-128"/>
            <a:cs typeface="Times New Roman" pitchFamily="18" charset="0"/>
          </a:defRPr>
        </a:defPPr>
      </a:lstStyle>
    </a:spDef>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145</Words>
  <Application>Microsoft Office PowerPoint</Application>
  <PresentationFormat>画面に合わせる (4:3)</PresentationFormat>
  <Paragraphs>17</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HGP創英角ｺﾞｼｯｸUB</vt:lpstr>
      <vt:lpstr>HGP明朝B</vt:lpstr>
      <vt:lpstr>ＭＳ Ｐゴシック</vt:lpstr>
      <vt:lpstr>Arial</vt:lpstr>
      <vt:lpstr>Arial Black</vt:lpstr>
      <vt:lpstr>Calibri</vt:lpstr>
      <vt:lpstr>Roboto</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2015-11-17T07:55:15Z</dcterms:created>
  <dcterms:modified xsi:type="dcterms:W3CDTF">2021-05-15T05:47:56Z</dcterms:modified>
</cp:coreProperties>
</file>