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09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5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50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4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4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5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19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40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5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5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71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74A18-0F38-4028-ACED-EB374E5A215A}" type="datetimeFigureOut">
              <a:rPr kumimoji="1" lang="ja-JP" altLang="en-US" smtClean="0"/>
              <a:t>2020/9/16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5158C-2DCB-43B9-923E-C467A8A3D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9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128" y="673240"/>
            <a:ext cx="9523286" cy="570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3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288" y="582804"/>
            <a:ext cx="9471841" cy="567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839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958" y="442129"/>
            <a:ext cx="10069327" cy="60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8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543" y="602903"/>
            <a:ext cx="10040164" cy="601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41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631" y="552660"/>
            <a:ext cx="10020681" cy="600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26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84" y="410141"/>
            <a:ext cx="10260344" cy="614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3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702" y="653144"/>
            <a:ext cx="9909124" cy="593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635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0</Words>
  <Application>Microsoft Office PowerPoint</Application>
  <PresentationFormat>ワイド画面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パシフィックコンサルタンツ(株)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1.Recent Trend of BIM/CIM</dc:title>
  <dc:creator>佐野　英樹</dc:creator>
  <cp:lastModifiedBy>佐野 英樹</cp:lastModifiedBy>
  <cp:revision>77</cp:revision>
  <dcterms:created xsi:type="dcterms:W3CDTF">2017-10-20T04:51:39Z</dcterms:created>
  <dcterms:modified xsi:type="dcterms:W3CDTF">2020-09-16T05:31:01Z</dcterms:modified>
</cp:coreProperties>
</file>