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C4B11C-C06F-4895-975A-CDD28CE57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5C06D8-F5DB-465A-A9F1-1BE0D07B1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A15C49-DB93-4610-80BB-8A532B0D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05E690-7E42-40CE-9485-B6EAAF75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143B86-E05D-4B68-8B44-907C1B60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8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7E816A-CE35-4415-991A-47DFC9E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C29CAC-0355-451A-9662-F273FD583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56C406-259A-4BF8-9D8A-8D6C454A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9C83C6-61E1-445E-8028-981ABC98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0CB5FD-7FE7-4E89-BFF6-A8C37C92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7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FAAE2E-CB54-43B6-94EC-7675AD19A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695F6C-7386-4075-8313-7F567228E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39D0CA-4406-4EE0-8073-483DD2426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2B9F94-3FE6-46F6-B98C-885F769A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AAFA82-6EA6-4E7A-B6A8-72D51FC6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43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19BC3B-EC5C-46B4-8EF8-2AA2DDF3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92A862-2233-4F98-A9B8-19DE085E0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5DCB1D-3474-43E7-A640-9541AFDB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DA4284-398C-4BE2-BA50-9DBE6D1C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0D0F8D-1A26-464D-9553-D1516B88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55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6A0FF7-FD58-49AA-9855-BF4CFBCB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E3235E-8FD2-42E6-AED8-EB3C0106B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15BA35-D69D-4E2E-AB1F-B3AA597E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EC7613-B91A-4761-9363-E3D275C2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1710AB-F698-42D7-BF2F-9DEBC928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39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4BA73-289D-45A9-89CD-96A6B051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5644AC-3719-44BC-B780-4FDE0AB52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C0C540-4EAE-484B-AA01-97B0817DB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489DC8-B29D-4152-8B39-8A37E9F9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CC1BBB-C2C3-445F-B0B1-FBDACDBE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3E6E5D-E584-4FBC-9310-2E3421B9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64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F86D5-E465-4C8D-B02B-3CFD4B5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E50C0C-49A1-4034-87EB-1DF4B793C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8C3F33-4283-4AD2-AD25-EF297C0E9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04C1BA-A1FB-4AB5-B8E8-B86ACC697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41F2537-A863-4BDF-8D69-EBCD0B02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4E3069-46C6-4DB9-8822-2AC104BA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D308630-F048-408C-9D68-3471E0C1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FAEA8E1-A675-45B3-8C9F-20160AC5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95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722B7F-9126-40FC-A15C-DC9A7EE6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D366D5-A6A6-4A31-A135-5458F76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56552C-0B04-49BD-8C8D-FA37CF6F5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397FE2-D206-43E7-9E3F-A93816B1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13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3CD3751-E937-4132-8A04-22057F39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8CBFA59-1CCB-455B-9932-615BA902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FA3089-C346-4C5C-818C-BF12DF5C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36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2F95EA-43B4-441E-B06A-05F6B68A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F1DA4C-38D0-448C-898F-468C79C6B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714E47-4F98-4F22-924C-0BA5C1AE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7E5B9C-596F-4B3F-B0AB-4B92DFE4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B4F4DE-1C4A-47CA-B996-E21F58F1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03A962-8632-4D9A-8DE5-9C1C294F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24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0CB94F-58AB-422C-B926-5DAE47DC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0BAF6DB-DBA4-44A9-BA9D-54B24EDE2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496E3D-1711-456D-A14B-867A44279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A0BC86-9836-4FBA-9B86-171209B6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96BAF7-244D-4601-A82A-D636A536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C3505E-8973-4816-B630-3097F205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48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2AA28C-D7B7-4FCB-91E6-91D195B5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A2D054-C27F-4148-BC5B-C63EF074E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B5FE45-00A8-409B-BF57-4CBD31262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32DC-00D4-4124-96B8-C5BD49C7D090}" type="datetimeFigureOut">
              <a:rPr kumimoji="1" lang="ja-JP" altLang="en-US" smtClean="0"/>
              <a:t>2021/5/5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98CB56-2EFA-45DB-96F2-24C9EEDBD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7F01B4-CBC1-4F10-B06C-125B69CF1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5A2D-A4A1-4962-8EBD-0CE7DF5F8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10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E0B5E29-57BC-4F52-91BF-B1135922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10" y="1402938"/>
            <a:ext cx="8924925" cy="523875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8F5A1083-9A9E-485B-9307-5679FFB3598F}"/>
              </a:ext>
            </a:extLst>
          </p:cNvPr>
          <p:cNvSpPr txBox="1">
            <a:spLocks/>
          </p:cNvSpPr>
          <p:nvPr/>
        </p:nvSpPr>
        <p:spPr>
          <a:xfrm>
            <a:off x="838200" y="1557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TCD</a:t>
            </a:r>
            <a:r>
              <a:rPr lang="ja-JP" altLang="en-US" dirty="0"/>
              <a:t>テーマ設定手順</a:t>
            </a:r>
          </a:p>
        </p:txBody>
      </p:sp>
    </p:spTree>
    <p:extLst>
      <p:ext uri="{BB962C8B-B14F-4D97-AF65-F5344CB8AC3E}">
        <p14:creationId xmlns:p14="http://schemas.microsoft.com/office/powerpoint/2010/main" val="23322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C9C55A-3B8A-4612-9624-AB24212C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3" y="2107323"/>
            <a:ext cx="12192000" cy="44861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B6E57A66-2266-4EB8-850C-52E0380DE68F}"/>
              </a:ext>
            </a:extLst>
          </p:cNvPr>
          <p:cNvSpPr txBox="1">
            <a:spLocks/>
          </p:cNvSpPr>
          <p:nvPr/>
        </p:nvSpPr>
        <p:spPr>
          <a:xfrm>
            <a:off x="838200" y="1557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HP</a:t>
            </a:r>
            <a:r>
              <a:rPr lang="ja-JP" altLang="en-US" dirty="0"/>
              <a:t>上の現状のインターフェイス</a:t>
            </a:r>
          </a:p>
        </p:txBody>
      </p:sp>
    </p:spTree>
    <p:extLst>
      <p:ext uri="{BB962C8B-B14F-4D97-AF65-F5344CB8AC3E}">
        <p14:creationId xmlns:p14="http://schemas.microsoft.com/office/powerpoint/2010/main" val="224482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A4052A-4DF3-4B29-8BAC-B93983B9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サーバー上の場所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AC73B33-444B-405F-BCF6-23568322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81" y="2007993"/>
            <a:ext cx="73437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17E9B-14C3-4E86-BFD9-7BC05F76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/>
              <a:t>HP</a:t>
            </a:r>
            <a:r>
              <a:rPr kumimoji="1" lang="ja-JP" altLang="en-US"/>
              <a:t>上の現状のインターフェイス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26F009A-7A42-4BF8-A62F-48EB3AE83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029" y="1825625"/>
            <a:ext cx="8375941" cy="4351338"/>
          </a:xfrm>
        </p:spPr>
      </p:pic>
    </p:spTree>
    <p:extLst>
      <p:ext uri="{BB962C8B-B14F-4D97-AF65-F5344CB8AC3E}">
        <p14:creationId xmlns:p14="http://schemas.microsoft.com/office/powerpoint/2010/main" val="276206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D44367-6300-412E-8764-9F2AE180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サーバー上の場所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2978416-B65E-4C38-8CE2-AFAB41D5F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270" y="3437731"/>
            <a:ext cx="9772650" cy="1524000"/>
          </a:xfrm>
        </p:spPr>
      </p:pic>
    </p:spTree>
    <p:extLst>
      <p:ext uri="{BB962C8B-B14F-4D97-AF65-F5344CB8AC3E}">
        <p14:creationId xmlns:p14="http://schemas.microsoft.com/office/powerpoint/2010/main" val="3224582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</Words>
  <Application>Microsoft Office PowerPoint</Application>
  <PresentationFormat>ワイド画面</PresentationFormat>
  <Paragraphs>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サーバー上の場所</vt:lpstr>
      <vt:lpstr>HP上の現状のインターフェイス</vt:lpstr>
      <vt:lpstr>サーバー上の場所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豊田 航也</dc:creator>
  <cp:lastModifiedBy>豊田 航也</cp:lastModifiedBy>
  <cp:revision>5</cp:revision>
  <dcterms:created xsi:type="dcterms:W3CDTF">2021-05-05T08:28:07Z</dcterms:created>
  <dcterms:modified xsi:type="dcterms:W3CDTF">2021-05-05T09:59:24Z</dcterms:modified>
</cp:coreProperties>
</file>